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6" r:id="rId15"/>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38DA15F-C183-4B00-A1DF-F7480A0577C9}"/>
    <pc:docChg chg="delSld modSld">
      <pc:chgData name="" userId="" providerId="" clId="Web-{E38DA15F-C183-4B00-A1DF-F7480A0577C9}" dt="2019-03-13T10:56:00.608" v="3"/>
      <pc:docMkLst>
        <pc:docMk/>
      </pc:docMkLst>
      <pc:sldChg chg="delSp modSp">
        <pc:chgData name="" userId="" providerId="" clId="Web-{E38DA15F-C183-4B00-A1DF-F7480A0577C9}" dt="2019-03-13T10:53:33.586" v="2" actId="14100"/>
        <pc:sldMkLst>
          <pc:docMk/>
          <pc:sldMk cId="0" sldId="264"/>
        </pc:sldMkLst>
        <pc:spChg chg="mod">
          <ac:chgData name="" userId="" providerId="" clId="Web-{E38DA15F-C183-4B00-A1DF-F7480A0577C9}" dt="2019-03-13T10:53:33.586" v="2" actId="14100"/>
          <ac:spMkLst>
            <pc:docMk/>
            <pc:sldMk cId="0" sldId="264"/>
            <ac:spMk id="258" creationId="{00000000-0000-0000-0000-000000000000}"/>
          </ac:spMkLst>
        </pc:spChg>
        <pc:picChg chg="del">
          <ac:chgData name="" userId="" providerId="" clId="Web-{E38DA15F-C183-4B00-A1DF-F7480A0577C9}" dt="2019-03-13T10:53:26.352" v="0"/>
          <ac:picMkLst>
            <pc:docMk/>
            <pc:sldMk cId="0" sldId="264"/>
            <ac:picMk id="257" creationId="{00000000-0000-0000-0000-000000000000}"/>
          </ac:picMkLst>
        </pc:picChg>
      </pc:sldChg>
      <pc:sldChg chg="del">
        <pc:chgData name="" userId="" providerId="" clId="Web-{E38DA15F-C183-4B00-A1DF-F7480A0577C9}" dt="2019-03-13T10:56:00.608" v="3"/>
        <pc:sldMkLst>
          <pc:docMk/>
          <pc:sldMk cId="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9" name="PlaceHolder 1"/>
          <p:cNvSpPr>
            <a:spLocks noGrp="1"/>
          </p:cNvSpPr>
          <p:nvPr>
            <p:ph type="body"/>
          </p:nvPr>
        </p:nvSpPr>
        <p:spPr>
          <a:xfrm>
            <a:off x="756000" y="5078520"/>
            <a:ext cx="6047640" cy="4811040"/>
          </a:xfrm>
          <a:prstGeom prst="rect">
            <a:avLst/>
          </a:prstGeom>
        </p:spPr>
        <p:txBody>
          <a:bodyPr lIns="0" tIns="0" rIns="0" bIns="0"/>
          <a:lstStyle/>
          <a:p>
            <a:r>
              <a:rPr lang="cs-CZ" sz="2000" b="0" strike="noStrike" spc="-1">
                <a:solidFill>
                  <a:srgbClr val="000000"/>
                </a:solidFill>
                <a:uFill>
                  <a:solidFill>
                    <a:srgbClr val="FFFFFF"/>
                  </a:solidFill>
                </a:uFill>
                <a:latin typeface="Arial"/>
              </a:rPr>
              <a:t>Klikněte pro úpravu formátu komentářů</a:t>
            </a:r>
          </a:p>
        </p:txBody>
      </p:sp>
      <p:sp>
        <p:nvSpPr>
          <p:cNvPr id="230" name="PlaceHolder 2"/>
          <p:cNvSpPr>
            <a:spLocks noGrp="1"/>
          </p:cNvSpPr>
          <p:nvPr>
            <p:ph type="hdr"/>
          </p:nvPr>
        </p:nvSpPr>
        <p:spPr>
          <a:xfrm>
            <a:off x="0" y="0"/>
            <a:ext cx="3280680" cy="534240"/>
          </a:xfrm>
          <a:prstGeom prst="rect">
            <a:avLst/>
          </a:prstGeom>
        </p:spPr>
        <p:txBody>
          <a:bodyPr lIns="0" tIns="0" rIns="0" bIns="0"/>
          <a:lstStyle/>
          <a:p>
            <a:r>
              <a:rPr lang="cs-CZ" sz="1400" b="0" strike="noStrike" spc="-1">
                <a:solidFill>
                  <a:srgbClr val="000000"/>
                </a:solidFill>
                <a:uFill>
                  <a:solidFill>
                    <a:srgbClr val="FFFFFF"/>
                  </a:solidFill>
                </a:uFill>
                <a:latin typeface="Times New Roman"/>
              </a:rPr>
              <a:t>&lt;záhlaví&gt;</a:t>
            </a:r>
          </a:p>
        </p:txBody>
      </p:sp>
      <p:sp>
        <p:nvSpPr>
          <p:cNvPr id="231" name="PlaceHolder 3"/>
          <p:cNvSpPr>
            <a:spLocks noGrp="1"/>
          </p:cNvSpPr>
          <p:nvPr>
            <p:ph type="dt"/>
          </p:nvPr>
        </p:nvSpPr>
        <p:spPr>
          <a:xfrm>
            <a:off x="4278960" y="0"/>
            <a:ext cx="3280680" cy="534240"/>
          </a:xfrm>
          <a:prstGeom prst="rect">
            <a:avLst/>
          </a:prstGeom>
        </p:spPr>
        <p:txBody>
          <a:bodyPr lIns="0" tIns="0" rIns="0" bIns="0"/>
          <a:lstStyle/>
          <a:p>
            <a:pPr algn="r"/>
            <a:r>
              <a:rPr lang="cs-CZ" sz="1400" b="0" strike="noStrike" spc="-1">
                <a:solidFill>
                  <a:srgbClr val="000000"/>
                </a:solidFill>
                <a:uFill>
                  <a:solidFill>
                    <a:srgbClr val="FFFFFF"/>
                  </a:solidFill>
                </a:uFill>
                <a:latin typeface="Times New Roman"/>
              </a:rPr>
              <a:t>&lt;datum/čas&gt;</a:t>
            </a:r>
          </a:p>
        </p:txBody>
      </p:sp>
      <p:sp>
        <p:nvSpPr>
          <p:cNvPr id="232" name="PlaceHolder 4"/>
          <p:cNvSpPr>
            <a:spLocks noGrp="1"/>
          </p:cNvSpPr>
          <p:nvPr>
            <p:ph type="ftr"/>
          </p:nvPr>
        </p:nvSpPr>
        <p:spPr>
          <a:xfrm>
            <a:off x="0" y="10157400"/>
            <a:ext cx="3280680" cy="534240"/>
          </a:xfrm>
          <a:prstGeom prst="rect">
            <a:avLst/>
          </a:prstGeom>
        </p:spPr>
        <p:txBody>
          <a:bodyPr lIns="0" tIns="0" rIns="0" bIns="0" anchor="b"/>
          <a:lstStyle/>
          <a:p>
            <a:r>
              <a:rPr lang="cs-CZ" sz="1400" b="0" strike="noStrike" spc="-1">
                <a:solidFill>
                  <a:srgbClr val="000000"/>
                </a:solidFill>
                <a:uFill>
                  <a:solidFill>
                    <a:srgbClr val="FFFFFF"/>
                  </a:solidFill>
                </a:uFill>
                <a:latin typeface="Times New Roman"/>
              </a:rPr>
              <a:t>&lt;zápatí&gt;</a:t>
            </a:r>
          </a:p>
        </p:txBody>
      </p:sp>
      <p:sp>
        <p:nvSpPr>
          <p:cNvPr id="233" name="PlaceHolder 5"/>
          <p:cNvSpPr>
            <a:spLocks noGrp="1"/>
          </p:cNvSpPr>
          <p:nvPr>
            <p:ph type="sldNum"/>
          </p:nvPr>
        </p:nvSpPr>
        <p:spPr>
          <a:xfrm>
            <a:off x="4278960" y="10157400"/>
            <a:ext cx="3280680" cy="534240"/>
          </a:xfrm>
          <a:prstGeom prst="rect">
            <a:avLst/>
          </a:prstGeom>
        </p:spPr>
        <p:txBody>
          <a:bodyPr lIns="0" tIns="0" rIns="0" bIns="0" anchor="b"/>
          <a:lstStyle/>
          <a:p>
            <a:pPr algn="r"/>
            <a:fld id="{B00A2BEB-F999-4C5E-9CBA-906E7514A71C}" type="slidenum">
              <a:rPr lang="cs-CZ" sz="1400" b="0" strike="noStrike" spc="-1">
                <a:solidFill>
                  <a:srgbClr val="000000"/>
                </a:solidFill>
                <a:uFill>
                  <a:solidFill>
                    <a:srgbClr val="FFFFFF"/>
                  </a:solidFill>
                </a:uFill>
                <a:latin typeface="Times New Roman"/>
              </a:rPr>
              <a:t>‹#›</a:t>
            </a:fld>
            <a:endParaRPr lang="cs-CZ"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4278960" y="10157400"/>
            <a:ext cx="3280320" cy="533880"/>
          </a:xfrm>
          <a:prstGeom prst="rect">
            <a:avLst/>
          </a:prstGeom>
          <a:noFill/>
          <a:ln>
            <a:noFill/>
          </a:ln>
        </p:spPr>
        <p:txBody>
          <a:bodyPr lIns="0" tIns="0" rIns="0" bIns="0" anchor="b"/>
          <a:lstStyle/>
          <a:p>
            <a:pPr algn="r">
              <a:lnSpc>
                <a:spcPct val="100000"/>
              </a:lnSpc>
            </a:pPr>
            <a:fld id="{BEFF14EE-C703-43CD-9C7B-606FF715C56D}" type="slidenum">
              <a:rPr lang="cs-CZ" sz="1400" b="0" strike="noStrike" spc="-1">
                <a:solidFill>
                  <a:srgbClr val="000000"/>
                </a:solidFill>
                <a:uFill>
                  <a:solidFill>
                    <a:srgbClr val="FFFFFF"/>
                  </a:solidFill>
                </a:uFill>
                <a:latin typeface="Times New Roman"/>
                <a:ea typeface="DejaVu Sans"/>
              </a:rPr>
              <a:t>1</a:t>
            </a:fld>
            <a:endParaRPr lang="cs-CZ" sz="1400" b="0" strike="noStrike" spc="-1">
              <a:solidFill>
                <a:srgbClr val="000000"/>
              </a:solidFill>
              <a:uFill>
                <a:solidFill>
                  <a:srgbClr val="FFFFFF"/>
                </a:solidFill>
              </a:uFill>
              <a:latin typeface="Times New Roman"/>
            </a:endParaRPr>
          </a:p>
        </p:txBody>
      </p:sp>
      <p:sp>
        <p:nvSpPr>
          <p:cNvPr id="265" name="PlaceHolder 2"/>
          <p:cNvSpPr>
            <a:spLocks noGrp="1"/>
          </p:cNvSpPr>
          <p:nvPr>
            <p:ph type="body"/>
          </p:nvPr>
        </p:nvSpPr>
        <p:spPr>
          <a:xfrm>
            <a:off x="720000" y="4680000"/>
            <a:ext cx="6119640" cy="4811040"/>
          </a:xfrm>
          <a:prstGeom prst="rect">
            <a:avLst/>
          </a:prstGeom>
        </p:spPr>
        <p:txBody>
          <a:bodyPr lIns="0" tIns="0" rIns="0" bIns="0"/>
          <a:lstStyle/>
          <a:p>
            <a:endParaRPr lang="cs-CZ" sz="20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4278960" y="10157400"/>
            <a:ext cx="3280320" cy="533880"/>
          </a:xfrm>
          <a:prstGeom prst="rect">
            <a:avLst/>
          </a:prstGeom>
          <a:noFill/>
          <a:ln>
            <a:noFill/>
          </a:ln>
        </p:spPr>
        <p:txBody>
          <a:bodyPr lIns="0" tIns="0" rIns="0" bIns="0" anchor="b"/>
          <a:lstStyle/>
          <a:p>
            <a:pPr algn="r">
              <a:lnSpc>
                <a:spcPct val="100000"/>
              </a:lnSpc>
            </a:pPr>
            <a:fld id="{72B058C5-DECB-432C-BE4E-61E69720122A}" type="slidenum">
              <a:rPr lang="cs-CZ" sz="1400" b="0" strike="noStrike" spc="-1">
                <a:solidFill>
                  <a:srgbClr val="000000"/>
                </a:solidFill>
                <a:uFill>
                  <a:solidFill>
                    <a:srgbClr val="FFFFFF"/>
                  </a:solidFill>
                </a:uFill>
                <a:latin typeface="Times New Roman"/>
                <a:ea typeface="DejaVu Sans"/>
              </a:rPr>
              <a:t>2</a:t>
            </a:fld>
            <a:endParaRPr lang="cs-CZ" sz="1400" b="0" strike="noStrike" spc="-1">
              <a:solidFill>
                <a:srgbClr val="000000"/>
              </a:solidFill>
              <a:uFill>
                <a:solidFill>
                  <a:srgbClr val="FFFFFF"/>
                </a:solidFill>
              </a:uFill>
              <a:latin typeface="Times New Roman"/>
            </a:endParaRPr>
          </a:p>
        </p:txBody>
      </p:sp>
      <p:sp>
        <p:nvSpPr>
          <p:cNvPr id="267" name="PlaceHolder 2"/>
          <p:cNvSpPr>
            <a:spLocks noGrp="1"/>
          </p:cNvSpPr>
          <p:nvPr>
            <p:ph type="body"/>
          </p:nvPr>
        </p:nvSpPr>
        <p:spPr>
          <a:xfrm>
            <a:off x="720000" y="4680000"/>
            <a:ext cx="6119640" cy="4811040"/>
          </a:xfrm>
          <a:prstGeom prst="rect">
            <a:avLst/>
          </a:prstGeom>
        </p:spPr>
        <p:txBody>
          <a:bodyPr lIns="0" tIns="0" rIns="0" bIns="0"/>
          <a:lstStyle/>
          <a:p>
            <a:endParaRPr lang="cs-CZ" sz="200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4278960" y="10157400"/>
            <a:ext cx="3280320" cy="533880"/>
          </a:xfrm>
          <a:prstGeom prst="rect">
            <a:avLst/>
          </a:prstGeom>
          <a:noFill/>
          <a:ln>
            <a:noFill/>
          </a:ln>
        </p:spPr>
        <p:txBody>
          <a:bodyPr lIns="0" tIns="0" rIns="0" bIns="0" anchor="b"/>
          <a:lstStyle/>
          <a:p>
            <a:pPr algn="r">
              <a:lnSpc>
                <a:spcPct val="100000"/>
              </a:lnSpc>
            </a:pPr>
            <a:fld id="{7C55C93B-7994-4082-BD4D-6EFC9413901A}" type="slidenum">
              <a:rPr lang="cs-CZ" sz="1400" b="0" strike="noStrike" spc="-1">
                <a:solidFill>
                  <a:srgbClr val="000000"/>
                </a:solidFill>
                <a:uFill>
                  <a:solidFill>
                    <a:srgbClr val="FFFFFF"/>
                  </a:solidFill>
                </a:uFill>
                <a:latin typeface="Times New Roman"/>
                <a:ea typeface="DejaVu Sans"/>
              </a:rPr>
              <a:t>3</a:t>
            </a:fld>
            <a:endParaRPr lang="cs-CZ" sz="1400" b="0" strike="noStrike" spc="-1">
              <a:solidFill>
                <a:srgbClr val="000000"/>
              </a:solidFill>
              <a:uFill>
                <a:solidFill>
                  <a:srgbClr val="FFFFFF"/>
                </a:solidFill>
              </a:uFill>
              <a:latin typeface="Times New Roman"/>
            </a:endParaRPr>
          </a:p>
        </p:txBody>
      </p:sp>
      <p:sp>
        <p:nvSpPr>
          <p:cNvPr id="269" name="PlaceHolder 2"/>
          <p:cNvSpPr>
            <a:spLocks noGrp="1"/>
          </p:cNvSpPr>
          <p:nvPr>
            <p:ph type="body"/>
          </p:nvPr>
        </p:nvSpPr>
        <p:spPr>
          <a:xfrm>
            <a:off x="720000" y="4680000"/>
            <a:ext cx="6119640" cy="4811040"/>
          </a:xfrm>
          <a:prstGeom prst="rect">
            <a:avLst/>
          </a:prstGeom>
        </p:spPr>
        <p:txBody>
          <a:bodyPr lIns="0" tIns="0" rIns="0" bIns="0"/>
          <a:lstStyle/>
          <a:p>
            <a:endParaRPr lang="cs-CZ" sz="20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4278960" y="10157400"/>
            <a:ext cx="3280320" cy="533880"/>
          </a:xfrm>
          <a:prstGeom prst="rect">
            <a:avLst/>
          </a:prstGeom>
          <a:noFill/>
          <a:ln>
            <a:noFill/>
          </a:ln>
        </p:spPr>
        <p:txBody>
          <a:bodyPr lIns="0" tIns="0" rIns="0" bIns="0" anchor="b"/>
          <a:lstStyle/>
          <a:p>
            <a:pPr algn="r">
              <a:lnSpc>
                <a:spcPct val="100000"/>
              </a:lnSpc>
            </a:pPr>
            <a:fld id="{578D2E22-EA0E-4E4F-9BA6-577FD3B8060D}" type="slidenum">
              <a:rPr lang="cs-CZ" sz="1400" b="0" strike="noStrike" spc="-1">
                <a:solidFill>
                  <a:srgbClr val="000000"/>
                </a:solidFill>
                <a:uFill>
                  <a:solidFill>
                    <a:srgbClr val="FFFFFF"/>
                  </a:solidFill>
                </a:uFill>
                <a:latin typeface="Times New Roman"/>
                <a:ea typeface="DejaVu Sans"/>
              </a:rPr>
              <a:t>5</a:t>
            </a:fld>
            <a:endParaRPr lang="cs-CZ" sz="1400" b="0" strike="noStrike" spc="-1">
              <a:solidFill>
                <a:srgbClr val="000000"/>
              </a:solidFill>
              <a:uFill>
                <a:solidFill>
                  <a:srgbClr val="FFFFFF"/>
                </a:solidFill>
              </a:uFill>
              <a:latin typeface="Times New Roman"/>
            </a:endParaRPr>
          </a:p>
        </p:txBody>
      </p:sp>
      <p:sp>
        <p:nvSpPr>
          <p:cNvPr id="271" name="PlaceHolder 2"/>
          <p:cNvSpPr>
            <a:spLocks noGrp="1"/>
          </p:cNvSpPr>
          <p:nvPr>
            <p:ph type="body"/>
          </p:nvPr>
        </p:nvSpPr>
        <p:spPr>
          <a:xfrm>
            <a:off x="720000" y="4680000"/>
            <a:ext cx="6119640" cy="4811040"/>
          </a:xfrm>
          <a:prstGeom prst="rect">
            <a:avLst/>
          </a:prstGeom>
        </p:spPr>
        <p:txBody>
          <a:bodyPr lIns="0" tIns="0" rIns="0" bIns="0"/>
          <a:lstStyle/>
          <a:p>
            <a:endParaRPr lang="cs-CZ" sz="2000" b="0" strike="noStrike" spc="-1">
              <a:solidFill>
                <a:srgbClr val="000000"/>
              </a:solidFill>
              <a:uFill>
                <a:solidFill>
                  <a:srgbClr val="FFFFFF"/>
                </a:solidFill>
              </a:u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4278960" y="10157400"/>
            <a:ext cx="3280320" cy="533880"/>
          </a:xfrm>
          <a:prstGeom prst="rect">
            <a:avLst/>
          </a:prstGeom>
          <a:noFill/>
          <a:ln>
            <a:noFill/>
          </a:ln>
        </p:spPr>
        <p:txBody>
          <a:bodyPr lIns="0" tIns="0" rIns="0" bIns="0" anchor="b"/>
          <a:lstStyle/>
          <a:p>
            <a:pPr algn="r">
              <a:lnSpc>
                <a:spcPct val="100000"/>
              </a:lnSpc>
            </a:pPr>
            <a:fld id="{372A2185-31FC-452B-81A2-99B511FF4F23}" type="slidenum">
              <a:rPr lang="cs-CZ" sz="1400" b="0" strike="noStrike" spc="-1">
                <a:solidFill>
                  <a:srgbClr val="000000"/>
                </a:solidFill>
                <a:uFill>
                  <a:solidFill>
                    <a:srgbClr val="FFFFFF"/>
                  </a:solidFill>
                </a:uFill>
                <a:latin typeface="Times New Roman"/>
                <a:ea typeface="DejaVu Sans"/>
              </a:rPr>
              <a:t>8</a:t>
            </a:fld>
            <a:endParaRPr lang="cs-CZ" sz="1400" b="0" strike="noStrike" spc="-1">
              <a:solidFill>
                <a:srgbClr val="000000"/>
              </a:solidFill>
              <a:uFill>
                <a:solidFill>
                  <a:srgbClr val="FFFFFF"/>
                </a:solidFill>
              </a:uFill>
              <a:latin typeface="Times New Roman"/>
            </a:endParaRPr>
          </a:p>
        </p:txBody>
      </p:sp>
      <p:sp>
        <p:nvSpPr>
          <p:cNvPr id="273" name="PlaceHolder 2"/>
          <p:cNvSpPr>
            <a:spLocks noGrp="1"/>
          </p:cNvSpPr>
          <p:nvPr>
            <p:ph type="body"/>
          </p:nvPr>
        </p:nvSpPr>
        <p:spPr>
          <a:xfrm>
            <a:off x="720000" y="4680000"/>
            <a:ext cx="6119640" cy="4811040"/>
          </a:xfrm>
          <a:prstGeom prst="rect">
            <a:avLst/>
          </a:prstGeom>
        </p:spPr>
        <p:txBody>
          <a:bodyPr lIns="0" tIns="0" rIns="0" bIns="0"/>
          <a:lstStyle/>
          <a:p>
            <a:endParaRPr lang="cs-CZ" sz="2000" b="0" strike="noStrike" spc="-1">
              <a:solidFill>
                <a:srgbClr val="000000"/>
              </a:solidFill>
              <a:uFill>
                <a:solidFill>
                  <a:srgbClr val="FFFFFF"/>
                </a:solidFill>
              </a:u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4278960" y="10157400"/>
            <a:ext cx="3280320" cy="533880"/>
          </a:xfrm>
          <a:prstGeom prst="rect">
            <a:avLst/>
          </a:prstGeom>
          <a:noFill/>
          <a:ln>
            <a:noFill/>
          </a:ln>
        </p:spPr>
        <p:txBody>
          <a:bodyPr lIns="0" tIns="0" rIns="0" bIns="0" anchor="b"/>
          <a:lstStyle/>
          <a:p>
            <a:pPr algn="r">
              <a:lnSpc>
                <a:spcPct val="100000"/>
              </a:lnSpc>
            </a:pPr>
            <a:fld id="{ED214852-CBA3-4CD4-8DE4-B4D0B757C986}" type="slidenum">
              <a:rPr lang="cs-CZ" sz="1400" b="0" strike="noStrike" spc="-1">
                <a:solidFill>
                  <a:srgbClr val="000000"/>
                </a:solidFill>
                <a:uFill>
                  <a:solidFill>
                    <a:srgbClr val="FFFFFF"/>
                  </a:solidFill>
                </a:uFill>
                <a:latin typeface="Times New Roman"/>
                <a:ea typeface="DejaVu Sans"/>
              </a:rPr>
              <a:t>11</a:t>
            </a:fld>
            <a:endParaRPr lang="cs-CZ" sz="1400" b="0" strike="noStrike" spc="-1">
              <a:solidFill>
                <a:srgbClr val="000000"/>
              </a:solidFill>
              <a:uFill>
                <a:solidFill>
                  <a:srgbClr val="FFFFFF"/>
                </a:solidFill>
              </a:uFill>
              <a:latin typeface="Times New Roman"/>
            </a:endParaRPr>
          </a:p>
        </p:txBody>
      </p:sp>
      <p:sp>
        <p:nvSpPr>
          <p:cNvPr id="277" name="PlaceHolder 2"/>
          <p:cNvSpPr>
            <a:spLocks noGrp="1"/>
          </p:cNvSpPr>
          <p:nvPr>
            <p:ph type="body"/>
          </p:nvPr>
        </p:nvSpPr>
        <p:spPr>
          <a:xfrm>
            <a:off x="720000" y="4680000"/>
            <a:ext cx="6119640" cy="5039640"/>
          </a:xfrm>
          <a:prstGeom prst="rect">
            <a:avLst/>
          </a:prstGeom>
        </p:spPr>
        <p:txBody>
          <a:bodyPr lIns="0" tIns="0" rIns="0" bIns="0"/>
          <a:lstStyle/>
          <a:p>
            <a:endParaRPr lang="cs-CZ" sz="20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33" name="PlaceHolder 2"/>
          <p:cNvSpPr>
            <a:spLocks noGrp="1"/>
          </p:cNvSpPr>
          <p:nvPr>
            <p:ph type="body"/>
          </p:nvPr>
        </p:nvSpPr>
        <p:spPr>
          <a:xfrm>
            <a:off x="912600" y="22629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34" name="PlaceHolder 3"/>
          <p:cNvSpPr>
            <a:spLocks noGrp="1"/>
          </p:cNvSpPr>
          <p:nvPr>
            <p:ph type="body"/>
          </p:nvPr>
        </p:nvSpPr>
        <p:spPr>
          <a:xfrm>
            <a:off x="912600" y="46785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36"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37"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38" name="PlaceHolder 4"/>
          <p:cNvSpPr>
            <a:spLocks noGrp="1"/>
          </p:cNvSpPr>
          <p:nvPr>
            <p:ph type="body"/>
          </p:nvPr>
        </p:nvSpPr>
        <p:spPr>
          <a:xfrm>
            <a:off x="470412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39" name="PlaceHolder 5"/>
          <p:cNvSpPr>
            <a:spLocks noGrp="1"/>
          </p:cNvSpPr>
          <p:nvPr>
            <p:ph type="body"/>
          </p:nvPr>
        </p:nvSpPr>
        <p:spPr>
          <a:xfrm>
            <a:off x="91260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41" name="PlaceHolder 2"/>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42" name="PlaceHolder 3"/>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pic>
        <p:nvPicPr>
          <p:cNvPr id="43" name="Picture 42"/>
          <p:cNvPicPr/>
          <p:nvPr/>
        </p:nvPicPr>
        <p:blipFill>
          <a:blip r:embed="rId2"/>
          <a:stretch/>
        </p:blipFill>
        <p:spPr>
          <a:xfrm>
            <a:off x="1713960" y="2262960"/>
            <a:ext cx="5796000" cy="4624560"/>
          </a:xfrm>
          <a:prstGeom prst="rect">
            <a:avLst/>
          </a:prstGeom>
          <a:ln>
            <a:noFill/>
          </a:ln>
        </p:spPr>
      </p:pic>
      <p:pic>
        <p:nvPicPr>
          <p:cNvPr id="44" name="Picture 43"/>
          <p:cNvPicPr/>
          <p:nvPr/>
        </p:nvPicPr>
        <p:blipFill>
          <a:blip r:embed="rId2"/>
          <a:stretch/>
        </p:blipFill>
        <p:spPr>
          <a:xfrm>
            <a:off x="1713960" y="2262960"/>
            <a:ext cx="5796000" cy="4624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58" name="PlaceHolder 2"/>
          <p:cNvSpPr>
            <a:spLocks noGrp="1"/>
          </p:cNvSpPr>
          <p:nvPr>
            <p:ph type="subTitle"/>
          </p:nvPr>
        </p:nvSpPr>
        <p:spPr>
          <a:xfrm>
            <a:off x="912600" y="2262960"/>
            <a:ext cx="7398720" cy="462456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60" name="PlaceHolder 2"/>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62" name="PlaceHolder 2"/>
          <p:cNvSpPr>
            <a:spLocks noGrp="1"/>
          </p:cNvSpPr>
          <p:nvPr>
            <p:ph type="body"/>
          </p:nvPr>
        </p:nvSpPr>
        <p:spPr>
          <a:xfrm>
            <a:off x="91260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63" name="PlaceHolder 3"/>
          <p:cNvSpPr>
            <a:spLocks noGrp="1"/>
          </p:cNvSpPr>
          <p:nvPr>
            <p:ph type="body"/>
          </p:nvPr>
        </p:nvSpPr>
        <p:spPr>
          <a:xfrm>
            <a:off x="470412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534240" y="498960"/>
            <a:ext cx="7777800" cy="715536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67"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68" name="PlaceHolder 3"/>
          <p:cNvSpPr>
            <a:spLocks noGrp="1"/>
          </p:cNvSpPr>
          <p:nvPr>
            <p:ph type="body"/>
          </p:nvPr>
        </p:nvSpPr>
        <p:spPr>
          <a:xfrm>
            <a:off x="91260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69" name="PlaceHolder 4"/>
          <p:cNvSpPr>
            <a:spLocks noGrp="1"/>
          </p:cNvSpPr>
          <p:nvPr>
            <p:ph type="body"/>
          </p:nvPr>
        </p:nvSpPr>
        <p:spPr>
          <a:xfrm>
            <a:off x="470412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2" name="PlaceHolder 2"/>
          <p:cNvSpPr>
            <a:spLocks noGrp="1"/>
          </p:cNvSpPr>
          <p:nvPr>
            <p:ph type="subTitle"/>
          </p:nvPr>
        </p:nvSpPr>
        <p:spPr>
          <a:xfrm>
            <a:off x="912600" y="2262960"/>
            <a:ext cx="7398720" cy="462456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71" name="PlaceHolder 2"/>
          <p:cNvSpPr>
            <a:spLocks noGrp="1"/>
          </p:cNvSpPr>
          <p:nvPr>
            <p:ph type="body"/>
          </p:nvPr>
        </p:nvSpPr>
        <p:spPr>
          <a:xfrm>
            <a:off x="91260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72"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73" name="PlaceHolder 4"/>
          <p:cNvSpPr>
            <a:spLocks noGrp="1"/>
          </p:cNvSpPr>
          <p:nvPr>
            <p:ph type="body"/>
          </p:nvPr>
        </p:nvSpPr>
        <p:spPr>
          <a:xfrm>
            <a:off x="470412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75"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76"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77" name="PlaceHolder 4"/>
          <p:cNvSpPr>
            <a:spLocks noGrp="1"/>
          </p:cNvSpPr>
          <p:nvPr>
            <p:ph type="body"/>
          </p:nvPr>
        </p:nvSpPr>
        <p:spPr>
          <a:xfrm>
            <a:off x="912600" y="46785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79" name="PlaceHolder 2"/>
          <p:cNvSpPr>
            <a:spLocks noGrp="1"/>
          </p:cNvSpPr>
          <p:nvPr>
            <p:ph type="body"/>
          </p:nvPr>
        </p:nvSpPr>
        <p:spPr>
          <a:xfrm>
            <a:off x="912600" y="22629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80" name="PlaceHolder 3"/>
          <p:cNvSpPr>
            <a:spLocks noGrp="1"/>
          </p:cNvSpPr>
          <p:nvPr>
            <p:ph type="body"/>
          </p:nvPr>
        </p:nvSpPr>
        <p:spPr>
          <a:xfrm>
            <a:off x="912600" y="46785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82"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83"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84" name="PlaceHolder 4"/>
          <p:cNvSpPr>
            <a:spLocks noGrp="1"/>
          </p:cNvSpPr>
          <p:nvPr>
            <p:ph type="body"/>
          </p:nvPr>
        </p:nvSpPr>
        <p:spPr>
          <a:xfrm>
            <a:off x="470412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85" name="PlaceHolder 5"/>
          <p:cNvSpPr>
            <a:spLocks noGrp="1"/>
          </p:cNvSpPr>
          <p:nvPr>
            <p:ph type="body"/>
          </p:nvPr>
        </p:nvSpPr>
        <p:spPr>
          <a:xfrm>
            <a:off x="91260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87" name="PlaceHolder 2"/>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88" name="PlaceHolder 3"/>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pic>
        <p:nvPicPr>
          <p:cNvPr id="89" name="Picture 88"/>
          <p:cNvPicPr/>
          <p:nvPr/>
        </p:nvPicPr>
        <p:blipFill>
          <a:blip r:embed="rId2"/>
          <a:stretch/>
        </p:blipFill>
        <p:spPr>
          <a:xfrm>
            <a:off x="1713960" y="2262960"/>
            <a:ext cx="5796000" cy="4624560"/>
          </a:xfrm>
          <a:prstGeom prst="rect">
            <a:avLst/>
          </a:prstGeom>
          <a:ln>
            <a:noFill/>
          </a:ln>
        </p:spPr>
      </p:pic>
      <p:pic>
        <p:nvPicPr>
          <p:cNvPr id="90" name="Picture 89"/>
          <p:cNvPicPr/>
          <p:nvPr/>
        </p:nvPicPr>
        <p:blipFill>
          <a:blip r:embed="rId2"/>
          <a:stretch/>
        </p:blipFill>
        <p:spPr>
          <a:xfrm>
            <a:off x="1713960" y="2262960"/>
            <a:ext cx="5796000" cy="462456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03" name="PlaceHolder 2"/>
          <p:cNvSpPr>
            <a:spLocks noGrp="1"/>
          </p:cNvSpPr>
          <p:nvPr>
            <p:ph type="subTitle"/>
          </p:nvPr>
        </p:nvSpPr>
        <p:spPr>
          <a:xfrm>
            <a:off x="912600" y="2262960"/>
            <a:ext cx="7398720" cy="462456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05" name="PlaceHolder 2"/>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07" name="PlaceHolder 2"/>
          <p:cNvSpPr>
            <a:spLocks noGrp="1"/>
          </p:cNvSpPr>
          <p:nvPr>
            <p:ph type="body"/>
          </p:nvPr>
        </p:nvSpPr>
        <p:spPr>
          <a:xfrm>
            <a:off x="91260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08" name="PlaceHolder 3"/>
          <p:cNvSpPr>
            <a:spLocks noGrp="1"/>
          </p:cNvSpPr>
          <p:nvPr>
            <p:ph type="body"/>
          </p:nvPr>
        </p:nvSpPr>
        <p:spPr>
          <a:xfrm>
            <a:off x="470412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4" name="PlaceHolder 2"/>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534240" y="498960"/>
            <a:ext cx="7777800" cy="715536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12"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13" name="PlaceHolder 3"/>
          <p:cNvSpPr>
            <a:spLocks noGrp="1"/>
          </p:cNvSpPr>
          <p:nvPr>
            <p:ph type="body"/>
          </p:nvPr>
        </p:nvSpPr>
        <p:spPr>
          <a:xfrm>
            <a:off x="91260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14" name="PlaceHolder 4"/>
          <p:cNvSpPr>
            <a:spLocks noGrp="1"/>
          </p:cNvSpPr>
          <p:nvPr>
            <p:ph type="body"/>
          </p:nvPr>
        </p:nvSpPr>
        <p:spPr>
          <a:xfrm>
            <a:off x="470412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16" name="PlaceHolder 2"/>
          <p:cNvSpPr>
            <a:spLocks noGrp="1"/>
          </p:cNvSpPr>
          <p:nvPr>
            <p:ph type="body"/>
          </p:nvPr>
        </p:nvSpPr>
        <p:spPr>
          <a:xfrm>
            <a:off x="91260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17"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18" name="PlaceHolder 4"/>
          <p:cNvSpPr>
            <a:spLocks noGrp="1"/>
          </p:cNvSpPr>
          <p:nvPr>
            <p:ph type="body"/>
          </p:nvPr>
        </p:nvSpPr>
        <p:spPr>
          <a:xfrm>
            <a:off x="470412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20"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21"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22" name="PlaceHolder 4"/>
          <p:cNvSpPr>
            <a:spLocks noGrp="1"/>
          </p:cNvSpPr>
          <p:nvPr>
            <p:ph type="body"/>
          </p:nvPr>
        </p:nvSpPr>
        <p:spPr>
          <a:xfrm>
            <a:off x="912600" y="46785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24" name="PlaceHolder 2"/>
          <p:cNvSpPr>
            <a:spLocks noGrp="1"/>
          </p:cNvSpPr>
          <p:nvPr>
            <p:ph type="body"/>
          </p:nvPr>
        </p:nvSpPr>
        <p:spPr>
          <a:xfrm>
            <a:off x="912600" y="22629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25" name="PlaceHolder 3"/>
          <p:cNvSpPr>
            <a:spLocks noGrp="1"/>
          </p:cNvSpPr>
          <p:nvPr>
            <p:ph type="body"/>
          </p:nvPr>
        </p:nvSpPr>
        <p:spPr>
          <a:xfrm>
            <a:off x="912600" y="46785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27"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28"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29" name="PlaceHolder 4"/>
          <p:cNvSpPr>
            <a:spLocks noGrp="1"/>
          </p:cNvSpPr>
          <p:nvPr>
            <p:ph type="body"/>
          </p:nvPr>
        </p:nvSpPr>
        <p:spPr>
          <a:xfrm>
            <a:off x="470412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30" name="PlaceHolder 5"/>
          <p:cNvSpPr>
            <a:spLocks noGrp="1"/>
          </p:cNvSpPr>
          <p:nvPr>
            <p:ph type="body"/>
          </p:nvPr>
        </p:nvSpPr>
        <p:spPr>
          <a:xfrm>
            <a:off x="91260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32" name="PlaceHolder 2"/>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33" name="PlaceHolder 3"/>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pic>
        <p:nvPicPr>
          <p:cNvPr id="134" name="Picture 133"/>
          <p:cNvPicPr/>
          <p:nvPr/>
        </p:nvPicPr>
        <p:blipFill>
          <a:blip r:embed="rId2"/>
          <a:stretch/>
        </p:blipFill>
        <p:spPr>
          <a:xfrm>
            <a:off x="1713960" y="2262960"/>
            <a:ext cx="5796000" cy="4624560"/>
          </a:xfrm>
          <a:prstGeom prst="rect">
            <a:avLst/>
          </a:prstGeom>
          <a:ln>
            <a:noFill/>
          </a:ln>
        </p:spPr>
      </p:pic>
      <p:pic>
        <p:nvPicPr>
          <p:cNvPr id="135" name="Picture 134"/>
          <p:cNvPicPr/>
          <p:nvPr/>
        </p:nvPicPr>
        <p:blipFill>
          <a:blip r:embed="rId2"/>
          <a:stretch/>
        </p:blipFill>
        <p:spPr>
          <a:xfrm>
            <a:off x="1713960" y="2262960"/>
            <a:ext cx="5796000" cy="462456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0"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51" name="PlaceHolder 2"/>
          <p:cNvSpPr>
            <a:spLocks noGrp="1"/>
          </p:cNvSpPr>
          <p:nvPr>
            <p:ph type="subTitle"/>
          </p:nvPr>
        </p:nvSpPr>
        <p:spPr>
          <a:xfrm>
            <a:off x="912600" y="2262960"/>
            <a:ext cx="7398720" cy="462456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53" name="PlaceHolder 2"/>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6" name="PlaceHolder 2"/>
          <p:cNvSpPr>
            <a:spLocks noGrp="1"/>
          </p:cNvSpPr>
          <p:nvPr>
            <p:ph type="body"/>
          </p:nvPr>
        </p:nvSpPr>
        <p:spPr>
          <a:xfrm>
            <a:off x="91260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7" name="PlaceHolder 3"/>
          <p:cNvSpPr>
            <a:spLocks noGrp="1"/>
          </p:cNvSpPr>
          <p:nvPr>
            <p:ph type="body"/>
          </p:nvPr>
        </p:nvSpPr>
        <p:spPr>
          <a:xfrm>
            <a:off x="470412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55" name="PlaceHolder 2"/>
          <p:cNvSpPr>
            <a:spLocks noGrp="1"/>
          </p:cNvSpPr>
          <p:nvPr>
            <p:ph type="body"/>
          </p:nvPr>
        </p:nvSpPr>
        <p:spPr>
          <a:xfrm>
            <a:off x="91260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56" name="PlaceHolder 3"/>
          <p:cNvSpPr>
            <a:spLocks noGrp="1"/>
          </p:cNvSpPr>
          <p:nvPr>
            <p:ph type="body"/>
          </p:nvPr>
        </p:nvSpPr>
        <p:spPr>
          <a:xfrm>
            <a:off x="470412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7"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8" name="PlaceHolder 1"/>
          <p:cNvSpPr>
            <a:spLocks noGrp="1"/>
          </p:cNvSpPr>
          <p:nvPr>
            <p:ph type="subTitle"/>
          </p:nvPr>
        </p:nvSpPr>
        <p:spPr>
          <a:xfrm>
            <a:off x="534240" y="498960"/>
            <a:ext cx="7777800" cy="715536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60"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61" name="PlaceHolder 3"/>
          <p:cNvSpPr>
            <a:spLocks noGrp="1"/>
          </p:cNvSpPr>
          <p:nvPr>
            <p:ph type="body"/>
          </p:nvPr>
        </p:nvSpPr>
        <p:spPr>
          <a:xfrm>
            <a:off x="91260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62" name="PlaceHolder 4"/>
          <p:cNvSpPr>
            <a:spLocks noGrp="1"/>
          </p:cNvSpPr>
          <p:nvPr>
            <p:ph type="body"/>
          </p:nvPr>
        </p:nvSpPr>
        <p:spPr>
          <a:xfrm>
            <a:off x="470412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64" name="PlaceHolder 2"/>
          <p:cNvSpPr>
            <a:spLocks noGrp="1"/>
          </p:cNvSpPr>
          <p:nvPr>
            <p:ph type="body"/>
          </p:nvPr>
        </p:nvSpPr>
        <p:spPr>
          <a:xfrm>
            <a:off x="91260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65"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66" name="PlaceHolder 4"/>
          <p:cNvSpPr>
            <a:spLocks noGrp="1"/>
          </p:cNvSpPr>
          <p:nvPr>
            <p:ph type="body"/>
          </p:nvPr>
        </p:nvSpPr>
        <p:spPr>
          <a:xfrm>
            <a:off x="470412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68"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69"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70" name="PlaceHolder 4"/>
          <p:cNvSpPr>
            <a:spLocks noGrp="1"/>
          </p:cNvSpPr>
          <p:nvPr>
            <p:ph type="body"/>
          </p:nvPr>
        </p:nvSpPr>
        <p:spPr>
          <a:xfrm>
            <a:off x="912600" y="46785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72" name="PlaceHolder 2"/>
          <p:cNvSpPr>
            <a:spLocks noGrp="1"/>
          </p:cNvSpPr>
          <p:nvPr>
            <p:ph type="body"/>
          </p:nvPr>
        </p:nvSpPr>
        <p:spPr>
          <a:xfrm>
            <a:off x="912600" y="22629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73" name="PlaceHolder 3"/>
          <p:cNvSpPr>
            <a:spLocks noGrp="1"/>
          </p:cNvSpPr>
          <p:nvPr>
            <p:ph type="body"/>
          </p:nvPr>
        </p:nvSpPr>
        <p:spPr>
          <a:xfrm>
            <a:off x="912600" y="46785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75"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76"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77" name="PlaceHolder 4"/>
          <p:cNvSpPr>
            <a:spLocks noGrp="1"/>
          </p:cNvSpPr>
          <p:nvPr>
            <p:ph type="body"/>
          </p:nvPr>
        </p:nvSpPr>
        <p:spPr>
          <a:xfrm>
            <a:off x="470412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78" name="PlaceHolder 5"/>
          <p:cNvSpPr>
            <a:spLocks noGrp="1"/>
          </p:cNvSpPr>
          <p:nvPr>
            <p:ph type="body"/>
          </p:nvPr>
        </p:nvSpPr>
        <p:spPr>
          <a:xfrm>
            <a:off x="91260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80" name="PlaceHolder 2"/>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181" name="PlaceHolder 3"/>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pic>
        <p:nvPicPr>
          <p:cNvPr id="182" name="Picture 181"/>
          <p:cNvPicPr/>
          <p:nvPr/>
        </p:nvPicPr>
        <p:blipFill>
          <a:blip r:embed="rId2"/>
          <a:stretch/>
        </p:blipFill>
        <p:spPr>
          <a:xfrm>
            <a:off x="1713960" y="2262960"/>
            <a:ext cx="5796000" cy="4624560"/>
          </a:xfrm>
          <a:prstGeom prst="rect">
            <a:avLst/>
          </a:prstGeom>
          <a:ln>
            <a:noFill/>
          </a:ln>
        </p:spPr>
      </p:pic>
      <p:pic>
        <p:nvPicPr>
          <p:cNvPr id="183" name="Picture 182"/>
          <p:cNvPicPr/>
          <p:nvPr/>
        </p:nvPicPr>
        <p:blipFill>
          <a:blip r:embed="rId2"/>
          <a:stretch/>
        </p:blipFill>
        <p:spPr>
          <a:xfrm>
            <a:off x="1713960" y="2262960"/>
            <a:ext cx="5796000" cy="462456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5"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96" name="PlaceHolder 2"/>
          <p:cNvSpPr>
            <a:spLocks noGrp="1"/>
          </p:cNvSpPr>
          <p:nvPr>
            <p:ph type="subTitle"/>
          </p:nvPr>
        </p:nvSpPr>
        <p:spPr>
          <a:xfrm>
            <a:off x="912600" y="2262960"/>
            <a:ext cx="7398720" cy="462456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198" name="PlaceHolder 2"/>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200" name="PlaceHolder 2"/>
          <p:cNvSpPr>
            <a:spLocks noGrp="1"/>
          </p:cNvSpPr>
          <p:nvPr>
            <p:ph type="body"/>
          </p:nvPr>
        </p:nvSpPr>
        <p:spPr>
          <a:xfrm>
            <a:off x="91260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01" name="PlaceHolder 3"/>
          <p:cNvSpPr>
            <a:spLocks noGrp="1"/>
          </p:cNvSpPr>
          <p:nvPr>
            <p:ph type="body"/>
          </p:nvPr>
        </p:nvSpPr>
        <p:spPr>
          <a:xfrm>
            <a:off x="470412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2"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3" name="PlaceHolder 1"/>
          <p:cNvSpPr>
            <a:spLocks noGrp="1"/>
          </p:cNvSpPr>
          <p:nvPr>
            <p:ph type="subTitle"/>
          </p:nvPr>
        </p:nvSpPr>
        <p:spPr>
          <a:xfrm>
            <a:off x="534240" y="498960"/>
            <a:ext cx="7777800" cy="715536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205"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06" name="PlaceHolder 3"/>
          <p:cNvSpPr>
            <a:spLocks noGrp="1"/>
          </p:cNvSpPr>
          <p:nvPr>
            <p:ph type="body"/>
          </p:nvPr>
        </p:nvSpPr>
        <p:spPr>
          <a:xfrm>
            <a:off x="91260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07" name="PlaceHolder 4"/>
          <p:cNvSpPr>
            <a:spLocks noGrp="1"/>
          </p:cNvSpPr>
          <p:nvPr>
            <p:ph type="body"/>
          </p:nvPr>
        </p:nvSpPr>
        <p:spPr>
          <a:xfrm>
            <a:off x="470412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209" name="PlaceHolder 2"/>
          <p:cNvSpPr>
            <a:spLocks noGrp="1"/>
          </p:cNvSpPr>
          <p:nvPr>
            <p:ph type="body"/>
          </p:nvPr>
        </p:nvSpPr>
        <p:spPr>
          <a:xfrm>
            <a:off x="91260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10"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11" name="PlaceHolder 4"/>
          <p:cNvSpPr>
            <a:spLocks noGrp="1"/>
          </p:cNvSpPr>
          <p:nvPr>
            <p:ph type="body"/>
          </p:nvPr>
        </p:nvSpPr>
        <p:spPr>
          <a:xfrm>
            <a:off x="470412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213"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14"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15" name="PlaceHolder 4"/>
          <p:cNvSpPr>
            <a:spLocks noGrp="1"/>
          </p:cNvSpPr>
          <p:nvPr>
            <p:ph type="body"/>
          </p:nvPr>
        </p:nvSpPr>
        <p:spPr>
          <a:xfrm>
            <a:off x="912600" y="46785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217" name="PlaceHolder 2"/>
          <p:cNvSpPr>
            <a:spLocks noGrp="1"/>
          </p:cNvSpPr>
          <p:nvPr>
            <p:ph type="body"/>
          </p:nvPr>
        </p:nvSpPr>
        <p:spPr>
          <a:xfrm>
            <a:off x="912600" y="22629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18" name="PlaceHolder 3"/>
          <p:cNvSpPr>
            <a:spLocks noGrp="1"/>
          </p:cNvSpPr>
          <p:nvPr>
            <p:ph type="body"/>
          </p:nvPr>
        </p:nvSpPr>
        <p:spPr>
          <a:xfrm>
            <a:off x="912600" y="46785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220"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21"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22" name="PlaceHolder 4"/>
          <p:cNvSpPr>
            <a:spLocks noGrp="1"/>
          </p:cNvSpPr>
          <p:nvPr>
            <p:ph type="body"/>
          </p:nvPr>
        </p:nvSpPr>
        <p:spPr>
          <a:xfrm>
            <a:off x="470412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23" name="PlaceHolder 5"/>
          <p:cNvSpPr>
            <a:spLocks noGrp="1"/>
          </p:cNvSpPr>
          <p:nvPr>
            <p:ph type="body"/>
          </p:nvPr>
        </p:nvSpPr>
        <p:spPr>
          <a:xfrm>
            <a:off x="91260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534240" y="498960"/>
            <a:ext cx="7777800" cy="715536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225" name="PlaceHolder 2"/>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26" name="PlaceHolder 3"/>
          <p:cNvSpPr>
            <a:spLocks noGrp="1"/>
          </p:cNvSpPr>
          <p:nvPr>
            <p:ph type="body"/>
          </p:nvPr>
        </p:nvSpPr>
        <p:spPr>
          <a:xfrm>
            <a:off x="912600" y="2262960"/>
            <a:ext cx="739872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pic>
        <p:nvPicPr>
          <p:cNvPr id="227" name="Picture 226"/>
          <p:cNvPicPr/>
          <p:nvPr/>
        </p:nvPicPr>
        <p:blipFill>
          <a:blip r:embed="rId2"/>
          <a:stretch/>
        </p:blipFill>
        <p:spPr>
          <a:xfrm>
            <a:off x="1713960" y="2262960"/>
            <a:ext cx="5796000" cy="4624560"/>
          </a:xfrm>
          <a:prstGeom prst="rect">
            <a:avLst/>
          </a:prstGeom>
          <a:ln>
            <a:noFill/>
          </a:ln>
        </p:spPr>
      </p:pic>
      <p:pic>
        <p:nvPicPr>
          <p:cNvPr id="228" name="Picture 227"/>
          <p:cNvPicPr/>
          <p:nvPr/>
        </p:nvPicPr>
        <p:blipFill>
          <a:blip r:embed="rId2"/>
          <a:stretch/>
        </p:blipFill>
        <p:spPr>
          <a:xfrm>
            <a:off x="1713960" y="2262960"/>
            <a:ext cx="5796000" cy="462456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21"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2" name="PlaceHolder 3"/>
          <p:cNvSpPr>
            <a:spLocks noGrp="1"/>
          </p:cNvSpPr>
          <p:nvPr>
            <p:ph type="body"/>
          </p:nvPr>
        </p:nvSpPr>
        <p:spPr>
          <a:xfrm>
            <a:off x="91260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3" name="PlaceHolder 4"/>
          <p:cNvSpPr>
            <a:spLocks noGrp="1"/>
          </p:cNvSpPr>
          <p:nvPr>
            <p:ph type="body"/>
          </p:nvPr>
        </p:nvSpPr>
        <p:spPr>
          <a:xfrm>
            <a:off x="470412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25" name="PlaceHolder 2"/>
          <p:cNvSpPr>
            <a:spLocks noGrp="1"/>
          </p:cNvSpPr>
          <p:nvPr>
            <p:ph type="body"/>
          </p:nvPr>
        </p:nvSpPr>
        <p:spPr>
          <a:xfrm>
            <a:off x="912600" y="2262960"/>
            <a:ext cx="3610440" cy="462456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6"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27" name="PlaceHolder 4"/>
          <p:cNvSpPr>
            <a:spLocks noGrp="1"/>
          </p:cNvSpPr>
          <p:nvPr>
            <p:ph type="body"/>
          </p:nvPr>
        </p:nvSpPr>
        <p:spPr>
          <a:xfrm>
            <a:off x="4704120" y="46785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34240" y="498960"/>
            <a:ext cx="7777800" cy="1543320"/>
          </a:xfrm>
          <a:prstGeom prst="rect">
            <a:avLst/>
          </a:prstGeom>
        </p:spPr>
        <p:txBody>
          <a:bodyPr lIns="0" tIns="0" rIns="0" bIns="0" anchor="ctr"/>
          <a:lstStyle/>
          <a:p>
            <a:endParaRPr lang="cs-CZ" sz="1800" b="0" strike="noStrike" spc="-1">
              <a:solidFill>
                <a:srgbClr val="FFFFFF"/>
              </a:solidFill>
              <a:uFill>
                <a:solidFill>
                  <a:srgbClr val="FFFFFF"/>
                </a:solidFill>
              </a:uFill>
              <a:latin typeface="Century Gothic"/>
            </a:endParaRPr>
          </a:p>
        </p:txBody>
      </p:sp>
      <p:sp>
        <p:nvSpPr>
          <p:cNvPr id="29" name="PlaceHolder 2"/>
          <p:cNvSpPr>
            <a:spLocks noGrp="1"/>
          </p:cNvSpPr>
          <p:nvPr>
            <p:ph type="body"/>
          </p:nvPr>
        </p:nvSpPr>
        <p:spPr>
          <a:xfrm>
            <a:off x="91260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30" name="PlaceHolder 3"/>
          <p:cNvSpPr>
            <a:spLocks noGrp="1"/>
          </p:cNvSpPr>
          <p:nvPr>
            <p:ph type="body"/>
          </p:nvPr>
        </p:nvSpPr>
        <p:spPr>
          <a:xfrm>
            <a:off x="4704120" y="2262960"/>
            <a:ext cx="361044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
        <p:nvSpPr>
          <p:cNvPr id="31" name="PlaceHolder 4"/>
          <p:cNvSpPr>
            <a:spLocks noGrp="1"/>
          </p:cNvSpPr>
          <p:nvPr>
            <p:ph type="body"/>
          </p:nvPr>
        </p:nvSpPr>
        <p:spPr>
          <a:xfrm>
            <a:off x="912600" y="4678560"/>
            <a:ext cx="7398720" cy="2205720"/>
          </a:xfrm>
          <a:prstGeom prst="rect">
            <a:avLst/>
          </a:prstGeom>
        </p:spPr>
        <p:txBody>
          <a:bodyPr lIns="0" tIns="0" rIns="0" bIns="0"/>
          <a:lstStyle/>
          <a:p>
            <a:endParaRPr lang="cs-CZ" sz="2210" b="0" strike="noStrike" spc="-1">
              <a:solidFill>
                <a:srgbClr val="FFFFFF"/>
              </a:solidFill>
              <a:uFill>
                <a:solidFill>
                  <a:srgbClr val="FFFFFF"/>
                </a:solidFill>
              </a:u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1" name="CustomShape 1"/>
          <p:cNvSpPr/>
          <p:nvPr/>
        </p:nvSpPr>
        <p:spPr>
          <a:xfrm>
            <a:off x="6944760" y="1847880"/>
            <a:ext cx="3107880" cy="310752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2" name="CustomShape 2"/>
          <p:cNvSpPr/>
          <p:nvPr/>
        </p:nvSpPr>
        <p:spPr>
          <a:xfrm>
            <a:off x="6272640" y="-504000"/>
            <a:ext cx="1763640" cy="1763640"/>
          </a:xfrm>
          <a:prstGeom prst="ellipse">
            <a:avLst/>
          </a:prstGeom>
          <a:gradFill>
            <a:gsLst>
              <a:gs pos="0">
                <a:schemeClr val="bg2">
                  <a:lumMod val="60000"/>
                  <a:lumOff val="40000"/>
                  <a:alpha val="14000"/>
                </a:schemeClr>
              </a:gs>
              <a:gs pos="36000">
                <a:schemeClr val="bg2">
                  <a:lumMod val="60000"/>
                  <a:lumOff val="40000"/>
                  <a:alpha val="7000"/>
                </a:schemeClr>
              </a:gs>
              <a:gs pos="73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 name="CustomShape 3"/>
          <p:cNvSpPr/>
          <p:nvPr/>
        </p:nvSpPr>
        <p:spPr>
          <a:xfrm>
            <a:off x="6944760" y="6719760"/>
            <a:ext cx="1091880" cy="1091520"/>
          </a:xfrm>
          <a:prstGeom prst="ellipse">
            <a:avLst/>
          </a:prstGeom>
          <a:gradFill>
            <a:gsLst>
              <a:gs pos="0">
                <a:schemeClr val="bg2">
                  <a:lumMod val="60000"/>
                  <a:lumOff val="40000"/>
                  <a:alpha val="9000"/>
                </a:schemeClr>
              </a:gs>
              <a:gs pos="36000">
                <a:schemeClr val="bg2">
                  <a:lumMod val="60000"/>
                  <a:lumOff val="40000"/>
                  <a:alpha val="5000"/>
                </a:schemeClr>
              </a:gs>
              <a:gs pos="66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 name="CustomShape 4"/>
          <p:cNvSpPr/>
          <p:nvPr/>
        </p:nvSpPr>
        <p:spPr>
          <a:xfrm>
            <a:off x="-169920" y="2939760"/>
            <a:ext cx="4619880" cy="4619520"/>
          </a:xfrm>
          <a:prstGeom prst="ellipse">
            <a:avLst/>
          </a:prstGeom>
          <a:gradFill>
            <a:gsLst>
              <a:gs pos="0">
                <a:schemeClr val="bg2">
                  <a:lumMod val="60000"/>
                  <a:lumOff val="40000"/>
                  <a:alpha val="11000"/>
                </a:schemeClr>
              </a:gs>
              <a:gs pos="36000">
                <a:schemeClr val="bg2">
                  <a:lumMod val="60000"/>
                  <a:lumOff val="40000"/>
                  <a:alpha val="10000"/>
                </a:schemeClr>
              </a:gs>
              <a:gs pos="75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925920" y="3191760"/>
            <a:ext cx="2603880" cy="2603520"/>
          </a:xfrm>
          <a:prstGeom prst="ellipse">
            <a:avLst/>
          </a:prstGeom>
          <a:gradFill>
            <a:gsLst>
              <a:gs pos="0">
                <a:schemeClr val="bg2">
                  <a:lumMod val="60000"/>
                  <a:lumOff val="40000"/>
                  <a:alpha val="8000"/>
                </a:schemeClr>
              </a:gs>
              <a:gs pos="36000">
                <a:schemeClr val="bg2">
                  <a:lumMod val="60000"/>
                  <a:lumOff val="40000"/>
                  <a:alpha val="8000"/>
                </a:schemeClr>
              </a:gs>
              <a:gs pos="72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8539200" y="0"/>
            <a:ext cx="755640" cy="121176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PlaceHolder 7"/>
          <p:cNvSpPr>
            <a:spLocks noGrp="1"/>
          </p:cNvSpPr>
          <p:nvPr>
            <p:ph type="title"/>
          </p:nvPr>
        </p:nvSpPr>
        <p:spPr>
          <a:xfrm>
            <a:off x="955080" y="1595880"/>
            <a:ext cx="7298640" cy="3669840"/>
          </a:xfrm>
          <a:prstGeom prst="rect">
            <a:avLst/>
          </a:prstGeom>
        </p:spPr>
        <p:txBody>
          <a:bodyPr anchor="b"/>
          <a:lstStyle/>
          <a:p>
            <a:pPr>
              <a:lnSpc>
                <a:spcPct val="100000"/>
              </a:lnSpc>
            </a:pPr>
            <a:r>
              <a:rPr lang="cs-CZ" sz="7940" b="0" strike="noStrike" spc="-1">
                <a:solidFill>
                  <a:srgbClr val="EBEBEB"/>
                </a:solidFill>
                <a:uFill>
                  <a:solidFill>
                    <a:srgbClr val="FFFFFF"/>
                  </a:solidFill>
                </a:uFill>
                <a:latin typeface="Century Gothic"/>
              </a:rPr>
              <a:t>Kliknutím lze upravit styl.</a:t>
            </a:r>
            <a:endParaRPr lang="cs-CZ" sz="1800" b="0" strike="noStrike" spc="-1">
              <a:solidFill>
                <a:srgbClr val="FFFFFF"/>
              </a:solidFill>
              <a:uFill>
                <a:solidFill>
                  <a:srgbClr val="FFFFFF"/>
                </a:solidFill>
              </a:uFill>
              <a:latin typeface="Century Gothic"/>
            </a:endParaRPr>
          </a:p>
        </p:txBody>
      </p:sp>
      <p:sp>
        <p:nvSpPr>
          <p:cNvPr id="7" name="PlaceHolder 8"/>
          <p:cNvSpPr>
            <a:spLocks noGrp="1"/>
          </p:cNvSpPr>
          <p:nvPr>
            <p:ph type="dt"/>
          </p:nvPr>
        </p:nvSpPr>
        <p:spPr>
          <a:xfrm rot="5400000">
            <a:off x="8263080" y="2015640"/>
            <a:ext cx="1091520" cy="251640"/>
          </a:xfrm>
          <a:prstGeom prst="rect">
            <a:avLst/>
          </a:prstGeom>
        </p:spPr>
        <p:txBody>
          <a:bodyPr/>
          <a:lstStyle/>
          <a:p>
            <a:endParaRPr lang="cs-CZ" sz="2400" b="0" strike="noStrike" spc="-1">
              <a:solidFill>
                <a:srgbClr val="000000"/>
              </a:solidFill>
              <a:uFill>
                <a:solidFill>
                  <a:srgbClr val="FFFFFF"/>
                </a:solidFill>
              </a:uFill>
              <a:latin typeface="Times New Roman"/>
            </a:endParaRPr>
          </a:p>
        </p:txBody>
      </p:sp>
      <p:sp>
        <p:nvSpPr>
          <p:cNvPr id="8" name="PlaceHolder 9"/>
          <p:cNvSpPr>
            <a:spLocks noGrp="1"/>
          </p:cNvSpPr>
          <p:nvPr>
            <p:ph type="ftr"/>
          </p:nvPr>
        </p:nvSpPr>
        <p:spPr>
          <a:xfrm rot="5400000">
            <a:off x="6872040" y="3597120"/>
            <a:ext cx="4254480" cy="251640"/>
          </a:xfrm>
          <a:prstGeom prst="rect">
            <a:avLst/>
          </a:prstGeom>
        </p:spPr>
        <p:txBody>
          <a:bodyPr anchor="b"/>
          <a:lstStyle/>
          <a:p>
            <a:endParaRPr lang="cs-CZ" sz="2400" b="0" strike="noStrike" spc="-1">
              <a:solidFill>
                <a:srgbClr val="000000"/>
              </a:solidFill>
              <a:uFill>
                <a:solidFill>
                  <a:srgbClr val="FFFFFF"/>
                </a:solidFill>
              </a:uFill>
              <a:latin typeface="Times New Roman"/>
            </a:endParaRPr>
          </a:p>
        </p:txBody>
      </p:sp>
      <p:sp>
        <p:nvSpPr>
          <p:cNvPr id="9" name="PlaceHolder 10"/>
          <p:cNvSpPr>
            <a:spLocks noGrp="1"/>
          </p:cNvSpPr>
          <p:nvPr>
            <p:ph type="sldNum"/>
          </p:nvPr>
        </p:nvSpPr>
        <p:spPr>
          <a:xfrm>
            <a:off x="8561880" y="326160"/>
            <a:ext cx="693000" cy="846000"/>
          </a:xfrm>
          <a:prstGeom prst="rect">
            <a:avLst/>
          </a:prstGeom>
        </p:spPr>
        <p:txBody>
          <a:bodyPr anchor="b"/>
          <a:lstStyle/>
          <a:p>
            <a:pPr algn="ctr">
              <a:lnSpc>
                <a:spcPct val="100000"/>
              </a:lnSpc>
            </a:pPr>
            <a:fld id="{C2CC5085-FC9C-4658-8B80-6B8702CC1A87}" type="slidenum">
              <a:rPr lang="cs-CZ" sz="3090" b="0" strike="noStrike" spc="-1">
                <a:solidFill>
                  <a:srgbClr val="FFFFFF"/>
                </a:solidFill>
                <a:uFill>
                  <a:solidFill>
                    <a:srgbClr val="FFFFFF"/>
                  </a:solidFill>
                </a:uFill>
                <a:latin typeface="Century Gothic"/>
              </a:rPr>
              <a:t>‹#›</a:t>
            </a:fld>
            <a:endParaRPr lang="cs-CZ" sz="1400" b="0" strike="noStrike" spc="-1">
              <a:solidFill>
                <a:srgbClr val="000000"/>
              </a:solidFill>
              <a:uFill>
                <a:solidFill>
                  <a:srgbClr val="FFFFFF"/>
                </a:solidFill>
              </a:uFill>
              <a:latin typeface="Times New Roman"/>
            </a:endParaRPr>
          </a:p>
        </p:txBody>
      </p:sp>
      <p:sp>
        <p:nvSpPr>
          <p:cNvPr id="10" name="PlaceHolder 11"/>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cs-CZ" sz="2210" b="0" strike="noStrike" spc="-1">
                <a:solidFill>
                  <a:srgbClr val="FFFFFF"/>
                </a:solidFill>
                <a:uFill>
                  <a:solidFill>
                    <a:srgbClr val="FFFFFF"/>
                  </a:solidFill>
                </a:uFill>
                <a:latin typeface="Century Gothic"/>
              </a:rPr>
              <a:t>Klikněte pro úpravu formátu textu osnovy</a:t>
            </a:r>
          </a:p>
          <a:p>
            <a:pPr marL="864000" lvl="1" indent="-324000">
              <a:buClr>
                <a:srgbClr val="000000"/>
              </a:buClr>
              <a:buSzPct val="75000"/>
              <a:buFont typeface="Symbol" charset="2"/>
              <a:buChar char=""/>
            </a:pPr>
            <a:r>
              <a:rPr lang="cs-CZ" sz="1770" b="0" strike="noStrike" spc="-1">
                <a:solidFill>
                  <a:srgbClr val="FFFFFF"/>
                </a:solidFill>
                <a:uFill>
                  <a:solidFill>
                    <a:srgbClr val="FFFFFF"/>
                  </a:solidFill>
                </a:uFill>
                <a:latin typeface="Century Gothic"/>
              </a:rPr>
              <a:t>Druhá úroveň</a:t>
            </a:r>
          </a:p>
          <a:p>
            <a:pPr marL="1296000" lvl="2" indent="-288000">
              <a:buClr>
                <a:srgbClr val="000000"/>
              </a:buClr>
              <a:buSzPct val="45000"/>
              <a:buFont typeface="Wingdings" charset="2"/>
              <a:buChar char=""/>
            </a:pPr>
            <a:r>
              <a:rPr lang="cs-CZ" sz="1550" b="0" strike="noStrike" spc="-1">
                <a:solidFill>
                  <a:srgbClr val="FFFFFF"/>
                </a:solidFill>
                <a:uFill>
                  <a:solidFill>
                    <a:srgbClr val="FFFFFF"/>
                  </a:solidFill>
                </a:uFill>
                <a:latin typeface="Century Gothic"/>
              </a:rPr>
              <a:t>Třetí úroveň</a:t>
            </a:r>
          </a:p>
          <a:p>
            <a:pPr marL="1728000" lvl="3" indent="-216000">
              <a:buClr>
                <a:srgbClr val="000000"/>
              </a:buClr>
              <a:buSzPct val="75000"/>
              <a:buFont typeface="Symbol" charset="2"/>
              <a:buChar char=""/>
            </a:pPr>
            <a:r>
              <a:rPr lang="cs-CZ" sz="1550" b="0" strike="noStrike" spc="-1">
                <a:solidFill>
                  <a:srgbClr val="FFFFFF"/>
                </a:solidFill>
                <a:uFill>
                  <a:solidFill>
                    <a:srgbClr val="FFFFFF"/>
                  </a:solidFill>
                </a:uFill>
                <a:latin typeface="Century Gothic"/>
              </a:rPr>
              <a:t>Čtvrtá úroveň osnovy</a:t>
            </a:r>
          </a:p>
          <a:p>
            <a:pPr marL="2160000" lvl="4" indent="-216000">
              <a:buClr>
                <a:srgbClr val="000000"/>
              </a:buClr>
              <a:buSzPct val="45000"/>
              <a:buFont typeface="Wingdings" charset="2"/>
              <a:buChar char=""/>
            </a:pPr>
            <a:r>
              <a:rPr lang="cs-CZ" sz="2000" b="0" strike="noStrike" spc="-1">
                <a:solidFill>
                  <a:srgbClr val="FFFFFF"/>
                </a:solidFill>
                <a:uFill>
                  <a:solidFill>
                    <a:srgbClr val="FFFFFF"/>
                  </a:solidFill>
                </a:uFill>
                <a:latin typeface="Century Gothic"/>
              </a:rPr>
              <a:t>Pátá úroveň osnovy</a:t>
            </a:r>
          </a:p>
          <a:p>
            <a:pPr marL="2592000" lvl="5" indent="-216000">
              <a:buClr>
                <a:srgbClr val="000000"/>
              </a:buClr>
              <a:buSzPct val="45000"/>
              <a:buFont typeface="Wingdings" charset="2"/>
              <a:buChar char=""/>
            </a:pPr>
            <a:r>
              <a:rPr lang="cs-CZ" sz="2000" b="0" strike="noStrike" spc="-1">
                <a:solidFill>
                  <a:srgbClr val="FFFFFF"/>
                </a:solidFill>
                <a:uFill>
                  <a:solidFill>
                    <a:srgbClr val="FFFFFF"/>
                  </a:solidFill>
                </a:uFill>
                <a:latin typeface="Century Gothic"/>
              </a:rPr>
              <a:t>Šestá úroveň</a:t>
            </a:r>
          </a:p>
          <a:p>
            <a:pPr marL="3024000" lvl="6" indent="-216000">
              <a:buClr>
                <a:srgbClr val="000000"/>
              </a:buClr>
              <a:buSzPct val="45000"/>
              <a:buFont typeface="Wingdings" charset="2"/>
              <a:buChar char=""/>
            </a:pPr>
            <a:r>
              <a:rPr lang="cs-CZ" sz="2000" b="0" strike="noStrike" spc="-1">
                <a:solidFill>
                  <a:srgbClr val="FFFFFF"/>
                </a:solidFill>
                <a:uFill>
                  <a:solidFill>
                    <a:srgbClr val="FFFFFF"/>
                  </a:solidFill>
                </a:uFill>
                <a:latin typeface="Century Gothic"/>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5" name="CustomShape 1"/>
          <p:cNvSpPr/>
          <p:nvPr/>
        </p:nvSpPr>
        <p:spPr>
          <a:xfrm>
            <a:off x="6944760" y="1847880"/>
            <a:ext cx="3107880" cy="310752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6" name="CustomShape 2"/>
          <p:cNvSpPr/>
          <p:nvPr/>
        </p:nvSpPr>
        <p:spPr>
          <a:xfrm>
            <a:off x="6272640" y="-504000"/>
            <a:ext cx="1763640" cy="1763640"/>
          </a:xfrm>
          <a:prstGeom prst="ellipse">
            <a:avLst/>
          </a:prstGeom>
          <a:gradFill>
            <a:gsLst>
              <a:gs pos="0">
                <a:schemeClr val="bg2">
                  <a:lumMod val="60000"/>
                  <a:lumOff val="40000"/>
                  <a:alpha val="14000"/>
                </a:schemeClr>
              </a:gs>
              <a:gs pos="36000">
                <a:schemeClr val="bg2">
                  <a:lumMod val="60000"/>
                  <a:lumOff val="40000"/>
                  <a:alpha val="7000"/>
                </a:schemeClr>
              </a:gs>
              <a:gs pos="73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7" name="CustomShape 3"/>
          <p:cNvSpPr/>
          <p:nvPr/>
        </p:nvSpPr>
        <p:spPr>
          <a:xfrm>
            <a:off x="6944760" y="6719760"/>
            <a:ext cx="1091880" cy="1091520"/>
          </a:xfrm>
          <a:prstGeom prst="ellipse">
            <a:avLst/>
          </a:prstGeom>
          <a:gradFill>
            <a:gsLst>
              <a:gs pos="0">
                <a:schemeClr val="bg2">
                  <a:lumMod val="60000"/>
                  <a:lumOff val="40000"/>
                  <a:alpha val="9000"/>
                </a:schemeClr>
              </a:gs>
              <a:gs pos="36000">
                <a:schemeClr val="bg2">
                  <a:lumMod val="60000"/>
                  <a:lumOff val="40000"/>
                  <a:alpha val="5000"/>
                </a:schemeClr>
              </a:gs>
              <a:gs pos="66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8" name="CustomShape 4"/>
          <p:cNvSpPr/>
          <p:nvPr/>
        </p:nvSpPr>
        <p:spPr>
          <a:xfrm>
            <a:off x="-169920" y="2939760"/>
            <a:ext cx="4619880" cy="4619520"/>
          </a:xfrm>
          <a:prstGeom prst="ellipse">
            <a:avLst/>
          </a:prstGeom>
          <a:gradFill>
            <a:gsLst>
              <a:gs pos="0">
                <a:schemeClr val="bg2">
                  <a:lumMod val="60000"/>
                  <a:lumOff val="40000"/>
                  <a:alpha val="11000"/>
                </a:schemeClr>
              </a:gs>
              <a:gs pos="36000">
                <a:schemeClr val="bg2">
                  <a:lumMod val="60000"/>
                  <a:lumOff val="40000"/>
                  <a:alpha val="10000"/>
                </a:schemeClr>
              </a:gs>
              <a:gs pos="75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9" name="CustomShape 5"/>
          <p:cNvSpPr/>
          <p:nvPr/>
        </p:nvSpPr>
        <p:spPr>
          <a:xfrm>
            <a:off x="-925920" y="3191760"/>
            <a:ext cx="2603880" cy="2603520"/>
          </a:xfrm>
          <a:prstGeom prst="ellipse">
            <a:avLst/>
          </a:prstGeom>
          <a:gradFill>
            <a:gsLst>
              <a:gs pos="0">
                <a:schemeClr val="bg2">
                  <a:lumMod val="60000"/>
                  <a:lumOff val="40000"/>
                  <a:alpha val="8000"/>
                </a:schemeClr>
              </a:gs>
              <a:gs pos="36000">
                <a:schemeClr val="bg2">
                  <a:lumMod val="60000"/>
                  <a:lumOff val="40000"/>
                  <a:alpha val="8000"/>
                </a:schemeClr>
              </a:gs>
              <a:gs pos="72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0" name="CustomShape 6"/>
          <p:cNvSpPr/>
          <p:nvPr/>
        </p:nvSpPr>
        <p:spPr>
          <a:xfrm>
            <a:off x="8539200" y="0"/>
            <a:ext cx="755640" cy="121176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1" name="PlaceHolder 7"/>
          <p:cNvSpPr>
            <a:spLocks noGrp="1"/>
          </p:cNvSpPr>
          <p:nvPr>
            <p:ph type="title"/>
          </p:nvPr>
        </p:nvSpPr>
        <p:spPr>
          <a:xfrm>
            <a:off x="534240" y="498960"/>
            <a:ext cx="7777800" cy="1543320"/>
          </a:xfrm>
          <a:prstGeom prst="rect">
            <a:avLst/>
          </a:prstGeom>
        </p:spPr>
        <p:txBody>
          <a:bodyPr/>
          <a:lstStyle/>
          <a:p>
            <a:pPr>
              <a:lnSpc>
                <a:spcPct val="100000"/>
              </a:lnSpc>
            </a:pPr>
            <a:r>
              <a:rPr lang="cs-CZ" sz="4630" b="0" strike="noStrike" spc="-1">
                <a:solidFill>
                  <a:srgbClr val="EBEBEB"/>
                </a:solidFill>
                <a:uFill>
                  <a:solidFill>
                    <a:srgbClr val="FFFFFF"/>
                  </a:solidFill>
                </a:uFill>
                <a:latin typeface="Century Gothic"/>
              </a:rPr>
              <a:t>Kliknutím lze upravit styl.</a:t>
            </a:r>
            <a:endParaRPr lang="cs-CZ" sz="1800" b="0" strike="noStrike" spc="-1">
              <a:solidFill>
                <a:srgbClr val="FFFFFF"/>
              </a:solidFill>
              <a:uFill>
                <a:solidFill>
                  <a:srgbClr val="FFFFFF"/>
                </a:solidFill>
              </a:uFill>
              <a:latin typeface="Century Gothic"/>
            </a:endParaRPr>
          </a:p>
        </p:txBody>
      </p:sp>
      <p:sp>
        <p:nvSpPr>
          <p:cNvPr id="52" name="PlaceHolder 8"/>
          <p:cNvSpPr>
            <a:spLocks noGrp="1"/>
          </p:cNvSpPr>
          <p:nvPr>
            <p:ph type="body"/>
          </p:nvPr>
        </p:nvSpPr>
        <p:spPr>
          <a:xfrm>
            <a:off x="912600" y="2271240"/>
            <a:ext cx="3635640" cy="4624560"/>
          </a:xfrm>
          <a:prstGeom prst="rect">
            <a:avLst/>
          </a:prstGeom>
        </p:spPr>
        <p:txBody>
          <a:bodyPr/>
          <a:lstStyle/>
          <a:p>
            <a:pPr marL="432000" indent="-324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Klikněte pro úpravu formátu textu osnovy</a:t>
            </a:r>
          </a:p>
          <a:p>
            <a:pPr marL="864000" lvl="1" indent="-324000">
              <a:buClr>
                <a:srgbClr val="000000"/>
              </a:buClr>
              <a:buSzPct val="75000"/>
              <a:buFont typeface="Symbol" charset="2"/>
              <a:buChar char=""/>
            </a:pPr>
            <a:r>
              <a:rPr lang="cs-CZ" sz="1990" b="0" strike="noStrike" spc="-1">
                <a:solidFill>
                  <a:srgbClr val="FFFFFF"/>
                </a:solidFill>
                <a:uFill>
                  <a:solidFill>
                    <a:srgbClr val="FFFFFF"/>
                  </a:solidFill>
                </a:uFill>
                <a:latin typeface="Century Gothic"/>
              </a:rPr>
              <a:t>Druhá úroveň</a:t>
            </a:r>
          </a:p>
          <a:p>
            <a:pPr marL="1296000" lvl="2" indent="-288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Třetí úroveň</a:t>
            </a:r>
          </a:p>
          <a:p>
            <a:pPr marL="1728000" lvl="3" indent="-216000">
              <a:buClr>
                <a:srgbClr val="000000"/>
              </a:buClr>
              <a:buSzPct val="75000"/>
              <a:buFont typeface="Symbol" charset="2"/>
              <a:buChar char=""/>
            </a:pPr>
            <a:r>
              <a:rPr lang="cs-CZ" sz="1990" b="0" strike="noStrike" spc="-1">
                <a:solidFill>
                  <a:srgbClr val="FFFFFF"/>
                </a:solidFill>
                <a:uFill>
                  <a:solidFill>
                    <a:srgbClr val="FFFFFF"/>
                  </a:solidFill>
                </a:uFill>
                <a:latin typeface="Century Gothic"/>
              </a:rPr>
              <a:t>Čtvrtá úroveň osnovy</a:t>
            </a:r>
          </a:p>
          <a:p>
            <a:pPr marL="2160000" lvl="4" indent="-216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Pátá úroveň osnovy</a:t>
            </a:r>
          </a:p>
          <a:p>
            <a:pPr marL="2592000" lvl="5" indent="-216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Šestá úroveň</a:t>
            </a: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Sedmá úroveňUpravte styly předlohy textu.</a:t>
            </a:r>
          </a:p>
          <a:p>
            <a:pPr marL="819000" lvl="1" indent="-314640">
              <a:lnSpc>
                <a:spcPct val="100000"/>
              </a:lnSpc>
              <a:buClr>
                <a:srgbClr val="8AD0D6"/>
              </a:buClr>
              <a:buSzPct val="80000"/>
              <a:buFont typeface="Wingdings 3" charset="2"/>
              <a:buChar char=""/>
            </a:pPr>
            <a:r>
              <a:rPr lang="cs-CZ" sz="1770" b="0" strike="noStrike" spc="-1">
                <a:solidFill>
                  <a:srgbClr val="FFFFFF"/>
                </a:solidFill>
                <a:uFill>
                  <a:solidFill>
                    <a:srgbClr val="FFFFFF"/>
                  </a:solidFill>
                </a:uFill>
                <a:latin typeface="Century Gothic"/>
              </a:rPr>
              <a:t>Druhá úroveň</a:t>
            </a:r>
            <a:endParaRPr lang="cs-CZ" sz="1990" b="0" strike="noStrike" spc="-1">
              <a:solidFill>
                <a:srgbClr val="FFFFFF"/>
              </a:solidFill>
              <a:uFill>
                <a:solidFill>
                  <a:srgbClr val="FFFFFF"/>
                </a:solidFill>
              </a:uFill>
              <a:latin typeface="Century Gothic"/>
            </a:endParaRPr>
          </a:p>
          <a:p>
            <a:pPr marL="1260000" lvl="2" indent="-251640">
              <a:lnSpc>
                <a:spcPct val="100000"/>
              </a:lnSpc>
              <a:buClr>
                <a:srgbClr val="8AD0D6"/>
              </a:buClr>
              <a:buSzPct val="80000"/>
              <a:buFont typeface="Wingdings 3" charset="2"/>
              <a:buChar char=""/>
            </a:pPr>
            <a:r>
              <a:rPr lang="cs-CZ" sz="1550" b="0" strike="noStrike" spc="-1">
                <a:solidFill>
                  <a:srgbClr val="FFFFFF"/>
                </a:solidFill>
                <a:uFill>
                  <a:solidFill>
                    <a:srgbClr val="FFFFFF"/>
                  </a:solidFill>
                </a:uFill>
                <a:latin typeface="Century Gothic"/>
              </a:rPr>
              <a:t>Třetí úroveň</a:t>
            </a:r>
            <a:endParaRPr lang="cs-CZ" sz="1990" b="0" strike="noStrike" spc="-1">
              <a:solidFill>
                <a:srgbClr val="FFFFFF"/>
              </a:solidFill>
              <a:uFill>
                <a:solidFill>
                  <a:srgbClr val="FFFFFF"/>
                </a:solidFill>
              </a:uFill>
              <a:latin typeface="Century Gothic"/>
            </a:endParaRPr>
          </a:p>
          <a:p>
            <a:pPr marL="1764000" lvl="3" indent="-251640">
              <a:lnSpc>
                <a:spcPct val="100000"/>
              </a:lnSpc>
              <a:buClr>
                <a:srgbClr val="8AD0D6"/>
              </a:buClr>
              <a:buSzPct val="80000"/>
              <a:buFont typeface="Wingdings 3" charset="2"/>
              <a:buChar char=""/>
            </a:pPr>
            <a:r>
              <a:rPr lang="cs-CZ" sz="1330" b="0" strike="noStrike" spc="-1">
                <a:solidFill>
                  <a:srgbClr val="FFFFFF"/>
                </a:solidFill>
                <a:uFill>
                  <a:solidFill>
                    <a:srgbClr val="FFFFFF"/>
                  </a:solidFill>
                </a:uFill>
                <a:latin typeface="Century Gothic"/>
              </a:rPr>
              <a:t>Čtvrtá úroveň</a:t>
            </a:r>
            <a:endParaRPr lang="cs-CZ" sz="1990" b="0" strike="noStrike" spc="-1">
              <a:solidFill>
                <a:srgbClr val="FFFFFF"/>
              </a:solidFill>
              <a:uFill>
                <a:solidFill>
                  <a:srgbClr val="FFFFFF"/>
                </a:solidFill>
              </a:uFill>
              <a:latin typeface="Century Gothic"/>
            </a:endParaRPr>
          </a:p>
          <a:p>
            <a:pPr marL="2268000" lvl="4" indent="-251640">
              <a:lnSpc>
                <a:spcPct val="100000"/>
              </a:lnSpc>
              <a:buClr>
                <a:srgbClr val="8AD0D6"/>
              </a:buClr>
              <a:buSzPct val="80000"/>
              <a:buFont typeface="Wingdings 3" charset="2"/>
              <a:buChar char=""/>
            </a:pPr>
            <a:r>
              <a:rPr lang="cs-CZ" sz="1330" b="0" strike="noStrike" spc="-1">
                <a:solidFill>
                  <a:srgbClr val="FFFFFF"/>
                </a:solidFill>
                <a:uFill>
                  <a:solidFill>
                    <a:srgbClr val="FFFFFF"/>
                  </a:solidFill>
                </a:uFill>
                <a:latin typeface="Century Gothic"/>
              </a:rPr>
              <a:t>Pátá úroveň</a:t>
            </a:r>
            <a:endParaRPr lang="cs-CZ" sz="1990" b="0" strike="noStrike" spc="-1">
              <a:solidFill>
                <a:srgbClr val="FFFFFF"/>
              </a:solidFill>
              <a:uFill>
                <a:solidFill>
                  <a:srgbClr val="FFFFFF"/>
                </a:solidFill>
              </a:uFill>
              <a:latin typeface="Century Gothic"/>
            </a:endParaRPr>
          </a:p>
        </p:txBody>
      </p:sp>
      <p:sp>
        <p:nvSpPr>
          <p:cNvPr id="53" name="PlaceHolder 9"/>
          <p:cNvSpPr>
            <a:spLocks noGrp="1"/>
          </p:cNvSpPr>
          <p:nvPr>
            <p:ph type="body"/>
          </p:nvPr>
        </p:nvSpPr>
        <p:spPr>
          <a:xfrm>
            <a:off x="4676400" y="2266560"/>
            <a:ext cx="3635640" cy="4629600"/>
          </a:xfrm>
          <a:prstGeom prst="rect">
            <a:avLst/>
          </a:prstGeom>
        </p:spPr>
        <p:txBody>
          <a:bodyPr/>
          <a:lstStyle/>
          <a:p>
            <a:pPr marL="432000" indent="-324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Klikněte pro úpravu formátu textu osnovy</a:t>
            </a:r>
          </a:p>
          <a:p>
            <a:pPr marL="864000" lvl="1" indent="-324000">
              <a:buClr>
                <a:srgbClr val="000000"/>
              </a:buClr>
              <a:buSzPct val="75000"/>
              <a:buFont typeface="Symbol" charset="2"/>
              <a:buChar char=""/>
            </a:pPr>
            <a:r>
              <a:rPr lang="cs-CZ" sz="1990" b="0" strike="noStrike" spc="-1">
                <a:solidFill>
                  <a:srgbClr val="FFFFFF"/>
                </a:solidFill>
                <a:uFill>
                  <a:solidFill>
                    <a:srgbClr val="FFFFFF"/>
                  </a:solidFill>
                </a:uFill>
                <a:latin typeface="Century Gothic"/>
              </a:rPr>
              <a:t>Druhá úroveň</a:t>
            </a:r>
          </a:p>
          <a:p>
            <a:pPr marL="1296000" lvl="2" indent="-288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Třetí úroveň</a:t>
            </a:r>
          </a:p>
          <a:p>
            <a:pPr marL="1728000" lvl="3" indent="-216000">
              <a:buClr>
                <a:srgbClr val="000000"/>
              </a:buClr>
              <a:buSzPct val="75000"/>
              <a:buFont typeface="Symbol" charset="2"/>
              <a:buChar char=""/>
            </a:pPr>
            <a:r>
              <a:rPr lang="cs-CZ" sz="1990" b="0" strike="noStrike" spc="-1">
                <a:solidFill>
                  <a:srgbClr val="FFFFFF"/>
                </a:solidFill>
                <a:uFill>
                  <a:solidFill>
                    <a:srgbClr val="FFFFFF"/>
                  </a:solidFill>
                </a:uFill>
                <a:latin typeface="Century Gothic"/>
              </a:rPr>
              <a:t>Čtvrtá úroveň osnovy</a:t>
            </a:r>
          </a:p>
          <a:p>
            <a:pPr marL="2160000" lvl="4" indent="-216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Pátá úroveň osnovy</a:t>
            </a:r>
          </a:p>
          <a:p>
            <a:pPr marL="2592000" lvl="5" indent="-216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Šestá úroveň</a:t>
            </a: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Sedmá úroveňUpravte styly předlohy textu.</a:t>
            </a:r>
          </a:p>
          <a:p>
            <a:pPr marL="819000" lvl="1" indent="-314640">
              <a:lnSpc>
                <a:spcPct val="100000"/>
              </a:lnSpc>
              <a:buClr>
                <a:srgbClr val="8AD0D6"/>
              </a:buClr>
              <a:buSzPct val="80000"/>
              <a:buFont typeface="Wingdings 3" charset="2"/>
              <a:buChar char=""/>
            </a:pPr>
            <a:r>
              <a:rPr lang="cs-CZ" sz="1770" b="0" strike="noStrike" spc="-1">
                <a:solidFill>
                  <a:srgbClr val="FFFFFF"/>
                </a:solidFill>
                <a:uFill>
                  <a:solidFill>
                    <a:srgbClr val="FFFFFF"/>
                  </a:solidFill>
                </a:uFill>
                <a:latin typeface="Century Gothic"/>
              </a:rPr>
              <a:t>Druhá úroveň</a:t>
            </a:r>
            <a:endParaRPr lang="cs-CZ" sz="1990" b="0" strike="noStrike" spc="-1">
              <a:solidFill>
                <a:srgbClr val="FFFFFF"/>
              </a:solidFill>
              <a:uFill>
                <a:solidFill>
                  <a:srgbClr val="FFFFFF"/>
                </a:solidFill>
              </a:uFill>
              <a:latin typeface="Century Gothic"/>
            </a:endParaRPr>
          </a:p>
          <a:p>
            <a:pPr marL="1260000" lvl="2" indent="-251640">
              <a:lnSpc>
                <a:spcPct val="100000"/>
              </a:lnSpc>
              <a:buClr>
                <a:srgbClr val="8AD0D6"/>
              </a:buClr>
              <a:buSzPct val="80000"/>
              <a:buFont typeface="Wingdings 3" charset="2"/>
              <a:buChar char=""/>
            </a:pPr>
            <a:r>
              <a:rPr lang="cs-CZ" sz="1550" b="0" strike="noStrike" spc="-1">
                <a:solidFill>
                  <a:srgbClr val="FFFFFF"/>
                </a:solidFill>
                <a:uFill>
                  <a:solidFill>
                    <a:srgbClr val="FFFFFF"/>
                  </a:solidFill>
                </a:uFill>
                <a:latin typeface="Century Gothic"/>
              </a:rPr>
              <a:t>Třetí úroveň</a:t>
            </a:r>
            <a:endParaRPr lang="cs-CZ" sz="1990" b="0" strike="noStrike" spc="-1">
              <a:solidFill>
                <a:srgbClr val="FFFFFF"/>
              </a:solidFill>
              <a:uFill>
                <a:solidFill>
                  <a:srgbClr val="FFFFFF"/>
                </a:solidFill>
              </a:uFill>
              <a:latin typeface="Century Gothic"/>
            </a:endParaRPr>
          </a:p>
          <a:p>
            <a:pPr marL="1764000" lvl="3" indent="-251640">
              <a:lnSpc>
                <a:spcPct val="100000"/>
              </a:lnSpc>
              <a:buClr>
                <a:srgbClr val="8AD0D6"/>
              </a:buClr>
              <a:buSzPct val="80000"/>
              <a:buFont typeface="Wingdings 3" charset="2"/>
              <a:buChar char=""/>
            </a:pPr>
            <a:r>
              <a:rPr lang="cs-CZ" sz="1330" b="0" strike="noStrike" spc="-1">
                <a:solidFill>
                  <a:srgbClr val="FFFFFF"/>
                </a:solidFill>
                <a:uFill>
                  <a:solidFill>
                    <a:srgbClr val="FFFFFF"/>
                  </a:solidFill>
                </a:uFill>
                <a:latin typeface="Century Gothic"/>
              </a:rPr>
              <a:t>Čtvrtá úroveň</a:t>
            </a:r>
            <a:endParaRPr lang="cs-CZ" sz="1990" b="0" strike="noStrike" spc="-1">
              <a:solidFill>
                <a:srgbClr val="FFFFFF"/>
              </a:solidFill>
              <a:uFill>
                <a:solidFill>
                  <a:srgbClr val="FFFFFF"/>
                </a:solidFill>
              </a:uFill>
              <a:latin typeface="Century Gothic"/>
            </a:endParaRPr>
          </a:p>
          <a:p>
            <a:pPr marL="2268000" lvl="4" indent="-251640">
              <a:lnSpc>
                <a:spcPct val="100000"/>
              </a:lnSpc>
              <a:buClr>
                <a:srgbClr val="8AD0D6"/>
              </a:buClr>
              <a:buSzPct val="80000"/>
              <a:buFont typeface="Wingdings 3" charset="2"/>
              <a:buChar char=""/>
            </a:pPr>
            <a:r>
              <a:rPr lang="cs-CZ" sz="1330" b="0" strike="noStrike" spc="-1">
                <a:solidFill>
                  <a:srgbClr val="FFFFFF"/>
                </a:solidFill>
                <a:uFill>
                  <a:solidFill>
                    <a:srgbClr val="FFFFFF"/>
                  </a:solidFill>
                </a:uFill>
                <a:latin typeface="Century Gothic"/>
              </a:rPr>
              <a:t>Pátá úroveň</a:t>
            </a:r>
            <a:endParaRPr lang="cs-CZ" sz="1990" b="0" strike="noStrike" spc="-1">
              <a:solidFill>
                <a:srgbClr val="FFFFFF"/>
              </a:solidFill>
              <a:uFill>
                <a:solidFill>
                  <a:srgbClr val="FFFFFF"/>
                </a:solidFill>
              </a:uFill>
              <a:latin typeface="Century Gothic"/>
            </a:endParaRPr>
          </a:p>
        </p:txBody>
      </p:sp>
      <p:sp>
        <p:nvSpPr>
          <p:cNvPr id="54" name="PlaceHolder 10"/>
          <p:cNvSpPr>
            <a:spLocks noGrp="1"/>
          </p:cNvSpPr>
          <p:nvPr>
            <p:ph type="dt"/>
          </p:nvPr>
        </p:nvSpPr>
        <p:spPr>
          <a:xfrm rot="5400000">
            <a:off x="8263080" y="2015640"/>
            <a:ext cx="1091520" cy="251640"/>
          </a:xfrm>
          <a:prstGeom prst="rect">
            <a:avLst/>
          </a:prstGeom>
        </p:spPr>
        <p:txBody>
          <a:bodyPr/>
          <a:lstStyle/>
          <a:p>
            <a:endParaRPr lang="cs-CZ" sz="2400" b="0" strike="noStrike" spc="-1">
              <a:solidFill>
                <a:srgbClr val="000000"/>
              </a:solidFill>
              <a:uFill>
                <a:solidFill>
                  <a:srgbClr val="FFFFFF"/>
                </a:solidFill>
              </a:uFill>
              <a:latin typeface="Times New Roman"/>
            </a:endParaRPr>
          </a:p>
        </p:txBody>
      </p:sp>
      <p:sp>
        <p:nvSpPr>
          <p:cNvPr id="55" name="PlaceHolder 11"/>
          <p:cNvSpPr>
            <a:spLocks noGrp="1"/>
          </p:cNvSpPr>
          <p:nvPr>
            <p:ph type="ftr"/>
          </p:nvPr>
        </p:nvSpPr>
        <p:spPr>
          <a:xfrm rot="5400000">
            <a:off x="6872040" y="3597120"/>
            <a:ext cx="4254480" cy="251640"/>
          </a:xfrm>
          <a:prstGeom prst="rect">
            <a:avLst/>
          </a:prstGeom>
        </p:spPr>
        <p:txBody>
          <a:bodyPr anchor="b"/>
          <a:lstStyle/>
          <a:p>
            <a:endParaRPr lang="cs-CZ" sz="2400" b="0" strike="noStrike" spc="-1">
              <a:solidFill>
                <a:srgbClr val="000000"/>
              </a:solidFill>
              <a:uFill>
                <a:solidFill>
                  <a:srgbClr val="FFFFFF"/>
                </a:solidFill>
              </a:uFill>
              <a:latin typeface="Times New Roman"/>
            </a:endParaRPr>
          </a:p>
        </p:txBody>
      </p:sp>
      <p:sp>
        <p:nvSpPr>
          <p:cNvPr id="56" name="PlaceHolder 12"/>
          <p:cNvSpPr>
            <a:spLocks noGrp="1"/>
          </p:cNvSpPr>
          <p:nvPr>
            <p:ph type="sldNum"/>
          </p:nvPr>
        </p:nvSpPr>
        <p:spPr>
          <a:xfrm>
            <a:off x="8561880" y="326160"/>
            <a:ext cx="693000" cy="846000"/>
          </a:xfrm>
          <a:prstGeom prst="rect">
            <a:avLst/>
          </a:prstGeom>
        </p:spPr>
        <p:txBody>
          <a:bodyPr anchor="b"/>
          <a:lstStyle/>
          <a:p>
            <a:pPr algn="ctr">
              <a:lnSpc>
                <a:spcPct val="100000"/>
              </a:lnSpc>
            </a:pPr>
            <a:fld id="{4E7BA00B-70D4-4B61-A032-E144B768EF91}" type="slidenum">
              <a:rPr lang="cs-CZ" sz="3090" b="0" strike="noStrike" spc="-1">
                <a:solidFill>
                  <a:srgbClr val="FFFFFF"/>
                </a:solidFill>
                <a:uFill>
                  <a:solidFill>
                    <a:srgbClr val="FFFFFF"/>
                  </a:solidFill>
                </a:uFill>
                <a:latin typeface="Century Gothic"/>
              </a:rPr>
              <a:t>‹#›</a:t>
            </a:fld>
            <a:endParaRPr lang="cs-CZ"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91" name="CustomShape 1"/>
          <p:cNvSpPr/>
          <p:nvPr/>
        </p:nvSpPr>
        <p:spPr>
          <a:xfrm>
            <a:off x="6944760" y="1847880"/>
            <a:ext cx="3107880" cy="310752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92" name="CustomShape 2"/>
          <p:cNvSpPr/>
          <p:nvPr/>
        </p:nvSpPr>
        <p:spPr>
          <a:xfrm>
            <a:off x="6272640" y="-504000"/>
            <a:ext cx="1763640" cy="1763640"/>
          </a:xfrm>
          <a:prstGeom prst="ellipse">
            <a:avLst/>
          </a:prstGeom>
          <a:gradFill>
            <a:gsLst>
              <a:gs pos="0">
                <a:schemeClr val="bg2">
                  <a:lumMod val="60000"/>
                  <a:lumOff val="40000"/>
                  <a:alpha val="14000"/>
                </a:schemeClr>
              </a:gs>
              <a:gs pos="36000">
                <a:schemeClr val="bg2">
                  <a:lumMod val="60000"/>
                  <a:lumOff val="40000"/>
                  <a:alpha val="7000"/>
                </a:schemeClr>
              </a:gs>
              <a:gs pos="73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93" name="CustomShape 3"/>
          <p:cNvSpPr/>
          <p:nvPr/>
        </p:nvSpPr>
        <p:spPr>
          <a:xfrm>
            <a:off x="6944760" y="6719760"/>
            <a:ext cx="1091880" cy="1091520"/>
          </a:xfrm>
          <a:prstGeom prst="ellipse">
            <a:avLst/>
          </a:prstGeom>
          <a:gradFill>
            <a:gsLst>
              <a:gs pos="0">
                <a:schemeClr val="bg2">
                  <a:lumMod val="60000"/>
                  <a:lumOff val="40000"/>
                  <a:alpha val="9000"/>
                </a:schemeClr>
              </a:gs>
              <a:gs pos="36000">
                <a:schemeClr val="bg2">
                  <a:lumMod val="60000"/>
                  <a:lumOff val="40000"/>
                  <a:alpha val="5000"/>
                </a:schemeClr>
              </a:gs>
              <a:gs pos="66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94" name="CustomShape 4"/>
          <p:cNvSpPr/>
          <p:nvPr/>
        </p:nvSpPr>
        <p:spPr>
          <a:xfrm>
            <a:off x="-169920" y="2939760"/>
            <a:ext cx="4619880" cy="4619520"/>
          </a:xfrm>
          <a:prstGeom prst="ellipse">
            <a:avLst/>
          </a:prstGeom>
          <a:gradFill>
            <a:gsLst>
              <a:gs pos="0">
                <a:schemeClr val="bg2">
                  <a:lumMod val="60000"/>
                  <a:lumOff val="40000"/>
                  <a:alpha val="11000"/>
                </a:schemeClr>
              </a:gs>
              <a:gs pos="36000">
                <a:schemeClr val="bg2">
                  <a:lumMod val="60000"/>
                  <a:lumOff val="40000"/>
                  <a:alpha val="10000"/>
                </a:schemeClr>
              </a:gs>
              <a:gs pos="75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95" name="CustomShape 5"/>
          <p:cNvSpPr/>
          <p:nvPr/>
        </p:nvSpPr>
        <p:spPr>
          <a:xfrm>
            <a:off x="-925920" y="3191760"/>
            <a:ext cx="2603880" cy="2603520"/>
          </a:xfrm>
          <a:prstGeom prst="ellipse">
            <a:avLst/>
          </a:prstGeom>
          <a:gradFill>
            <a:gsLst>
              <a:gs pos="0">
                <a:schemeClr val="bg2">
                  <a:lumMod val="60000"/>
                  <a:lumOff val="40000"/>
                  <a:alpha val="8000"/>
                </a:schemeClr>
              </a:gs>
              <a:gs pos="36000">
                <a:schemeClr val="bg2">
                  <a:lumMod val="60000"/>
                  <a:lumOff val="40000"/>
                  <a:alpha val="8000"/>
                </a:schemeClr>
              </a:gs>
              <a:gs pos="72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96" name="CustomShape 6"/>
          <p:cNvSpPr/>
          <p:nvPr/>
        </p:nvSpPr>
        <p:spPr>
          <a:xfrm>
            <a:off x="8539200" y="0"/>
            <a:ext cx="755640" cy="121176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97" name="PlaceHolder 7"/>
          <p:cNvSpPr>
            <a:spLocks noGrp="1"/>
          </p:cNvSpPr>
          <p:nvPr>
            <p:ph type="title"/>
          </p:nvPr>
        </p:nvSpPr>
        <p:spPr>
          <a:xfrm>
            <a:off x="534240" y="498960"/>
            <a:ext cx="7777800" cy="1543320"/>
          </a:xfrm>
          <a:prstGeom prst="rect">
            <a:avLst/>
          </a:prstGeom>
        </p:spPr>
        <p:txBody>
          <a:bodyPr/>
          <a:lstStyle/>
          <a:p>
            <a:pPr>
              <a:lnSpc>
                <a:spcPct val="100000"/>
              </a:lnSpc>
            </a:pPr>
            <a:r>
              <a:rPr lang="cs-CZ" sz="4630" b="0" strike="noStrike" spc="-1">
                <a:solidFill>
                  <a:srgbClr val="EBEBEB"/>
                </a:solidFill>
                <a:uFill>
                  <a:solidFill>
                    <a:srgbClr val="FFFFFF"/>
                  </a:solidFill>
                </a:uFill>
                <a:latin typeface="Century Gothic"/>
              </a:rPr>
              <a:t>Kliknutím lze upravit styl.</a:t>
            </a:r>
            <a:endParaRPr lang="cs-CZ" sz="1800" b="0" strike="noStrike" spc="-1">
              <a:solidFill>
                <a:srgbClr val="FFFFFF"/>
              </a:solidFill>
              <a:uFill>
                <a:solidFill>
                  <a:srgbClr val="FFFFFF"/>
                </a:solidFill>
              </a:uFill>
              <a:latin typeface="Century Gothic"/>
            </a:endParaRPr>
          </a:p>
        </p:txBody>
      </p:sp>
      <p:sp>
        <p:nvSpPr>
          <p:cNvPr id="98" name="PlaceHolder 8"/>
          <p:cNvSpPr>
            <a:spLocks noGrp="1"/>
          </p:cNvSpPr>
          <p:nvPr>
            <p:ph type="body"/>
          </p:nvPr>
        </p:nvSpPr>
        <p:spPr>
          <a:xfrm>
            <a:off x="912600" y="2262960"/>
            <a:ext cx="7398720" cy="4624560"/>
          </a:xfrm>
          <a:prstGeom prst="rect">
            <a:avLst/>
          </a:prstGeom>
        </p:spPr>
        <p:txBody>
          <a:bodyPr/>
          <a:lstStyle/>
          <a:p>
            <a:pPr marL="432000" indent="-324000">
              <a:buClr>
                <a:srgbClr val="000000"/>
              </a:buClr>
              <a:buSzPct val="45000"/>
              <a:buFont typeface="Wingdings" charset="2"/>
              <a:buChar char=""/>
            </a:pPr>
            <a:r>
              <a:rPr lang="cs-CZ" sz="2210" b="0" strike="noStrike" spc="-1">
                <a:solidFill>
                  <a:srgbClr val="FFFFFF"/>
                </a:solidFill>
                <a:uFill>
                  <a:solidFill>
                    <a:srgbClr val="FFFFFF"/>
                  </a:solidFill>
                </a:uFill>
                <a:latin typeface="Century Gothic"/>
              </a:rPr>
              <a:t>Klikněte pro úpravu formátu textu osnovy</a:t>
            </a:r>
          </a:p>
          <a:p>
            <a:pPr marL="864000" lvl="1" indent="-324000">
              <a:buClr>
                <a:srgbClr val="000000"/>
              </a:buClr>
              <a:buSzPct val="75000"/>
              <a:buFont typeface="Symbol" charset="2"/>
              <a:buChar char=""/>
            </a:pPr>
            <a:r>
              <a:rPr lang="cs-CZ" sz="2210" b="0" strike="noStrike" spc="-1">
                <a:solidFill>
                  <a:srgbClr val="FFFFFF"/>
                </a:solidFill>
                <a:uFill>
                  <a:solidFill>
                    <a:srgbClr val="FFFFFF"/>
                  </a:solidFill>
                </a:uFill>
                <a:latin typeface="Century Gothic"/>
              </a:rPr>
              <a:t>Druhá úroveň</a:t>
            </a:r>
          </a:p>
          <a:p>
            <a:pPr marL="1296000" lvl="2" indent="-288000">
              <a:buClr>
                <a:srgbClr val="000000"/>
              </a:buClr>
              <a:buSzPct val="45000"/>
              <a:buFont typeface="Wingdings" charset="2"/>
              <a:buChar char=""/>
            </a:pPr>
            <a:r>
              <a:rPr lang="cs-CZ" sz="2210" b="0" strike="noStrike" spc="-1">
                <a:solidFill>
                  <a:srgbClr val="FFFFFF"/>
                </a:solidFill>
                <a:uFill>
                  <a:solidFill>
                    <a:srgbClr val="FFFFFF"/>
                  </a:solidFill>
                </a:uFill>
                <a:latin typeface="Century Gothic"/>
              </a:rPr>
              <a:t>Třetí úroveň</a:t>
            </a:r>
          </a:p>
          <a:p>
            <a:pPr marL="1728000" lvl="3" indent="-216000">
              <a:buClr>
                <a:srgbClr val="000000"/>
              </a:buClr>
              <a:buSzPct val="75000"/>
              <a:buFont typeface="Symbol" charset="2"/>
              <a:buChar char=""/>
            </a:pPr>
            <a:r>
              <a:rPr lang="cs-CZ" sz="2210" b="0" strike="noStrike" spc="-1">
                <a:solidFill>
                  <a:srgbClr val="FFFFFF"/>
                </a:solidFill>
                <a:uFill>
                  <a:solidFill>
                    <a:srgbClr val="FFFFFF"/>
                  </a:solidFill>
                </a:uFill>
                <a:latin typeface="Century Gothic"/>
              </a:rPr>
              <a:t>Čtvrtá úroveň osnovy</a:t>
            </a:r>
          </a:p>
          <a:p>
            <a:pPr marL="2160000" lvl="4" indent="-216000">
              <a:buClr>
                <a:srgbClr val="000000"/>
              </a:buClr>
              <a:buSzPct val="45000"/>
              <a:buFont typeface="Wingdings" charset="2"/>
              <a:buChar char=""/>
            </a:pPr>
            <a:r>
              <a:rPr lang="cs-CZ" sz="2210" b="0" strike="noStrike" spc="-1">
                <a:solidFill>
                  <a:srgbClr val="FFFFFF"/>
                </a:solidFill>
                <a:uFill>
                  <a:solidFill>
                    <a:srgbClr val="FFFFFF"/>
                  </a:solidFill>
                </a:uFill>
                <a:latin typeface="Century Gothic"/>
              </a:rPr>
              <a:t>Pátá úroveň osnovy</a:t>
            </a:r>
          </a:p>
          <a:p>
            <a:pPr marL="2592000" lvl="5" indent="-216000">
              <a:buClr>
                <a:srgbClr val="000000"/>
              </a:buClr>
              <a:buSzPct val="45000"/>
              <a:buFont typeface="Wingdings" charset="2"/>
              <a:buChar char=""/>
            </a:pPr>
            <a:r>
              <a:rPr lang="cs-CZ" sz="2210" b="0" strike="noStrike" spc="-1">
                <a:solidFill>
                  <a:srgbClr val="FFFFFF"/>
                </a:solidFill>
                <a:uFill>
                  <a:solidFill>
                    <a:srgbClr val="FFFFFF"/>
                  </a:solidFill>
                </a:uFill>
                <a:latin typeface="Century Gothic"/>
              </a:rPr>
              <a:t>Šestá úroveň</a:t>
            </a:r>
          </a:p>
          <a:p>
            <a:pPr marL="378000" indent="-377640">
              <a:lnSpc>
                <a:spcPct val="100000"/>
              </a:lnSpc>
              <a:buClr>
                <a:srgbClr val="8AD0D6"/>
              </a:buClr>
              <a:buSzPct val="80000"/>
              <a:buFont typeface="Wingdings 3" charset="2"/>
              <a:buChar char=""/>
            </a:pPr>
            <a:r>
              <a:rPr lang="cs-CZ" sz="2210" b="0" strike="noStrike" spc="-1">
                <a:solidFill>
                  <a:srgbClr val="FFFFFF"/>
                </a:solidFill>
                <a:uFill>
                  <a:solidFill>
                    <a:srgbClr val="FFFFFF"/>
                  </a:solidFill>
                </a:uFill>
                <a:latin typeface="Century Gothic"/>
              </a:rPr>
              <a:t>Sedmá úroveňUpravte styly předlohy textu.</a:t>
            </a:r>
          </a:p>
          <a:p>
            <a:pPr marL="819000" lvl="1" indent="-314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Druhá úroveň</a:t>
            </a:r>
            <a:endParaRPr lang="cs-CZ" sz="2210" b="0" strike="noStrike" spc="-1">
              <a:solidFill>
                <a:srgbClr val="FFFFFF"/>
              </a:solidFill>
              <a:uFill>
                <a:solidFill>
                  <a:srgbClr val="FFFFFF"/>
                </a:solidFill>
              </a:uFill>
              <a:latin typeface="Century Gothic"/>
            </a:endParaRPr>
          </a:p>
          <a:p>
            <a:pPr marL="1260000" lvl="2" indent="-251640">
              <a:lnSpc>
                <a:spcPct val="100000"/>
              </a:lnSpc>
              <a:buClr>
                <a:srgbClr val="8AD0D6"/>
              </a:buClr>
              <a:buSzPct val="80000"/>
              <a:buFont typeface="Wingdings 3" charset="2"/>
              <a:buChar char=""/>
            </a:pPr>
            <a:r>
              <a:rPr lang="cs-CZ" sz="1770" b="0" strike="noStrike" spc="-1">
                <a:solidFill>
                  <a:srgbClr val="FFFFFF"/>
                </a:solidFill>
                <a:uFill>
                  <a:solidFill>
                    <a:srgbClr val="FFFFFF"/>
                  </a:solidFill>
                </a:uFill>
                <a:latin typeface="Century Gothic"/>
              </a:rPr>
              <a:t>Třetí úroveň</a:t>
            </a:r>
            <a:endParaRPr lang="cs-CZ" sz="2210" b="0" strike="noStrike" spc="-1">
              <a:solidFill>
                <a:srgbClr val="FFFFFF"/>
              </a:solidFill>
              <a:uFill>
                <a:solidFill>
                  <a:srgbClr val="FFFFFF"/>
                </a:solidFill>
              </a:uFill>
              <a:latin typeface="Century Gothic"/>
            </a:endParaRPr>
          </a:p>
          <a:p>
            <a:pPr marL="1764000" lvl="3" indent="-251640">
              <a:lnSpc>
                <a:spcPct val="100000"/>
              </a:lnSpc>
              <a:buClr>
                <a:srgbClr val="8AD0D6"/>
              </a:buClr>
              <a:buSzPct val="80000"/>
              <a:buFont typeface="Wingdings 3" charset="2"/>
              <a:buChar char=""/>
            </a:pPr>
            <a:r>
              <a:rPr lang="cs-CZ" sz="1550" b="0" strike="noStrike" spc="-1">
                <a:solidFill>
                  <a:srgbClr val="FFFFFF"/>
                </a:solidFill>
                <a:uFill>
                  <a:solidFill>
                    <a:srgbClr val="FFFFFF"/>
                  </a:solidFill>
                </a:uFill>
                <a:latin typeface="Century Gothic"/>
              </a:rPr>
              <a:t>Čtvrtá úroveň</a:t>
            </a:r>
            <a:endParaRPr lang="cs-CZ" sz="2210" b="0" strike="noStrike" spc="-1">
              <a:solidFill>
                <a:srgbClr val="FFFFFF"/>
              </a:solidFill>
              <a:uFill>
                <a:solidFill>
                  <a:srgbClr val="FFFFFF"/>
                </a:solidFill>
              </a:uFill>
              <a:latin typeface="Century Gothic"/>
            </a:endParaRPr>
          </a:p>
          <a:p>
            <a:pPr marL="2268000" lvl="4" indent="-251640">
              <a:lnSpc>
                <a:spcPct val="100000"/>
              </a:lnSpc>
              <a:buClr>
                <a:srgbClr val="8AD0D6"/>
              </a:buClr>
              <a:buSzPct val="80000"/>
              <a:buFont typeface="Wingdings 3" charset="2"/>
              <a:buChar char=""/>
            </a:pPr>
            <a:r>
              <a:rPr lang="cs-CZ" sz="1550" b="0" strike="noStrike" spc="-1">
                <a:solidFill>
                  <a:srgbClr val="FFFFFF"/>
                </a:solidFill>
                <a:uFill>
                  <a:solidFill>
                    <a:srgbClr val="FFFFFF"/>
                  </a:solidFill>
                </a:uFill>
                <a:latin typeface="Century Gothic"/>
              </a:rPr>
              <a:t>Pátá úroveň</a:t>
            </a:r>
            <a:endParaRPr lang="cs-CZ" sz="2210" b="0" strike="noStrike" spc="-1">
              <a:solidFill>
                <a:srgbClr val="FFFFFF"/>
              </a:solidFill>
              <a:uFill>
                <a:solidFill>
                  <a:srgbClr val="FFFFFF"/>
                </a:solidFill>
              </a:uFill>
              <a:latin typeface="Century Gothic"/>
            </a:endParaRPr>
          </a:p>
        </p:txBody>
      </p:sp>
      <p:sp>
        <p:nvSpPr>
          <p:cNvPr id="99" name="PlaceHolder 9"/>
          <p:cNvSpPr>
            <a:spLocks noGrp="1"/>
          </p:cNvSpPr>
          <p:nvPr>
            <p:ph type="dt"/>
          </p:nvPr>
        </p:nvSpPr>
        <p:spPr>
          <a:xfrm rot="5400000">
            <a:off x="8263080" y="2015640"/>
            <a:ext cx="1091520" cy="251640"/>
          </a:xfrm>
          <a:prstGeom prst="rect">
            <a:avLst/>
          </a:prstGeom>
        </p:spPr>
        <p:txBody>
          <a:bodyPr/>
          <a:lstStyle/>
          <a:p>
            <a:endParaRPr lang="cs-CZ" sz="2400" b="0" strike="noStrike" spc="-1">
              <a:solidFill>
                <a:srgbClr val="000000"/>
              </a:solidFill>
              <a:uFill>
                <a:solidFill>
                  <a:srgbClr val="FFFFFF"/>
                </a:solidFill>
              </a:uFill>
              <a:latin typeface="Times New Roman"/>
            </a:endParaRPr>
          </a:p>
        </p:txBody>
      </p:sp>
      <p:sp>
        <p:nvSpPr>
          <p:cNvPr id="100" name="PlaceHolder 10"/>
          <p:cNvSpPr>
            <a:spLocks noGrp="1"/>
          </p:cNvSpPr>
          <p:nvPr>
            <p:ph type="ftr"/>
          </p:nvPr>
        </p:nvSpPr>
        <p:spPr>
          <a:xfrm rot="5400000">
            <a:off x="6872040" y="3597120"/>
            <a:ext cx="4254480" cy="251640"/>
          </a:xfrm>
          <a:prstGeom prst="rect">
            <a:avLst/>
          </a:prstGeom>
        </p:spPr>
        <p:txBody>
          <a:bodyPr anchor="b"/>
          <a:lstStyle/>
          <a:p>
            <a:endParaRPr lang="cs-CZ" sz="2400" b="0" strike="noStrike" spc="-1">
              <a:solidFill>
                <a:srgbClr val="000000"/>
              </a:solidFill>
              <a:uFill>
                <a:solidFill>
                  <a:srgbClr val="FFFFFF"/>
                </a:solidFill>
              </a:uFill>
              <a:latin typeface="Times New Roman"/>
            </a:endParaRPr>
          </a:p>
        </p:txBody>
      </p:sp>
      <p:sp>
        <p:nvSpPr>
          <p:cNvPr id="101" name="PlaceHolder 11"/>
          <p:cNvSpPr>
            <a:spLocks noGrp="1"/>
          </p:cNvSpPr>
          <p:nvPr>
            <p:ph type="sldNum"/>
          </p:nvPr>
        </p:nvSpPr>
        <p:spPr>
          <a:xfrm>
            <a:off x="8561880" y="326160"/>
            <a:ext cx="693000" cy="846000"/>
          </a:xfrm>
          <a:prstGeom prst="rect">
            <a:avLst/>
          </a:prstGeom>
        </p:spPr>
        <p:txBody>
          <a:bodyPr anchor="b"/>
          <a:lstStyle/>
          <a:p>
            <a:pPr algn="ctr">
              <a:lnSpc>
                <a:spcPct val="100000"/>
              </a:lnSpc>
            </a:pPr>
            <a:fld id="{655865EA-ACFE-4256-AB80-80B66F5A5896}" type="slidenum">
              <a:rPr lang="cs-CZ" sz="3090" b="0" strike="noStrike" spc="-1">
                <a:solidFill>
                  <a:srgbClr val="FFFFFF"/>
                </a:solidFill>
                <a:uFill>
                  <a:solidFill>
                    <a:srgbClr val="FFFFFF"/>
                  </a:solidFill>
                </a:uFill>
                <a:latin typeface="Century Gothic"/>
              </a:rPr>
              <a:t>‹#›</a:t>
            </a:fld>
            <a:endParaRPr lang="cs-CZ"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36" name="CustomShape 1"/>
          <p:cNvSpPr/>
          <p:nvPr/>
        </p:nvSpPr>
        <p:spPr>
          <a:xfrm>
            <a:off x="6944760" y="1847880"/>
            <a:ext cx="3107880" cy="310752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37" name="CustomShape 2"/>
          <p:cNvSpPr/>
          <p:nvPr/>
        </p:nvSpPr>
        <p:spPr>
          <a:xfrm>
            <a:off x="6272640" y="-504000"/>
            <a:ext cx="1763640" cy="1763640"/>
          </a:xfrm>
          <a:prstGeom prst="ellipse">
            <a:avLst/>
          </a:prstGeom>
          <a:gradFill>
            <a:gsLst>
              <a:gs pos="0">
                <a:schemeClr val="bg2">
                  <a:lumMod val="60000"/>
                  <a:lumOff val="40000"/>
                  <a:alpha val="14000"/>
                </a:schemeClr>
              </a:gs>
              <a:gs pos="36000">
                <a:schemeClr val="bg2">
                  <a:lumMod val="60000"/>
                  <a:lumOff val="40000"/>
                  <a:alpha val="7000"/>
                </a:schemeClr>
              </a:gs>
              <a:gs pos="73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38" name="CustomShape 3"/>
          <p:cNvSpPr/>
          <p:nvPr/>
        </p:nvSpPr>
        <p:spPr>
          <a:xfrm>
            <a:off x="6944760" y="6719760"/>
            <a:ext cx="1091880" cy="1091520"/>
          </a:xfrm>
          <a:prstGeom prst="ellipse">
            <a:avLst/>
          </a:prstGeom>
          <a:gradFill>
            <a:gsLst>
              <a:gs pos="0">
                <a:schemeClr val="bg2">
                  <a:lumMod val="60000"/>
                  <a:lumOff val="40000"/>
                  <a:alpha val="9000"/>
                </a:schemeClr>
              </a:gs>
              <a:gs pos="36000">
                <a:schemeClr val="bg2">
                  <a:lumMod val="60000"/>
                  <a:lumOff val="40000"/>
                  <a:alpha val="5000"/>
                </a:schemeClr>
              </a:gs>
              <a:gs pos="66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39" name="CustomShape 4"/>
          <p:cNvSpPr/>
          <p:nvPr/>
        </p:nvSpPr>
        <p:spPr>
          <a:xfrm>
            <a:off x="-169920" y="2939760"/>
            <a:ext cx="4619880" cy="4619520"/>
          </a:xfrm>
          <a:prstGeom prst="ellipse">
            <a:avLst/>
          </a:prstGeom>
          <a:gradFill>
            <a:gsLst>
              <a:gs pos="0">
                <a:schemeClr val="bg2">
                  <a:lumMod val="60000"/>
                  <a:lumOff val="40000"/>
                  <a:alpha val="11000"/>
                </a:schemeClr>
              </a:gs>
              <a:gs pos="36000">
                <a:schemeClr val="bg2">
                  <a:lumMod val="60000"/>
                  <a:lumOff val="40000"/>
                  <a:alpha val="10000"/>
                </a:schemeClr>
              </a:gs>
              <a:gs pos="75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0" name="CustomShape 5"/>
          <p:cNvSpPr/>
          <p:nvPr/>
        </p:nvSpPr>
        <p:spPr>
          <a:xfrm>
            <a:off x="-925920" y="3191760"/>
            <a:ext cx="2603880" cy="2603520"/>
          </a:xfrm>
          <a:prstGeom prst="ellipse">
            <a:avLst/>
          </a:prstGeom>
          <a:gradFill>
            <a:gsLst>
              <a:gs pos="0">
                <a:schemeClr val="bg2">
                  <a:lumMod val="60000"/>
                  <a:lumOff val="40000"/>
                  <a:alpha val="8000"/>
                </a:schemeClr>
              </a:gs>
              <a:gs pos="36000">
                <a:schemeClr val="bg2">
                  <a:lumMod val="60000"/>
                  <a:lumOff val="40000"/>
                  <a:alpha val="8000"/>
                </a:schemeClr>
              </a:gs>
              <a:gs pos="72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1" name="CustomShape 6"/>
          <p:cNvSpPr/>
          <p:nvPr/>
        </p:nvSpPr>
        <p:spPr>
          <a:xfrm>
            <a:off x="8539200" y="0"/>
            <a:ext cx="755640" cy="121176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2" name="PlaceHolder 7"/>
          <p:cNvSpPr>
            <a:spLocks noGrp="1"/>
          </p:cNvSpPr>
          <p:nvPr>
            <p:ph type="title"/>
          </p:nvPr>
        </p:nvSpPr>
        <p:spPr>
          <a:xfrm>
            <a:off x="534240" y="498960"/>
            <a:ext cx="7777800" cy="1543320"/>
          </a:xfrm>
          <a:prstGeom prst="rect">
            <a:avLst/>
          </a:prstGeom>
        </p:spPr>
        <p:txBody>
          <a:bodyPr/>
          <a:lstStyle/>
          <a:p>
            <a:pPr>
              <a:lnSpc>
                <a:spcPct val="100000"/>
              </a:lnSpc>
            </a:pPr>
            <a:r>
              <a:rPr lang="cs-CZ" sz="4630" b="0" strike="noStrike" spc="-1">
                <a:solidFill>
                  <a:srgbClr val="EBEBEB"/>
                </a:solidFill>
                <a:uFill>
                  <a:solidFill>
                    <a:srgbClr val="FFFFFF"/>
                  </a:solidFill>
                </a:uFill>
                <a:latin typeface="Century Gothic"/>
              </a:rPr>
              <a:t>Kliknutím lze upravit styl.</a:t>
            </a:r>
            <a:endParaRPr lang="cs-CZ" sz="1800" b="0" strike="noStrike" spc="-1">
              <a:solidFill>
                <a:srgbClr val="FFFFFF"/>
              </a:solidFill>
              <a:uFill>
                <a:solidFill>
                  <a:srgbClr val="FFFFFF"/>
                </a:solidFill>
              </a:uFill>
              <a:latin typeface="Century Gothic"/>
            </a:endParaRPr>
          </a:p>
        </p:txBody>
      </p:sp>
      <p:sp>
        <p:nvSpPr>
          <p:cNvPr id="143" name="PlaceHolder 8"/>
          <p:cNvSpPr>
            <a:spLocks noGrp="1"/>
          </p:cNvSpPr>
          <p:nvPr>
            <p:ph type="body"/>
          </p:nvPr>
        </p:nvSpPr>
        <p:spPr>
          <a:xfrm>
            <a:off x="912600" y="2099880"/>
            <a:ext cx="3635640" cy="635040"/>
          </a:xfrm>
          <a:prstGeom prst="rect">
            <a:avLst/>
          </a:prstGeom>
        </p:spPr>
        <p:txBody>
          <a:bodyPr anchor="b"/>
          <a:lstStyle/>
          <a:p>
            <a:pPr marL="432000" indent="-324000">
              <a:buClr>
                <a:srgbClr val="000000"/>
              </a:buClr>
              <a:buSzPct val="45000"/>
              <a:buFont typeface="Wingdings" charset="2"/>
              <a:buChar char=""/>
            </a:pPr>
            <a:r>
              <a:rPr lang="cs-CZ" sz="2650" b="0" strike="noStrike" spc="-1">
                <a:solidFill>
                  <a:srgbClr val="8AD0D6"/>
                </a:solidFill>
                <a:uFill>
                  <a:solidFill>
                    <a:srgbClr val="FFFFFF"/>
                  </a:solidFill>
                </a:uFill>
                <a:latin typeface="Century Gothic"/>
              </a:rPr>
              <a:t>Klikněte pro úpravu formátu textu osnovy</a:t>
            </a:r>
            <a:endParaRPr lang="cs-CZ" sz="2650" b="0" strike="noStrike" spc="-1">
              <a:solidFill>
                <a:srgbClr val="FFFFFF"/>
              </a:solidFill>
              <a:uFill>
                <a:solidFill>
                  <a:srgbClr val="FFFFFF"/>
                </a:solidFill>
              </a:uFill>
              <a:latin typeface="Century Gothic"/>
            </a:endParaRPr>
          </a:p>
          <a:p>
            <a:pPr marL="864000" lvl="1" indent="-324000">
              <a:buClr>
                <a:srgbClr val="000000"/>
              </a:buClr>
              <a:buSzPct val="75000"/>
              <a:buFont typeface="Symbol" charset="2"/>
              <a:buChar char=""/>
            </a:pPr>
            <a:r>
              <a:rPr lang="cs-CZ" sz="2650" b="0" strike="noStrike" spc="-1">
                <a:solidFill>
                  <a:srgbClr val="8AD0D6"/>
                </a:solidFill>
                <a:uFill>
                  <a:solidFill>
                    <a:srgbClr val="FFFFFF"/>
                  </a:solidFill>
                </a:uFill>
                <a:latin typeface="Century Gothic"/>
              </a:rPr>
              <a:t>Druhá úroveň</a:t>
            </a:r>
            <a:endParaRPr lang="cs-CZ" sz="2650" b="0" strike="noStrike" spc="-1">
              <a:solidFill>
                <a:srgbClr val="FFFFFF"/>
              </a:solidFill>
              <a:uFill>
                <a:solidFill>
                  <a:srgbClr val="FFFFFF"/>
                </a:solidFill>
              </a:uFill>
              <a:latin typeface="Century Gothic"/>
            </a:endParaRPr>
          </a:p>
          <a:p>
            <a:pPr marL="1296000" lvl="2" indent="-288000">
              <a:buClr>
                <a:srgbClr val="000000"/>
              </a:buClr>
              <a:buSzPct val="45000"/>
              <a:buFont typeface="Wingdings" charset="2"/>
              <a:buChar char=""/>
            </a:pPr>
            <a:r>
              <a:rPr lang="cs-CZ" sz="2650" b="0" strike="noStrike" spc="-1">
                <a:solidFill>
                  <a:srgbClr val="8AD0D6"/>
                </a:solidFill>
                <a:uFill>
                  <a:solidFill>
                    <a:srgbClr val="FFFFFF"/>
                  </a:solidFill>
                </a:uFill>
                <a:latin typeface="Century Gothic"/>
              </a:rPr>
              <a:t>Třetí úroveň</a:t>
            </a:r>
            <a:endParaRPr lang="cs-CZ" sz="2650" b="0" strike="noStrike" spc="-1">
              <a:solidFill>
                <a:srgbClr val="FFFFFF"/>
              </a:solidFill>
              <a:uFill>
                <a:solidFill>
                  <a:srgbClr val="FFFFFF"/>
                </a:solidFill>
              </a:uFill>
              <a:latin typeface="Century Gothic"/>
            </a:endParaRPr>
          </a:p>
          <a:p>
            <a:pPr marL="1728000" lvl="3" indent="-216000">
              <a:buClr>
                <a:srgbClr val="000000"/>
              </a:buClr>
              <a:buSzPct val="75000"/>
              <a:buFont typeface="Symbol" charset="2"/>
              <a:buChar char=""/>
            </a:pPr>
            <a:r>
              <a:rPr lang="cs-CZ" sz="2650" b="0" strike="noStrike" spc="-1">
                <a:solidFill>
                  <a:srgbClr val="8AD0D6"/>
                </a:solidFill>
                <a:uFill>
                  <a:solidFill>
                    <a:srgbClr val="FFFFFF"/>
                  </a:solidFill>
                </a:uFill>
                <a:latin typeface="Century Gothic"/>
              </a:rPr>
              <a:t>Čtvrtá úroveň osnovy</a:t>
            </a:r>
            <a:endParaRPr lang="cs-CZ" sz="2650" b="0" strike="noStrike" spc="-1">
              <a:solidFill>
                <a:srgbClr val="FFFFFF"/>
              </a:solidFill>
              <a:uFill>
                <a:solidFill>
                  <a:srgbClr val="FFFFFF"/>
                </a:solidFill>
              </a:uFill>
              <a:latin typeface="Century Gothic"/>
            </a:endParaRPr>
          </a:p>
          <a:p>
            <a:pPr marL="2160000" lvl="4" indent="-216000">
              <a:buClr>
                <a:srgbClr val="000000"/>
              </a:buClr>
              <a:buSzPct val="45000"/>
              <a:buFont typeface="Wingdings" charset="2"/>
              <a:buChar char=""/>
            </a:pPr>
            <a:r>
              <a:rPr lang="cs-CZ" sz="2650" b="0" strike="noStrike" spc="-1">
                <a:solidFill>
                  <a:srgbClr val="8AD0D6"/>
                </a:solidFill>
                <a:uFill>
                  <a:solidFill>
                    <a:srgbClr val="FFFFFF"/>
                  </a:solidFill>
                </a:uFill>
                <a:latin typeface="Century Gothic"/>
              </a:rPr>
              <a:t>Pátá úroveň osnovy</a:t>
            </a:r>
            <a:endParaRPr lang="cs-CZ" sz="2650" b="0" strike="noStrike" spc="-1">
              <a:solidFill>
                <a:srgbClr val="FFFFFF"/>
              </a:solidFill>
              <a:uFill>
                <a:solidFill>
                  <a:srgbClr val="FFFFFF"/>
                </a:solidFill>
              </a:uFill>
              <a:latin typeface="Century Gothic"/>
            </a:endParaRPr>
          </a:p>
          <a:p>
            <a:pPr marL="2592000" lvl="5" indent="-216000">
              <a:buClr>
                <a:srgbClr val="000000"/>
              </a:buClr>
              <a:buSzPct val="45000"/>
              <a:buFont typeface="Wingdings" charset="2"/>
              <a:buChar char=""/>
            </a:pPr>
            <a:r>
              <a:rPr lang="cs-CZ" sz="2650" b="0" strike="noStrike" spc="-1">
                <a:solidFill>
                  <a:srgbClr val="8AD0D6"/>
                </a:solidFill>
                <a:uFill>
                  <a:solidFill>
                    <a:srgbClr val="FFFFFF"/>
                  </a:solidFill>
                </a:uFill>
                <a:latin typeface="Century Gothic"/>
              </a:rPr>
              <a:t>Šestá úroveň</a:t>
            </a:r>
            <a:endParaRPr lang="cs-CZ" sz="2650" b="0" strike="noStrike" spc="-1">
              <a:solidFill>
                <a:srgbClr val="FFFFFF"/>
              </a:solidFill>
              <a:uFill>
                <a:solidFill>
                  <a:srgbClr val="FFFFFF"/>
                </a:solidFill>
              </a:uFill>
              <a:latin typeface="Century Gothic"/>
            </a:endParaRPr>
          </a:p>
          <a:p>
            <a:pPr>
              <a:lnSpc>
                <a:spcPct val="100000"/>
              </a:lnSpc>
            </a:pPr>
            <a:r>
              <a:rPr lang="cs-CZ" sz="2650" b="0" strike="noStrike" spc="-1">
                <a:solidFill>
                  <a:srgbClr val="8AD0D6"/>
                </a:solidFill>
                <a:uFill>
                  <a:solidFill>
                    <a:srgbClr val="FFFFFF"/>
                  </a:solidFill>
                </a:uFill>
                <a:latin typeface="Century Gothic"/>
              </a:rPr>
              <a:t>Sedmá úroveňUpravte styly předlohy textu.</a:t>
            </a:r>
            <a:endParaRPr lang="cs-CZ" sz="2650" b="0" strike="noStrike" spc="-1">
              <a:solidFill>
                <a:srgbClr val="FFFFFF"/>
              </a:solidFill>
              <a:uFill>
                <a:solidFill>
                  <a:srgbClr val="FFFFFF"/>
                </a:solidFill>
              </a:uFill>
              <a:latin typeface="Century Gothic"/>
            </a:endParaRPr>
          </a:p>
        </p:txBody>
      </p:sp>
      <p:sp>
        <p:nvSpPr>
          <p:cNvPr id="144" name="PlaceHolder 9"/>
          <p:cNvSpPr>
            <a:spLocks noGrp="1"/>
          </p:cNvSpPr>
          <p:nvPr>
            <p:ph type="body"/>
          </p:nvPr>
        </p:nvSpPr>
        <p:spPr>
          <a:xfrm>
            <a:off x="912600" y="2772000"/>
            <a:ext cx="3635640" cy="4124160"/>
          </a:xfrm>
          <a:prstGeom prst="rect">
            <a:avLst/>
          </a:prstGeom>
        </p:spPr>
        <p:txBody>
          <a:bodyPr/>
          <a:lstStyle/>
          <a:p>
            <a:pPr marL="432000" indent="-324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Klikněte pro úpravu formátu textu osnovy</a:t>
            </a:r>
          </a:p>
          <a:p>
            <a:pPr marL="864000" lvl="1" indent="-324000">
              <a:buClr>
                <a:srgbClr val="000000"/>
              </a:buClr>
              <a:buSzPct val="75000"/>
              <a:buFont typeface="Symbol" charset="2"/>
              <a:buChar char=""/>
            </a:pPr>
            <a:r>
              <a:rPr lang="cs-CZ" sz="1990" b="0" strike="noStrike" spc="-1">
                <a:solidFill>
                  <a:srgbClr val="FFFFFF"/>
                </a:solidFill>
                <a:uFill>
                  <a:solidFill>
                    <a:srgbClr val="FFFFFF"/>
                  </a:solidFill>
                </a:uFill>
                <a:latin typeface="Century Gothic"/>
              </a:rPr>
              <a:t>Druhá úroveň</a:t>
            </a:r>
          </a:p>
          <a:p>
            <a:pPr marL="1296000" lvl="2" indent="-288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Třetí úroveň</a:t>
            </a:r>
          </a:p>
          <a:p>
            <a:pPr marL="1728000" lvl="3" indent="-216000">
              <a:buClr>
                <a:srgbClr val="000000"/>
              </a:buClr>
              <a:buSzPct val="75000"/>
              <a:buFont typeface="Symbol" charset="2"/>
              <a:buChar char=""/>
            </a:pPr>
            <a:r>
              <a:rPr lang="cs-CZ" sz="1990" b="0" strike="noStrike" spc="-1">
                <a:solidFill>
                  <a:srgbClr val="FFFFFF"/>
                </a:solidFill>
                <a:uFill>
                  <a:solidFill>
                    <a:srgbClr val="FFFFFF"/>
                  </a:solidFill>
                </a:uFill>
                <a:latin typeface="Century Gothic"/>
              </a:rPr>
              <a:t>Čtvrtá úroveň osnovy</a:t>
            </a:r>
          </a:p>
          <a:p>
            <a:pPr marL="2160000" lvl="4" indent="-216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Pátá úroveň osnovy</a:t>
            </a:r>
          </a:p>
          <a:p>
            <a:pPr marL="2592000" lvl="5" indent="-216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Šestá úroveň</a:t>
            </a: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Sedmá úroveňUpravte styly předlohy textu.</a:t>
            </a:r>
          </a:p>
          <a:p>
            <a:pPr marL="819000" lvl="1" indent="-314640">
              <a:lnSpc>
                <a:spcPct val="100000"/>
              </a:lnSpc>
              <a:buClr>
                <a:srgbClr val="8AD0D6"/>
              </a:buClr>
              <a:buSzPct val="80000"/>
              <a:buFont typeface="Wingdings 3" charset="2"/>
              <a:buChar char=""/>
            </a:pPr>
            <a:r>
              <a:rPr lang="cs-CZ" sz="1770" b="0" strike="noStrike" spc="-1">
                <a:solidFill>
                  <a:srgbClr val="FFFFFF"/>
                </a:solidFill>
                <a:uFill>
                  <a:solidFill>
                    <a:srgbClr val="FFFFFF"/>
                  </a:solidFill>
                </a:uFill>
                <a:latin typeface="Century Gothic"/>
              </a:rPr>
              <a:t>Druhá úroveň</a:t>
            </a:r>
            <a:endParaRPr lang="cs-CZ" sz="1990" b="0" strike="noStrike" spc="-1">
              <a:solidFill>
                <a:srgbClr val="FFFFFF"/>
              </a:solidFill>
              <a:uFill>
                <a:solidFill>
                  <a:srgbClr val="FFFFFF"/>
                </a:solidFill>
              </a:uFill>
              <a:latin typeface="Century Gothic"/>
            </a:endParaRPr>
          </a:p>
          <a:p>
            <a:pPr marL="1260000" lvl="2" indent="-251640">
              <a:lnSpc>
                <a:spcPct val="100000"/>
              </a:lnSpc>
              <a:buClr>
                <a:srgbClr val="8AD0D6"/>
              </a:buClr>
              <a:buSzPct val="80000"/>
              <a:buFont typeface="Wingdings 3" charset="2"/>
              <a:buChar char=""/>
            </a:pPr>
            <a:r>
              <a:rPr lang="cs-CZ" sz="1550" b="0" strike="noStrike" spc="-1">
                <a:solidFill>
                  <a:srgbClr val="FFFFFF"/>
                </a:solidFill>
                <a:uFill>
                  <a:solidFill>
                    <a:srgbClr val="FFFFFF"/>
                  </a:solidFill>
                </a:uFill>
                <a:latin typeface="Century Gothic"/>
              </a:rPr>
              <a:t>Třetí úroveň</a:t>
            </a:r>
            <a:endParaRPr lang="cs-CZ" sz="1990" b="0" strike="noStrike" spc="-1">
              <a:solidFill>
                <a:srgbClr val="FFFFFF"/>
              </a:solidFill>
              <a:uFill>
                <a:solidFill>
                  <a:srgbClr val="FFFFFF"/>
                </a:solidFill>
              </a:uFill>
              <a:latin typeface="Century Gothic"/>
            </a:endParaRPr>
          </a:p>
          <a:p>
            <a:pPr marL="1764000" lvl="3" indent="-251640">
              <a:lnSpc>
                <a:spcPct val="100000"/>
              </a:lnSpc>
              <a:buClr>
                <a:srgbClr val="8AD0D6"/>
              </a:buClr>
              <a:buSzPct val="80000"/>
              <a:buFont typeface="Wingdings 3" charset="2"/>
              <a:buChar char=""/>
            </a:pPr>
            <a:r>
              <a:rPr lang="cs-CZ" sz="1330" b="0" strike="noStrike" spc="-1">
                <a:solidFill>
                  <a:srgbClr val="FFFFFF"/>
                </a:solidFill>
                <a:uFill>
                  <a:solidFill>
                    <a:srgbClr val="FFFFFF"/>
                  </a:solidFill>
                </a:uFill>
                <a:latin typeface="Century Gothic"/>
              </a:rPr>
              <a:t>Čtvrtá úroveň</a:t>
            </a:r>
            <a:endParaRPr lang="cs-CZ" sz="1990" b="0" strike="noStrike" spc="-1">
              <a:solidFill>
                <a:srgbClr val="FFFFFF"/>
              </a:solidFill>
              <a:uFill>
                <a:solidFill>
                  <a:srgbClr val="FFFFFF"/>
                </a:solidFill>
              </a:uFill>
              <a:latin typeface="Century Gothic"/>
            </a:endParaRPr>
          </a:p>
          <a:p>
            <a:pPr marL="2268000" lvl="4" indent="-251640">
              <a:lnSpc>
                <a:spcPct val="100000"/>
              </a:lnSpc>
              <a:buClr>
                <a:srgbClr val="8AD0D6"/>
              </a:buClr>
              <a:buSzPct val="80000"/>
              <a:buFont typeface="Wingdings 3" charset="2"/>
              <a:buChar char=""/>
            </a:pPr>
            <a:r>
              <a:rPr lang="cs-CZ" sz="1330" b="0" strike="noStrike" spc="-1">
                <a:solidFill>
                  <a:srgbClr val="FFFFFF"/>
                </a:solidFill>
                <a:uFill>
                  <a:solidFill>
                    <a:srgbClr val="FFFFFF"/>
                  </a:solidFill>
                </a:uFill>
                <a:latin typeface="Century Gothic"/>
              </a:rPr>
              <a:t>Pátá úroveň</a:t>
            </a:r>
            <a:endParaRPr lang="cs-CZ" sz="1990" b="0" strike="noStrike" spc="-1">
              <a:solidFill>
                <a:srgbClr val="FFFFFF"/>
              </a:solidFill>
              <a:uFill>
                <a:solidFill>
                  <a:srgbClr val="FFFFFF"/>
                </a:solidFill>
              </a:uFill>
              <a:latin typeface="Century Gothic"/>
            </a:endParaRPr>
          </a:p>
        </p:txBody>
      </p:sp>
      <p:sp>
        <p:nvSpPr>
          <p:cNvPr id="145" name="PlaceHolder 10"/>
          <p:cNvSpPr>
            <a:spLocks noGrp="1"/>
          </p:cNvSpPr>
          <p:nvPr>
            <p:ph type="body"/>
          </p:nvPr>
        </p:nvSpPr>
        <p:spPr>
          <a:xfrm>
            <a:off x="4676400" y="2099880"/>
            <a:ext cx="3635640" cy="635040"/>
          </a:xfrm>
          <a:prstGeom prst="rect">
            <a:avLst/>
          </a:prstGeom>
        </p:spPr>
        <p:txBody>
          <a:bodyPr anchor="b"/>
          <a:lstStyle/>
          <a:p>
            <a:pPr marL="432000" indent="-324000">
              <a:buClr>
                <a:srgbClr val="000000"/>
              </a:buClr>
              <a:buSzPct val="45000"/>
              <a:buFont typeface="Wingdings" charset="2"/>
              <a:buChar char=""/>
            </a:pPr>
            <a:r>
              <a:rPr lang="cs-CZ" sz="2650" b="0" strike="noStrike" spc="-1">
                <a:solidFill>
                  <a:srgbClr val="8AD0D6"/>
                </a:solidFill>
                <a:uFill>
                  <a:solidFill>
                    <a:srgbClr val="FFFFFF"/>
                  </a:solidFill>
                </a:uFill>
                <a:latin typeface="Century Gothic"/>
              </a:rPr>
              <a:t>Klikněte pro úpravu formátu textu osnovy</a:t>
            </a:r>
            <a:endParaRPr lang="cs-CZ" sz="2650" b="0" strike="noStrike" spc="-1">
              <a:solidFill>
                <a:srgbClr val="FFFFFF"/>
              </a:solidFill>
              <a:uFill>
                <a:solidFill>
                  <a:srgbClr val="FFFFFF"/>
                </a:solidFill>
              </a:uFill>
              <a:latin typeface="Century Gothic"/>
            </a:endParaRPr>
          </a:p>
          <a:p>
            <a:pPr marL="864000" lvl="1" indent="-324000">
              <a:buClr>
                <a:srgbClr val="000000"/>
              </a:buClr>
              <a:buSzPct val="75000"/>
              <a:buFont typeface="Symbol" charset="2"/>
              <a:buChar char=""/>
            </a:pPr>
            <a:r>
              <a:rPr lang="cs-CZ" sz="2650" b="0" strike="noStrike" spc="-1">
                <a:solidFill>
                  <a:srgbClr val="8AD0D6"/>
                </a:solidFill>
                <a:uFill>
                  <a:solidFill>
                    <a:srgbClr val="FFFFFF"/>
                  </a:solidFill>
                </a:uFill>
                <a:latin typeface="Century Gothic"/>
              </a:rPr>
              <a:t>Druhá úroveň</a:t>
            </a:r>
            <a:endParaRPr lang="cs-CZ" sz="2650" b="0" strike="noStrike" spc="-1">
              <a:solidFill>
                <a:srgbClr val="FFFFFF"/>
              </a:solidFill>
              <a:uFill>
                <a:solidFill>
                  <a:srgbClr val="FFFFFF"/>
                </a:solidFill>
              </a:uFill>
              <a:latin typeface="Century Gothic"/>
            </a:endParaRPr>
          </a:p>
          <a:p>
            <a:pPr marL="1296000" lvl="2" indent="-288000">
              <a:buClr>
                <a:srgbClr val="000000"/>
              </a:buClr>
              <a:buSzPct val="45000"/>
              <a:buFont typeface="Wingdings" charset="2"/>
              <a:buChar char=""/>
            </a:pPr>
            <a:r>
              <a:rPr lang="cs-CZ" sz="2650" b="0" strike="noStrike" spc="-1">
                <a:solidFill>
                  <a:srgbClr val="8AD0D6"/>
                </a:solidFill>
                <a:uFill>
                  <a:solidFill>
                    <a:srgbClr val="FFFFFF"/>
                  </a:solidFill>
                </a:uFill>
                <a:latin typeface="Century Gothic"/>
              </a:rPr>
              <a:t>Třetí úroveň</a:t>
            </a:r>
            <a:endParaRPr lang="cs-CZ" sz="2650" b="0" strike="noStrike" spc="-1">
              <a:solidFill>
                <a:srgbClr val="FFFFFF"/>
              </a:solidFill>
              <a:uFill>
                <a:solidFill>
                  <a:srgbClr val="FFFFFF"/>
                </a:solidFill>
              </a:uFill>
              <a:latin typeface="Century Gothic"/>
            </a:endParaRPr>
          </a:p>
          <a:p>
            <a:pPr marL="1728000" lvl="3" indent="-216000">
              <a:buClr>
                <a:srgbClr val="000000"/>
              </a:buClr>
              <a:buSzPct val="75000"/>
              <a:buFont typeface="Symbol" charset="2"/>
              <a:buChar char=""/>
            </a:pPr>
            <a:r>
              <a:rPr lang="cs-CZ" sz="2650" b="0" strike="noStrike" spc="-1">
                <a:solidFill>
                  <a:srgbClr val="8AD0D6"/>
                </a:solidFill>
                <a:uFill>
                  <a:solidFill>
                    <a:srgbClr val="FFFFFF"/>
                  </a:solidFill>
                </a:uFill>
                <a:latin typeface="Century Gothic"/>
              </a:rPr>
              <a:t>Čtvrtá úroveň osnovy</a:t>
            </a:r>
            <a:endParaRPr lang="cs-CZ" sz="2650" b="0" strike="noStrike" spc="-1">
              <a:solidFill>
                <a:srgbClr val="FFFFFF"/>
              </a:solidFill>
              <a:uFill>
                <a:solidFill>
                  <a:srgbClr val="FFFFFF"/>
                </a:solidFill>
              </a:uFill>
              <a:latin typeface="Century Gothic"/>
            </a:endParaRPr>
          </a:p>
          <a:p>
            <a:pPr marL="2160000" lvl="4" indent="-216000">
              <a:buClr>
                <a:srgbClr val="000000"/>
              </a:buClr>
              <a:buSzPct val="45000"/>
              <a:buFont typeface="Wingdings" charset="2"/>
              <a:buChar char=""/>
            </a:pPr>
            <a:r>
              <a:rPr lang="cs-CZ" sz="2650" b="0" strike="noStrike" spc="-1">
                <a:solidFill>
                  <a:srgbClr val="8AD0D6"/>
                </a:solidFill>
                <a:uFill>
                  <a:solidFill>
                    <a:srgbClr val="FFFFFF"/>
                  </a:solidFill>
                </a:uFill>
                <a:latin typeface="Century Gothic"/>
              </a:rPr>
              <a:t>Pátá úroveň osnovy</a:t>
            </a:r>
            <a:endParaRPr lang="cs-CZ" sz="2650" b="0" strike="noStrike" spc="-1">
              <a:solidFill>
                <a:srgbClr val="FFFFFF"/>
              </a:solidFill>
              <a:uFill>
                <a:solidFill>
                  <a:srgbClr val="FFFFFF"/>
                </a:solidFill>
              </a:uFill>
              <a:latin typeface="Century Gothic"/>
            </a:endParaRPr>
          </a:p>
          <a:p>
            <a:pPr marL="2592000" lvl="5" indent="-216000">
              <a:buClr>
                <a:srgbClr val="000000"/>
              </a:buClr>
              <a:buSzPct val="45000"/>
              <a:buFont typeface="Wingdings" charset="2"/>
              <a:buChar char=""/>
            </a:pPr>
            <a:r>
              <a:rPr lang="cs-CZ" sz="2650" b="0" strike="noStrike" spc="-1">
                <a:solidFill>
                  <a:srgbClr val="8AD0D6"/>
                </a:solidFill>
                <a:uFill>
                  <a:solidFill>
                    <a:srgbClr val="FFFFFF"/>
                  </a:solidFill>
                </a:uFill>
                <a:latin typeface="Century Gothic"/>
              </a:rPr>
              <a:t>Šestá úroveň</a:t>
            </a:r>
            <a:endParaRPr lang="cs-CZ" sz="2650" b="0" strike="noStrike" spc="-1">
              <a:solidFill>
                <a:srgbClr val="FFFFFF"/>
              </a:solidFill>
              <a:uFill>
                <a:solidFill>
                  <a:srgbClr val="FFFFFF"/>
                </a:solidFill>
              </a:uFill>
              <a:latin typeface="Century Gothic"/>
            </a:endParaRPr>
          </a:p>
          <a:p>
            <a:pPr>
              <a:lnSpc>
                <a:spcPct val="100000"/>
              </a:lnSpc>
            </a:pPr>
            <a:r>
              <a:rPr lang="cs-CZ" sz="2650" b="0" strike="noStrike" spc="-1">
                <a:solidFill>
                  <a:srgbClr val="8AD0D6"/>
                </a:solidFill>
                <a:uFill>
                  <a:solidFill>
                    <a:srgbClr val="FFFFFF"/>
                  </a:solidFill>
                </a:uFill>
                <a:latin typeface="Century Gothic"/>
              </a:rPr>
              <a:t>Sedmá úroveňUpravte styly předlohy textu.</a:t>
            </a:r>
            <a:endParaRPr lang="cs-CZ" sz="2650" b="0" strike="noStrike" spc="-1">
              <a:solidFill>
                <a:srgbClr val="FFFFFF"/>
              </a:solidFill>
              <a:uFill>
                <a:solidFill>
                  <a:srgbClr val="FFFFFF"/>
                </a:solidFill>
              </a:uFill>
              <a:latin typeface="Century Gothic"/>
            </a:endParaRPr>
          </a:p>
        </p:txBody>
      </p:sp>
      <p:sp>
        <p:nvSpPr>
          <p:cNvPr id="146" name="PlaceHolder 11"/>
          <p:cNvSpPr>
            <a:spLocks noGrp="1"/>
          </p:cNvSpPr>
          <p:nvPr>
            <p:ph type="body"/>
          </p:nvPr>
        </p:nvSpPr>
        <p:spPr>
          <a:xfrm>
            <a:off x="4676400" y="2772000"/>
            <a:ext cx="3635640" cy="4124160"/>
          </a:xfrm>
          <a:prstGeom prst="rect">
            <a:avLst/>
          </a:prstGeom>
        </p:spPr>
        <p:txBody>
          <a:bodyPr/>
          <a:lstStyle/>
          <a:p>
            <a:pPr marL="432000" indent="-324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Klikněte pro úpravu formátu textu osnovy</a:t>
            </a:r>
          </a:p>
          <a:p>
            <a:pPr marL="864000" lvl="1" indent="-324000">
              <a:buClr>
                <a:srgbClr val="000000"/>
              </a:buClr>
              <a:buSzPct val="75000"/>
              <a:buFont typeface="Symbol" charset="2"/>
              <a:buChar char=""/>
            </a:pPr>
            <a:r>
              <a:rPr lang="cs-CZ" sz="1990" b="0" strike="noStrike" spc="-1">
                <a:solidFill>
                  <a:srgbClr val="FFFFFF"/>
                </a:solidFill>
                <a:uFill>
                  <a:solidFill>
                    <a:srgbClr val="FFFFFF"/>
                  </a:solidFill>
                </a:uFill>
                <a:latin typeface="Century Gothic"/>
              </a:rPr>
              <a:t>Druhá úroveň</a:t>
            </a:r>
          </a:p>
          <a:p>
            <a:pPr marL="1296000" lvl="2" indent="-288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Třetí úroveň</a:t>
            </a:r>
          </a:p>
          <a:p>
            <a:pPr marL="1728000" lvl="3" indent="-216000">
              <a:buClr>
                <a:srgbClr val="000000"/>
              </a:buClr>
              <a:buSzPct val="75000"/>
              <a:buFont typeface="Symbol" charset="2"/>
              <a:buChar char=""/>
            </a:pPr>
            <a:r>
              <a:rPr lang="cs-CZ" sz="1990" b="0" strike="noStrike" spc="-1">
                <a:solidFill>
                  <a:srgbClr val="FFFFFF"/>
                </a:solidFill>
                <a:uFill>
                  <a:solidFill>
                    <a:srgbClr val="FFFFFF"/>
                  </a:solidFill>
                </a:uFill>
                <a:latin typeface="Century Gothic"/>
              </a:rPr>
              <a:t>Čtvrtá úroveň osnovy</a:t>
            </a:r>
          </a:p>
          <a:p>
            <a:pPr marL="2160000" lvl="4" indent="-216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Pátá úroveň osnovy</a:t>
            </a:r>
          </a:p>
          <a:p>
            <a:pPr marL="2592000" lvl="5" indent="-216000">
              <a:buClr>
                <a:srgbClr val="000000"/>
              </a:buClr>
              <a:buSzPct val="45000"/>
              <a:buFont typeface="Wingdings" charset="2"/>
              <a:buChar char=""/>
            </a:pPr>
            <a:r>
              <a:rPr lang="cs-CZ" sz="1990" b="0" strike="noStrike" spc="-1">
                <a:solidFill>
                  <a:srgbClr val="FFFFFF"/>
                </a:solidFill>
                <a:uFill>
                  <a:solidFill>
                    <a:srgbClr val="FFFFFF"/>
                  </a:solidFill>
                </a:uFill>
                <a:latin typeface="Century Gothic"/>
              </a:rPr>
              <a:t>Šestá úroveň</a:t>
            </a: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Sedmá úroveňUpravte styly předlohy textu.</a:t>
            </a:r>
          </a:p>
          <a:p>
            <a:pPr marL="819000" lvl="1" indent="-314640">
              <a:lnSpc>
                <a:spcPct val="100000"/>
              </a:lnSpc>
              <a:buClr>
                <a:srgbClr val="8AD0D6"/>
              </a:buClr>
              <a:buSzPct val="80000"/>
              <a:buFont typeface="Wingdings 3" charset="2"/>
              <a:buChar char=""/>
            </a:pPr>
            <a:r>
              <a:rPr lang="cs-CZ" sz="1770" b="0" strike="noStrike" spc="-1">
                <a:solidFill>
                  <a:srgbClr val="FFFFFF"/>
                </a:solidFill>
                <a:uFill>
                  <a:solidFill>
                    <a:srgbClr val="FFFFFF"/>
                  </a:solidFill>
                </a:uFill>
                <a:latin typeface="Century Gothic"/>
              </a:rPr>
              <a:t>Druhá úroveň</a:t>
            </a:r>
            <a:endParaRPr lang="cs-CZ" sz="1990" b="0" strike="noStrike" spc="-1">
              <a:solidFill>
                <a:srgbClr val="FFFFFF"/>
              </a:solidFill>
              <a:uFill>
                <a:solidFill>
                  <a:srgbClr val="FFFFFF"/>
                </a:solidFill>
              </a:uFill>
              <a:latin typeface="Century Gothic"/>
            </a:endParaRPr>
          </a:p>
          <a:p>
            <a:pPr marL="1260000" lvl="2" indent="-251640">
              <a:lnSpc>
                <a:spcPct val="100000"/>
              </a:lnSpc>
              <a:buClr>
                <a:srgbClr val="8AD0D6"/>
              </a:buClr>
              <a:buSzPct val="80000"/>
              <a:buFont typeface="Wingdings 3" charset="2"/>
              <a:buChar char=""/>
            </a:pPr>
            <a:r>
              <a:rPr lang="cs-CZ" sz="1550" b="0" strike="noStrike" spc="-1">
                <a:solidFill>
                  <a:srgbClr val="FFFFFF"/>
                </a:solidFill>
                <a:uFill>
                  <a:solidFill>
                    <a:srgbClr val="FFFFFF"/>
                  </a:solidFill>
                </a:uFill>
                <a:latin typeface="Century Gothic"/>
              </a:rPr>
              <a:t>Třetí úroveň</a:t>
            </a:r>
            <a:endParaRPr lang="cs-CZ" sz="1990" b="0" strike="noStrike" spc="-1">
              <a:solidFill>
                <a:srgbClr val="FFFFFF"/>
              </a:solidFill>
              <a:uFill>
                <a:solidFill>
                  <a:srgbClr val="FFFFFF"/>
                </a:solidFill>
              </a:uFill>
              <a:latin typeface="Century Gothic"/>
            </a:endParaRPr>
          </a:p>
          <a:p>
            <a:pPr marL="1764000" lvl="3" indent="-251640">
              <a:lnSpc>
                <a:spcPct val="100000"/>
              </a:lnSpc>
              <a:buClr>
                <a:srgbClr val="8AD0D6"/>
              </a:buClr>
              <a:buSzPct val="80000"/>
              <a:buFont typeface="Wingdings 3" charset="2"/>
              <a:buChar char=""/>
            </a:pPr>
            <a:r>
              <a:rPr lang="cs-CZ" sz="1330" b="0" strike="noStrike" spc="-1">
                <a:solidFill>
                  <a:srgbClr val="FFFFFF"/>
                </a:solidFill>
                <a:uFill>
                  <a:solidFill>
                    <a:srgbClr val="FFFFFF"/>
                  </a:solidFill>
                </a:uFill>
                <a:latin typeface="Century Gothic"/>
              </a:rPr>
              <a:t>Čtvrtá úroveň</a:t>
            </a:r>
            <a:endParaRPr lang="cs-CZ" sz="1990" b="0" strike="noStrike" spc="-1">
              <a:solidFill>
                <a:srgbClr val="FFFFFF"/>
              </a:solidFill>
              <a:uFill>
                <a:solidFill>
                  <a:srgbClr val="FFFFFF"/>
                </a:solidFill>
              </a:uFill>
              <a:latin typeface="Century Gothic"/>
            </a:endParaRPr>
          </a:p>
          <a:p>
            <a:pPr marL="2268000" lvl="4" indent="-251640">
              <a:lnSpc>
                <a:spcPct val="100000"/>
              </a:lnSpc>
              <a:buClr>
                <a:srgbClr val="8AD0D6"/>
              </a:buClr>
              <a:buSzPct val="80000"/>
              <a:buFont typeface="Wingdings 3" charset="2"/>
              <a:buChar char=""/>
            </a:pPr>
            <a:r>
              <a:rPr lang="cs-CZ" sz="1330" b="0" strike="noStrike" spc="-1">
                <a:solidFill>
                  <a:srgbClr val="FFFFFF"/>
                </a:solidFill>
                <a:uFill>
                  <a:solidFill>
                    <a:srgbClr val="FFFFFF"/>
                  </a:solidFill>
                </a:uFill>
                <a:latin typeface="Century Gothic"/>
              </a:rPr>
              <a:t>Pátá úroveň</a:t>
            </a:r>
            <a:endParaRPr lang="cs-CZ" sz="1990" b="0" strike="noStrike" spc="-1">
              <a:solidFill>
                <a:srgbClr val="FFFFFF"/>
              </a:solidFill>
              <a:uFill>
                <a:solidFill>
                  <a:srgbClr val="FFFFFF"/>
                </a:solidFill>
              </a:uFill>
              <a:latin typeface="Century Gothic"/>
            </a:endParaRPr>
          </a:p>
        </p:txBody>
      </p:sp>
      <p:sp>
        <p:nvSpPr>
          <p:cNvPr id="147" name="PlaceHolder 12"/>
          <p:cNvSpPr>
            <a:spLocks noGrp="1"/>
          </p:cNvSpPr>
          <p:nvPr>
            <p:ph type="dt"/>
          </p:nvPr>
        </p:nvSpPr>
        <p:spPr>
          <a:xfrm rot="5400000">
            <a:off x="8263080" y="2015640"/>
            <a:ext cx="1091520" cy="251640"/>
          </a:xfrm>
          <a:prstGeom prst="rect">
            <a:avLst/>
          </a:prstGeom>
        </p:spPr>
        <p:txBody>
          <a:bodyPr/>
          <a:lstStyle/>
          <a:p>
            <a:endParaRPr lang="cs-CZ" sz="2400" b="0" strike="noStrike" spc="-1">
              <a:solidFill>
                <a:srgbClr val="000000"/>
              </a:solidFill>
              <a:uFill>
                <a:solidFill>
                  <a:srgbClr val="FFFFFF"/>
                </a:solidFill>
              </a:uFill>
              <a:latin typeface="Times New Roman"/>
            </a:endParaRPr>
          </a:p>
        </p:txBody>
      </p:sp>
      <p:sp>
        <p:nvSpPr>
          <p:cNvPr id="148" name="PlaceHolder 13"/>
          <p:cNvSpPr>
            <a:spLocks noGrp="1"/>
          </p:cNvSpPr>
          <p:nvPr>
            <p:ph type="ftr"/>
          </p:nvPr>
        </p:nvSpPr>
        <p:spPr>
          <a:xfrm rot="5400000">
            <a:off x="6872040" y="3597120"/>
            <a:ext cx="4254480" cy="251640"/>
          </a:xfrm>
          <a:prstGeom prst="rect">
            <a:avLst/>
          </a:prstGeom>
        </p:spPr>
        <p:txBody>
          <a:bodyPr anchor="b"/>
          <a:lstStyle/>
          <a:p>
            <a:endParaRPr lang="cs-CZ" sz="2400" b="0" strike="noStrike" spc="-1">
              <a:solidFill>
                <a:srgbClr val="000000"/>
              </a:solidFill>
              <a:uFill>
                <a:solidFill>
                  <a:srgbClr val="FFFFFF"/>
                </a:solidFill>
              </a:uFill>
              <a:latin typeface="Times New Roman"/>
            </a:endParaRPr>
          </a:p>
        </p:txBody>
      </p:sp>
      <p:sp>
        <p:nvSpPr>
          <p:cNvPr id="149" name="PlaceHolder 14"/>
          <p:cNvSpPr>
            <a:spLocks noGrp="1"/>
          </p:cNvSpPr>
          <p:nvPr>
            <p:ph type="sldNum"/>
          </p:nvPr>
        </p:nvSpPr>
        <p:spPr>
          <a:xfrm>
            <a:off x="8561880" y="326160"/>
            <a:ext cx="693000" cy="846000"/>
          </a:xfrm>
          <a:prstGeom prst="rect">
            <a:avLst/>
          </a:prstGeom>
        </p:spPr>
        <p:txBody>
          <a:bodyPr anchor="b"/>
          <a:lstStyle/>
          <a:p>
            <a:pPr algn="ctr">
              <a:lnSpc>
                <a:spcPct val="100000"/>
              </a:lnSpc>
            </a:pPr>
            <a:fld id="{7BCF0082-7D27-4717-BFC3-D52D823BF89D}" type="slidenum">
              <a:rPr lang="cs-CZ" sz="3090" b="0" strike="noStrike" spc="-1">
                <a:solidFill>
                  <a:srgbClr val="FFFFFF"/>
                </a:solidFill>
                <a:uFill>
                  <a:solidFill>
                    <a:srgbClr val="FFFFFF"/>
                  </a:solidFill>
                </a:uFill>
                <a:latin typeface="Century Gothic"/>
              </a:rPr>
              <a:t>‹#›</a:t>
            </a:fld>
            <a:endParaRPr lang="cs-CZ"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84" name="CustomShape 1"/>
          <p:cNvSpPr/>
          <p:nvPr/>
        </p:nvSpPr>
        <p:spPr>
          <a:xfrm>
            <a:off x="6944760" y="1847880"/>
            <a:ext cx="3107880" cy="310752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5" name="CustomShape 2"/>
          <p:cNvSpPr/>
          <p:nvPr/>
        </p:nvSpPr>
        <p:spPr>
          <a:xfrm>
            <a:off x="6272640" y="-504000"/>
            <a:ext cx="1763640" cy="1763640"/>
          </a:xfrm>
          <a:prstGeom prst="ellipse">
            <a:avLst/>
          </a:prstGeom>
          <a:gradFill>
            <a:gsLst>
              <a:gs pos="0">
                <a:schemeClr val="bg2">
                  <a:lumMod val="60000"/>
                  <a:lumOff val="40000"/>
                  <a:alpha val="14000"/>
                </a:schemeClr>
              </a:gs>
              <a:gs pos="36000">
                <a:schemeClr val="bg2">
                  <a:lumMod val="60000"/>
                  <a:lumOff val="40000"/>
                  <a:alpha val="7000"/>
                </a:schemeClr>
              </a:gs>
              <a:gs pos="73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6" name="CustomShape 3"/>
          <p:cNvSpPr/>
          <p:nvPr/>
        </p:nvSpPr>
        <p:spPr>
          <a:xfrm>
            <a:off x="6944760" y="6719760"/>
            <a:ext cx="1091880" cy="1091520"/>
          </a:xfrm>
          <a:prstGeom prst="ellipse">
            <a:avLst/>
          </a:prstGeom>
          <a:gradFill>
            <a:gsLst>
              <a:gs pos="0">
                <a:schemeClr val="bg2">
                  <a:lumMod val="60000"/>
                  <a:lumOff val="40000"/>
                  <a:alpha val="9000"/>
                </a:schemeClr>
              </a:gs>
              <a:gs pos="36000">
                <a:schemeClr val="bg2">
                  <a:lumMod val="60000"/>
                  <a:lumOff val="40000"/>
                  <a:alpha val="5000"/>
                </a:schemeClr>
              </a:gs>
              <a:gs pos="66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7" name="CustomShape 4"/>
          <p:cNvSpPr/>
          <p:nvPr/>
        </p:nvSpPr>
        <p:spPr>
          <a:xfrm>
            <a:off x="-169920" y="2939760"/>
            <a:ext cx="4619880" cy="4619520"/>
          </a:xfrm>
          <a:prstGeom prst="ellipse">
            <a:avLst/>
          </a:prstGeom>
          <a:gradFill>
            <a:gsLst>
              <a:gs pos="0">
                <a:schemeClr val="bg2">
                  <a:lumMod val="60000"/>
                  <a:lumOff val="40000"/>
                  <a:alpha val="11000"/>
                </a:schemeClr>
              </a:gs>
              <a:gs pos="36000">
                <a:schemeClr val="bg2">
                  <a:lumMod val="60000"/>
                  <a:lumOff val="40000"/>
                  <a:alpha val="10000"/>
                </a:schemeClr>
              </a:gs>
              <a:gs pos="75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8" name="CustomShape 5"/>
          <p:cNvSpPr/>
          <p:nvPr/>
        </p:nvSpPr>
        <p:spPr>
          <a:xfrm>
            <a:off x="-925920" y="3191760"/>
            <a:ext cx="2603880" cy="2603520"/>
          </a:xfrm>
          <a:prstGeom prst="ellipse">
            <a:avLst/>
          </a:prstGeom>
          <a:gradFill>
            <a:gsLst>
              <a:gs pos="0">
                <a:schemeClr val="bg2">
                  <a:lumMod val="60000"/>
                  <a:lumOff val="40000"/>
                  <a:alpha val="8000"/>
                </a:schemeClr>
              </a:gs>
              <a:gs pos="36000">
                <a:schemeClr val="bg2">
                  <a:lumMod val="60000"/>
                  <a:lumOff val="40000"/>
                  <a:alpha val="8000"/>
                </a:schemeClr>
              </a:gs>
              <a:gs pos="72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9" name="CustomShape 6"/>
          <p:cNvSpPr/>
          <p:nvPr/>
        </p:nvSpPr>
        <p:spPr>
          <a:xfrm>
            <a:off x="8539200" y="0"/>
            <a:ext cx="755640" cy="121176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90" name="PlaceHolder 7"/>
          <p:cNvSpPr>
            <a:spLocks noGrp="1"/>
          </p:cNvSpPr>
          <p:nvPr>
            <p:ph type="dt"/>
          </p:nvPr>
        </p:nvSpPr>
        <p:spPr>
          <a:xfrm rot="5400000">
            <a:off x="8263080" y="2015640"/>
            <a:ext cx="1091520" cy="251640"/>
          </a:xfrm>
          <a:prstGeom prst="rect">
            <a:avLst/>
          </a:prstGeom>
        </p:spPr>
        <p:txBody>
          <a:bodyPr/>
          <a:lstStyle/>
          <a:p>
            <a:endParaRPr lang="cs-CZ" sz="2400" b="0" strike="noStrike" spc="-1">
              <a:solidFill>
                <a:srgbClr val="000000"/>
              </a:solidFill>
              <a:uFill>
                <a:solidFill>
                  <a:srgbClr val="FFFFFF"/>
                </a:solidFill>
              </a:uFill>
              <a:latin typeface="Times New Roman"/>
            </a:endParaRPr>
          </a:p>
        </p:txBody>
      </p:sp>
      <p:sp>
        <p:nvSpPr>
          <p:cNvPr id="191" name="PlaceHolder 8"/>
          <p:cNvSpPr>
            <a:spLocks noGrp="1"/>
          </p:cNvSpPr>
          <p:nvPr>
            <p:ph type="ftr"/>
          </p:nvPr>
        </p:nvSpPr>
        <p:spPr>
          <a:xfrm rot="5400000">
            <a:off x="6872040" y="3597120"/>
            <a:ext cx="4254480" cy="251640"/>
          </a:xfrm>
          <a:prstGeom prst="rect">
            <a:avLst/>
          </a:prstGeom>
        </p:spPr>
        <p:txBody>
          <a:bodyPr anchor="b"/>
          <a:lstStyle/>
          <a:p>
            <a:endParaRPr lang="cs-CZ" sz="2400" b="0" strike="noStrike" spc="-1">
              <a:solidFill>
                <a:srgbClr val="000000"/>
              </a:solidFill>
              <a:uFill>
                <a:solidFill>
                  <a:srgbClr val="FFFFFF"/>
                </a:solidFill>
              </a:uFill>
              <a:latin typeface="Times New Roman"/>
            </a:endParaRPr>
          </a:p>
        </p:txBody>
      </p:sp>
      <p:sp>
        <p:nvSpPr>
          <p:cNvPr id="192" name="PlaceHolder 9"/>
          <p:cNvSpPr>
            <a:spLocks noGrp="1"/>
          </p:cNvSpPr>
          <p:nvPr>
            <p:ph type="sldNum"/>
          </p:nvPr>
        </p:nvSpPr>
        <p:spPr>
          <a:xfrm>
            <a:off x="8561880" y="326160"/>
            <a:ext cx="693000" cy="846000"/>
          </a:xfrm>
          <a:prstGeom prst="rect">
            <a:avLst/>
          </a:prstGeom>
        </p:spPr>
        <p:txBody>
          <a:bodyPr anchor="b"/>
          <a:lstStyle/>
          <a:p>
            <a:pPr algn="ctr">
              <a:lnSpc>
                <a:spcPct val="100000"/>
              </a:lnSpc>
            </a:pPr>
            <a:fld id="{87B74801-78B2-42BB-94D7-FE944BB4E443}" type="slidenum">
              <a:rPr lang="cs-CZ" sz="3090" b="0" strike="noStrike" spc="-1">
                <a:solidFill>
                  <a:srgbClr val="FFFFFF"/>
                </a:solidFill>
                <a:uFill>
                  <a:solidFill>
                    <a:srgbClr val="FFFFFF"/>
                  </a:solidFill>
                </a:uFill>
                <a:latin typeface="Century Gothic"/>
              </a:rPr>
              <a:t>‹#›</a:t>
            </a:fld>
            <a:endParaRPr lang="cs-CZ" sz="1400" b="0" strike="noStrike" spc="-1">
              <a:solidFill>
                <a:srgbClr val="000000"/>
              </a:solidFill>
              <a:uFill>
                <a:solidFill>
                  <a:srgbClr val="FFFFFF"/>
                </a:solidFill>
              </a:uFill>
              <a:latin typeface="Times New Roman"/>
            </a:endParaRPr>
          </a:p>
        </p:txBody>
      </p:sp>
      <p:sp>
        <p:nvSpPr>
          <p:cNvPr id="193" name="PlaceHolder 10"/>
          <p:cNvSpPr>
            <a:spLocks noGrp="1"/>
          </p:cNvSpPr>
          <p:nvPr>
            <p:ph type="title"/>
          </p:nvPr>
        </p:nvSpPr>
        <p:spPr>
          <a:xfrm>
            <a:off x="504000" y="301320"/>
            <a:ext cx="9072000" cy="1261800"/>
          </a:xfrm>
          <a:prstGeom prst="rect">
            <a:avLst/>
          </a:prstGeom>
        </p:spPr>
        <p:txBody>
          <a:bodyPr lIns="0" tIns="0" rIns="0" bIns="0" anchor="ctr"/>
          <a:lstStyle/>
          <a:p>
            <a:r>
              <a:rPr lang="cs-CZ" sz="1800" b="0" strike="noStrike" spc="-1">
                <a:solidFill>
                  <a:srgbClr val="FFFFFF"/>
                </a:solidFill>
                <a:uFill>
                  <a:solidFill>
                    <a:srgbClr val="FFFFFF"/>
                  </a:solidFill>
                </a:uFill>
                <a:latin typeface="Century Gothic"/>
              </a:rPr>
              <a:t>Klikněte pro úpravu formátu textu nadpisu</a:t>
            </a:r>
          </a:p>
        </p:txBody>
      </p:sp>
      <p:sp>
        <p:nvSpPr>
          <p:cNvPr id="194" name="PlaceHolder 11"/>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cs-CZ" sz="2210" b="0" strike="noStrike" spc="-1">
                <a:solidFill>
                  <a:srgbClr val="FFFFFF"/>
                </a:solidFill>
                <a:uFill>
                  <a:solidFill>
                    <a:srgbClr val="FFFFFF"/>
                  </a:solidFill>
                </a:uFill>
                <a:latin typeface="Century Gothic"/>
              </a:rPr>
              <a:t>Klikněte pro úpravu formátu textu osnovy</a:t>
            </a:r>
          </a:p>
          <a:p>
            <a:pPr marL="864000" lvl="1" indent="-324000">
              <a:buClr>
                <a:srgbClr val="000000"/>
              </a:buClr>
              <a:buSzPct val="75000"/>
              <a:buFont typeface="Symbol" charset="2"/>
              <a:buChar char=""/>
            </a:pPr>
            <a:r>
              <a:rPr lang="cs-CZ" sz="1770" b="0" strike="noStrike" spc="-1">
                <a:solidFill>
                  <a:srgbClr val="FFFFFF"/>
                </a:solidFill>
                <a:uFill>
                  <a:solidFill>
                    <a:srgbClr val="FFFFFF"/>
                  </a:solidFill>
                </a:uFill>
                <a:latin typeface="Century Gothic"/>
              </a:rPr>
              <a:t>Druhá úroveň</a:t>
            </a:r>
          </a:p>
          <a:p>
            <a:pPr marL="1296000" lvl="2" indent="-288000">
              <a:buClr>
                <a:srgbClr val="000000"/>
              </a:buClr>
              <a:buSzPct val="45000"/>
              <a:buFont typeface="Wingdings" charset="2"/>
              <a:buChar char=""/>
            </a:pPr>
            <a:r>
              <a:rPr lang="cs-CZ" sz="1550" b="0" strike="noStrike" spc="-1">
                <a:solidFill>
                  <a:srgbClr val="FFFFFF"/>
                </a:solidFill>
                <a:uFill>
                  <a:solidFill>
                    <a:srgbClr val="FFFFFF"/>
                  </a:solidFill>
                </a:uFill>
                <a:latin typeface="Century Gothic"/>
              </a:rPr>
              <a:t>Třetí úroveň</a:t>
            </a:r>
          </a:p>
          <a:p>
            <a:pPr marL="1728000" lvl="3" indent="-216000">
              <a:buClr>
                <a:srgbClr val="000000"/>
              </a:buClr>
              <a:buSzPct val="75000"/>
              <a:buFont typeface="Symbol" charset="2"/>
              <a:buChar char=""/>
            </a:pPr>
            <a:r>
              <a:rPr lang="cs-CZ" sz="1550" b="0" strike="noStrike" spc="-1">
                <a:solidFill>
                  <a:srgbClr val="FFFFFF"/>
                </a:solidFill>
                <a:uFill>
                  <a:solidFill>
                    <a:srgbClr val="FFFFFF"/>
                  </a:solidFill>
                </a:uFill>
                <a:latin typeface="Century Gothic"/>
              </a:rPr>
              <a:t>Čtvrtá úroveň osnovy</a:t>
            </a:r>
          </a:p>
          <a:p>
            <a:pPr marL="2160000" lvl="4" indent="-216000">
              <a:buClr>
                <a:srgbClr val="000000"/>
              </a:buClr>
              <a:buSzPct val="45000"/>
              <a:buFont typeface="Wingdings" charset="2"/>
              <a:buChar char=""/>
            </a:pPr>
            <a:r>
              <a:rPr lang="cs-CZ" sz="2000" b="0" strike="noStrike" spc="-1">
                <a:solidFill>
                  <a:srgbClr val="FFFFFF"/>
                </a:solidFill>
                <a:uFill>
                  <a:solidFill>
                    <a:srgbClr val="FFFFFF"/>
                  </a:solidFill>
                </a:uFill>
                <a:latin typeface="Century Gothic"/>
              </a:rPr>
              <a:t>Pátá úroveň osnovy</a:t>
            </a:r>
          </a:p>
          <a:p>
            <a:pPr marL="2592000" lvl="5" indent="-216000">
              <a:buClr>
                <a:srgbClr val="000000"/>
              </a:buClr>
              <a:buSzPct val="45000"/>
              <a:buFont typeface="Wingdings" charset="2"/>
              <a:buChar char=""/>
            </a:pPr>
            <a:r>
              <a:rPr lang="cs-CZ" sz="2000" b="0" strike="noStrike" spc="-1">
                <a:solidFill>
                  <a:srgbClr val="FFFFFF"/>
                </a:solidFill>
                <a:uFill>
                  <a:solidFill>
                    <a:srgbClr val="FFFFFF"/>
                  </a:solidFill>
                </a:uFill>
                <a:latin typeface="Century Gothic"/>
              </a:rPr>
              <a:t>Šestá úroveň</a:t>
            </a:r>
          </a:p>
          <a:p>
            <a:pPr marL="3024000" lvl="6" indent="-216000">
              <a:buClr>
                <a:srgbClr val="000000"/>
              </a:buClr>
              <a:buSzPct val="45000"/>
              <a:buFont typeface="Wingdings" charset="2"/>
              <a:buChar char=""/>
            </a:pPr>
            <a:r>
              <a:rPr lang="cs-CZ" sz="2000" b="0" strike="noStrike" spc="-1">
                <a:solidFill>
                  <a:srgbClr val="FFFFFF"/>
                </a:solidFill>
                <a:uFill>
                  <a:solidFill>
                    <a:srgbClr val="FFFFFF"/>
                  </a:solidFill>
                </a:uFill>
                <a:latin typeface="Century Gothic"/>
              </a:rPr>
              <a:t>Sedmá úroveň</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955080" y="1547280"/>
            <a:ext cx="7298640" cy="3718440"/>
          </a:xfrm>
          <a:prstGeom prst="rect">
            <a:avLst/>
          </a:prstGeom>
          <a:noFill/>
          <a:ln>
            <a:noFill/>
          </a:ln>
        </p:spPr>
        <p:txBody>
          <a:bodyPr anchor="b"/>
          <a:lstStyle/>
          <a:p>
            <a:pPr>
              <a:lnSpc>
                <a:spcPct val="100000"/>
              </a:lnSpc>
            </a:pPr>
            <a:r>
              <a:rPr lang="cs-CZ" sz="7940" b="0" strike="noStrike" spc="-1">
                <a:solidFill>
                  <a:srgbClr val="EBEBEB"/>
                </a:solidFill>
                <a:uFill>
                  <a:solidFill>
                    <a:srgbClr val="FFFFFF"/>
                  </a:solidFill>
                </a:uFill>
                <a:latin typeface="Century Gothic"/>
              </a:rPr>
              <a:t>Základy počítačové fyziky</a:t>
            </a:r>
            <a:endParaRPr lang="cs-CZ" sz="1800" b="0" strike="noStrike" spc="-1">
              <a:solidFill>
                <a:srgbClr val="FFFFFF"/>
              </a:solidFill>
              <a:uFill>
                <a:solidFill>
                  <a:srgbClr val="FFFFFF"/>
                </a:solidFill>
              </a:uFill>
              <a:latin typeface="Century Gothic"/>
            </a:endParaRPr>
          </a:p>
        </p:txBody>
      </p:sp>
      <p:sp>
        <p:nvSpPr>
          <p:cNvPr id="235" name="TextShape 2"/>
          <p:cNvSpPr txBox="1"/>
          <p:nvPr/>
        </p:nvSpPr>
        <p:spPr>
          <a:xfrm>
            <a:off x="955080" y="3502800"/>
            <a:ext cx="7298640" cy="4475880"/>
          </a:xfrm>
          <a:prstGeom prst="rect">
            <a:avLst/>
          </a:prstGeom>
          <a:noFill/>
          <a:ln>
            <a:noFill/>
          </a:ln>
        </p:spPr>
        <p:txBody>
          <a:bodyPr anchor="ctr"/>
          <a:lstStyle/>
          <a:p>
            <a:pPr algn="ctr">
              <a:lnSpc>
                <a:spcPct val="100000"/>
              </a:lnSpc>
            </a:pPr>
            <a:endParaRPr lang="cs-CZ" sz="3200" b="0" strike="noStrike" spc="-1">
              <a:solidFill>
                <a:srgbClr val="000000"/>
              </a:solidFill>
              <a:uFill>
                <a:solidFill>
                  <a:srgbClr val="FFFFFF"/>
                </a:solidFill>
              </a:uFill>
              <a:latin typeface="Arial"/>
            </a:endParaRPr>
          </a:p>
          <a:p>
            <a:pPr algn="ctr">
              <a:lnSpc>
                <a:spcPct val="100000"/>
              </a:lnSpc>
            </a:pPr>
            <a:r>
              <a:rPr lang="cs-CZ" sz="2210" b="0" strike="noStrike" cap="all" spc="-1">
                <a:solidFill>
                  <a:srgbClr val="8AD0D6"/>
                </a:solidFill>
                <a:uFill>
                  <a:solidFill>
                    <a:srgbClr val="FFFFFF"/>
                  </a:solidFill>
                </a:uFill>
                <a:latin typeface="Century Gothic"/>
              </a:rPr>
              <a:t>Úvod do numerické analýzy</a:t>
            </a:r>
            <a:endParaRPr lang="cs-CZ"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534240" y="498960"/>
            <a:ext cx="7777800" cy="1543320"/>
          </a:xfrm>
          <a:prstGeom prst="rect">
            <a:avLst/>
          </a:prstGeom>
          <a:noFill/>
          <a:ln>
            <a:noFill/>
          </a:ln>
        </p:spPr>
        <p:txBody>
          <a:bodyPr/>
          <a:lstStyle/>
          <a:p>
            <a:pPr>
              <a:lnSpc>
                <a:spcPct val="100000"/>
              </a:lnSpc>
            </a:pPr>
            <a:r>
              <a:rPr lang="cs-CZ" sz="4630" b="0" strike="noStrike" spc="-1">
                <a:solidFill>
                  <a:srgbClr val="EBEBEB"/>
                </a:solidFill>
                <a:uFill>
                  <a:solidFill>
                    <a:srgbClr val="FFFFFF"/>
                  </a:solidFill>
                </a:uFill>
                <a:latin typeface="Century Gothic"/>
              </a:rPr>
              <a:t>Reprezentace čísel</a:t>
            </a:r>
            <a:endParaRPr lang="cs-CZ" sz="1800" b="0" strike="noStrike" spc="-1">
              <a:solidFill>
                <a:srgbClr val="FFFFFF"/>
              </a:solidFill>
              <a:uFill>
                <a:solidFill>
                  <a:srgbClr val="FFFFFF"/>
                </a:solidFill>
              </a:uFill>
              <a:latin typeface="Century Gothic"/>
            </a:endParaRPr>
          </a:p>
        </p:txBody>
      </p:sp>
      <p:sp>
        <p:nvSpPr>
          <p:cNvPr id="263" name="TextShape 2"/>
          <p:cNvSpPr txBox="1"/>
          <p:nvPr/>
        </p:nvSpPr>
        <p:spPr>
          <a:xfrm>
            <a:off x="912600" y="2262960"/>
            <a:ext cx="7398720" cy="4624560"/>
          </a:xfrm>
          <a:prstGeom prst="rect">
            <a:avLst/>
          </a:prstGeom>
          <a:noFill/>
          <a:ln>
            <a:noFill/>
          </a:ln>
        </p:spPr>
        <p:txBody>
          <a:bodyPr/>
          <a:lstStyle/>
          <a:p>
            <a:pPr marL="378000" indent="-377640">
              <a:lnSpc>
                <a:spcPct val="100000"/>
              </a:lnSpc>
              <a:buClr>
                <a:srgbClr val="8AD0D6"/>
              </a:buClr>
              <a:buSzPct val="80000"/>
              <a:buFont typeface="Wingdings 3" charset="2"/>
              <a:buChar char=""/>
            </a:pPr>
            <a:r>
              <a:rPr lang="cs-CZ" sz="2210" b="0" strike="noStrike" spc="-1">
                <a:solidFill>
                  <a:srgbClr val="FFFFFF"/>
                </a:solidFill>
                <a:uFill>
                  <a:solidFill>
                    <a:srgbClr val="FFFFFF"/>
                  </a:solidFill>
                </a:uFill>
                <a:latin typeface="Century Gothic"/>
              </a:rPr>
              <a:t>Celá čísla</a:t>
            </a:r>
          </a:p>
          <a:p>
            <a:pPr marL="819000" lvl="1" indent="-314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Lze reprezentovat přesně</a:t>
            </a:r>
            <a:endParaRPr lang="cs-CZ" sz="177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2210" b="0" strike="noStrike" spc="-1">
                <a:solidFill>
                  <a:srgbClr val="FFFFFF"/>
                </a:solidFill>
                <a:uFill>
                  <a:solidFill>
                    <a:srgbClr val="FFFFFF"/>
                  </a:solidFill>
                </a:uFill>
                <a:latin typeface="Century Gothic"/>
              </a:rPr>
              <a:t>Reálná čísla</a:t>
            </a:r>
          </a:p>
          <a:p>
            <a:pPr marL="819000" lvl="1" indent="-314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Nekonečný desetinný rozvoj</a:t>
            </a:r>
            <a:endParaRPr lang="cs-CZ" sz="1770" b="0" strike="noStrike" spc="-1">
              <a:solidFill>
                <a:srgbClr val="FFFFFF"/>
              </a:solidFill>
              <a:uFill>
                <a:solidFill>
                  <a:srgbClr val="FFFFFF"/>
                </a:solidFill>
              </a:uFill>
              <a:latin typeface="Century Gothic"/>
            </a:endParaRPr>
          </a:p>
          <a:p>
            <a:pPr marL="819000" lvl="1" indent="-314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Nelze reprezentovat přesně -&gt; zaokrouhlovací chyba</a:t>
            </a:r>
            <a:endParaRPr lang="cs-CZ" sz="177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2210" b="0" strike="noStrike" spc="-1">
                <a:solidFill>
                  <a:srgbClr val="FFFFFF"/>
                </a:solidFill>
                <a:uFill>
                  <a:solidFill>
                    <a:srgbClr val="FFFFFF"/>
                  </a:solidFill>
                </a:uFill>
                <a:latin typeface="Century Gothic"/>
              </a:rPr>
              <a:t>Floating point – plovoucí desetinná čárka</a:t>
            </a:r>
          </a:p>
          <a:p>
            <a:pPr marL="819000" lvl="1" indent="-314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Vědecký zápis čísla (2.34e76)</a:t>
            </a:r>
            <a:endParaRPr lang="cs-CZ" sz="177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2210" b="0" strike="noStrike" spc="-1">
                <a:solidFill>
                  <a:srgbClr val="FFFFFF"/>
                </a:solidFill>
                <a:uFill>
                  <a:solidFill>
                    <a:srgbClr val="FFFFFF"/>
                  </a:solidFill>
                </a:uFill>
                <a:latin typeface="Century Gothic"/>
              </a:rPr>
              <a:t>Rychlost výpočtů – počet operací s float za 1 s (FLOPS)</a:t>
            </a:r>
          </a:p>
          <a:p>
            <a:pPr marL="819000" lvl="1" indent="-314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Přesnost (sgn+mantisa+exp):</a:t>
            </a:r>
            <a:endParaRPr lang="cs-CZ" sz="177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2210" b="0" strike="noStrike" spc="-1">
                <a:solidFill>
                  <a:srgbClr val="FFFFFF"/>
                </a:solidFill>
                <a:uFill>
                  <a:solidFill>
                    <a:srgbClr val="FFFFFF"/>
                  </a:solidFill>
                </a:uFill>
                <a:latin typeface="Century Gothic"/>
              </a:rPr>
              <a:t>Single precision (float): 1+23+8 bit (4 byte)</a:t>
            </a:r>
          </a:p>
          <a:p>
            <a:pPr marL="378000" indent="-377640">
              <a:lnSpc>
                <a:spcPct val="100000"/>
              </a:lnSpc>
              <a:buClr>
                <a:srgbClr val="8AD0D6"/>
              </a:buClr>
              <a:buSzPct val="80000"/>
              <a:buFont typeface="Wingdings 3" charset="2"/>
              <a:buChar char=""/>
            </a:pPr>
            <a:r>
              <a:rPr lang="cs-CZ" sz="2210" b="0" strike="noStrike" spc="-1">
                <a:solidFill>
                  <a:srgbClr val="FFFFFF"/>
                </a:solidFill>
                <a:uFill>
                  <a:solidFill>
                    <a:srgbClr val="FFFFFF"/>
                  </a:solidFill>
                </a:uFill>
                <a:latin typeface="Century Gothic"/>
              </a:rPr>
              <a:t>Double precision (double): 1+52+11 (8 byte)</a:t>
            </a:r>
          </a:p>
          <a:p>
            <a:pPr>
              <a:lnSpc>
                <a:spcPct val="100000"/>
              </a:lnSpc>
            </a:pPr>
            <a:endParaRPr lang="cs-CZ" sz="2210" b="0" strike="noStrike" spc="-1">
              <a:solidFill>
                <a:srgbClr val="FFFFFF"/>
              </a:solidFill>
              <a:uFill>
                <a:solidFill>
                  <a:srgbClr val="FFFFFF"/>
                </a:solidFill>
              </a:uFill>
              <a:latin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534240" y="498960"/>
            <a:ext cx="7777800" cy="1353600"/>
          </a:xfrm>
          <a:prstGeom prst="rect">
            <a:avLst/>
          </a:prstGeom>
          <a:noFill/>
          <a:ln>
            <a:noFill/>
          </a:ln>
        </p:spPr>
        <p:txBody>
          <a:bodyPr/>
          <a:lstStyle/>
          <a:p>
            <a:pPr>
              <a:lnSpc>
                <a:spcPct val="100000"/>
              </a:lnSpc>
            </a:pPr>
            <a:r>
              <a:rPr lang="cs-CZ" sz="4630" b="0" strike="noStrike" spc="-1">
                <a:solidFill>
                  <a:srgbClr val="EBEBEB"/>
                </a:solidFill>
                <a:uFill>
                  <a:solidFill>
                    <a:srgbClr val="FFFFFF"/>
                  </a:solidFill>
                </a:uFill>
                <a:latin typeface="Century Gothic"/>
              </a:rPr>
              <a:t>Numerické metody</a:t>
            </a:r>
            <a:endParaRPr lang="cs-CZ" sz="1800" b="0" strike="noStrike" spc="-1">
              <a:solidFill>
                <a:srgbClr val="FFFFFF"/>
              </a:solidFill>
              <a:uFill>
                <a:solidFill>
                  <a:srgbClr val="FFFFFF"/>
                </a:solidFill>
              </a:uFill>
              <a:latin typeface="Century Gothic"/>
            </a:endParaRPr>
          </a:p>
        </p:txBody>
      </p:sp>
      <p:sp>
        <p:nvSpPr>
          <p:cNvPr id="237" name="TextShape 2"/>
          <p:cNvSpPr txBox="1"/>
          <p:nvPr/>
        </p:nvSpPr>
        <p:spPr>
          <a:xfrm>
            <a:off x="912600" y="2271240"/>
            <a:ext cx="4745160" cy="4624560"/>
          </a:xfrm>
          <a:prstGeom prst="rect">
            <a:avLst/>
          </a:prstGeom>
          <a:noFill/>
          <a:ln>
            <a:noFill/>
          </a:ln>
        </p:spPr>
        <p:txBody>
          <a:bodyPr/>
          <a:lstStyle/>
          <a:p>
            <a:pPr marL="378000" indent="-377640">
              <a:lnSpc>
                <a:spcPct val="100000"/>
              </a:lnSpc>
              <a:buClr>
                <a:srgbClr val="8AD0D6"/>
              </a:buClr>
              <a:buSzPct val="45000"/>
              <a:buFont typeface="Wingdings 3" charset="2"/>
              <a:buChar char=""/>
            </a:pPr>
            <a:r>
              <a:rPr lang="cs-CZ" sz="2800" b="0" strike="noStrike" spc="-1">
                <a:solidFill>
                  <a:srgbClr val="FFFFFF"/>
                </a:solidFill>
                <a:uFill>
                  <a:solidFill>
                    <a:srgbClr val="FFFFFF"/>
                  </a:solidFill>
                </a:uFill>
                <a:latin typeface="Century Gothic"/>
              </a:rPr>
              <a:t>Předpověď počasí</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45000"/>
              <a:buFont typeface="Wingdings 3" charset="2"/>
              <a:buChar char=""/>
            </a:pPr>
            <a:r>
              <a:rPr lang="cs-CZ" sz="2800" b="0" strike="noStrike" spc="-1">
                <a:solidFill>
                  <a:srgbClr val="FFFFFF"/>
                </a:solidFill>
                <a:uFill>
                  <a:solidFill>
                    <a:srgbClr val="FFFFFF"/>
                  </a:solidFill>
                </a:uFill>
                <a:latin typeface="Century Gothic"/>
              </a:rPr>
              <a:t>Trajektorie těles v gravitačním poli planet a hvězd</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45000"/>
              <a:buFont typeface="Wingdings 3" charset="2"/>
              <a:buChar char=""/>
            </a:pPr>
            <a:r>
              <a:rPr lang="cs-CZ" sz="2800" b="0" strike="noStrike" spc="-1">
                <a:solidFill>
                  <a:srgbClr val="FFFFFF"/>
                </a:solidFill>
                <a:uFill>
                  <a:solidFill>
                    <a:srgbClr val="FFFFFF"/>
                  </a:solidFill>
                </a:uFill>
                <a:latin typeface="Century Gothic"/>
              </a:rPr>
              <a:t>Počítačové simulace</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45000"/>
              <a:buFont typeface="Wingdings 3" charset="2"/>
              <a:buChar char=""/>
            </a:pPr>
            <a:r>
              <a:rPr lang="cs-CZ" sz="2800" b="0" strike="noStrike" spc="-1">
                <a:solidFill>
                  <a:srgbClr val="FFFFFF"/>
                </a:solidFill>
                <a:uFill>
                  <a:solidFill>
                    <a:srgbClr val="FFFFFF"/>
                  </a:solidFill>
                </a:uFill>
                <a:latin typeface="Century Gothic"/>
              </a:rPr>
              <a:t>Ekonomika</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45000"/>
              <a:buFont typeface="Wingdings 3" charset="2"/>
              <a:buChar char=""/>
            </a:pPr>
            <a:r>
              <a:rPr lang="cs-CZ" sz="2800" b="0" strike="noStrike" spc="-1">
                <a:solidFill>
                  <a:srgbClr val="FFFFFF"/>
                </a:solidFill>
                <a:uFill>
                  <a:solidFill>
                    <a:srgbClr val="FFFFFF"/>
                  </a:solidFill>
                </a:uFill>
                <a:latin typeface="Century Gothic"/>
              </a:rPr>
              <a:t>...</a:t>
            </a:r>
            <a:endParaRPr lang="cs-CZ" sz="2210" b="0" strike="noStrike" spc="-1">
              <a:solidFill>
                <a:srgbClr val="FFFFFF"/>
              </a:solidFill>
              <a:uFill>
                <a:solidFill>
                  <a:srgbClr val="FFFFFF"/>
                </a:solidFill>
              </a:uFill>
              <a:latin typeface="Century Gothic"/>
            </a:endParaRPr>
          </a:p>
        </p:txBody>
      </p:sp>
      <p:pic>
        <p:nvPicPr>
          <p:cNvPr id="238" name="Obrázek 3"/>
          <p:cNvPicPr/>
          <p:nvPr/>
        </p:nvPicPr>
        <p:blipFill>
          <a:blip r:embed="rId3"/>
          <a:stretch/>
        </p:blipFill>
        <p:spPr>
          <a:xfrm>
            <a:off x="7264800" y="1809720"/>
            <a:ext cx="2094840" cy="2923560"/>
          </a:xfrm>
          <a:prstGeom prst="rect">
            <a:avLst/>
          </a:prstGeom>
          <a:ln>
            <a:noFill/>
          </a:ln>
        </p:spPr>
      </p:pic>
      <p:pic>
        <p:nvPicPr>
          <p:cNvPr id="239" name="Obrázek 4"/>
          <p:cNvPicPr/>
          <p:nvPr/>
        </p:nvPicPr>
        <p:blipFill>
          <a:blip r:embed="rId4"/>
          <a:stretch/>
        </p:blipFill>
        <p:spPr>
          <a:xfrm>
            <a:off x="5802120" y="3898080"/>
            <a:ext cx="3989520" cy="3252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534240" y="498960"/>
            <a:ext cx="7777800" cy="1353600"/>
          </a:xfrm>
          <a:prstGeom prst="rect">
            <a:avLst/>
          </a:prstGeom>
          <a:noFill/>
          <a:ln>
            <a:noFill/>
          </a:ln>
        </p:spPr>
        <p:txBody>
          <a:bodyPr/>
          <a:lstStyle/>
          <a:p>
            <a:pPr>
              <a:lnSpc>
                <a:spcPct val="100000"/>
              </a:lnSpc>
            </a:pPr>
            <a:r>
              <a:rPr lang="cs-CZ" sz="4630" b="0" strike="noStrike" spc="-1">
                <a:solidFill>
                  <a:srgbClr val="EBEBEB"/>
                </a:solidFill>
                <a:uFill>
                  <a:solidFill>
                    <a:srgbClr val="FFFFFF"/>
                  </a:solidFill>
                </a:uFill>
                <a:latin typeface="Century Gothic"/>
              </a:rPr>
              <a:t>Numerické metody</a:t>
            </a:r>
            <a:endParaRPr lang="cs-CZ" sz="1800" b="0" strike="noStrike" spc="-1">
              <a:solidFill>
                <a:srgbClr val="FFFFFF"/>
              </a:solidFill>
              <a:uFill>
                <a:solidFill>
                  <a:srgbClr val="FFFFFF"/>
                </a:solidFill>
              </a:uFill>
              <a:latin typeface="Century Gothic"/>
            </a:endParaRPr>
          </a:p>
        </p:txBody>
      </p:sp>
      <p:pic>
        <p:nvPicPr>
          <p:cNvPr id="241" name="Zástupný symbol pro obsah 2"/>
          <p:cNvPicPr/>
          <p:nvPr/>
        </p:nvPicPr>
        <p:blipFill>
          <a:blip r:embed="rId3"/>
          <a:stretch/>
        </p:blipFill>
        <p:spPr>
          <a:xfrm>
            <a:off x="606600" y="4331520"/>
            <a:ext cx="3047760" cy="2857320"/>
          </a:xfrm>
          <a:prstGeom prst="rect">
            <a:avLst/>
          </a:prstGeom>
          <a:ln>
            <a:noFill/>
          </a:ln>
        </p:spPr>
      </p:pic>
      <p:pic>
        <p:nvPicPr>
          <p:cNvPr id="242" name="Zástupný symbol pro obsah 3"/>
          <p:cNvPicPr/>
          <p:nvPr/>
        </p:nvPicPr>
        <p:blipFill>
          <a:blip r:embed="rId4"/>
          <a:stretch/>
        </p:blipFill>
        <p:spPr>
          <a:xfrm>
            <a:off x="606600" y="1399320"/>
            <a:ext cx="3634920" cy="2726280"/>
          </a:xfrm>
          <a:prstGeom prst="rect">
            <a:avLst/>
          </a:prstGeom>
          <a:ln>
            <a:noFill/>
          </a:ln>
        </p:spPr>
      </p:pic>
      <p:sp>
        <p:nvSpPr>
          <p:cNvPr id="243" name="TextShape 2"/>
          <p:cNvSpPr txBox="1"/>
          <p:nvPr/>
        </p:nvSpPr>
        <p:spPr>
          <a:xfrm>
            <a:off x="4423320" y="1770120"/>
            <a:ext cx="5239080" cy="5297760"/>
          </a:xfrm>
          <a:prstGeom prst="rect">
            <a:avLst/>
          </a:prstGeom>
          <a:noFill/>
          <a:ln>
            <a:noFill/>
          </a:ln>
        </p:spPr>
        <p:txBody>
          <a:bodyPr/>
          <a:lstStyle/>
          <a:p>
            <a:pPr marL="378000" indent="-377640">
              <a:lnSpc>
                <a:spcPct val="100000"/>
              </a:lnSpc>
              <a:buClr>
                <a:srgbClr val="8AD0D6"/>
              </a:buClr>
              <a:buSzPct val="45000"/>
              <a:buFont typeface="Wingdings 3" charset="2"/>
              <a:buChar char=""/>
            </a:pPr>
            <a:r>
              <a:rPr lang="cs-CZ" sz="2800" b="0" strike="noStrike" spc="-1">
                <a:solidFill>
                  <a:srgbClr val="FFFFFF"/>
                </a:solidFill>
                <a:uFill>
                  <a:solidFill>
                    <a:srgbClr val="FFFFFF"/>
                  </a:solidFill>
                </a:uFill>
                <a:latin typeface="Century Gothic"/>
              </a:rPr>
              <a:t>Návrh a analýza technik poskytujících aproximativních ale přesných řešení složitých problémů</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45000"/>
              <a:buFont typeface="Wingdings 3" charset="2"/>
              <a:buChar char=""/>
            </a:pPr>
            <a:r>
              <a:rPr lang="cs-CZ" sz="2800" b="0" strike="noStrike" spc="-1">
                <a:solidFill>
                  <a:srgbClr val="FFFFFF"/>
                </a:solidFill>
                <a:uFill>
                  <a:solidFill>
                    <a:srgbClr val="FFFFFF"/>
                  </a:solidFill>
                </a:uFill>
                <a:latin typeface="Century Gothic"/>
              </a:rPr>
              <a:t>Aproximace a interpolace, numerická analýza, numerické řešení rovnic, numerické derivace a integrace, …</a:t>
            </a:r>
            <a:endParaRPr lang="cs-CZ" sz="2210" b="0" strike="noStrike" spc="-1">
              <a:solidFill>
                <a:srgbClr val="FFFFFF"/>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534240" y="498960"/>
            <a:ext cx="7777800" cy="1543320"/>
          </a:xfrm>
          <a:prstGeom prst="rect">
            <a:avLst/>
          </a:prstGeom>
          <a:noFill/>
          <a:ln>
            <a:noFill/>
          </a:ln>
        </p:spPr>
        <p:txBody>
          <a:bodyPr/>
          <a:lstStyle/>
          <a:p>
            <a:pPr>
              <a:lnSpc>
                <a:spcPct val="100000"/>
              </a:lnSpc>
            </a:pPr>
            <a:r>
              <a:rPr lang="cs-CZ" sz="4630" b="0" strike="noStrike" spc="-1">
                <a:solidFill>
                  <a:srgbClr val="EBEBEB"/>
                </a:solidFill>
                <a:uFill>
                  <a:solidFill>
                    <a:srgbClr val="FFFFFF"/>
                  </a:solidFill>
                </a:uFill>
                <a:latin typeface="Century Gothic"/>
              </a:rPr>
              <a:t>Numerická analýza</a:t>
            </a:r>
            <a:endParaRPr lang="cs-CZ" sz="1800" b="0" strike="noStrike" spc="-1">
              <a:solidFill>
                <a:srgbClr val="FFFFFF"/>
              </a:solidFill>
              <a:uFill>
                <a:solidFill>
                  <a:srgbClr val="FFFFFF"/>
                </a:solidFill>
              </a:uFill>
              <a:latin typeface="Century Gothic"/>
            </a:endParaRPr>
          </a:p>
        </p:txBody>
      </p:sp>
      <p:sp>
        <p:nvSpPr>
          <p:cNvPr id="245" name="TextShape 2"/>
          <p:cNvSpPr txBox="1"/>
          <p:nvPr/>
        </p:nvSpPr>
        <p:spPr>
          <a:xfrm>
            <a:off x="534240" y="1727640"/>
            <a:ext cx="8762400" cy="5080680"/>
          </a:xfrm>
          <a:prstGeom prst="rect">
            <a:avLst/>
          </a:prstGeom>
          <a:noFill/>
          <a:ln>
            <a:noFill/>
          </a:ln>
        </p:spPr>
        <p:txBody>
          <a:bodyPr/>
          <a:lstStyle/>
          <a:p>
            <a:pPr marL="378000" indent="-377640">
              <a:lnSpc>
                <a:spcPct val="100000"/>
              </a:lnSpc>
              <a:buClr>
                <a:srgbClr val="8AD0D6"/>
              </a:buClr>
              <a:buSzPct val="80000"/>
              <a:buFont typeface="Wingdings 3" charset="2"/>
              <a:buChar char=""/>
            </a:pPr>
            <a:r>
              <a:rPr lang="cs-CZ" sz="1990" b="1" strike="noStrike" spc="-1">
                <a:solidFill>
                  <a:srgbClr val="FFFFFF"/>
                </a:solidFill>
                <a:uFill>
                  <a:solidFill>
                    <a:srgbClr val="FFFFFF"/>
                  </a:solidFill>
                </a:uFill>
                <a:latin typeface="Century Gothic"/>
              </a:rPr>
              <a:t>Odhad, přiblížení</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Např. hledání funkční závislosti ve známých datech (výsledek pozorování, experimentu, numerické simulace, … )</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Nepřesné vyjádření hodnoty/funkce/zákonu, … </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Např. aproximací čísla pí je </a:t>
            </a:r>
            <a:r>
              <a:rPr lang="cs-CZ" sz="1990" b="0" i="1" strike="noStrike" spc="-1">
                <a:solidFill>
                  <a:srgbClr val="FFFFFF"/>
                </a:solidFill>
                <a:uFill>
                  <a:solidFill>
                    <a:srgbClr val="FFFFFF"/>
                  </a:solidFill>
                </a:uFill>
                <a:latin typeface="Century Gothic"/>
              </a:rPr>
              <a:t>3,14</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K využití aproximace se přistupuje tehdy, když pro analytické řešení není dostatek informací, nebo toto je příliš náročné na provedení (mnoho problémů ve fyzice je buď příliš složitých na analytické řešení, nebo je nelze řešit pomocí dostupných analytických nástrojů)</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V případě, kdy je přesné vyjádření známé, může aproximace být užitečná — poskytnutím dostatečně přesného řešení a zároveň podstatným snížením složitosti problému</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JE TŘEBA ZVOLIT SPRÁVNÝ KOMPROMIS MEZI JEDNODUCHOSTÍ A PŘESNOSTÍ</a:t>
            </a:r>
            <a:endParaRPr lang="cs-CZ" sz="2210" b="0" strike="noStrike" spc="-1">
              <a:solidFill>
                <a:srgbClr val="FFFFFF"/>
              </a:solidFill>
              <a:uFill>
                <a:solidFill>
                  <a:srgbClr val="FFFFFF"/>
                </a:solidFill>
              </a:uFill>
              <a:latin typeface="Century Gothic"/>
            </a:endParaRPr>
          </a:p>
          <a:p>
            <a:pPr>
              <a:lnSpc>
                <a:spcPct val="100000"/>
              </a:lnSpc>
            </a:pPr>
            <a:endParaRPr lang="cs-CZ" sz="2210" b="0" strike="noStrike" spc="-1">
              <a:solidFill>
                <a:srgbClr val="FFFFFF"/>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534240" y="498960"/>
            <a:ext cx="7777800" cy="1353600"/>
          </a:xfrm>
          <a:prstGeom prst="rect">
            <a:avLst/>
          </a:prstGeom>
          <a:noFill/>
          <a:ln>
            <a:noFill/>
          </a:ln>
        </p:spPr>
        <p:txBody>
          <a:bodyPr/>
          <a:lstStyle/>
          <a:p>
            <a:pPr>
              <a:lnSpc>
                <a:spcPct val="100000"/>
              </a:lnSpc>
            </a:pPr>
            <a:r>
              <a:rPr lang="cs-CZ" sz="4630" b="0" strike="noStrike" spc="-1">
                <a:solidFill>
                  <a:srgbClr val="EBEBEB"/>
                </a:solidFill>
                <a:uFill>
                  <a:solidFill>
                    <a:srgbClr val="FFFFFF"/>
                  </a:solidFill>
                </a:uFill>
                <a:latin typeface="Century Gothic"/>
              </a:rPr>
              <a:t>Příklad</a:t>
            </a:r>
            <a:endParaRPr lang="cs-CZ" sz="1800" b="0" strike="noStrike" spc="-1">
              <a:solidFill>
                <a:srgbClr val="FFFFFF"/>
              </a:solidFill>
              <a:uFill>
                <a:solidFill>
                  <a:srgbClr val="FFFFFF"/>
                </a:solidFill>
              </a:uFill>
              <a:latin typeface="Century Gothic"/>
            </a:endParaRPr>
          </a:p>
        </p:txBody>
      </p:sp>
      <p:sp>
        <p:nvSpPr>
          <p:cNvPr id="247" name="TextShape 2"/>
          <p:cNvSpPr txBox="1"/>
          <p:nvPr/>
        </p:nvSpPr>
        <p:spPr>
          <a:xfrm>
            <a:off x="912600" y="2262960"/>
            <a:ext cx="7398720" cy="4624560"/>
          </a:xfrm>
          <a:prstGeom prst="rect">
            <a:avLst/>
          </a:prstGeom>
          <a:noFill/>
          <a:ln>
            <a:noFill/>
          </a:ln>
        </p:spPr>
        <p:txBody>
          <a:bodyPr/>
          <a:lstStyle/>
          <a:p>
            <a:r>
              <a:rPr lang="cs-CZ" sz="3200" b="0" strike="noStrike" spc="-1">
                <a:solidFill>
                  <a:srgbClr val="FFFFFF"/>
                </a:solidFill>
                <a:uFill>
                  <a:solidFill>
                    <a:srgbClr val="FFFFFF"/>
                  </a:solidFill>
                </a:uFill>
                <a:latin typeface="Arial"/>
              </a:rPr>
              <a:t>Řešení úlohy 3x3 + 4 = 28</a:t>
            </a:r>
            <a:endParaRPr lang="cs-CZ" sz="2210" b="0" strike="noStrike" spc="-1">
              <a:solidFill>
                <a:srgbClr val="FFFFFF"/>
              </a:solidFill>
              <a:uFill>
                <a:solidFill>
                  <a:srgbClr val="FFFFFF"/>
                </a:solidFill>
              </a:uFill>
              <a:latin typeface="Century Gothic"/>
            </a:endParaRPr>
          </a:p>
          <a:p>
            <a:pPr lvl="1">
              <a:lnSpc>
                <a:spcPct val="100000"/>
              </a:lnSpc>
              <a:buClr>
                <a:srgbClr val="8AD0D6"/>
              </a:buClr>
              <a:buSzPct val="75000"/>
              <a:buFont typeface="Symbol" charset="2"/>
              <a:buChar char=""/>
            </a:pPr>
            <a:r>
              <a:rPr lang="cs-CZ" sz="3200" b="0" strike="noStrike" spc="-1">
                <a:solidFill>
                  <a:srgbClr val="FFFFFF"/>
                </a:solidFill>
                <a:uFill>
                  <a:solidFill>
                    <a:srgbClr val="FFFFFF"/>
                  </a:solidFill>
                </a:uFill>
                <a:latin typeface="Arial"/>
              </a:rPr>
              <a:t>Přímá metoda</a:t>
            </a:r>
            <a:endParaRPr lang="cs-CZ" sz="1770" b="0" strike="noStrike" spc="-1">
              <a:solidFill>
                <a:srgbClr val="FFFFFF"/>
              </a:solidFill>
              <a:uFill>
                <a:solidFill>
                  <a:srgbClr val="FFFFFF"/>
                </a:solidFill>
              </a:uFill>
              <a:latin typeface="Century Gothic"/>
            </a:endParaRPr>
          </a:p>
          <a:p>
            <a:pPr lvl="1">
              <a:lnSpc>
                <a:spcPct val="100000"/>
              </a:lnSpc>
              <a:buClr>
                <a:srgbClr val="8AD0D6"/>
              </a:buClr>
              <a:buSzPct val="75000"/>
              <a:buFont typeface="Symbol" charset="2"/>
              <a:buChar char=""/>
            </a:pPr>
            <a:r>
              <a:rPr lang="cs-CZ" sz="3200" b="0" strike="noStrike" spc="-1">
                <a:solidFill>
                  <a:srgbClr val="FFFFFF"/>
                </a:solidFill>
                <a:uFill>
                  <a:solidFill>
                    <a:srgbClr val="FFFFFF"/>
                  </a:solidFill>
                </a:uFill>
                <a:latin typeface="Arial"/>
              </a:rPr>
              <a:t>Iterační/numerická metoda f(x) = 3x3 - 24</a:t>
            </a:r>
            <a:endParaRPr lang="cs-CZ" sz="1770" b="0" strike="noStrike" spc="-1">
              <a:solidFill>
                <a:srgbClr val="FFFFFF"/>
              </a:solidFill>
              <a:uFill>
                <a:solidFill>
                  <a:srgbClr val="FFFFFF"/>
                </a:solidFill>
              </a:uFill>
              <a:latin typeface="Century Gothic"/>
            </a:endParaRPr>
          </a:p>
          <a:p>
            <a:pPr marL="441000" lvl="2">
              <a:lnSpc>
                <a:spcPct val="100000"/>
              </a:lnSpc>
              <a:buClr>
                <a:srgbClr val="8AD0D6"/>
              </a:buClr>
              <a:buSzPct val="75000"/>
              <a:buFont typeface="Symbol" charset="2"/>
              <a:buChar char=""/>
            </a:pPr>
            <a:r>
              <a:rPr lang="cs-CZ" sz="2980" b="0" strike="noStrike" spc="-1">
                <a:solidFill>
                  <a:srgbClr val="FFFFFF"/>
                </a:solidFill>
                <a:uFill>
                  <a:solidFill>
                    <a:srgbClr val="FFFFFF"/>
                  </a:solidFill>
                </a:uFill>
                <a:latin typeface="Arial"/>
              </a:rPr>
              <a:t>Bisekce</a:t>
            </a:r>
            <a:endParaRPr lang="cs-CZ" sz="1550" b="0" strike="noStrike" spc="-1">
              <a:solidFill>
                <a:srgbClr val="FFFFFF"/>
              </a:solidFill>
              <a:uFill>
                <a:solidFill>
                  <a:srgbClr val="FFFFFF"/>
                </a:solidFill>
              </a:uFill>
              <a:latin typeface="Century Gothic"/>
            </a:endParaRPr>
          </a:p>
          <a:p>
            <a:pPr marL="441000" lvl="2">
              <a:lnSpc>
                <a:spcPct val="100000"/>
              </a:lnSpc>
              <a:buClr>
                <a:srgbClr val="8AD0D6"/>
              </a:buClr>
              <a:buSzPct val="75000"/>
              <a:buFont typeface="Symbol" charset="2"/>
              <a:buChar char=""/>
            </a:pPr>
            <a:r>
              <a:rPr lang="cs-CZ" sz="2980" b="0" strike="noStrike" spc="-1">
                <a:solidFill>
                  <a:srgbClr val="FFFFFF"/>
                </a:solidFill>
                <a:uFill>
                  <a:solidFill>
                    <a:srgbClr val="FFFFFF"/>
                  </a:solidFill>
                </a:uFill>
                <a:latin typeface="Arial"/>
              </a:rPr>
              <a:t>Nekonečný rozvoj → chyba</a:t>
            </a:r>
            <a:endParaRPr lang="cs-CZ" sz="1550" b="0" strike="noStrike" spc="-1">
              <a:solidFill>
                <a:srgbClr val="FFFFFF"/>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912600" y="271800"/>
            <a:ext cx="3725640" cy="980280"/>
          </a:xfrm>
          <a:prstGeom prst="rect">
            <a:avLst/>
          </a:prstGeom>
          <a:noFill/>
          <a:ln>
            <a:noFill/>
          </a:ln>
        </p:spPr>
        <p:txBody>
          <a:bodyPr anchor="b"/>
          <a:lstStyle/>
          <a:p>
            <a:pPr>
              <a:lnSpc>
                <a:spcPct val="100000"/>
              </a:lnSpc>
            </a:pPr>
            <a:r>
              <a:rPr lang="cs-CZ" sz="2650" b="0" strike="noStrike" spc="-1">
                <a:solidFill>
                  <a:srgbClr val="8AD0D6"/>
                </a:solidFill>
                <a:uFill>
                  <a:solidFill>
                    <a:srgbClr val="FFFFFF"/>
                  </a:solidFill>
                </a:uFill>
                <a:latin typeface="Century Gothic"/>
              </a:rPr>
              <a:t>Aproximace</a:t>
            </a:r>
            <a:endParaRPr lang="cs-CZ" sz="2210" b="0" strike="noStrike" spc="-1">
              <a:solidFill>
                <a:srgbClr val="FFFFFF"/>
              </a:solidFill>
              <a:uFill>
                <a:solidFill>
                  <a:srgbClr val="FFFFFF"/>
                </a:solidFill>
              </a:uFill>
              <a:latin typeface="Century Gothic"/>
            </a:endParaRPr>
          </a:p>
        </p:txBody>
      </p:sp>
      <p:sp>
        <p:nvSpPr>
          <p:cNvPr id="249" name="TextShape 2"/>
          <p:cNvSpPr txBox="1"/>
          <p:nvPr/>
        </p:nvSpPr>
        <p:spPr>
          <a:xfrm>
            <a:off x="912600" y="1359360"/>
            <a:ext cx="3725640" cy="5536800"/>
          </a:xfrm>
          <a:prstGeom prst="rect">
            <a:avLst/>
          </a:prstGeom>
          <a:noFill/>
          <a:ln>
            <a:noFill/>
          </a:ln>
        </p:spPr>
        <p:txBody>
          <a:bodyPr/>
          <a:lstStyle/>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Zadané body neleží na výsledné křivce</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Metoda nejmenších čtverců</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Spline, beziérovy křivky, …</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Hladší průběh funkce, jednodušší tvar funkce</a:t>
            </a:r>
            <a:endParaRPr lang="cs-CZ" sz="2210" b="0" strike="noStrike" spc="-1">
              <a:solidFill>
                <a:srgbClr val="FFFFFF"/>
              </a:solidFill>
              <a:uFill>
                <a:solidFill>
                  <a:srgbClr val="FFFFFF"/>
                </a:solidFill>
              </a:uFill>
              <a:latin typeface="Century Gothic"/>
            </a:endParaRPr>
          </a:p>
        </p:txBody>
      </p:sp>
      <p:sp>
        <p:nvSpPr>
          <p:cNvPr id="250" name="TextShape 3"/>
          <p:cNvSpPr txBox="1"/>
          <p:nvPr/>
        </p:nvSpPr>
        <p:spPr>
          <a:xfrm>
            <a:off x="4638600" y="271800"/>
            <a:ext cx="3725640" cy="980280"/>
          </a:xfrm>
          <a:prstGeom prst="rect">
            <a:avLst/>
          </a:prstGeom>
          <a:noFill/>
          <a:ln>
            <a:noFill/>
          </a:ln>
        </p:spPr>
        <p:txBody>
          <a:bodyPr anchor="b"/>
          <a:lstStyle/>
          <a:p>
            <a:pPr>
              <a:lnSpc>
                <a:spcPct val="100000"/>
              </a:lnSpc>
            </a:pPr>
            <a:r>
              <a:rPr lang="cs-CZ" sz="2650" b="0" strike="noStrike" spc="-1">
                <a:solidFill>
                  <a:srgbClr val="8AD0D6"/>
                </a:solidFill>
                <a:uFill>
                  <a:solidFill>
                    <a:srgbClr val="FFFFFF"/>
                  </a:solidFill>
                </a:uFill>
                <a:latin typeface="Century Gothic"/>
              </a:rPr>
              <a:t>Interpolace</a:t>
            </a:r>
            <a:endParaRPr lang="cs-CZ" sz="2210" b="0" strike="noStrike" spc="-1">
              <a:solidFill>
                <a:srgbClr val="FFFFFF"/>
              </a:solidFill>
              <a:uFill>
                <a:solidFill>
                  <a:srgbClr val="FFFFFF"/>
                </a:solidFill>
              </a:uFill>
              <a:latin typeface="Century Gothic"/>
            </a:endParaRPr>
          </a:p>
        </p:txBody>
      </p:sp>
      <p:sp>
        <p:nvSpPr>
          <p:cNvPr id="251" name="TextShape 4"/>
          <p:cNvSpPr txBox="1"/>
          <p:nvPr/>
        </p:nvSpPr>
        <p:spPr>
          <a:xfrm>
            <a:off x="4676400" y="1359360"/>
            <a:ext cx="3725640" cy="5536800"/>
          </a:xfrm>
          <a:prstGeom prst="rect">
            <a:avLst/>
          </a:prstGeom>
          <a:noFill/>
          <a:ln>
            <a:noFill/>
          </a:ln>
        </p:spPr>
        <p:txBody>
          <a:bodyPr/>
          <a:lstStyle/>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Výsledná funkce přímo prochází zadanými body</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Interpolační polynomy – Newtonův, Lagrangeův</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Snadnější metoda</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Přesná pro malý interval</a:t>
            </a:r>
            <a:endParaRPr lang="cs-CZ" sz="2210" b="0" strike="noStrike" spc="-1">
              <a:solidFill>
                <a:srgbClr val="FFFFFF"/>
              </a:solidFill>
              <a:uFill>
                <a:solidFill>
                  <a:srgbClr val="FFFFFF"/>
                </a:solidFill>
              </a:uFill>
              <a:latin typeface="Century Gothic"/>
            </a:endParaRPr>
          </a:p>
          <a:p>
            <a:pPr marL="378000" indent="-377640">
              <a:lnSpc>
                <a:spcPct val="100000"/>
              </a:lnSpc>
              <a:buClr>
                <a:srgbClr val="8AD0D6"/>
              </a:buClr>
              <a:buSzPct val="80000"/>
              <a:buFont typeface="Wingdings 3" charset="2"/>
              <a:buChar char=""/>
            </a:pPr>
            <a:r>
              <a:rPr lang="cs-CZ" sz="1990" b="0" strike="noStrike" spc="-1">
                <a:solidFill>
                  <a:srgbClr val="FFFFFF"/>
                </a:solidFill>
                <a:uFill>
                  <a:solidFill>
                    <a:srgbClr val="FFFFFF"/>
                  </a:solidFill>
                </a:uFill>
                <a:latin typeface="Century Gothic"/>
              </a:rPr>
              <a:t>rychlejší</a:t>
            </a:r>
            <a:endParaRPr lang="cs-CZ" sz="2210" b="0" strike="noStrike" spc="-1">
              <a:solidFill>
                <a:srgbClr val="FFFFFF"/>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Obrázek 1"/>
          <p:cNvPicPr/>
          <p:nvPr/>
        </p:nvPicPr>
        <p:blipFill>
          <a:blip r:embed="rId2"/>
          <a:stretch/>
        </p:blipFill>
        <p:spPr>
          <a:xfrm>
            <a:off x="417960" y="730080"/>
            <a:ext cx="9274680" cy="6320160"/>
          </a:xfrm>
          <a:prstGeom prst="rect">
            <a:avLst/>
          </a:prstGeom>
          <a:ln w="88920">
            <a:no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Shape 1"/>
          <p:cNvSpPr txBox="1"/>
          <p:nvPr/>
        </p:nvSpPr>
        <p:spPr>
          <a:xfrm>
            <a:off x="89640" y="73440"/>
            <a:ext cx="7777800" cy="1543320"/>
          </a:xfrm>
          <a:prstGeom prst="rect">
            <a:avLst/>
          </a:prstGeom>
          <a:noFill/>
          <a:ln>
            <a:noFill/>
          </a:ln>
        </p:spPr>
        <p:txBody>
          <a:bodyPr/>
          <a:lstStyle/>
          <a:p>
            <a:pPr>
              <a:lnSpc>
                <a:spcPct val="100000"/>
              </a:lnSpc>
            </a:pPr>
            <a:r>
              <a:rPr lang="cs-CZ" sz="4630" b="0" strike="noStrike" spc="-1">
                <a:solidFill>
                  <a:srgbClr val="EBEBEB"/>
                </a:solidFill>
                <a:uFill>
                  <a:solidFill>
                    <a:srgbClr val="FFFFFF"/>
                  </a:solidFill>
                </a:uFill>
                <a:latin typeface="Century Gothic"/>
              </a:rPr>
              <a:t>Fitováí dat</a:t>
            </a:r>
            <a:endParaRPr lang="cs-CZ" sz="1800" b="0" strike="noStrike" spc="-1">
              <a:solidFill>
                <a:srgbClr val="FFFFFF"/>
              </a:solidFill>
              <a:uFill>
                <a:solidFill>
                  <a:srgbClr val="FFFFFF"/>
                </a:solidFill>
              </a:uFill>
              <a:latin typeface="Century Gothic"/>
            </a:endParaRPr>
          </a:p>
        </p:txBody>
      </p:sp>
      <p:sp>
        <p:nvSpPr>
          <p:cNvPr id="254" name="TextShape 2"/>
          <p:cNvSpPr txBox="1"/>
          <p:nvPr/>
        </p:nvSpPr>
        <p:spPr>
          <a:xfrm>
            <a:off x="912600" y="2262960"/>
            <a:ext cx="7398720" cy="4624560"/>
          </a:xfrm>
          <a:prstGeom prst="rect">
            <a:avLst/>
          </a:prstGeom>
          <a:noFill/>
          <a:ln>
            <a:noFill/>
          </a:ln>
        </p:spPr>
        <p:txBody>
          <a:bodyPr/>
          <a:lstStyle/>
          <a:p>
            <a:endParaRPr lang="cs-CZ" sz="2210" b="0" strike="noStrike" spc="-1">
              <a:solidFill>
                <a:srgbClr val="FFFFFF"/>
              </a:solidFill>
              <a:uFill>
                <a:solidFill>
                  <a:srgbClr val="FFFFFF"/>
                </a:solidFill>
              </a:uFill>
              <a:latin typeface="Century Gothic"/>
            </a:endParaRPr>
          </a:p>
        </p:txBody>
      </p:sp>
      <p:pic>
        <p:nvPicPr>
          <p:cNvPr id="255" name="Zástupný symbol pro obsah 6"/>
          <p:cNvPicPr/>
          <p:nvPr/>
        </p:nvPicPr>
        <p:blipFill>
          <a:blip r:embed="rId3"/>
          <a:stretch/>
        </p:blipFill>
        <p:spPr>
          <a:xfrm>
            <a:off x="0" y="0"/>
            <a:ext cx="10080360" cy="7675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534240" y="498960"/>
            <a:ext cx="7777800" cy="1543320"/>
          </a:xfrm>
          <a:prstGeom prst="rect">
            <a:avLst/>
          </a:prstGeom>
          <a:noFill/>
          <a:ln>
            <a:noFill/>
          </a:ln>
        </p:spPr>
        <p:txBody>
          <a:bodyPr/>
          <a:lstStyle/>
          <a:p>
            <a:pPr>
              <a:lnSpc>
                <a:spcPct val="100000"/>
              </a:lnSpc>
            </a:pPr>
            <a:r>
              <a:rPr lang="cs-CZ" sz="4630" b="0" strike="noStrike" spc="-1">
                <a:solidFill>
                  <a:srgbClr val="EBEBEB"/>
                </a:solidFill>
                <a:uFill>
                  <a:solidFill>
                    <a:srgbClr val="FFFFFF"/>
                  </a:solidFill>
                </a:uFill>
                <a:latin typeface="Century Gothic"/>
              </a:rPr>
              <a:t>Taylorův rozvoj</a:t>
            </a:r>
            <a:endParaRPr lang="cs-CZ" sz="1800" b="0" strike="noStrike" spc="-1">
              <a:solidFill>
                <a:srgbClr val="FFFFFF"/>
              </a:solidFill>
              <a:uFill>
                <a:solidFill>
                  <a:srgbClr val="FFFFFF"/>
                </a:solidFill>
              </a:uFill>
              <a:latin typeface="Century Gothic"/>
            </a:endParaRPr>
          </a:p>
        </p:txBody>
      </p:sp>
      <p:sp>
        <p:nvSpPr>
          <p:cNvPr id="258" name="TextShape 2"/>
          <p:cNvSpPr txBox="1"/>
          <p:nvPr/>
        </p:nvSpPr>
        <p:spPr>
          <a:xfrm>
            <a:off x="534240" y="1721880"/>
            <a:ext cx="6503760" cy="5340600"/>
          </a:xfrm>
          <a:prstGeom prst="rect">
            <a:avLst/>
          </a:prstGeom>
          <a:blipFill>
            <a:blip r:embed="rId2"/>
            <a:stretch>
              <a:fillRect/>
            </a:stretch>
          </a:blipFill>
          <a:ln>
            <a:noFill/>
          </a:ln>
        </p:spPr>
        <p:txBody>
          <a:bodyPr/>
          <a:lstStyle/>
          <a:p>
            <a:pPr marL="378000" indent="-377640">
              <a:lnSpc>
                <a:spcPct val="100000"/>
              </a:lnSpc>
              <a:buClr>
                <a:srgbClr val="8AD0D6"/>
              </a:buClr>
              <a:buSzPct val="80000"/>
              <a:buFont typeface="Wingdings 3" charset="2"/>
              <a:buChar char=""/>
            </a:pPr>
            <a:r>
              <a:rPr lang="cs-CZ" sz="2210" b="0" strike="noStrike" spc="-1">
                <a:solidFill>
                  <a:srgbClr val="FFFFFF"/>
                </a:solidFill>
                <a:uFill>
                  <a:solidFill>
                    <a:srgbClr val="FFFFFF"/>
                  </a:solidFill>
                </a:uFill>
                <a:latin typeface="Century Gothic"/>
              </a:rPr>
              <a: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3042</TotalTime>
  <Words>336</Words>
  <Application>Microsoft Office PowerPoint</Application>
  <PresentationFormat>Custom</PresentationFormat>
  <Paragraphs>68</Paragraphs>
  <Slides>10</Slides>
  <Notes>6</Notes>
  <HiddenSlides>0</HiddenSlide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počítačové fyziky</dc:title>
  <dc:subject/>
  <dc:creator>Debora Lančová</dc:creator>
  <dc:description/>
  <cp:lastModifiedBy/>
  <cp:revision>37</cp:revision>
  <dcterms:created xsi:type="dcterms:W3CDTF">2017-02-07T20:40:56Z</dcterms:created>
  <dcterms:modified xsi:type="dcterms:W3CDTF">2019-03-13T10:56:10Z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7</vt:i4>
  </property>
  <property fmtid="{D5CDD505-2E9C-101B-9397-08002B2CF9AE}" pid="8" name="PresentationFormat">
    <vt:lpwstr>Vlastní</vt:lpwstr>
  </property>
  <property fmtid="{D5CDD505-2E9C-101B-9397-08002B2CF9AE}" pid="9" name="ScaleCrop">
    <vt:bool>false</vt:bool>
  </property>
  <property fmtid="{D5CDD505-2E9C-101B-9397-08002B2CF9AE}" pid="10" name="ShareDoc">
    <vt:bool>false</vt:bool>
  </property>
  <property fmtid="{D5CDD505-2E9C-101B-9397-08002B2CF9AE}" pid="11" name="Slides">
    <vt:i4>11</vt:i4>
  </property>
</Properties>
</file>