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ink/inkAction6.xml" ContentType="application/vnd.ms-office.inkAction+xml"/>
  <Override PartName="/ppt/ink/inkAction7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64" r:id="rId5"/>
    <p:sldId id="258" r:id="rId6"/>
    <p:sldId id="272" r:id="rId7"/>
    <p:sldId id="273" r:id="rId8"/>
    <p:sldId id="284" r:id="rId9"/>
    <p:sldId id="261" r:id="rId10"/>
    <p:sldId id="262" r:id="rId11"/>
    <p:sldId id="263" r:id="rId12"/>
    <p:sldId id="271" r:id="rId13"/>
    <p:sldId id="259" r:id="rId14"/>
    <p:sldId id="288" r:id="rId15"/>
    <p:sldId id="289" r:id="rId16"/>
    <p:sldId id="290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2ED947-7704-4BB6-863E-AAA0D69A544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B7E4CFA-6C63-48FE-ACDD-8D4D606F8E2F}">
      <dgm:prSet phldrT="[Text]" custT="1"/>
      <dgm:spPr/>
      <dgm:t>
        <a:bodyPr/>
        <a:lstStyle/>
        <a:p>
          <a:r>
            <a:rPr lang="cs-CZ" sz="3200" b="1" dirty="0" smtClean="0"/>
            <a:t>Domácnosti</a:t>
          </a:r>
          <a:endParaRPr lang="cs-CZ" sz="3200" b="1" dirty="0"/>
        </a:p>
      </dgm:t>
    </dgm:pt>
    <dgm:pt modelId="{11F7EA17-71AC-4962-BE24-F2B4A1A60A3D}" type="parTrans" cxnId="{218385BD-485E-47D6-8946-8F23048181DC}">
      <dgm:prSet/>
      <dgm:spPr/>
      <dgm:t>
        <a:bodyPr/>
        <a:lstStyle/>
        <a:p>
          <a:endParaRPr lang="cs-CZ"/>
        </a:p>
      </dgm:t>
    </dgm:pt>
    <dgm:pt modelId="{B97CDC4C-5A89-432F-99A2-AAC272774C74}" type="sibTrans" cxnId="{218385BD-485E-47D6-8946-8F23048181DC}">
      <dgm:prSet/>
      <dgm:spPr/>
      <dgm:t>
        <a:bodyPr/>
        <a:lstStyle/>
        <a:p>
          <a:endParaRPr lang="cs-CZ"/>
        </a:p>
      </dgm:t>
    </dgm:pt>
    <dgm:pt modelId="{879B3F35-B1A7-4C97-B3D4-AA5EDDFD4B66}">
      <dgm:prSet phldrT="[Text]" custT="1"/>
      <dgm:spPr/>
      <dgm:t>
        <a:bodyPr/>
        <a:lstStyle/>
        <a:p>
          <a:r>
            <a:rPr lang="cs-CZ" sz="3200" b="1" dirty="0" smtClean="0"/>
            <a:t>Firmy</a:t>
          </a:r>
          <a:r>
            <a:rPr lang="cs-CZ" sz="2000" dirty="0" smtClean="0"/>
            <a:t> </a:t>
          </a:r>
          <a:endParaRPr lang="cs-CZ" sz="2000" dirty="0"/>
        </a:p>
      </dgm:t>
    </dgm:pt>
    <dgm:pt modelId="{4BF9021F-F499-4DA8-B88E-4C4478F08312}" type="parTrans" cxnId="{D01B6D0D-8DB0-4D52-A0C4-D2E3C71E9947}">
      <dgm:prSet/>
      <dgm:spPr/>
      <dgm:t>
        <a:bodyPr/>
        <a:lstStyle/>
        <a:p>
          <a:endParaRPr lang="cs-CZ"/>
        </a:p>
      </dgm:t>
    </dgm:pt>
    <dgm:pt modelId="{35BF6175-6170-4344-81DA-BFBB9FFFBA63}" type="sibTrans" cxnId="{D01B6D0D-8DB0-4D52-A0C4-D2E3C71E9947}">
      <dgm:prSet/>
      <dgm:spPr/>
      <dgm:t>
        <a:bodyPr/>
        <a:lstStyle/>
        <a:p>
          <a:endParaRPr lang="cs-CZ"/>
        </a:p>
      </dgm:t>
    </dgm:pt>
    <dgm:pt modelId="{FC7B0F6F-FDD1-48FC-86F6-E5793DDFB0D0}">
      <dgm:prSet phldrT="[Text]" custT="1"/>
      <dgm:spPr/>
      <dgm:t>
        <a:bodyPr/>
        <a:lstStyle/>
        <a:p>
          <a:endParaRPr lang="cs-CZ" sz="2000" dirty="0" smtClean="0"/>
        </a:p>
        <a:p>
          <a:r>
            <a:rPr lang="cs-CZ" sz="3200" b="1" dirty="0" smtClean="0"/>
            <a:t>Jídlo</a:t>
          </a:r>
          <a:r>
            <a:rPr lang="cs-CZ" sz="2000" dirty="0" smtClean="0"/>
            <a:t> </a:t>
          </a:r>
        </a:p>
        <a:p>
          <a:r>
            <a:rPr lang="cs-CZ" sz="3200" b="1" dirty="0" smtClean="0">
              <a:solidFill>
                <a:schemeClr val="tx1"/>
              </a:solidFill>
            </a:rPr>
            <a:t>Spotřeba </a:t>
          </a:r>
          <a:r>
            <a:rPr lang="cs-CZ" sz="4000" b="1" dirty="0" smtClean="0">
              <a:solidFill>
                <a:schemeClr val="tx1"/>
              </a:solidFill>
              <a:latin typeface="Arial Black" panose="020B0A04020102020204" pitchFamily="34" charset="0"/>
            </a:rPr>
            <a:t>C </a:t>
          </a:r>
          <a:endParaRPr lang="cs-CZ" sz="4000" b="1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89E5AEA9-97DA-423D-ABFF-4828AAF82340}" type="parTrans" cxnId="{247E242F-4D2C-4956-AECC-0B0C3159F2E5}">
      <dgm:prSet/>
      <dgm:spPr/>
      <dgm:t>
        <a:bodyPr/>
        <a:lstStyle/>
        <a:p>
          <a:endParaRPr lang="cs-CZ"/>
        </a:p>
      </dgm:t>
    </dgm:pt>
    <dgm:pt modelId="{95F87218-2B6B-432C-9352-97B321B8DCC4}" type="sibTrans" cxnId="{247E242F-4D2C-4956-AECC-0B0C3159F2E5}">
      <dgm:prSet/>
      <dgm:spPr/>
      <dgm:t>
        <a:bodyPr/>
        <a:lstStyle/>
        <a:p>
          <a:endParaRPr lang="cs-CZ"/>
        </a:p>
      </dgm:t>
    </dgm:pt>
    <dgm:pt modelId="{5B83CD56-4142-45AF-AE82-E99A7F1DA74F}">
      <dgm:prSet phldrT="[Text]"/>
      <dgm:spPr/>
      <dgm:t>
        <a:bodyPr/>
        <a:lstStyle/>
        <a:p>
          <a:r>
            <a:rPr lang="cs-CZ" b="1" dirty="0" smtClean="0"/>
            <a:t>Stroje</a:t>
          </a:r>
        </a:p>
        <a:p>
          <a:r>
            <a:rPr lang="cs-CZ" b="1" dirty="0" smtClean="0">
              <a:solidFill>
                <a:schemeClr val="tx1"/>
              </a:solidFill>
            </a:rPr>
            <a:t>Investice </a:t>
          </a:r>
          <a:r>
            <a:rPr lang="cs-CZ" b="1" dirty="0" smtClean="0">
              <a:solidFill>
                <a:schemeClr val="tx1"/>
              </a:solidFill>
              <a:latin typeface="Arial Black" panose="020B0A04020102020204" pitchFamily="34" charset="0"/>
            </a:rPr>
            <a:t>I</a:t>
          </a:r>
          <a:endParaRPr lang="cs-CZ" b="1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D764CF71-8220-4E10-8468-91CD423304A1}" type="parTrans" cxnId="{7D0AE31F-F587-498D-965C-D0E287827A01}">
      <dgm:prSet/>
      <dgm:spPr/>
      <dgm:t>
        <a:bodyPr/>
        <a:lstStyle/>
        <a:p>
          <a:endParaRPr lang="cs-CZ"/>
        </a:p>
      </dgm:t>
    </dgm:pt>
    <dgm:pt modelId="{A38CBAB0-CD66-46C0-A587-29A77D81E9C9}" type="sibTrans" cxnId="{7D0AE31F-F587-498D-965C-D0E287827A01}">
      <dgm:prSet/>
      <dgm:spPr/>
      <dgm:t>
        <a:bodyPr/>
        <a:lstStyle/>
        <a:p>
          <a:endParaRPr lang="cs-CZ"/>
        </a:p>
      </dgm:t>
    </dgm:pt>
    <dgm:pt modelId="{F310B199-4F28-47C6-AC70-2F7753B7174E}" type="pres">
      <dgm:prSet presAssocID="{542ED947-7704-4BB6-863E-AAA0D69A544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04D3B72-221D-4B53-8686-88CB69257AF9}" type="pres">
      <dgm:prSet presAssocID="{AB7E4CFA-6C63-48FE-ACDD-8D4D606F8E2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A14778F-57FF-489C-A926-FD71CF3EA143}" type="pres">
      <dgm:prSet presAssocID="{B97CDC4C-5A89-432F-99A2-AAC272774C74}" presName="sibTrans" presStyleCnt="0"/>
      <dgm:spPr/>
    </dgm:pt>
    <dgm:pt modelId="{15D305EE-3E38-4DCD-9D2D-0D67CEB50017}" type="pres">
      <dgm:prSet presAssocID="{879B3F35-B1A7-4C97-B3D4-AA5EDDFD4B6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97721D9-3A9C-49EE-AB18-DFF1AB035DA1}" type="pres">
      <dgm:prSet presAssocID="{35BF6175-6170-4344-81DA-BFBB9FFFBA63}" presName="sibTrans" presStyleCnt="0"/>
      <dgm:spPr/>
    </dgm:pt>
    <dgm:pt modelId="{38E7AB8E-E416-4411-9E04-A1E04029FB38}" type="pres">
      <dgm:prSet presAssocID="{FC7B0F6F-FDD1-48FC-86F6-E5793DDFB0D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B0207D2-C381-45EA-8554-896B4AA8DE30}" type="pres">
      <dgm:prSet presAssocID="{95F87218-2B6B-432C-9352-97B321B8DCC4}" presName="sibTrans" presStyleCnt="0"/>
      <dgm:spPr/>
    </dgm:pt>
    <dgm:pt modelId="{3C4581DF-CD80-44EF-8925-5919AEE145E8}" type="pres">
      <dgm:prSet presAssocID="{5B83CD56-4142-45AF-AE82-E99A7F1DA74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D01B6D0D-8DB0-4D52-A0C4-D2E3C71E9947}" srcId="{542ED947-7704-4BB6-863E-AAA0D69A5448}" destId="{879B3F35-B1A7-4C97-B3D4-AA5EDDFD4B66}" srcOrd="1" destOrd="0" parTransId="{4BF9021F-F499-4DA8-B88E-4C4478F08312}" sibTransId="{35BF6175-6170-4344-81DA-BFBB9FFFBA63}"/>
    <dgm:cxn modelId="{218385BD-485E-47D6-8946-8F23048181DC}" srcId="{542ED947-7704-4BB6-863E-AAA0D69A5448}" destId="{AB7E4CFA-6C63-48FE-ACDD-8D4D606F8E2F}" srcOrd="0" destOrd="0" parTransId="{11F7EA17-71AC-4962-BE24-F2B4A1A60A3D}" sibTransId="{B97CDC4C-5A89-432F-99A2-AAC272774C74}"/>
    <dgm:cxn modelId="{AAEF584D-3184-492A-8080-6DAB417FCBFC}" type="presOf" srcId="{879B3F35-B1A7-4C97-B3D4-AA5EDDFD4B66}" destId="{15D305EE-3E38-4DCD-9D2D-0D67CEB50017}" srcOrd="0" destOrd="0" presId="urn:microsoft.com/office/officeart/2005/8/layout/default"/>
    <dgm:cxn modelId="{97BC812C-D5D0-4847-8053-1B176ADA49A5}" type="presOf" srcId="{5B83CD56-4142-45AF-AE82-E99A7F1DA74F}" destId="{3C4581DF-CD80-44EF-8925-5919AEE145E8}" srcOrd="0" destOrd="0" presId="urn:microsoft.com/office/officeart/2005/8/layout/default"/>
    <dgm:cxn modelId="{247E242F-4D2C-4956-AECC-0B0C3159F2E5}" srcId="{542ED947-7704-4BB6-863E-AAA0D69A5448}" destId="{FC7B0F6F-FDD1-48FC-86F6-E5793DDFB0D0}" srcOrd="2" destOrd="0" parTransId="{89E5AEA9-97DA-423D-ABFF-4828AAF82340}" sibTransId="{95F87218-2B6B-432C-9352-97B321B8DCC4}"/>
    <dgm:cxn modelId="{0DDEB5D0-EB3C-48B4-8F5D-93196BC690F3}" type="presOf" srcId="{542ED947-7704-4BB6-863E-AAA0D69A5448}" destId="{F310B199-4F28-47C6-AC70-2F7753B7174E}" srcOrd="0" destOrd="0" presId="urn:microsoft.com/office/officeart/2005/8/layout/default"/>
    <dgm:cxn modelId="{02D9F001-CA3C-4A1E-81B1-67D2C137F3B2}" type="presOf" srcId="{AB7E4CFA-6C63-48FE-ACDD-8D4D606F8E2F}" destId="{304D3B72-221D-4B53-8686-88CB69257AF9}" srcOrd="0" destOrd="0" presId="urn:microsoft.com/office/officeart/2005/8/layout/default"/>
    <dgm:cxn modelId="{B8241319-E410-479E-A878-ACAB27EE2664}" type="presOf" srcId="{FC7B0F6F-FDD1-48FC-86F6-E5793DDFB0D0}" destId="{38E7AB8E-E416-4411-9E04-A1E04029FB38}" srcOrd="0" destOrd="0" presId="urn:microsoft.com/office/officeart/2005/8/layout/default"/>
    <dgm:cxn modelId="{7D0AE31F-F587-498D-965C-D0E287827A01}" srcId="{542ED947-7704-4BB6-863E-AAA0D69A5448}" destId="{5B83CD56-4142-45AF-AE82-E99A7F1DA74F}" srcOrd="3" destOrd="0" parTransId="{D764CF71-8220-4E10-8468-91CD423304A1}" sibTransId="{A38CBAB0-CD66-46C0-A587-29A77D81E9C9}"/>
    <dgm:cxn modelId="{A86D4DED-7C1F-4AA6-AE1B-96A75D492ED5}" type="presParOf" srcId="{F310B199-4F28-47C6-AC70-2F7753B7174E}" destId="{304D3B72-221D-4B53-8686-88CB69257AF9}" srcOrd="0" destOrd="0" presId="urn:microsoft.com/office/officeart/2005/8/layout/default"/>
    <dgm:cxn modelId="{2FD93D19-F631-40D8-B142-0103B31E818F}" type="presParOf" srcId="{F310B199-4F28-47C6-AC70-2F7753B7174E}" destId="{8A14778F-57FF-489C-A926-FD71CF3EA143}" srcOrd="1" destOrd="0" presId="urn:microsoft.com/office/officeart/2005/8/layout/default"/>
    <dgm:cxn modelId="{285D94EB-3B94-4D3E-AF18-B5EAB51BB38C}" type="presParOf" srcId="{F310B199-4F28-47C6-AC70-2F7753B7174E}" destId="{15D305EE-3E38-4DCD-9D2D-0D67CEB50017}" srcOrd="2" destOrd="0" presId="urn:microsoft.com/office/officeart/2005/8/layout/default"/>
    <dgm:cxn modelId="{FA39AE10-7BB9-49E5-9F59-C49DAD0C91AD}" type="presParOf" srcId="{F310B199-4F28-47C6-AC70-2F7753B7174E}" destId="{897721D9-3A9C-49EE-AB18-DFF1AB035DA1}" srcOrd="3" destOrd="0" presId="urn:microsoft.com/office/officeart/2005/8/layout/default"/>
    <dgm:cxn modelId="{1EAA7B43-00CD-4493-B409-06E872A8A76A}" type="presParOf" srcId="{F310B199-4F28-47C6-AC70-2F7753B7174E}" destId="{38E7AB8E-E416-4411-9E04-A1E04029FB38}" srcOrd="4" destOrd="0" presId="urn:microsoft.com/office/officeart/2005/8/layout/default"/>
    <dgm:cxn modelId="{930E3A50-247C-4345-829B-9373C72C52D9}" type="presParOf" srcId="{F310B199-4F28-47C6-AC70-2F7753B7174E}" destId="{6B0207D2-C381-45EA-8554-896B4AA8DE30}" srcOrd="5" destOrd="0" presId="urn:microsoft.com/office/officeart/2005/8/layout/default"/>
    <dgm:cxn modelId="{D41767E8-1EE1-46BD-B3BA-8C6B2C712EFC}" type="presParOf" srcId="{F310B199-4F28-47C6-AC70-2F7753B7174E}" destId="{3C4581DF-CD80-44EF-8925-5919AEE145E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4D3B72-221D-4B53-8686-88CB69257AF9}">
      <dsp:nvSpPr>
        <dsp:cNvPr id="0" name=""/>
        <dsp:cNvSpPr/>
      </dsp:nvSpPr>
      <dsp:spPr>
        <a:xfrm>
          <a:off x="99012" y="1417"/>
          <a:ext cx="3162390" cy="1897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b="1" kern="1200" dirty="0" smtClean="0"/>
            <a:t>Domácnosti</a:t>
          </a:r>
          <a:endParaRPr lang="cs-CZ" sz="3200" b="1" kern="1200" dirty="0"/>
        </a:p>
      </dsp:txBody>
      <dsp:txXfrm>
        <a:off x="99012" y="1417"/>
        <a:ext cx="3162390" cy="1897434"/>
      </dsp:txXfrm>
    </dsp:sp>
    <dsp:sp modelId="{15D305EE-3E38-4DCD-9D2D-0D67CEB50017}">
      <dsp:nvSpPr>
        <dsp:cNvPr id="0" name=""/>
        <dsp:cNvSpPr/>
      </dsp:nvSpPr>
      <dsp:spPr>
        <a:xfrm>
          <a:off x="3577642" y="1417"/>
          <a:ext cx="3162390" cy="1897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b="1" kern="1200" dirty="0" smtClean="0"/>
            <a:t>Firmy</a:t>
          </a:r>
          <a:r>
            <a:rPr lang="cs-CZ" sz="2000" kern="1200" dirty="0" smtClean="0"/>
            <a:t> </a:t>
          </a:r>
          <a:endParaRPr lang="cs-CZ" sz="2000" kern="1200" dirty="0"/>
        </a:p>
      </dsp:txBody>
      <dsp:txXfrm>
        <a:off x="3577642" y="1417"/>
        <a:ext cx="3162390" cy="1897434"/>
      </dsp:txXfrm>
    </dsp:sp>
    <dsp:sp modelId="{38E7AB8E-E416-4411-9E04-A1E04029FB38}">
      <dsp:nvSpPr>
        <dsp:cNvPr id="0" name=""/>
        <dsp:cNvSpPr/>
      </dsp:nvSpPr>
      <dsp:spPr>
        <a:xfrm>
          <a:off x="99012" y="2215091"/>
          <a:ext cx="3162390" cy="1897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b="1" kern="1200" dirty="0" smtClean="0"/>
            <a:t>Jídlo</a:t>
          </a:r>
          <a:r>
            <a:rPr lang="cs-CZ" sz="2000" kern="120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b="1" kern="1200" dirty="0" smtClean="0">
              <a:solidFill>
                <a:schemeClr val="tx1"/>
              </a:solidFill>
            </a:rPr>
            <a:t>Spotřeba </a:t>
          </a:r>
          <a:r>
            <a:rPr lang="cs-CZ" sz="4000" b="1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C </a:t>
          </a:r>
          <a:endParaRPr lang="cs-CZ" sz="4000" b="1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99012" y="2215091"/>
        <a:ext cx="3162390" cy="1897434"/>
      </dsp:txXfrm>
    </dsp:sp>
    <dsp:sp modelId="{3C4581DF-CD80-44EF-8925-5919AEE145E8}">
      <dsp:nvSpPr>
        <dsp:cNvPr id="0" name=""/>
        <dsp:cNvSpPr/>
      </dsp:nvSpPr>
      <dsp:spPr>
        <a:xfrm>
          <a:off x="3577642" y="2215091"/>
          <a:ext cx="3162390" cy="18974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400" b="1" kern="1200" dirty="0" smtClean="0"/>
            <a:t>Stroje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400" b="1" kern="1200" dirty="0" smtClean="0">
              <a:solidFill>
                <a:schemeClr val="tx1"/>
              </a:solidFill>
            </a:rPr>
            <a:t>Investice </a:t>
          </a:r>
          <a:r>
            <a:rPr lang="cs-CZ" sz="4400" b="1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I</a:t>
          </a:r>
          <a:endParaRPr lang="cs-CZ" sz="4400" b="1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3577642" y="2215091"/>
        <a:ext cx="3162390" cy="1897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22T10:51:54.4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7328">
    <iact:property name="dataType"/>
    <iact:actionData xml:id="d0">
      <inkml:trace xmlns:inkml="http://www.w3.org/2003/InkML" xml:id="stk0" contextRef="#ctx0" brushRef="#br0">12427 9847 0,'-25'0'131,"50"0"-124,0 25 8,-25 0-14,25-25 14,0 50-14,-1-26 13,26 1-13,0 0 14,-1 0-14,1-25 14,-25 25 38,-1-25-37,-24-25-1,0 0-14,0 0 14,0 0-14,-24 1 14,24-26-9,-25 50-5,0-25 14,0 0 0,0 25-14,1 0 14,-1 0-14,0 0 14,0-24-14,-24 24 13,-26 0-13,26 0 14,-1 0-9,-24 0-5,24 0 14,0-25-14,1 25 14,24-25 0,50 25 155,-25 25-169,24-25 13,-24 25-13,25-25 14,0 24-14,25 1 13,24 25-13,1-25 14,24 24-14,0-24 14,25 0-9,25 0-5,-25 0 14,-25-1-14,0-24 13,-49 0 18,-25 0-17,0 0 1,-25-24-10,0-1-5,0 0 14,-25 0-14,25 0 14,-25 25-14,0-49 13,25 24-13,-50 0 14,26 0-14,-1 0 14,-25 25-14,25-24 13,1 24-7,-1 0-6,25-25 13,-25 0-13,25 0 14,-25 25-14,0 0 14,25-25-14,-24 1 13,-1 24-13,0-25 14,0 25 54,25 25-53,-25-1-15,1-24 13,24 50-13,0-25 14,-25 0-9,0-1-5,25 1 14,-25-25-14,25 25 14</inkml:trace>
    </iact:actionData>
  </iact:action>
  <iact:action type="add" startTime="68854">
    <iact:property name="dataType"/>
    <iact:actionData xml:id="d1">
      <inkml:trace xmlns:inkml="http://www.w3.org/2003/InkML" xml:id="stk1" contextRef="#ctx0" brushRef="#br0">15404 11385 0,'0'25'216,"0"0"-201,25-25-14,-25 25 14,0 0-14,0-1 14,24 1-9,1 0 25,0-25-15,-25 25 138,25-25-123,0 0-30,-1-25 13,-24 0-13,25 0 14,0 1 23,0-26-7,-25 25-30,25 0 14,-1 25 38,-24-24-37,25 24-15,-25-25 13,0 0 33,0 0 7,-25 25 62,1 0-101,-1 0 1,0 0-15,0 0 20,0 0-5,1 0 30,-1 25-30,0-25-15,0 25 199,0 0-178,25-1-7,0 1-14,0 0 14,0 0 16,0 0 7</inkml:trace>
    </iact:actionData>
  </iact:action>
  <iact:action type="add" startTime="83174">
    <iact:property name="dataType"/>
    <iact:actionData xml:id="d2">
      <inkml:trace xmlns:inkml="http://www.w3.org/2003/InkML" xml:id="stk2" contextRef="#ctx0" brushRef="#br0">18901 11956 0,'0'0'1,"0"-25"13,-25 25 149,1 0-141,24 25-21,-25-25 29,25 25-29,0-1 14,-25 1 1,0 0-15,25 0 120,0 0-74,25-1-32,0-24 17,0 0-26,-1 0 94,1 0-84,0 0 31,0 0-46,-25-24 0,25 24 66,-1 0-51,-24-25-1,25 25-14,-25-25 14,25 25 1,-25-25-10,25 25 10,0-25-15,-25 1 13,24-1-13,1 0 14,0 0 1,-50 25 168,0 0-115,1 0-68,-1 0 61,25 25 7,-25-25-53,0 0 37,0 0-22,1 0-15,-1 0 0,0 0-15,0 25 67,0-25-67,1 25 51,24-1 10,-25-24-61,25 25 14,0 0 70,-25 0-70,25 0 8,0-1-8,25-24-14,0 0 0,-1 0 28,1 25 3,0-25 5,0 0-21,0 0 53,-1-25-38,-24 1-15,0-1 53,0 0-53,0 0-15,0 0 13,-24 1 2,-1 24-1,0 0-14,0 0 14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22T10:55:01.3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1926">
    <iact:property name="dataType"/>
    <iact:actionData xml:id="d0">
      <inkml:trace xmlns:inkml="http://www.w3.org/2003/InkML" xml:id="stk0" contextRef="#ctx0" brushRef="#br0">6028 13891 0,'24'0'138,"1"0"-137,0 0 13,49 0-13,1 0 14,49 24-14,25 1 13,24 0-13,26 49 21,24-24-21,-49 24 13,-1-24-13,-24 0 14,-50-1-14,-24 1 13,-26 0-13,1-1 14,-25-24-14,-1 25 14,26-1-14,-25 1 13,25-1-7,-26 1-6,1 0 13,25-1-13,-25-24 14,-1 25-14,1-26 14,0 26-14,-25-25 13,25 0-13,0 24 14,-1-24-14,1 25 20,25-1-20,-25 26 14,24-26-14,-24 1 13,0 0-13,0-1 14,24-24-14,-49 0 14,25 0-14,0-1 13,0 1-13,-1 0 14,-24 0-9,25 0-5,-25 24 14,25-24-14,0 0 14,0 0-14,-1-1 13,1 1-13,-25 0 14,25 0 0,-25 0-14,0-1 0,25-24 20,0 50-20,-25-25 13,24 0-13,-24-1 14,0 1-14,25 0 13,0 0-13,0 0 14,-25-1 1,0 1 122,0 0 62,0 0-115,0 0-69,0-1-15,0 1 13,0 0-13,0 25 14</inkml:trace>
    </iact:actionData>
  </iact:action>
  <iact:action type="add" startTime="34277">
    <iact:property name="dataType"/>
    <iact:actionData xml:id="d1">
      <inkml:trace xmlns:inkml="http://www.w3.org/2003/InkML" xml:id="stk1" contextRef="#ctx0" brushRef="#br0">7119 14362 0,'-25'0'131,"-24"0"-115,24-25 6,-25 0-21,1 25 13,-1-25-13,0 25 14,25-24-14,-24 24 29,24 0-29,0 0 14,0 0 1,1 0-10,-1 0-5,0 0 14,25 24-14,-25-24 29,0 25-14,25 0-1,-24-25-14,24 25 14,-25 0-9,25 0 10,-25-1-15,0 26 14,0-25-14,25 0 13,-24-1 2,24 26-1,0-25-14,0 0 14,24 24-8,26-24-6,-25 0 13,24 0-13,1 24 14,0-49-14,-1 25 13,1-25 2,-25 0 0,-1 0-15,1 0 13,0 0-7,0 0-6,25 0 13,-1 0 2,1 0-15,-1 0 0,-24 0 13,0 0 1,0 0-14,-25-25 0,0 0 13,0 1 108,0-1-90,0 0-31,0 0 13,0 0 2,0-24-15,0 24 29,0 0-23,0 0-6,0 1 13,-25 24-13,25-25 14,0 0-14,0 0 14,0-24 16,0 24-9,0 0 25,0 50-16,0 0-30,0 24 20,0-24 10,0 0 1,0 0-17,0-1-14,0 1 20,0 0-5,0 0-15,0 0 14,0-1 0,0 1 1,0 0-15,0 0 0,0 24 13,0-24-13,0 0 20,0 25-20,0-26 13,0 51-13,0-50 14,0 49-14,-25-24 14,25-1-14,-25 1 13,25-25-13,0 24 14,-24-24 0,-1 0 23,25 0-37,-25-25 14,0 0-14,-24 25 13,-1-25-13,0 24 14,-24 1-14,-1-25 20,26 0-5,-1 0-15,25 0 13,1 0-13,-1 0 14,25-25-14,-25-24 14,0-26-14,0 1 13,25-1-13,-24 1 14,24 0-8,-25-1-6,0 26 13,25-26-13,-25 50 83,25 1-69,25 24-14,0 24 14,24-24-14,-49 25 14</inkml:trace>
    </iact:actionData>
  </iact:action>
  <iact:action type="add" startTime="36813">
    <iact:property name="dataType"/>
    <iact:actionData xml:id="d2">
      <inkml:trace xmlns:inkml="http://www.w3.org/2003/InkML" xml:id="stk2" contextRef="#ctx0" brushRef="#br0">7689 14660 0,'-24'0'53,"-1"0"-37,0 0-1,0 0 16,0 24-8,1 1-8,-1 0 1,0 0-1,25 0-14,-25-1 14,0 1 1,1 0-15,24 0 20,-25 0-20,25-1 13,-25 1 2,0 0 0,25 0-1,-25 0-14,25-1 14,0 1-14,0 25 14,0-1-9,25-24-5,0 50 14,0-26-14,24 1 13,-24 0-13,25-26 14,-25 1-14,-1 0 14,1 0-14,25 0 13,-25-1-13,24 1 20,1 0-20,-1 0 14,-24 0-14,25-1 0,-1-24 13,1 0 1,0 0-14,-25 0 14,-1-24-14,1 24 13,0-25-13,0 0 14,0 0-8,-1 0 8,1 1-14,0-1 14,0 0-14,24-49 14,-24 49-14,0-50 13,0 50 2,0-24-1,-25 24-8,0 0-6,0 0 14,0 1-14,0-26 29,0 25-29,0 0 13,0 1-13,-25-1 14,0 0 1,0 0-10,0 25 25,1 0-30,-1 0 14,0 0-14,0 0 14,-24 0-14,24 0 13,0 0-13,-25 0 14,26-25-9,-26 25-5,0-49 14,1 24 1,-1-25-15,25 26 0,0-26 12,1 25 3,-1 0-15,0 1 14,0-1-14,25 0 13,-25 0-7,25 0 24,-24 1-30,-1-1 45,0 25-8,0 0 8,0 0-45,25 25 99,-24-25-85,24 24-14</inkml:trace>
    </iact:actionData>
  </iact:action>
  <iact:action type="add" startTime="38662">
    <iact:property name="dataType"/>
    <iact:actionData xml:id="d3">
      <inkml:trace xmlns:inkml="http://www.w3.org/2003/InkML" xml:id="stk3" contextRef="#ctx0" brushRef="#br0">8954 14511 0,'0'-25'62,"-24"25"7,-1-25-68,0 25 14,-25 25 0,50 0 17,-24 0-26,24-1 10,0 1-15,0 0 13,0 0 2,0 0-15,0-1 14,0 1-14,0 0 13,24 0-13,-24 0 52,25-25-52,0 24 0,0-24 12,0 25 3,-1-25-15,26 0 13,-25 0-13,0 0 14,0 0-8,-1 0-6,1 0 13,0 0-13,-25-25 14,25 1-14,-25-26 13,25 25-13,-1-24 14,1 24-14,-25-25 14,25 25-14,-25 1 13,0-1-7,0 0 8,0 0-14,0 0 14,-25 25-14,0 0 29,1 0-14,-26 0 6,25 0-21,0 0 14,1 0 0,-1 0 1,0 0 0,0 25-15,0-25 13,0 25 2,1-25-10,-1 25-5,0-25 14,25 25-14,-25-1 29,25 1-14</inkml:trace>
    </iact:actionData>
  </iact:action>
  <iact:action type="add" startTime="57645">
    <iact:property name="dataType"/>
    <iact:actionData xml:id="d4">
      <inkml:trace xmlns:inkml="http://www.w3.org/2003/InkML" xml:id="stk4" contextRef="#ctx0" brushRef="#br0">9996 16297 0,'0'-25'62,"25"25"-40,0 0 9,-25 25-15,0-1 15,0 1-24,0 0 8,0 0 1,0 0-15,0 24 14,0-24 0,0 0 1,0 0-15,0 0 20,0-1-20,0 26 14,0-25-14,0 0 13,0-1-13,25-24 14,-25 25-14</inkml:trace>
    </iact:actionData>
  </iact:action>
  <iact:action type="add" startTime="60261">
    <iact:property name="dataType"/>
    <iact:actionData xml:id="d5">
      <inkml:trace xmlns:inkml="http://www.w3.org/2003/InkML" xml:id="stk5" contextRef="#ctx0" brushRef="#br0">5804 12725 0,'0'25'131,"25"-25"-109,0 0-6,-25 24-15,25-24 13,-25 25-13,25-25 14,-1 0-14,1 0 14,25 25-14,-25-25 13,24 0-13,26 0 20,-26 0-20,-24 0 14,0 0-14,0 0 45,-1 0-45,1 0 14,0 0 7,0 0 40,0 0-31,-1 0-24,1 0 9</inkml:trace>
    </iact:actionData>
  </iact:action>
  <iact:action type="add" startTime="63150">
    <iact:property name="dataType"/>
    <iact:actionData xml:id="d6">
      <inkml:trace xmlns:inkml="http://www.w3.org/2003/InkML" xml:id="stk6" contextRef="#ctx0" brushRef="#br0">10096 12898 0,'-25'0'84,"0"0"-68,0 25 31,25 0-25,25-25-7,0 25 1,0-25-15,-25 25 14,49-25-14,-24 0 51,0 0-36,-25-25 84,25 0-69,-25 0 38,-25 25-68,0 0 29,0 0-14,25-25-15,-25 25 14,25-24 0,-24-1-8,-1 25-6,25-25 114,-25 25-53,0 0 23,0 0-84,25 25 67,0 0-67,0-1 29,0 1-29,25-25 14,0 0-14,0 0 13,0 0-7,-1 0-6,1 0 14,0 0 54,0 0-7,-25-25-61,0 1 83,0-1-53,0 0-15,0 0 6,0 0-7,-25 25 86,0 25-86,0 0 132</inkml:trace>
    </iact:actionData>
  </iact:action>
  <iact:action type="add" startTime="66989">
    <iact:property name="dataType"/>
    <iact:actionData xml:id="d7">
      <inkml:trace xmlns:inkml="http://www.w3.org/2003/InkML" xml:id="stk7" contextRef="#ctx0" brushRef="#br0">12551 16272 0,'-25'-25'169,"25"50"-122,0 0-32,0-1-14,0 1 14,0 0-9,0 0-5,0 0 14,0 0-14,0-1 14,0 1-14,0 0 13,0 0 2,0 0-15,0-1 29,0 1 39,0 0-15</inkml:trace>
    </iact:actionData>
  </iact:action>
  <iact:action type="add" startTime="69614">
    <iact:property name="dataType"/>
    <iact:actionData xml:id="d8">
      <inkml:trace xmlns:inkml="http://www.w3.org/2003/InkML" xml:id="stk8" contextRef="#ctx0" brushRef="#br0">5730 10592 0,'-25'0'15,"50"0"23,0 0 31,-1 0-38,1 0-15,0 0-1,0 0 1,0 0-15,0 0 14,-1 0-9,1 0 10,0 0-15,0 0 13,0 0-13,-1 0 14,1 0-14,0 0 14,0 0-14,0 0 13,-1 0-13,26 0 14,-25 0 38,0 0-52,-1 0 14</inkml:trace>
    </iact:actionData>
  </iact:action>
  <iact:action type="add" startTime="72174">
    <iact:property name="dataType"/>
    <iact:actionData xml:id="d9">
      <inkml:trace xmlns:inkml="http://www.w3.org/2003/InkML" xml:id="stk9" contextRef="#ctx0" brushRef="#br0">4936 9922 0,'-25'0'15,"1"25"39,-1-25-39,0 0-14,0 24 14,0 1 32,0-25-25,1 25 56,-1 0-77,0 0 14,0-25-9,0 25 25,1-1 1,-1-24 5,0 25-21,0-25 0,0 25-1,1-25-14,-1 25 45,0-25-39,0 25-6,25-1 13,-25 1-13,1-25 14,24 25 85,-25 0-84,25 0-1,-25-25-14,25 24 14,-25 1-14,25 25 14,-25-25-9,25-1-5,0 26 14,-24 0-14,24-1 13,0 1-13,24 24 14,1-24-14,0-1 14,0 1-14,0-25 13,24 0-13,-49-1 14,25 1-9,-25 0-5,25 0 14,-25 0-14,25-1 14,-1-24 0,1 25-14,25 0 14,24-25-14,1 25 0,24 0 12,-25 0 3,1-1-9,-50 1-6,-1-25 45,26 25-31,-25-25 1,-25-25 22,25 25-37,-25-25 13,0 1-13,0-1 14,0 0 16,0 0-30,0 0 0,0 0 19,0 1-19,0-26 14,0 0-14,0 1 13,0 24-13,0-25 14,0 26-14,0-26 14,0 25-14,0 0 13,0-24-13,0 24 14,0 0-9,0-24-5,0 24 14,0 0-14,0 0 14,0 0-14,0 1 29,0-1-14,0 0-1,0 0-8,0 0-6,0 1 13,0-1-13,0 0 14,-25 0 16,0 0 38,0 1-53,0 24-15,1-25 13,-1 25-13,0 0 52,0-25 25,0 0-71,1 25 8,-1 0 132,0 0-93,-25 0 46,25 0-84,25 25-15,-24-25 13,-1 0 2,25 25-1,-25-25-14,0 0 14,0 0 51,1 0-65,-1 25 202,0-25-165,0 24-23</inkml:trace>
    </iact:actionData>
  </iact:action>
  <iact:action type="add" startTime="76437">
    <iact:property name="dataType"/>
    <iact:actionData xml:id="d10">
      <inkml:trace xmlns:inkml="http://www.w3.org/2003/InkML" xml:id="stk10" contextRef="#ctx0" brushRef="#br0">12551 10616 0,'-25'0'37,"-24"25"-21,24 0-1,25 0 1,-25-25-15,0 25 14,25-1-14,-24-24 13,24 25-7,0 0-6,0 0 14,0 0 0,0-1 1,0 1-15,0 0 13,0 0-13,24-25 14,1 0-14,0 0 14,0 0-9,0 0 41,-1 0-31,-24-25-1,0 0 1,0 0-10,0 1 41,0-1-31,0 0-15,0 0 14,0 0-14,-24 1 13,24-1 8,0 0 41,-25 25-48,25-25 54,-25 25-53,0 0 0,25 25-10,0 0-5,0 0 14,0-1-14,0 1 13,0 0-13,0 0 14,0 0 1,0-1 15,25-24 7,0 0-37,0-24 13,-25-1 18,0 0-31</inkml:trace>
    </iact:actionData>
  </iact:action>
  <iact:action type="add" startTime="78877">
    <iact:property name="dataType"/>
    <iact:actionData xml:id="d11">
      <inkml:trace xmlns:inkml="http://www.w3.org/2003/InkML" xml:id="stk11" contextRef="#ctx0" brushRef="#br0">6201 16396 0,'25'0'15,"0"0"1,0-25-1,-1 0 1,-24 0 0,25 1 53,0-1-68,0 0 29,0 0-24,-1 0 10,1 25-15,0-24 14,25-26-14,-26 25 13,1 0-13,25 1 14,-25-1-14,-1 0 14,26 0-14,0 0 17,-1 1-14,-24-1-3,0 0 13,0 0-13,0 0 14,24 1-14,1-1 13,-25 0-13,-1 25 14,1-25-14,0 0 14,0 1-14,24 24 18,-24-25-18,25 0 14,-25 0-14,24 0 14,-24 1-14,0-1 13,24 0-13,-24 0 14,0 25-14,0-25 13,24 25-13,-24-24 14,0-1-8,0 0-6,0 0 13,24 0-13,-24 0 14,0 25 0,0-24-14,-1-1 14,1 25-14,-25-25 0,50 25 13,-25-25 1,-1 25-8,1-25-6,25 1 13,-25-1-13,0 0 14,-1 0-14,1 25 14,0-25-14,0 25 13,0-49-13,49-1 14,0 1-14,26-26 14,-1 26-9,0-26-5,-25 26 14,1-1 0,-1 0-14,-24 26 0,-1-26 13,1 25 2,-25 0-15,0 1 0,0-1 12,24 0 3,-24 0-10,25 0-5,-1-24 14,1 24-14,-1-25 14,1 25-14,24-24 13,1-1-13,-26 1 14,26-1-14,-1 0 13,1 1-13,-26-26 14,1 26-8,24-1-6,-24 1 13,24-1-13,1 0 14,24 1-14,0-26 13,-24 26 2,-1-26-15,0 26 14,-24-1-14,0 0 13,24 1-7,-24-1-6,-1 1 13,1-26-13,24 26 14,-24-1-14,-25 0 14,-1 26-14,1-26 13,0 25-13,25-24 14,-25-1-14,24 0 14,26-24-9,-1 0-5,25-1 14,25 1-14,-25-26 13,25 1-13,-24 0 14,24 0-14,-25 24 14,-25-24-14,26 25 13,-1-1-13,-25-24 14,25 25-9,1-1 10,-26 1-15,25-1 0,25-24 13,-25 0 1,50 0-14,-25 0 14,25-1-14,-25 26 14,25-25-14,-50 24 13,25-24-7,-25 25-6,-24-1 13,24 1-13,-24 24 14,-1-24-14,-24-1 14,24 1-14,0 0 13,1 24-13,-1-24 14,25 49-14,-24-25 13,24 1-7,-25-1-6,26-24 14,-26-1 0,25 1-14,1-1 14,-26 1-14,25-25 13,0-1-13,1 26 14,-26-25-14,0 24 14,1 1-9,-1 0-5,25-26 14,-24 26-14,-1 0 13,1-1-13,24-24 14,0 24-14,25-24 14,-25 0-14,-24 0 13,24 0-13,-25 24 14,1 1-8,24-25-6,0 24 13,1 1-13,-1-1 14,-25 26-14,1-1 13,-1-24 2,0-1-15,1 26 14,24-26-14,-25 1 13,1-1-7,24 26-6,-25-26 13,26 1-13,-26 0 14,1-1-14,-1 1 14,0 24-14,-24-24 13,-25 24-13,24 1 14,-24-1-14,0 0 14,0 25-9,0 1-5,-25-1 14,24 0-14,-24 0 13,25-24-13,0-1 14,0 25 1,24-24-15,1-26 13,0 26-13,-1-1 0,26-24 19,-26 24-19,26-24 14,-1 24-14,-24-24 14,-1 24-14,1 0 13,0 1-13,-1-1 14,-24 25 0,0 0-14,24 1 14,-49-1-8,25 0-6,0 0 13,-25 0 2,25 1-1,0-1 55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22T11:09:44.4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9897">
    <iact:property name="dataType"/>
    <iact:actionData xml:id="d0">
      <inkml:trace xmlns:inkml="http://www.w3.org/2003/InkML" xml:id="stk0" contextRef="#ctx0" brushRef="#br0">13196 12774 0,'0'25'848,"0"0"-810,0 0-7,0 0-13,0-1 49,0 1-66,25 0 13,-25 0 2,25-25 0,-25 25 53,25-25-22,-1 0-32,1 0 108,0 0-92,-25-25-16,25 25-14,-25-25 14,0 0-14,25 0 14,-25 1 23,0-1-23,24 25-14,-24-25 83,0 0 0,0 0 248,0 1-216,-24 24-100,-1 0 53,0 0 100,0 0-122,0 0-31,25 24 22,-24-24 40,24 25-41,-25-25-5,25 25-17,-25-25-14,0 25 36,25 0 226,0-1-262,0 1 14,0 0-9,25-25 72,-25 25-77,25 0 21,0-25 40,-1 24-46,1-24 106,0 0-91,-25-24 16,25 24-25,-25-25-21,0 0 14,25 0-14,-25 0 261,0 1-261,0-1 14,0 0-9,0 0 273,-25 25-226,25-25-37,-25 25-1,0 0 23,25 25 156,-25 0-187,25 0 24,0 0-30,0-1 14,0 1 0,0 0 39,0 0-39,25-25 201,0 0-200,0 0-15,-25-25 14,0 0 7,0 0-7,0 1-14,0-1 14,0 0 386,-25 25 16,25 25-85,-25-25-247,0 25 15,25-1-85</inkml:trace>
    </iact:actionData>
  </iact:action>
  <iact:action type="add" startTime="50177">
    <iact:property name="dataType"/>
    <iact:actionData xml:id="d1">
      <inkml:trace xmlns:inkml="http://www.w3.org/2003/InkML" xml:id="stk1" contextRef="#ctx0" brushRef="#br0">15677 12799 0,'0'25'1804,"0"0"-1803,0 0 36,0-1-21,0 1-1,0 0 1,0 0-1,24-25 1,1 0-15,-25 25 14,25-25-9,0 0 242,0 0-247,-1 0 13,1-25 40,0 0-39,0 0 32,-25 0-31,25 25-10,-25-24-5,24 24 14,-24-25-14,25 0 14,-25 0 116,0 0-115,0 1 68,0-1-15,-49 0 0,24 25-68,0 0 14,0 0-14,0 0 14,1 0-14,-1 25 82,0-25 18,0 25 15,25-1-101,0 1 1,0 0 84,0 0-99,0 0 114,25-25 39,0 0-139,0 0-14,-1 0 52,-24-25 310,0 0-294,0 0-53,0 0 115,0 1 38,-24 24-168,-1 0 14,0 0-14,0 0 114,0 0-99,1 0-10,24 24 41,0 1-31,0 0-15,0 0 13,0 0 2,0-1-10,0 1-5,0 0 14,0 0-14,24-25 29,1 0-29,-25 25 0,25-25 13,0 24-13,0-24 13,-1 25 9,1-25 24,0 0-32,0 0 39,0 0-53,-1 0 13,1-25 2,0 25-15,0-24 13,0-1-13,-25 0 14,24 25-14,-24-25 20,25 0-20,0 25 14,0-24-14,0-1 45,-25 0-45,24 0 13,-24 0 2,0 1-10,-24 24 88,-1 0-25,0 0-53,0 0-15,-24-25 13,-1 25-7,0 0-6,26 0 45,-26 0-45,25 0 51,0 0-36,1 0 101,-1 0 4,0 0-90,25 25-9,0-1-6</inkml:trace>
    </iact:actionData>
  </iact:action>
  <iact:action type="add" startTime="58225">
    <iact:property name="dataType"/>
    <iact:actionData xml:id="d2">
      <inkml:trace xmlns:inkml="http://www.w3.org/2003/InkML" xml:id="stk2" contextRef="#ctx0" brushRef="#br0">17487 12700 0,'-49'0'516,"24"0"-415,0 0-17,0 25 95,0 0-157,25-1-21,0 1 14,0 0 0,0 0 1,0 0-1,0-1 1,0 1 0,0 0-10,0 0 10,25-25-15,-25 25 13,0-1 171,25 1-184,0-25 99,0 0 47,-1 0-110,1 0-21,0 0 47,0-25 75,-25 1-123,25 24 1,-25-25-15,0 0 45,0 0-40,0 0 10,0 1-15,0-1 14,0 0-14,0 0 13,-25 0 234,0 25-242,0 0 172,0 0-155,1 0 155,-1 0 41,0 0-169,0 0-34,25 25-15,-25 0 14,25 0-14,0 0 20,0-1 95,0 1-85,0 0-16,25 0-14,0 0 14,0-25 23,0 0-23,-25 24-14,24-24 14,1 25-14,0-25 130,25 0-78,-25 0-22,24 0-30,-24 0 152,0-25-68,0 1-70,-25-1 1,0 0-15,0 0 13,-25 25 2,25-25 0,0 1 6,0-1-7,0 0 1,0 0-15,0 0 83,0 1-69,0-1 1,-25 25 84,0 0 47,0 0-140,1 0-6,-1 0 13,0 25 272,0-25-271,0 24 148,0 1-141,25 0 25,-24 0-31,24 0-1,0-1-14,0 1 14,0 0 223,24 0-237,1-25 14,0 0 1,0 0-1,0 0 54,0 0-53,-1 0 122,1 0-107,0 0 85,-50 0 53,0 0-168,1 0 14,-1 0 148</inkml:trace>
    </iact:actionData>
  </iact:action>
  <iact:action type="add" startTime="66171">
    <iact:property name="dataType"/>
    <iact:actionData xml:id="d3">
      <inkml:trace xmlns:inkml="http://www.w3.org/2003/InkML" xml:id="stk3" contextRef="#ctx0" brushRef="#br0">13246 12948 0,'-25'0'231,"50"-25"-215,0 25-15,-1 0 20,1 0 26,0-25-31,0 25-1,0 0-14,-1 0 14,1 0-9,0 0 10,25 0-15,-26 0 29,1 0-14,0 0-15,0 0 13,24 0-13,-24 0 14,25 0-8,-25 0-6,24 0 60,-24 0-60,0 0 14,0 0 7,-1 0 25,1 0-46,0 0 0,0 0 12,0 0 3,-1 0-15,1 0 0,25 0 19,-25 0 27,-1 0-46,26 0 14,-25 0-14,24 0 13,1 0-13,-25 0 14,25 0 38,-26 0-52,1 0 0,0 0 13,0 0-13,0 0 13,-1 0 24,1 0-37,0 0 14,0 25-14,24-25 14,1 0-14,0 0 13,24 0-13,-24 0 14,-1 0-14,-24 0 13,0 0-7,0 25-6,24-25 14,-24 25-14,25-25 13,-1 0-13,26 0 14,-1 0-14,1 0 13,-1 0-13,0 0 14,-24 0-14,24 0 20,-49 0-20,25 0 14,-25 0-14,-1 0 13,1 0-13,0 0 45,0 0-45,0 0 14,-1 0-9,1 0-5,0 0 14,25 0-14,-26 0 14,26 0-14,-25 0 13,24 0-13,-24 0 14,0 0-14,0 0 14,0 0-14,24 0 20,-24 0-20,0 0 13,0 0-13,24 0 14,1 0-14,0 0 14,24 0-14,0 0 13,-24 0-13,0 0 14,-1 0-14,-24 0 20,0 0-20,0 0 14,-1 0-14,1 0 13,0 0-13,0 0 14,0 0 0,-1 0 1,1 0-15,0 0 0,0 0 13,24 0-8,1 0 10,24 0-15,-49 0 13,25 0-13,-25 0 30,-1 0-16,1 0-14,0 0 14,0 0-9,25 0-5,-26 0 14,1 0 16,0 0-15,25 0-15,-1 0 14,1 0-14,24 25 20,1-25-20,-26 0 45,-24 0-31,0 0-14,0 0 14,-1 0-14,1 0 13,0 0 9,0 0-8,0 0-14,-1 0 14,1 0-14,25 0 13,-25 0-13,49 0 14,-24 0-14,-26 0 14,26 0-9,0 0 10,-25 0-15,49 0 13,-49 0-13,24 0 14,1 0-14,0 0 14,-1 0-14,1 0 13,-1 0-13,1 0 14,0 0-9,-1 0-5,-24 0 14,25 0-14,-26 0 14,1 0 16,0 0-15,0 0-15,0 0 13,24 0-7,-24 0-6,25 0 13,-26 0-13,1 0 14,0 0 1,0 0-15,0 0 13,0 0-13,-1 0 14,26 0-14,0 0 13,-1 0-7,1 0-6,-25 0 14,-1 0 0,1 0-14,0 0 14,0 0-14,0 0 14,-1 0-14,26 0 13,0 0-13,-1 0 14,1 0-9,-1 0-5,1 0 14,24 0-14,-24 0 14,24 0-14,1 0 13,-1 0 2,-24 0-15,24 0 13,1 0-13,-1 0 14,-24 0 7,-1 0-6,-24 0-15,0 0 13,0 0-13,24 0 14,1 0-14,0 0 14,-1 0-14,-24 0 36,0 0-22,0 0-14,-1 0 14,1 0 0,0 0-14,0 0 0,0 0 51,-1 0-51,1 0 13,0 0-13,25 0 14,-1 0-14,1 0 14,0 0-14,-26 0 35,1 0-35,0 0 14,0 0-14,0 0 14,-1 0-14,26 0 13,-25-25 156,0 25-124,-1-25-30,1 25 69</inkml:trace>
    </iact:actionData>
  </iact:action>
  <iact:action type="add" startTime="78833">
    <iact:property name="dataType"/>
    <iact:actionData xml:id="d4">
      <inkml:trace xmlns:inkml="http://www.w3.org/2003/InkML" xml:id="stk4" contextRef="#ctx0" brushRef="#br0">31552 9277 0,'-25'0'153,"0"0"-152,0-25 14,0 25-14,-24 0 60,24 0-54,0 0-6,-24 0 13,-26 0-13,25 0 14,-24 0-14,24 0 45,26 0-30,-1 0-10,0 25-5,0 0 14,0-25 32,25 25-10,0-1-21,0 1-15,0 0 14,0 0 0,0 0 17,0-1-10,0 1-21,0 0 13,0 0-13,0 0 14,0-1-14,0 26 14,0-25 0,0 0-14,0-1 14,0 1 23,0 25-37,0-25 13,0-1-13,0 1 14,25 0-14,-25 0 13,25 0-13,-25-1 52,0 1-38,25-25-14,-25 25 30,25-25-16,-1 0-14,1 0 20,25 0-5,-25 0-15,-1 25 29,1-25-14,0 25-15,25-25 14,-25 0-14,24 0 13,1 0-7,-25 0-6,24 0 13,-24 0 33,0 0-46,24 0 14,1 0-14,0 0 20,-1 0-20,26 0 14,-51 0 31,26 0-45,-25 0 14,0 0-14,-1 0 14,1 0-9,0 0-5,0 0 45,0 0-15,-1-25-30,1 0 20,0 25-20,0-25 14,0 0-14,-1 1 29,1 24-29,-25-25 14,25 25-14,-25-25 14,0 0-14,25 25 13,-25-25 24,0 1-37,25-1 14,0-25-14,-25 25 13,0 1 2,24 24-15,-24-25 20,0 0-20,0 0 29,0 0-14,0 1 15,0-1-15,0 0-10,0 0-5,0 0 14,0 1-14,-24 24 13,24-25-13,0 0 14,-25 25 16,0-25-30,0 25 36,0 0-36,0 0 45,1 0-30,-1 0-15,0 0 35,0 0-35,0 0 14,1 0-14,-1 0 14,-25 0-14,25 0 13,1 0-13,-26 0 14,25 0-14,0 0 20,1 0-5,-1 0-15,0 0 0,-25-25 12,1 25-12,-1 0 14,1 0-14,24 0 51,0 0-51,0 0 14,0 0-14,1 0 60,-1 0-23,0 25-37</inkml:trace>
    </iact:actionData>
  </iact:action>
  <iact:action type="add" startTime="101801">
    <iact:property name="dataType"/>
    <iact:actionData xml:id="d5">
      <inkml:trace xmlns:inkml="http://www.w3.org/2003/InkML" xml:id="stk5" contextRef="#ctx0" brushRef="#br0">23937 16842 0,'0'25'670,"24"0"-523,1-25-109,0 0-7,0-25 1,0 25-17,-25-25-8,24 25-6,1-24 13,-50 24 287,1 0-122,-1 0 43,0 24-206,0 1 53,0 0-54,25 0 1,0 0 15,0-1-30,0 1 67,25-25-52,0 0-15,0 0 29,0 0-29,-1 0 283,-24-25-268,0 1 0,-24-1-10,24 0 57,0 0 75,-25 25-76,25-25-61,-25 25 14,0 0 101,0 0-79,1 0-5,-1 0 485,50 0-433,-1 0-68,1 0 122</inkml:trace>
    </iact:actionData>
  </iact:action>
  <iact:action type="add" startTime="107377">
    <iact:property name="dataType"/>
    <iact:actionData xml:id="d6">
      <inkml:trace xmlns:inkml="http://www.w3.org/2003/InkML" xml:id="stk6" contextRef="#ctx0" brushRef="#br0">24185 17214 0,'0'25'162,"-25"0"-161,0 0 14,25 0-9,0-1-5,-25 1 14,25 0-14,0 0 14,-25 0 0,1-1 1,24 1-15,0 0 14,0 0-14,0 0 13,0 24 8,0-24-6,0 0-15,24 0 14,-24 0 16,25-25-16,-25 24-8,25-24-6,0 25 14,0 0-14,24 0 13,-24 0-13,0-25 14,0 0 38,-1 0-52,1 0 14,0 0-14,0 0 13,0 0-13,-1 0 14,1 0-14,-25-25 14,25 0-14,-25 0 29,0 0-24,0 1 41,0-1-31,0 0 0,0 0 37,0 0 47,0 1-99,0-1 14,0 0 85,-25 0-84,0 25 22,1 0-7,-1 0-30,0 0 45,0 0-24,0 0 9,1-25-15,-1 25-1,0 0-14,25-25 14,-25 25-14,0-24 51,1 24-20,-1-25-1,0 25 38,0 0-31,0 0-23,25 25 1,-24-25-15</inkml:trace>
    </iact:actionData>
  </iact:action>
  <iact:action type="add" startTime="112337">
    <iact:property name="dataType"/>
    <iact:actionData xml:id="d7">
      <inkml:trace xmlns:inkml="http://www.w3.org/2003/InkML" xml:id="stk7" contextRef="#ctx0" brushRef="#br0">27856 16768 0,'0'25'253,"24"0"-206,1-1 170,25-24-117,-25 0-99,-1-24 36,1 24-36,0-25 13,-50 25 318,0 0-178,1 0-70,-1 0-68,0 25-15,0-25 45,0 0-30,1 0-15,-1 0 20,25 24 728,0 1-734,-25-25 502,0 25-516,0 0 20,25 0-20,0-1 14,0 1-14,25 0 14,0 0-14,25 0 13,-26-25 86,1 24-68,0-24 68,0 0-84,0 0 6,-25-24-21,24-1 13,-24 0 2,25 0 37,-25 0 10,25 1-48,-25-1-14,0 0 14,0 0 170,0 0-184,0 1 14,0-1-9,-25 25-5,0-25 14,1 0-14,24 0 13,0 1-13,-25 24 230</inkml:trace>
    </iact:actionData>
  </iact:action>
  <iact:action type="add" startTime="118569">
    <iact:property name="dataType"/>
    <iact:actionData xml:id="d8">
      <inkml:trace xmlns:inkml="http://www.w3.org/2003/InkML" xml:id="stk8" contextRef="#ctx0" brushRef="#br0">27930 13593 0,'0'25'184,"0"0"-168,0-1 6,-25 1 25,0 0 6,25 0-37,0 0 0,0-1-15,25 1 45,0-25 76,0 0-121,0 0 29,-1 0-14,1-25 37,0 25-37,0-24 68,-25-1-21,25 25-62,-25-25 14,0 0 54,0 0-38,0 1 85,-25 24-110,0 0 57,0 0-48,0 0-14,1 0 14,-1 0-8,0 0-6,0 0 198,0 0-168,1 0-15,-1 0-15,25 24 14</inkml:trace>
    </iact:actionData>
  </iact:action>
  <iact:action type="add" startTime="129793">
    <iact:property name="dataType"/>
    <iact:actionData xml:id="d9">
      <inkml:trace xmlns:inkml="http://www.w3.org/2003/InkML" xml:id="stk9" contextRef="#ctx0" brushRef="#br0">30733 11311 0,'-25'0'84,"0"25"-15,1-25-68,-1 25 14,0-1 85,0-24-69,0 50 54,25-25-84,0 24 14,0-24 0,0 25-8,0-25 8,0-1 70,25-24-69,0 25 62,0-25-72,0 0-5,-1 0 14,1 0 85,0 0-99,0 0 14,-25-25 185,0 1-184,25-1-15,-25 0 45,0 0-40,0 0 10,0 1 0,0-1 115,-25 0-115,25 0 68,-25 25-83,25-25 14,-25 25 38,0-24-37,1 24-15,-1 0 14,0-25-14,0 25 13,0 0 140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21T14:22:50.2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5442">
    <iact:property name="dataType"/>
    <iact:actionData xml:id="d0">
      <inkml:trace xmlns:inkml="http://www.w3.org/2003/InkML" xml:id="stk0" contextRef="#ctx0" brushRef="#br0">14064 12799 0,'-25'25'263,"1"-25"-226,24-25-36,0-24 14,0 24 1,0 0-1,0 0-14,0 0 14,0 1 0,24-1-8,-24 0-6,0 0 14,0 0-14,25 1 13,-25-1-13,0 0 14,25 0-14,-25 0 13,25-24-13,-25 24 14,0-25-14,25 50 20,-25-49-20,24 24 29,-24-25-14,25 50-15,-25-25 14,0 1-14,0-1 13,0 0-13,0 0 14,0 0-9,0 1-5,25 24 14,-25-25-14,0 0 14,0 0-14,0 0 13,0 1 2,0-1 0,0 0 6,0 0-7,0 0-14,0 1 14,0-1-14,0 0 14,0 0-14,0 0 13,0 1-13,25-1 14,-25 0-14,25 0 13,-25 0-7,0-24-6,0 24 14,0 0-14,0 0 13,0 1 2,0-1-15,0 0 29,0 0-14,0 0 6,0 1-21,0-1 29,0 0-14,0 0-1,0 0 1,0 0 6,0 1-21,0-1 14,0 0 0,0 0 1,0 0 15,0 1-9,0-1-6,0 0 0</inkml:trace>
    </iact:actionData>
  </iact:action>
  <iact:action type="add" startTime="27338">
    <iact:property name="dataType"/>
    <iact:actionData xml:id="d1">
      <inkml:trace xmlns:inkml="http://www.w3.org/2003/InkML" xml:id="stk1" contextRef="#ctx0" brushRef="#br0">14263 10889 0,'-25'0'194,"25"25"-188,-25 0-5,25 0 29,-25-1-29,0 1 14,25 0-14,-24-25 14,24 25-14,-25 24 35,0-24-35,25 0 30,-25 0-30,25 25 13,-25-50-13,25 24 14,0 1-14,-24-25 98,24 25-98</inkml:trace>
    </iact:actionData>
  </iact:action>
  <iact:action type="add" startTime="28418">
    <iact:property name="dataType"/>
    <iact:actionData xml:id="d2">
      <inkml:trace xmlns:inkml="http://www.w3.org/2003/InkML" xml:id="stk2" contextRef="#ctx0" brushRef="#br0">14263 10914 0,'24'0'122,"1"25"-121,0 0 14,0 24-14,0 1 13,24 24-13,1 1 14,0-1-14,-26-24 13</inkml:trace>
    </iact:actionData>
  </iact:action>
  <iact:action type="add" startTime="29554">
    <iact:property name="dataType"/>
    <iact:actionData xml:id="d3">
      <inkml:trace xmlns:inkml="http://www.w3.org/2003/InkML" xml:id="stk3" contextRef="#ctx0" brushRef="#br0">19993 10964 0,'24'-25'184,"-24"0"-168,0 0 0,0 0-1,0 1 1,0-1 37,0 0-52,25 0 14,-25 0-14,0 1 14,0-26-14,25 25 13,-25-24-13,25-1 14,-25 0-14,25 1 13,-25-1-7,0 1-6,24-1 14,-24 25-14,25-24 13,-25 24 2,25-25-15,0 1 13,-25-26-13,25 1 14,-25 24-14,0 0 14,0-24-9,0 24-5,0 1 14,0 24-14,24 0 13,-24 0-13,0 1 14,0-1-14,25-25 14,-25 1-14,25-1 13,-25 0-13,0 1 14,25-1-9,-25 1-5,25-1 14,-25-24-14,24 24 14,-24-25-14,0 26 13,0-1-13,0 1 14,0-26 1,0 26-15,0-1 13,0 25-7,0 0 40,0 1-46,0-1 13</inkml:trace>
    </iact:actionData>
  </iact:action>
  <iact:action type="add" startTime="31043">
    <iact:property name="dataType"/>
    <iact:actionData xml:id="d4">
      <inkml:trace xmlns:inkml="http://www.w3.org/2003/InkML" xml:id="stk4" contextRef="#ctx0" brushRef="#br0">20389 8533 0,'-24'-25'78,"-1"25"-63,0 0-8,-25 25 8,26 0-14,24-1 14,-50 1-14,50 0 14,-25 0-14,0 0 13,1-1-13,24 1 14,-25 0-14,0 0 14</inkml:trace>
    </iact:actionData>
  </iact:action>
  <iact:action type="add" startTime="32154">
    <iact:property name="dataType"/>
    <iact:actionData xml:id="d5">
      <inkml:trace xmlns:inkml="http://www.w3.org/2003/InkML" xml:id="stk5" contextRef="#ctx0" brushRef="#br0">20365 8582 0,'24'-24'131,"1"-1"-130,0 25 14,0 0-14,24 0 13,26 49-13,-1 1 20,50 24-20,-24-24 0,24 0 13,0-1-13,-25-24 14,-50 0 32,1-25-32</inkml:trace>
    </iact:actionData>
  </iact:action>
  <iact:action type="add" startTime="34210">
    <iact:property name="dataType"/>
    <iact:actionData xml:id="d6">
      <inkml:trace xmlns:inkml="http://www.w3.org/2003/InkML" xml:id="stk6" contextRef="#ctx0" brushRef="#br0">12055 14337 0,'0'-25'184,"0"50"-152,0 25-17,0-25-8,0-1 8,0 26-14,0-25 14,0 0 1,0-1-15,0 26 13,0-25 2,0 0 6,0-1-6,0 1-15,0 0 29,0 0-14,0 0-15,0-1 13,0 1 2,0 0-10,0 25 10,0-26 0,0 1-1,0 0-14,0 0 0,0 0 13,0-1 1,0 1-14,0 0 114,0 0-93,0 0-6,0-1-15,0 1 14,0 0 16,25 0-30,0-25 120,-1 0 42,1 0-147,0 0 37,0-25-52,0 0 14,0 25-14,-25-25 13,24 1-13,1 24 14,-25-25 1,25 25 6,0-25-21,0 0 29,-1 0-29,1 1 29,-25-1-14,25 25-10,-25-25-5,0 0 76,0 0-54,0 1-22,0-1 13,0 0-13,0 0 14,0 0-14,0 1 13,0-1-13,0 0 14,0 0 1,0 0-1,0 1-8,0-1-6,0 0 13,0 0 2,-25 25-15,25-25 14,0 1 0,0-1-14,0 0 14,0 0-14,0 0 14,0 1-9,-25-1-5,1 0 176,-1 0 140,0 25-279,0 0-23,0 0-14,1 0 484,-1 0-469,0 0 137,-25 0-137,25 0-15,1 0 14,-26 0-14</inkml:trace>
    </iact:actionData>
  </iact:action>
  <iact:action type="add" startTime="46274">
    <iact:property name="dataType"/>
    <iact:actionData xml:id="d7">
      <inkml:trace xmlns:inkml="http://www.w3.org/2003/InkML" xml:id="stk7" contextRef="#ctx0" brushRef="#br0">12650 10939 0,'-24'0'485,"-1"0"-484,0-25 0,25 0 51,-25 25-21,0 0-16,1 0 1,-1 25-9,0-25-6,25 25 13,-25-25 2,25 25-15,-25-25 0,25 24 66,-24-24-52,24 25-14,24-25 14,1 0 101,0 0-115,0 0 29,0-25-14,-25 1 6,0-1-21,0 0 14,0 0 54,-25 25-38,0 0-16,0 0 1,25 25 0,0 0-15,0 0 20,0-1-6,0 1-14,25-25 14,0 0-14,49 0 14,-24 0-14,24 0 13,1 0-13,-51 0 36,1 0-36,0 0 14,-25-25-14,25 1 13,0-26-13,-1 25 45,-24 0-24,-24 25-6,-1 0-15,0 0 14,0 0-14,0 0 13</inkml:trace>
    </iact:actionData>
  </iact:action>
  <iact:action type="add" startTime="48267">
    <iact:property name="dataType"/>
    <iact:actionData xml:id="d8">
      <inkml:trace xmlns:inkml="http://www.w3.org/2003/InkML" xml:id="stk8" contextRef="#ctx0" brushRef="#br0">11857 10740 0,'-50'-24'169,"25"-1"-168,25 0 13,0 0 2,0 0-15,0 1 0,-25-1 19,1 0-19,-1 0 14,25 0 0,-25 25-14,0-24 14,0 24-14,1 0 14,-26 0-14,25 0 13,-24 0-13,24 0 14,0 0-9,-25 0-5,26 0 14,-1 0-14,0 0 14,0 0-14,0 24 13,1-24-13,-26 25 14,25 0-14,-25 25 14,1-26-14,24 1 20,-25 0-20,26 25 13,-1-1-13,0-24 14,0 25-14,0-1 14,1 1-14,-1-25 13,0 24-13,0-24 14,0 0-14,25 24 13,0-24-7,0 0 9,0 0-15,0 0 13,0 0 2,0-1 0,0 1-15,0 0 13,25 0-13,0 24 0,0-24 19,24 0-19,1 0 14,24 0-14,1 24 14,24-24-14,-24 0 13,-1 0-13,0-25 14,-24 0 0,-25 0-14,0 0 14,-1-25-8,-24 0 8,25 0-14,0 0 14,0-24-14,0-1 13,-1 1-13,26-1 14,-25-24-14,0 49 14,-25-25-14</inkml:trace>
    </iact:actionData>
  </iact:action>
  <iact:action type="add" startTime="49699">
    <iact:property name="dataType"/>
    <iact:actionData xml:id="d9">
      <inkml:trace xmlns:inkml="http://www.w3.org/2003/InkML" xml:id="stk9" contextRef="#ctx0" brushRef="#br0">12278 11683 0,'0'-25'131,"0"0"-115,0 1-15,0-26 13,0 25-13,0-24 14,0 24 23,-24 25 24,-26 0-40,25 0 41,25 25-62,-25-1 13,0 1 2,1-25 30,-1 25-30,0-25-1,0 25 1,0-25-2,25 25 102,0-1-115,-24-24 13,24 25-13,0 0 14,-25 0-14,25 0 14,0-1-14,0 1 13,0 25-13,0-25 20,0-1 11,0 26-17,25-25 39,-1-25-53,1 25 13,0-25-13,0 0 14,0 0-14,-1-50 14,-24-24-14,50-1 13,-50 1-13,25 24 14,0 1 38,-25 24-52,0 0 14,0 0-14,25 0 13,-25 1 87,24 24-86,-24 24 23</inkml:trace>
    </iact:actionData>
  </iact:action>
  <iact:action type="add" startTime="51019">
    <iact:property name="dataType"/>
    <iact:actionData xml:id="d10">
      <inkml:trace xmlns:inkml="http://www.w3.org/2003/InkML" xml:id="stk10" contextRef="#ctx0" brushRef="#br0">12278 11559 0,'0'25'1,"0"0"29,25 24-15,-25-24 8,0 0-8,0 0 1,25-1-1,0 1 139,0 0-138,-25 0-15,24 0 13,1-1-13,0 1 14,-25 0 154,25-25-153,0 25-1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21T14:32:35.1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7939">
    <iact:property name="dataType"/>
    <iact:actionData xml:id="d0">
      <inkml:trace xmlns:inkml="http://www.w3.org/2003/InkML" xml:id="stk0" contextRef="#ctx0" brushRef="#br0">15776 9872 0,'-25'0'385,"25"25"-369,0 0-1,0 0-8,0-1 8,0 1 17,0 0-17,0 0 1,0 0-1,0 0-8,0-1 9,0 1-15,0 0 13,0 0 2,0 0 84,0-1-99,0 1 14,0 0 0,0 0 1,0 0-10,0-1-5,0 1 61,25 0-61,-25 0 29,0 0-23,0-1 8,0 1 1,0 0 0,0 0-1,0 0-14,0-1 14,0 1-14,0 0 0,0 0 19,0 0-19,0-1 14,0 1-14,0 0 13,0 0-13,0 0 14,0-1 0,0 1-14,0 0 14,0 0 1,0 0-10,0-1 10,0 1-1,0 0 1,0 0-15,0 0 14,0-1-14,0 1 13,0 0-13,0 0 0,0 0 19,0 0-19,0-1 14,0 1 1,0 0-15,0 0 13,0 0-13,0-1 14,0 1-14,0 0 14,0 0-14,0 0 13,0-1-7,0 1-6,0 0 13,0 0-13,0 0 14,0-1-14,0 26 14,0-25 0,0 0-14,0 24 14,0-24-14,0 0 0,0 24 19,0-24-19,0 0 14,0 25-14,0-1 13,0-24-13,0 25 14,0-1-14,0-24 14,0 25-14,0-1 13,0 1-13,0-25 14,0 0-9,0 24-5,0-24 14,0 0-14,0 24 14,0-24-14,0 0 13,0 0-13,0 0 29,0-1-29,0 1 0,0 0 20,0 0-6,0 0-14,0-1 14,0 1-14,0 0 13,0 0-13,0 0 14,0-1-14,0 26 36,0-25-22,0 0 1,25-1-15,-25 1 14,24-25-14,-24 25 13,0 0-13,0 0 14,0 24-14,0-24 14,0 25-9,0-25 10,0-1-15,0 1 0,0 0 12,0 0 3,0 0-15,0-1 14,0 1-14,0 0 13,0 0-13,0 24 14,0-24-9,0 0-5,0 0 14,0 0-14,0-1 14,0 1-14,0 0 13,0 0-13,0 24 14,0-24-14,0 25 14,0-25-14,0 24 13,0-24-7,0 25-6,0-26 13,0 26-13,0-25 14,0 0 1,0-1-15,0 1 630,0 0-609,0 25 279,0-26-285,0 1-15,0 25 13,0-25-13,0 0 14,0 24-14,0-24 816,0-50-701,0 0-94,0 1-21,25-1 14</inkml:trace>
    </iact:actionData>
  </iact:action>
  <iact:action type="add" startTime="33179">
    <iact:property name="dataType"/>
    <iact:actionData xml:id="d1">
      <inkml:trace xmlns:inkml="http://www.w3.org/2003/InkML" xml:id="stk1" contextRef="#ctx0" brushRef="#br0">15701 15081 0,'25'-25'200,"0"1"-199,-25-1 14,25-25-14,0 1 13,-1-26-13,-24 26 14,25-1-14,0-24 14,0 24-14,0-24 13,-1 24-13,-24 25 152,25 0-138,-25 50 1,0 25-15,0-25 14,0-1-14,0 26 13,-25-25-7,25 24-6,-24 1 14,-1 0-14,0 24 13,0-24-13,0-1 14,25 1-14,0-1 13,0 1-13,0 0 14,0-1-14,-24-24 20,24 25-20,-25-1 14,25 1-14,0-25 13,0 0 2,0 24 0,0-24 169,0-50-184,0 0 13</inkml:trace>
    </iact:actionData>
  </iact:action>
  <iact:action type="add" startTime="34453">
    <iact:property name="dataType"/>
    <iact:actionData xml:id="d2">
      <inkml:trace xmlns:inkml="http://www.w3.org/2003/InkML" xml:id="stk2" contextRef="#ctx0" brushRef="#br0">16049 14684 0,'0'-24'100,"0"48"-78,0 1-6,0 0-15,0 0 13,0 0-13,0-1 14,0 1-14,0 0 13,0 25-13,0-26 14,0 26-14,0-25 20,0 24-20,0-24 14,0 25-14,0-25 13,0 24-13,0-24 14,0 25-14,0-26 14,0 1-14,0 0 13,0 25 6,0-25 34,24-1-38,-24 1-15,25 0 13,0-25-13,0 25 163,0-25-163,-1 0 14,1-25-14,25 0 13,-1 0-13,1-24 20,0 24-20,-1 0 14,-24 0-14,25-24 14,-25 49-14,-1-25 13,1-25-13,0 25 14,0 1-14,-25-1 14,25 0 0,-25-25-8,24 50 8,1-24-14,-25-26 14,25 50-14,-25-25 14,0 0 69,0 1 1,0-1-69,0 0-15,0 0 13,0 0 71,0 1-84,-25 24 60,0-25-54,1 25-6,-26 0 13,0-25 33,26 25-31,-1-25-15,0 25 14,-25-25-9,26 1 10,-1-1 31,-25 25-46,25-25 13,0 25-13,-24-25 14,-1 25-9,-24-25-5,24 1 14,-24 24 47,49 0 54,0 0-109</inkml:trace>
    </iact:actionData>
  </iact:action>
  <iact:action type="add" startTime="37587">
    <iact:property name="dataType"/>
    <iact:actionData xml:id="d3">
      <inkml:trace xmlns:inkml="http://www.w3.org/2003/InkML" xml:id="stk3" contextRef="#ctx0" brushRef="#br0">12452 9872 0,'25'0'162,"0"0"-161,-1 0 14,-24 25-14,25-25 14,0 25-9,0-25-5,0 0 14,-1 0-14,1 25 13,0-25-13,0 0 14,24 0-14,-24 24 14,0-24-14,49 25 13,-24-25 2,24 0-10,1 0-5,-1 25 14,-24-25-14,24 0 14,-24 0-14,0 0 13,24 0-13,-24 0 14,-26 0-14,1 0 29,25 0-23,-25 0-6,-1 0 13,26 0-13,24 0 14,1 0-14,-1 25 13,1-25-13,-1 25 14,25-25-14,-24 0 14,24 0-14,-49 0 20,-1 0-20,1 0 29,-25 0-14,-1 0-1,1 0-14,0 0 14,25 0-14,-26 0 14,1 0-9,0 0-5,25 0 14,-1 0-14,1 0 13,-1 0-13,26 0 14,-26 0-14,-24 0 14,25 0-14,-25 0 13,-1 0 40,1 0-39,0 0-14,25 0 14,-1 0-14,1 0 13,0 0-13,-1 0 14,-24 0 23,25 0-23,-26 0-14,1 0 14,0 0-14,0 0 36,0 0-36,-1 0 13,1 0-13,0 0 299,-25-25-284,-25 25 0</inkml:trace>
    </iact:actionData>
  </iact:action>
  <iact:action type="add" startTime="39515">
    <iact:property name="dataType"/>
    <iact:actionData xml:id="d4">
      <inkml:trace xmlns:inkml="http://www.w3.org/2003/InkML" xml:id="stk4" contextRef="#ctx0" brushRef="#br0">10344 10096 0,'0'-25'178,"0"0"-172,24-25-5,1 1 14,25-1-14,-25 0 14,24 26-14,-24-26 13,0-24-13,24 24 14,1-24-14,0 24 20,-1-24-14,1 49 1,-25-25-7,-1 25 14,1 1 1,-25-1-15,0 0 114,0 50-84,0 0-30,0-1 20,0 1-5,0 25-1,-25-1-14,1 1 14,-1 0-14,25-26 13,-25 26-13,0 24 14,0 1-14,1-26 14,-1 26-9,0-1-5,0-24 14,0 0-14,25-1 13,-24 1-13,24-1 14,-25 1-14,25 0 14,0-26-14</inkml:trace>
    </iact:actionData>
  </iact:action>
  <iact:action type="add" startTime="40836">
    <iact:property name="dataType"/>
    <iact:actionData xml:id="d5">
      <inkml:trace xmlns:inkml="http://www.w3.org/2003/InkML" xml:id="stk5" contextRef="#ctx0" brushRef="#br0">10914 9723 0,'0'-24'69,"0"48"-23,0 1-45,0 0 14,0 0-14,0 0 14,0-1-14,0 1 13,0 0-7,0 0-6,0 0 13,0 24-13,0-24 14,0 0-14,0 0 14,0 0-14,0-1 13,0 26-13,0-25 14,0 0-14,0-1 20,0 1-20,0 0 14,0 0-14,0 0 13,0-1-13,25 1 14,0 0-14,-1 0 14,1-25 38,0 25-37,25-25-15,-26 0 13,26 0-13,0-25 14,-1 0-14,1 25 13,-25-25-13,24-24 21,1 24-21,-25 0 13,24-25-13,-24 26 14,0-1-14,25 0 13,-26 0-13,1-24 14,0 24-14,0-25 14,-25 25-14,25-24 13,-25-1-7,24 25 8,-24-24 1,0 24-15,0 0 14,0 0 0,0 0 1,0 1-15,0-1 20,0 0-20,0 0 14,0 0-14,0 1 13,0-1 2,0 0-15,0 0 14,-24 25-14,24-49 13,0 24-13,-25 0 14,0 0 38,25 0-22,-50 25 7,26-24-22,-1 24-1,-25 0-14,25 24 14,1 1-14,-1-25 14,0 25 7,-25-25-6,26 0-15,-1 25 44,0-25-29,0 0-15,25 25 36,-25-25-22,1 24 70,-1 1-69,0 0-1,0 0 1,0 0 0,-24-1 6,24 1 25,0 0-16,0 0-9,25 0-6,-25-25 15,1 24-30,24 1 267,0 0-267</inkml:trace>
    </iact:actionData>
  </iact:action>
  <iact:action type="add" startTime="45195">
    <iact:property name="dataType"/>
    <iact:actionData xml:id="d6">
      <inkml:trace xmlns:inkml="http://www.w3.org/2003/InkML" xml:id="stk6" contextRef="#ctx0" brushRef="#br0">14412 14436 0,'0'-24'169,"0"-1"-168,0 0 0,0 0 12,0 0-12,-25-24 21,0-26-21,25 26 13,-50-1-13,50 0 14,-25 1-14,1-1 13,-1 25-13,0-24 14,25 24-14,-25 0 14,25 0-14,-25 25 13,1-24-7,24-1-6,0 0 114,0 0-100,0 0-14,0 1 14,0-1 1,0 0-15,0 0 29,0 0-24,0 1-5,0-1 30,0 0 84,0 0-83,24 0-10,1 25-6,-25-24-1,25-1-14,-25 0 14,0 0-14,0 0 13,0-24-13,0 24 14,0 0-14,25 0 20,-25 0-20,0 1 14,25-1-14,-25 0 13,0 0-13,24 0 14,-24 1-14,0-1 14,0-25-14,25 25 13,-25-24-13,0 24 14,0 0-9,0-24-5,0 24 14,0 0-14,0 0 14,0 0-14,0 1 13,0-1-13,0 0 14,0 0-14,0 0 14,0 1-14,0-1 13,0 0-7,0 0-6,0 0 13,0 1-13,25-1 14,-25 0-14,25 0 14,-25 0 0,0 1-14,25 24 14,-25-25 23,0 0-23,0 0-14,0 0 14,25 0-14,-25 1 14,24-1-14,-24 0 13,0-25-13,0 26 14,25-1-9,-25 0 57,0 0-32,0 0-9,0 1-6,0-1 0,0 0-1,0 0 1,0 0-1,0 1 39</inkml:trace>
    </iact:actionData>
  </iact:action>
  <iact:action type="add" startTime="49499">
    <iact:property name="dataType"/>
    <iact:actionData xml:id="d7">
      <inkml:trace xmlns:inkml="http://www.w3.org/2003/InkML" xml:id="stk7" contextRef="#ctx0" brushRef="#br0">12452 11782 0,'25'0'153,"0"0"-152,-1-25 14,26 25 0,-25-24-14,49 24 14,-24-25-14,-1 0 14,26 0-9,-1 25-5,1-25 14,-1 25-14,-24-24 13,-1-1-13,1 25 14,-25-25-14,0 25 32,-1 0-32,1 0 0,0 0 16,0 0-16,24 0 14,-24 0 0,0 0-14,0-25 14,0 25 54,24 0-53,-24 0-15,0 0 13,0 0-13,-1 0 14,1 0-14,0 0 13,0 0-13,0 0 14,-1 0 107,1 0-121,25 0 14,-25 0-14,-1 25 14,1-25 0,0 0-14,0 0 83,0 0-68,-1 25-1,26 0 1,0-25 137,-1 24-137,1 1 0,-1 0 6,-24-25-21,0 25 13,0-25-13,0 0 14,0 0 101,-1 0-100,1 0-15</inkml:trace>
    </iact:actionData>
  </iact:action>
  <iact:action type="add" startTime="52883">
    <iact:property name="dataType"/>
    <iact:actionData xml:id="d8">
      <inkml:trace xmlns:inkml="http://www.w3.org/2003/InkML" xml:id="stk8" contextRef="#ctx0" brushRef="#br0">14486 11733 0,'0'-25'184,"-25"0"-183,25 0 14,0 0-14,0 1 14,0-1-14,0 0 13,0-25-13,0 26 20,0-1-20,0 0 14,0 0-14,0 0 14,0 1-14,0-1 13,-25 0-13,25 0 14,0 0 1,0 1 6,0-1-21,0 0 13,0 0-13,0 0 14,0 0-14,0 1 14,0-1-14,0 0 13,0 0 2,0 0 6,0 1-21,0-1 14,0 0-14,0 0 13,0 0 2,0 1 15,0-1 7,0 0-23,0 0 1,0 0 0,0 1-15,0-1 51,0 0-36,0 0-1,0 0 17,0 1-31,0-1 220,0 0-205,0 0-15,0 0 14,0 1-14,0-1 67,0 0-67</inkml:trace>
    </iact:actionData>
  </iact:action>
  <iact:action type="add" startTime="55259">
    <iact:property name="dataType"/>
    <iact:actionData xml:id="d9">
      <inkml:trace xmlns:inkml="http://www.w3.org/2003/InkML" xml:id="stk9" contextRef="#ctx0" brushRef="#br0">14337 14808 0,'0'-24'184,"0"48"-121,0 1-47,0 0 106,0 0-91,0 0-30,0-1 14,0 1 0,0 0-14,0 0 67,-25-25 218,25-25-271,0 0-14,0 0 14,0 1 1,0-1-1,25 0-8,-25 0 40,25 25-46,0-25 13,0 1 40,-1-1-53,26 25 82,-25-25-52,24 25-15,-24 0 0,0 0-1,-25 25-14,25 0 14,24-1-9,-24 1-5,25 0 14,-25 25 1,-1-26-15,-24 26 13,25-25-13,-25 0 14,0-1 1,0 1-1,0 0-8,25-25-6,-25 25 13,25 0 2,-25 24 0,0-24-1,0 0 1,0 0 6,0-1-6,0 1-15,0 0 60,0 0-60,0 0 20,0 0-5,-25-1-15,0-24 45,25 25-45,-25-25 13,1 25-13,-1 0 67,0-25-52,0 0 15,0 0-24,1 0-6,-1 0 13,0-25-13,0 25 14,0-25 1,1 25-15,-26-25 0,25 1 28,-24 24 55,-1-50-83,0 50 14,25-25-14,1 0 67,-1 0-52,-25 25 115</inkml:trace>
    </iact:actionData>
  </iact:action>
  <iact:action type="add" startTime="58523">
    <iact:property name="dataType"/>
    <iact:actionData xml:id="d10">
      <inkml:trace xmlns:inkml="http://www.w3.org/2003/InkML" xml:id="stk10" contextRef="#ctx0" brushRef="#br0">14312 14660 0,'25'-25'238,"0"25"-207,0 0-15,0 0-1,-1 0-14,1 0 14,0 0-9,0 0-5,0 0 14,-1 0-14,1 0 14,25 0-14,-25 0 13,-1 0-13,26 0 14,-25 0-14,0 0 14,-1 0 0,1 0-8,25 0-6,24 0 13,1 0-13,-1 0 14,0 0-14,1 0 267,-50 0-252</inkml:trace>
    </iact:actionData>
  </iact:action>
  <iact:action type="add" startTime="64035">
    <iact:property name="dataType"/>
    <iact:actionData xml:id="d11">
      <inkml:trace xmlns:inkml="http://www.w3.org/2003/InkML" xml:id="stk11" contextRef="#ctx0" brushRef="#br0">11212 11509 0,'0'25'253,"0"0"-237,0 25 0,0-26-15,0 1 13,0 0-13,0 0 14,0 0-9,0-1 10,0 1-15,0 0 14,0 0 0,0 0 1,0-1-15,0 1 152,0 0-138,0 0-14,0 0 415,25-50-347,-1 25-54,1-25 1,-25 0 0,25 25-15,0 0 82,0-25-82,-1 25 14,1 0-14,0 0 14,0-24 38,0 24-37,24 0-15,1 0 13,24 0-13,25 0 14,-24 0-14,-26 0 20,1 0 42,-50 24-48,25-24-14,0 25 36,-1 0-21,-24 0-1,0 0-14,0-1 14,0 1 0,0 0 23,0 0-7,0 0-15,-24-1 0,24 1-15,0 0 20,-25-25-20,25 25 14,-25 0 0,25 0-14,0-1 45,0 1-24,-25-25-6,0 25 15,1-25 0,-26 25-15,25-25-10,0 0-5,1 0 14,-1 0-14,0 0 14,0 0-14,0 0 13,1 0-13,-1 0 14,0 0-14,-25 0 14,-24 0-14,24 0 20,-24 0-20,0 0 13,-1 0-13,25 0 0,26 0 276</inkml:trace>
    </iact:actionData>
  </iact:action>
  <iact:action type="add" startTime="67004">
    <iact:property name="dataType"/>
    <iact:actionData xml:id="d12">
      <inkml:trace xmlns:inkml="http://www.w3.org/2003/InkML" xml:id="stk12" contextRef="#ctx0" brushRef="#br0">11286 11633 0,'0'-24'62,"0"-1"-55,25 25 8,25 0-14,24-25 14,0 25-14,50 0 13,-24 0-13,-1 0 14,-25 0-14,-24 0 14,-1 0 38,-24-25-37,0 0-15</inkml:trace>
    </iact:actionData>
  </iact:action>
  <iact:action type="add" startTime="68059">
    <iact:property name="dataType"/>
    <iact:actionData xml:id="d13">
      <inkml:trace xmlns:inkml="http://www.w3.org/2003/InkML" xml:id="stk13" contextRef="#ctx0" brushRef="#br0">12055 12030 0,'25'50'69,"0"-1"-68,-25-24 29,0 0-24,0 0-5,0 0 14,0 24-14,0 26 14,0-26-14,-25 1 13,25-25-13,0 24 14,0-24-14,0 0 13,0 0-13,0 0 14,0-1 7</inkml:trace>
    </iact:actionData>
  </iact:action>
  <iact:action type="add" startTime="69363">
    <iact:property name="dataType"/>
    <iact:actionData xml:id="d14">
      <inkml:trace xmlns:inkml="http://www.w3.org/2003/InkML" xml:id="stk14" contextRef="#ctx0" brushRef="#br0">12030 11881 0,'0'-24'153,"0"-1"-152,25 25 14,0 0-14,0 0 13,-1 0-13,1-25 14,0 25-8,0 0 86,0-25-86,0 25-6,-1 0 13</inkml:trace>
    </iact:actionData>
  </iact:action>
  <iact:action type="add" startTime="71531">
    <iact:property name="dataType"/>
    <iact:actionData xml:id="d15">
      <inkml:trace xmlns:inkml="http://www.w3.org/2003/InkML" xml:id="stk15" contextRef="#ctx0" brushRef="#br0">14436 10368 0,'-24'0'31,"-1"0"-30</inkml:trace>
    </iact:actionData>
  </iact:action>
  <iact:action type="add" startTime="71876">
    <iact:property name="dataType"/>
    <iact:actionData xml:id="d16">
      <inkml:trace xmlns:inkml="http://www.w3.org/2003/InkML" xml:id="stk16" contextRef="#ctx0" brushRef="#br0">14387 10344 0,'0'-25'363,"-25"25"-362,0 0 0,0 0 35,0 0-35,25 25 29,0-1 1,0 1-15,0 0-15,0 0 13,0 0-7,25-25-6,25 24 14,0 1-14,-1-25 13,-24 25 71,0-25-70,-25-25 1,0 0-15,0 1 14,-25-1 0,0 0 23,0 0-37,25 0 14,0 1 332,0-1-331,0 0-9,0 0 8,0 0 1,0 1-15</inkml:trace>
    </iact:actionData>
  </iact:action>
  <iact:action type="add" startTime="73819">
    <iact:property name="dataType"/>
    <iact:actionData xml:id="d17">
      <inkml:trace xmlns:inkml="http://www.w3.org/2003/InkML" xml:id="stk17" contextRef="#ctx0" brushRef="#br0">14387 10468 0,'0'24'247,"-25"1"-194,0-25-21,0 25-17,-24-25 23,24 0-37,0 0 14,0 0-14,0 0 13,1 0-13,-1 0 14,0 0-14,0 0 36,0 0-36,1 0 13,-1 0-13,0 0 14,0 0-14,0 0 13,1 0-13,-1 0 14,0 0 1,0 0 6,0 0-21,1 0 60,-1 0-45,0 0-15,0 0 14,0 0-9,1 0 72,-1 0-77,0 0 14,0 0-9,0-25 10,-24 25-15,-1 0 14,1 0-14,24 0 60,0 0-54,0 0-6,0 0 13,1 0-13,-1 0 14,0 0-14,0 0 45,0 0-24,0 0-21,1 0 14,-1 0-9,0 0 1,0 0 227,0 0-233,1 0 13,-1 0-13,-25 0 14,25 0 38,-24 0-37,24 0-15,0 0 14,0 0-14,25 25 13,-24-25 8,-1 0 264,0 0-271,0 0 1,0 0 432,1 0-295,-1 0-106,0 25-31,0-25-10,0 0 10,25 25 15</inkml:trace>
    </iact:actionData>
  </iact:action>
  <iact:action type="add" startTime="77178">
    <iact:property name="dataType"/>
    <iact:actionData xml:id="d18">
      <inkml:trace xmlns:inkml="http://www.w3.org/2003/InkML" xml:id="stk18" contextRef="#ctx0" brushRef="#br0">11361 10542 0,'0'25'122,"24"0"-121,-24-1 14,25 1-14,-25 25 13,25-1-13,-25-24 14,0 25-14,0-25 13,0 24-13,0-24 14,0 25-14,0-26 20,0 1-5,0 0-15,0 0 13,0 0-13,0-1 14,0 1-14,0 0 14,0 0 0,0 0 23,-25 0-22,25-1-1,0 1 1,-25-25 22,1 0-37,-1 0 13,0 0-13,0 0 30,0 25-16,1-25-14,-1 0 14,0-25-14,0 0 13,-25-24-7,1-1-6,-1 0 14,25 1 0,25 24 1,-24 25 15,24-25-9,0 0-6,0 1-15,24-1 13,1 25 2,0 0 0,25 0-15,-26 0 13,26-25-13,-25 25 14,25 0-9,24 0-5,0 0 14,1 0-14,-1 0 14,-24 0-14,-1 0 67,-24 0-67,25 25 0,-25-25 12,24 0-12,-24 0 14,25-25-14,-26 0 29,26 25-14,-25-49-15,-25 24 13,25 0-7,-25 0 9,0 0-1,0 1 1,0-1-1,0 0-14,0 0 14,0 0 7,0 1-21,0-1 14,-25-25-14,0 25 29,0 1-14,25-1 37,-49 0-37,24 25-15,0-25 29,0 25-14,0 0-1,1 0-8,24 25-6,-25-25 13,0 0-13,25 25 14,-50 0-14,26-25 14,-1 24 69,-25 1 117,25 0-186,1 0 39,-1-25-23,0 25-30,-25-1 83,26 1-53,-1 0 38,0-25-53</inkml:trace>
    </iact:actionData>
  </iact:action>
  <iact:action type="add" startTime="80483">
    <iact:property name="dataType"/>
    <iact:actionData xml:id="d19">
      <inkml:trace xmlns:inkml="http://www.w3.org/2003/InkML" xml:id="stk19" contextRef="#ctx0" brushRef="#br0">14412 10418 0,'0'25'153,"-25"0"-152,25-1 14,0 1 0,0 0-14,0 0 14,0 0-14,0-1 14,0 1-9,0 0-5,0 0 14,0 0 0,0-1 1,0 1-15,0 0 14,0 0 0,0 0 7,0-1-6,0 1 0,0 0-15,0 0 13,0 0 2,0-1-15,0 1 14,0 0-14,0 0 13,0 0-7,0-1-6,0 1 13,0 0-13,0 0 14,0 0-14,0 0 67,0-1-37,0 1-30,0 0 29,0 0-14,0 0-15,0-1 20,0 1-20,0 0 14,0 0 1,0 0-1,0-1-14,0 1 14,0 0 0,0 0-14,0 0 52,0-1-52,0 1 29,0 0-14,0 0 21,25-50 227,-25 0-249,0 0-8,24 1-6,-24-1 13,0 0-13,25-25 14,-25 26-14,0-1 14,0 0-14,0 0 13,0 0-13,0 1 14,0-1-14,0 0 67,0 0-67,0 0 29,0 1-29,0-1 14,25 0 7,-25 0 25,0 0-32,0 0 7,0 1-6,0-1 31,0 0-31,0 0-1,0 0 23,0 1-22,0-1-1,0 0-14,0 0 52,0 0-38,0 1 1,0-1 37,0 0-52,-25 0 14,25 0-14,0 1 14,-25-1-14,25 0 13,-24 25-13,24-25 14,0 0 0,-25 1 8,25-1-22,0 0 29,0 0-29,0 0 98,0 1 133,0 48-217,0 1-14,0 0 14,0 0-8,0 0-6,0-1 13,0 26-13,0 0 14,0-1 0,0 1-14,0-1 0,0-24 13,0 25 2,0-25-15,0-1 13,0 26-7,0-25-6,0 0 13,0-1-13,0 1 14,0 0-14,0 0 14,0 0-14,0 24 13,-25-24-13,25 0 14,0 0-14,0 0 14,0-1-9,0 1-5,0 25 14,0-25-14,0 24 13,0-24-13,0 0 14,0 0 32,0-1-25,0 1 63,0 0-70,-25-25 233</inkml:trace>
    </iact:actionData>
  </iact:action>
  <iact:action type="add" startTime="84059">
    <iact:property name="dataType"/>
    <iact:actionData xml:id="d20">
      <inkml:trace xmlns:inkml="http://www.w3.org/2003/InkML" xml:id="stk20" contextRef="#ctx0" brushRef="#br0">14114 11410 0,'25'25'216,"-1"0"-215,-24 0 0,25-25 34,25 24-34,-25 1 14,-1 0-14,1 25 503,0-26-191,25-24-298,-25 0 1,-1 0-15,1-24 14,0-1-14,0 25 20,0 0-5,-1-25-15,-24 0 13,25 25 2,0 0 184,0-25-199,0 25 14</inkml:trace>
    </iact:actionData>
  </iact:action>
  <iact:action type="add" startTime="86731">
    <iact:property name="dataType"/>
    <iact:actionData xml:id="d21">
      <inkml:trace xmlns:inkml="http://www.w3.org/2003/InkML" xml:id="stk21" contextRef="#ctx0" brushRef="#br0">14436 10592 0,'0'-25'115,"-24"0"-99,-1 25 0,0 0-15,0 0 29,0 0-24,0 0 10,1 25-15,-1 0 14,0-25 0,25 24-14,-25-24 14,0 0 1,25 25-15,-24-25 20,24 25-6,0 0-14,-25-25 14</inkml:trace>
    </iact:actionData>
  </iact:action>
  <iact:action type="add" startTime="87923">
    <iact:property name="dataType"/>
    <iact:actionData xml:id="d22">
      <inkml:trace xmlns:inkml="http://www.w3.org/2003/InkML" xml:id="stk22" contextRef="#ctx0" brushRef="#br0">14436 10567 0,'50'0'115,"-25"0"-99,0 0-15,24 0 14,-24 25 0,25-1 1,-1 26 22,1-25-23,-1 0-14,-24-25 14,50 24-14,-26 1 14</inkml:trace>
    </iact:actionData>
  </iact:action>
  <iact:action type="add" startTime="98940">
    <iact:property name="dataType"/>
    <iact:actionData xml:id="d23">
      <inkml:trace xmlns:inkml="http://www.w3.org/2003/InkML" xml:id="stk23" contextRef="#ctx0" brushRef="#br0">14287 10592 0,'0'-25'138,"0"50"-123,-24-25-14,-1 24 14,0-24-14,0 25 13,0-25-13,1 25 14,-1 0-8,0-25-6,25 25 91,-25-25-54,0 24-22,1-24-1,24 25 23,-25 0-22,0 0 15</inkml:trace>
    </iact:actionData>
  </iact:action>
  <iact:action type="add" startTime="100195">
    <iact:property name="dataType"/>
    <iact:actionData xml:id="d24">
      <inkml:trace xmlns:inkml="http://www.w3.org/2003/InkML" xml:id="stk24" contextRef="#ctx0" brushRef="#br0">14436 10492 0,'25'0'269,"0"0"-268,25 25 14,24 25-14,0-1 13,1-24-13,-26 25 14,1-50 718,0 25-726,-26-25-6</inkml:trace>
    </iact:actionData>
  </iact:action>
  <iact:action type="add" startTime="106058">
    <iact:property name="dataType"/>
    <iact:actionData xml:id="d25">
      <inkml:trace xmlns:inkml="http://www.w3.org/2003/InkML" xml:id="stk25" contextRef="#ctx0" brushRef="#br0">19075 14461 0,'0'25'338,"0"0"-337,0 0 14,0-1 0,0 1 17,0 0 21,25-25 32,-25-25-70,24 0-14,-24 1 14,0-1-14,25 0 13,-25 0-13,25-24 14,-25 24-8,0 0-6,0 0 13,0 0 49,0 0-62,0 1 20,0-1-5,0-25 15,0 25 0,0 1 69,0-1-99,-25 25 67,25 25-67,0-1 30,0 1-9,0 0 25,0 0-32,-25 0 255,1-25-255,-1 24-14,0 1 14,0 0-14,0 0 29,25 0-23,0 0-6,0-1 29,0 1-14,0 0-15,0 0 13,25-25-13,0 0 14,0 25-14,0-25 198,-25 24-198,24-24 14,1 0-8,0-24-6,0-1 13,0 0-13,-1-25 14,1 26 0,0-1-14,0 0 52,-25 0-37,0 0 15,0 0 53,0 50 1,-25-25-84,25 25 14,-25 0-14,0 0 13,25 0 18,-24-25 52</inkml:trace>
    </iact:actionData>
  </iact:action>
  <iact:action type="add" startTime="109339">
    <iact:property name="dataType"/>
    <iact:actionData xml:id="d26">
      <inkml:trace xmlns:inkml="http://www.w3.org/2003/InkML" xml:id="stk26" contextRef="#ctx0" brushRef="#br0">18976 14957 0,'0'-25'200,"0"1"-184,24-1 21,1 25-21,0 0 0,0-25-15,0 25 13,-1 0 55,-24 25-53,0 0 0,0-1-15,0 1 13,0 0-13,0 0 14,0 0-9,0-1-5,0 1 14,0 25-14,-24-1 14,-1-24-14,-25 25 20,25-25-20,1 24 14,-1-24-14,25 0 13,-25 25-13,0-26 13,-24 1-13,-1 0 14,0 0-14,1-25 14,24 25-14,-25-1 13,26-24-13,-1 25 29,50-25 93,-1 0-122,1 0 14,0 0-14,49 0 13,-24 0-13,49 0 14,-24 0-14,-1 0 13,0 0-13,-24 0 14,24 0-14,1 0 14,-50 0-9,-1 0 188,-48 0-187,-1 0 8,-25 0-14,1 0 14,-26 0-14,-24 0 14</inkml:trace>
    </iact:actionData>
  </iact:action>
  <iact:action type="add" startTime="111283">
    <iact:property name="dataType"/>
    <iact:actionData xml:id="d27">
      <inkml:trace xmlns:inkml="http://www.w3.org/2003/InkML" xml:id="stk27" contextRef="#ctx0" brushRef="#br0">19472 14932 0,'0'25'131,"0"0"-115,0 0-15,0 24 13,0 1-13,0 0 14,0-1-14,0 1 20,0-25-20,0-1 199,0 1-185,24-25-14,1-25 29,-25 1-29,25 24 30,0 0-16,0-25-8,0 25-6,-1-25 13,1 25-13,25 0 14,-25 0-14,-1 0 14,1 0-14,0 0 13,25 0-13,-26 0 67,1 0-52,0 25 0,-25 0-15,25-1 35,-25 1-35,0 0 14,0 0 1,0 0-15,0 0 44,0-1-44,0 1 21,-25 0-7,25 25-14,-25-26 0,0 1 13,1 0 17,-1 0-15,0 0-15,0-1 0,0 1 19,1-25-19,-26 0 13,0 0-13,1 0 14,24 0-14,-25 0 14,1 0-14,-1-25 13,0-24-13,26-1 14,-1 25 139,25 1-153,25-1 29</inkml:trace>
    </iact:actionData>
  </iact:action>
  <iact:action type="add" startTime="113171">
    <iact:property name="dataType"/>
    <iact:actionData xml:id="d28">
      <inkml:trace xmlns:inkml="http://www.w3.org/2003/InkML" xml:id="stk28" contextRef="#ctx0" brushRef="#br0">19372 14982 0,'25'0'22,"0"-25"9,0 0-15,0 25 53,-1 0-54,1 0-14,0 0 14,0 0-14,25 0 13,-1 0-13,1 0 14,-1 0-14,-24 0 14,25 0-9,-1 0-5</inkml:trace>
    </iact:actionData>
  </iact:action>
  <iact:action type="add" startTime="114851">
    <iact:property name="dataType"/>
    <iact:actionData xml:id="d29">
      <inkml:trace xmlns:inkml="http://www.w3.org/2003/InkML" xml:id="stk29" contextRef="#ctx0" brushRef="#br0">19000 14263 0,'0'-25'676,"0"0"-661,0 0-14,0 0 14,0 1-14,25-1 13,-25 0 9,25 0 8,-25 0-30,0 1 14,0-1 0,0 0-14,0 0 14,0 0-14,0 1 13,0-1-7,0 0-6,0 0 14,0 0-14,0 1 13,0-1 2,0-25-15,0 25 13,0 1 2,0-1 6,0 0-6,0 0-1,0 0 17,0 1-17,0-1 1,0 0 22,0 0-23,0 0-14,0 1 14,0-1 1,0 0-15,0-25 13,0 26-7,0-1-6,0-25 13,0 25-13,0-24 14,0 24-14,0 0 14,0-25 0,0 1-14,0-1 14,0 1-14,0-1 13,0 0-7,0 1-6,0-1 14,0 1-14,0-1 13,0 0-13,0 1 14,0 24-14,0-25 13,0 1 2,0-1 0,0 25-10,0-24-5,0-1 14,0 25-14,0 0 14,0 1-14,0-1 13,0-25-13,0 25 14,0-24-14,0 24 13,0 0 2,0 0-9,0 1-6,0-26 13,0 25-13,0-24 14,0 24-14,0-25 13,0 25-13,0-24 14,0-1-14,0 1 14,0-1-14,0 25 13,0-24-7,0 24-6,0-25 13,0 25 2,0 1-15,0-1 14,0 0-14,0 0 13,0 0-13,0 0 14,0-24-14,0 24 20,0 0-20,0 0 14,0-24-14,0-1 13,0 25-13,0-49 14,0 24-14,0 1 14,0-1-14,0 1 13,0-26-13,0 26 14,0-26-9,0 26-5,0-26 14,0 1-14,0-1 14,0 1-14,0-25 13,0 24-13,0-24 14,0 0-14,0 24 13,0 1-13,0 24 21,0-24-21,25 24 13,-25 1-13,0-1 14,0-24-14,0 49 13,0-25-13,0 1 14,0 24-14,0-25 14,0 25-14,0 1 20,0-1-20,0 0 13,0 0-13,0 0 14,0 1-14,0-26 14,0 25-14,0-24 13,0 24 2,0-25-15,0-24 14,0 24-9,0-99 10,0 75-15,0 0 13,0-1-13,0 1 14,0-1-14,0 1 14,0 24-14,0-24 13,0-1-13,0 1 14,0 0-9,0-1-5,0 1 14,0-1-14,25 51 14,-25-26-14,24 0 13,-24 26-13,0-26 14,0 25-14,0-24 13,0-1-13,0 0 21,0 26-21,0-26 13,0 0-13,0 25 14,0-24-14,25 24 13,-25-25-13,0 26 14,0-1-14,0 0 14,0-25-14,0 26 13,0-26-7,25 0-6,-25 1 13,25-1-13,-25 1 14,0 24-14,0 0 14,0 0-14,0-24 13,0 24-13,0 0 14,0 0-14,0 0 14,0 1 69,0-1-68,0 0-10,0 0-5,0 0 14,0 1 1,0-1-15,0 0 13,0 0-13,0 0 14,0 0 38,0-24-52,0 24 61,0 0-47,0 0-8,0 1 9,0-26-1,0 25 70,0 0-84,0 1 98,0-1-83,0 0 169,0 0-170,0-24-14,0-1 14</inkml:trace>
    </iact:actionData>
  </iact:action>
  <iact:action type="add" startTime="118555">
    <iact:property name="dataType"/>
    <iact:actionData xml:id="d30">
      <inkml:trace xmlns:inkml="http://www.w3.org/2003/InkML" xml:id="stk30" contextRef="#ctx0" brushRef="#br0">19199 5308 0,'-25'0'231,"0"0"-209,-24 0-21,24 0 14,0 0-14,0 0 14,0 0-14,-24 0 13,-26 25-13,1-25 14,0 25-14,-26-25 14,26 0-14,-25 0 20,24 0-20,1 0 0,24 0 28,1 0-28,24 0 14,-50 0-14,-24 0 13,-50 0-13,-24 0 14,-1 0-14,0 0 13,26 0-7,48 0 9,51 0 31,-1 0-32,-24 0-14,-1 0 14,1 0-9,-50 0-5,0 0 14,0 0-14,0 0 13,0 0-13,0 0 14,25 0-14,24 0 29,26 0-14,24 0-9,-25 0-6,1 0 13,-26 0 2,-24 0-15,-25 0 13,0 0-13,0 0 14,0 0-14,0 0 14,0 0-14,25 0 13,-1 0-7,51 0-6,-1 0 13,1 0-13,24 0 14,0 0-14,-25 0 14,-24 0-14,-25 0 13,-25 0-13,-25 0 14,0 0-14,25 0 14,-25 0-9,50 0-5,25 0 14,24 0 32,25 0 6,0 0-52,-24 0 14,-1 0-14,-24 0 13,-1 0-13,26 0 14,24 0-14,-25 0 167,25 0-83,1 0-84,-26 0 13,-24 0-13,-1 0 14,-24 0-14,25 0 14,24 0 0</inkml:trace>
    </iact:actionData>
  </iact:action>
  <iact:action type="add" startTime="120987">
    <iact:property name="dataType"/>
    <iact:actionData xml:id="d31">
      <inkml:trace xmlns:inkml="http://www.w3.org/2003/InkML" xml:id="stk31" contextRef="#ctx0" brushRef="#br0">10071 4911 0,'25'-24'138,"-25"48"-107,-25 1-16,25 0-14,-25-25 14,25 25 1,-25 0-10,25-1-5,-25-24 14,25 25 232,0-50-231,0 1-1,25 24-8,0-25 9,-25 0 30,25 0-30,0 0 53,-1 25-68,1 0 14,0 0 101,0 0-63,0 0-52,-1 0 14,-24 25 16,0 0-15,0 0-10,0 0-5,0-1 14,0 1-14,0 0 13,0 0-13,-24 0 30,-1-1-30,0-24 13,0 25-13,0 0 14,1-25-9,-1 25 10,-25 0-15,-24-1 14,24-24-14,25 50 13,0-50 55,1 25-53,24 0-1,-25-1 217,0 1-131,0 0-100,-24-25 20,24 50-20,25-26 145,0-48-131,25-1 1,-1 25 0,1-25-10,0 0-5,0 25 14,0-25-14,24 25 14,-24 0-14,0-24 29,0 24-15,-1 0 1,1 0-9,0 0 8,-25-25 32,25 25-46,-25-25 14,25 25-14,0 0 20,-1 0 26,1 0-46,0 0 13,-25 25-13,25 0 14,-25-1 23,25 1-23,-1 0-14,1 0 14,0 0-14,25-1 98,-26-24-83,1 0-15,0-24 13,0 24-13,-25-25 14,25 25-8,-1-25-6,1 25 13,0-25-13,0 25 14,-25-25-14,25 25 13,-25-24-13,24 24 14,-24-25-14</inkml:trace>
    </iact:actionData>
  </iact:action>
  <iact:action type="add" startTime="124131">
    <iact:property name="dataType"/>
    <iact:actionData xml:id="d32">
      <inkml:trace xmlns:inkml="http://www.w3.org/2003/InkML" xml:id="stk32" contextRef="#ctx0" brushRef="#br0">10765 4887 0,'-25'0'147,"25"24"-146,0 1 29,-24 0-24,-1 0-5,25 0 14,0-1-14,0 1 14,0 25-14,25-50 198,-1 0-183,26 0-15,-25-25 13,0 25-13,-1 0 14,1 0 170,25 0-169,-50 25 6,25 0-21,-1-1 15,1 1-14,0 25-1,0-50 13,0 25-13,-1 24 14,1-24 1,-25 0-1,0 0-14,0-1 17,25 1-2,-25 0-1,0 0 1,0 0-1,0-1-14,-25 1 14,25 0 39,-25-25-53,25 25 13,-24-25 2,-1 0-15,0 0 13,0 25 24,0-25-37,1 0 14,-1 0-14,0-25 13,-25 25-13,1-50 14,-1 25-14,-24 1 14,49-1 101,-25 0-10</inkml:trace>
    </iact:actionData>
  </iact:action>
  <iact:action type="add" startTime="125962">
    <iact:property name="dataType"/>
    <iact:actionData xml:id="d33">
      <inkml:trace xmlns:inkml="http://www.w3.org/2003/InkML" xml:id="stk33" contextRef="#ctx0" brushRef="#br0">10740 4862 0,'0'-25'69,"25"0"-68,0 25 13,25 0-13,-26 0 14,1 0-14,25 0 13,24 0-13,-24 0 14,-1 0-14,1 0 20,25 0-20,-26 0 14,-24 0 201</inkml:trace>
    </iact:actionData>
  </iact:action>
  <iact:action type="add" startTime="127843">
    <iact:property name="dataType"/>
    <iact:actionData xml:id="d34">
      <inkml:trace xmlns:inkml="http://www.w3.org/2003/InkML" xml:id="stk34" contextRef="#ctx0" brushRef="#br0">19149 8458 0,'0'25'100,"-25"-25"-99,25 25 13,-24-25 2,24 25 0,-25 0-15,25-1 13,-25 1-13,25 0 14,-25-25-9,25 25-5,-25 0 14,25-1-14,0 1 14,0 0 0,0-50 139,25 25-153,-25-25 14,0 1-14,0-26 13,0 25-13,0-24 14,-25 49-14,1-25 13,-1 0-13,-25 25 14,1 0-14,-1-25 20,0 25-5,1 0-15,-1 0 45,25 0-31,1 0-14,24 25 14,-25 0-9,0 24-5,25 1 14,-25 0-14,25-26 14,0 1-14,0 0 13,0 0-13,25 0 14,25-1-14,-26 1 14,1-25 22,0 25-21,0-25 0,-25-25-15,25 25 13,-1-25 2,1 1-15,0-1 13,0 0-7,0 0 9,-1 0-1,1 1-14,-25-1 14,25 0-14,-25 0 13,25 25 40,-25-25-39,0 1 17,-25 24 5,25 24 26,0 1-47,0 0-15,25-25 20,0 25-20,-1-25 13,51 0-13,-1 0 0,1 25 13,49-25-13,-50 0 14,0 0-14,-49 0 13,0 0 2,-25-25-15,-25 0 13,0 0-7,1 0-6,-26-49 14,0 24-14,1-24 13,-1 24-13,1 26 67,-1-1-52,25 25-15,0 0 13,1 0-13,-1 25 14,0-1 1,0 1-1,25 0 23,-25 0-22,25 0 15,0-1-15</inkml:trace>
    </iact:actionData>
  </iact:action>
  <iact:action type="add" startTime="129692">
    <iact:property name="dataType"/>
    <iact:actionData xml:id="d35">
      <inkml:trace xmlns:inkml="http://www.w3.org/2003/InkML" xml:id="stk35" contextRef="#ctx0" brushRef="#br0">19050 8558 0,'-25'24'53,"0"-24"-37,1 25-15,-1-25 13,-25 0-13,25 0 14,1 0-14,-51 0 13,-49 0-13,-25 0 21,-49 0-18,-25 0-3,-1 0 14,1 0-14,0 0 13,24 0-13,26 0 14,24 0-14,0 0 14,25 0-14,0 0 13,25 0-13,0 0 16,-25 0-16,-25 0 13,25 0-13,-25 0 14,25 0-14,-25 0 14,0 0-14,0-25 13,25 25-13,-24 0 14,24 0-14,24 0 20,1 0-20,0 0 14,0 0-14,-1 0 13,1 0-13,0 0 14,25 0-14,-1 0 14,26 0-14,-26 0 13,26 0-13,-26 0 14,1 0-9,24 25-5,1 0 14,-1-25-14,0 25 14,26-25 16,-26 0-30,-24 25 14,24-25-14,-25 0 20,-24 0-20,25 0 13,-1 0-13,26 0 14,-1 0 254,25 0-268,-24 0 14,-26 0-14,1 0 14,-25 0-14,24 0 13,51 0 287</inkml:trace>
    </iact:actionData>
  </iact:action>
  <iact:action type="add" startTime="131332">
    <iact:property name="dataType"/>
    <iact:actionData xml:id="d36">
      <inkml:trace xmlns:inkml="http://www.w3.org/2003/InkML" xml:id="stk36" contextRef="#ctx0" brushRef="#br0">10344 8409 0,'-25'0'100,"25"-25"-85,25 0-14,-1 0 14,-24-24-14,25-26 14,25 26-14,-50-26 13,49 1-13,-24 24 14,25 1-14,-25-1 20,-1 25 111,-24 50-117,-24 25-14,-26-1 14,25 1-14,0 0 13,-24 24-13,-1 0 21,1 1-21,-1-1 13,0 1-13,1-1 14,24 0-14,0 1 13,0-26 2,25 1 116,0-25-10,-24-25-121</inkml:trace>
    </iact:actionData>
  </iact:action>
  <iact:action type="add" startTime="132676">
    <iact:property name="dataType"/>
    <iact:actionData xml:id="d37">
      <inkml:trace xmlns:inkml="http://www.w3.org/2003/InkML" xml:id="stk37" contextRef="#ctx0" brushRef="#br0">10840 7888 0,'0'0'1,"0"25"82,0 24-82,-25-24 14,0 25-14,0 24 13,-24-24-13,24-1 14,0 1 1,0 0-15,0-26 13,25 1 71,0-50-47,25 25-37,0-24 13,-25-1 2,25 0-15,0 0 14,-1-24-14,1 24 13,25-25 2,-25 25-10,-1-24 57,1 24-32,25 0 76,-25 25-45,-1 0-46,-24 25-15,0 0 20,0 0-20,0-1 14,0 1-14,0 0 13,0 0-13,-24 0 14,24-1 1,-25 26 21,25-25 195,49-25-216,-24 0-15,0 0 13,25 0-13,-26-25 130,1 25-125,0-25-5,0 25 30,0 0 0,0 0 0,-25 25-24,0 0-6,24-25 13,-24 25-13,25-1 14,-25 1-14,0 0 13,0 0 2,0 0-15,0-1 14,0 1-14,0 0 13,0 0-7,0 24-6,0-24 14,-25 25 0,1-25 1,24-1-1,-25 1 1,0 0-15,0 0 14,25 0 38,-25-1 16,0 1-53,1-25-1,-26 25-14,25-25 14,-24 0-14,24 0 14,-25-25 0,25 0 123,1 25-137,-26-24 14,25 24-14,-49 0 13,-1 0-13,26-25 14</inkml:trace>
    </iact:actionData>
  </iact:action>
  <iact:action type="add" startTime="136475">
    <iact:property name="dataType"/>
    <iact:actionData xml:id="d38">
      <inkml:trace xmlns:inkml="http://www.w3.org/2003/InkML" xml:id="stk38" contextRef="#ctx0" brushRef="#br0">18926 8434 0,'-25'0'84,"0"0"-83,1 24 14,-1 1-14,0-25 13,25 25-13,-25 0 14,0 0-14,1 24 14,-1-24 0,25 0-8,-25 0-6,25-1 60,-25 1-45,25 25 6,0-25-21,25-25 14,0 24 0,-25 1 1,25-25 0,-1 25-15,1-25 13,0 0 55,0 0-53,0 0-15,-1 0 0,26 0 12,-25 0 10,0-25-8,-1 0 16,1 25-15,-25-24-15,25-1 14,-25 0 22,0 0-5,0 0-17,-25 25 1,0 0-15,25-24 0,-24 24 19,-1 0-19,0-25 14,0 25 32,0 0 6,1 0-52,-1 0 14,25 25-14,0-1 13,0 1 2,0 25-15,0-25 13,0 24 2,25 1-9,-1-25-6,1-25 13,0 24-13,25-24 14,24 0-14,50 0 13,-25 0-13,0 0 14,-49 0-14,0 0 36,-26 0-36,-24-24 114,-24 24-84,-1 0-15,0 0 21,0 0-21,0 0-15,1 0 14,-1 0-14,0-25 13,0 0 2,0 0-15,1 25 14,-1-25-14,-25-24 13,1 24-7,-1-25 8,0 26-14,1-1 14,24 0 154,0 25-153,-24 0-1,24 0 86,50 0-70</inkml:trace>
    </iact:actionData>
  </iact:action>
  <iact:action type="add" startTime="140563">
    <iact:property name="dataType"/>
    <iact:actionData xml:id="d39">
      <inkml:trace xmlns:inkml="http://www.w3.org/2003/InkML" xml:id="stk39" contextRef="#ctx0" brushRef="#br0">19199 5308 0,'0'25'447,"-25"-25"-446,25 25 14,-25-25-14,0 25 14,25-1-14,-24 26 13,-1-25-7,0-25 24,25 49-30,0-24 14,-25 0 0,25 0 1,-25 0-15,25-1 20,0 1-5,-24 0-15,24 0 29,-25 0-14,0-1-1</inkml:trace>
    </iact:actionData>
  </iact:action>
  <iact:action type="add" startTime="142035">
    <iact:property name="dataType"/>
    <iact:actionData xml:id="d40">
      <inkml:trace xmlns:inkml="http://www.w3.org/2003/InkML" xml:id="stk40" contextRef="#ctx0" brushRef="#br0">19199 5358 0,'0'25'153,"25"-1"-137,-25 1-15,49 0 13,-24 0-13,25 24 14,-26-24-14,1 25 14,0-25-14,0 24 20,0-24-20,-1 0 13,1 0-13,0-1 14,-25 1-14,25 0 14</inkml:trace>
    </iact:actionData>
  </iact:action>
  <iact:action type="add" startTime="143771">
    <iact:property name="dataType"/>
    <iact:actionData xml:id="d41">
      <inkml:trace xmlns:inkml="http://www.w3.org/2003/InkML" xml:id="stk41" contextRef="#ctx0" brushRef="#br0">18926 8260 0,'-25'0'278,"25"-25"-262,25 25-10,0 0-5,0 25 14,-1 0 1,1-25-1,-25 25 16,25-25 7,-25 24-37,25 1 14,0-25-14,-25 25 13,24-25-13,1 25 67,-25 0-67,25-25 14,0 24 1,0-24 200</inkml:trace>
    </iact:actionData>
  </iact:action>
  <iact:action type="add" startTime="145098">
    <iact:property name="dataType"/>
    <iact:actionData xml:id="d42">
      <inkml:trace xmlns:inkml="http://www.w3.org/2003/InkML" xml:id="stk42" contextRef="#ctx0" brushRef="#br0">19546 7888 0,'-25'0'69,"25"25"-54,-25-25 16,25 24-30,-24 1 14,-1 0 1,0 0 6,-25 0-21,26 0 13,-26 24-13,25-49 14,0 25-14,1 0 14,-1 0-14,0-1 13,0-24-13,0 50 14,1-25 7,-1 0-21,25-1 14,-25-24-14,0 25 13,0 0-13,25 0 14,-24-25 1,24 25-15,0-1 13,-25-24 8,25 25-21,-25 0 14,25 0-14,-25-25 14,25 25-14,-25-1 13,25 1-13,-24 0 14</inkml:trace>
    </iact:actionData>
  </iact:action>
  <iact:action type="add" startTime="146251">
    <iact:property name="dataType"/>
    <iact:actionData xml:id="d43">
      <inkml:trace xmlns:inkml="http://www.w3.org/2003/InkML" xml:id="stk43" contextRef="#ctx0" brushRef="#br0">18628 8210 0,'0'-24'84,"25"24"-83,25 0 0,-1 24 13,1 1 1,0 0-8,-1 0-6,1 0 60,-25-1-45,-1-24-15,-24 25 14,25 0-9,0-25 110,0 25-115,0-25 14,-1 25-14,1-1 13,0-24-13,0 25 14</inkml:trace>
    </iact:actionData>
  </iact:action>
  <iact:action type="add" startTime="152354">
    <iact:property name="dataType"/>
    <iact:actionData xml:id="d44">
      <inkml:trace xmlns:inkml="http://www.w3.org/2003/InkML" xml:id="stk44" contextRef="#ctx0" brushRef="#br0">15379 8855 0,'0'-25'269,"-25"25"-253,0 0-1,0 0-14,-24 0 14,24 0-14,-25 25 14,26-25-9,-1 25-5,-25-25 14,25 0-14,-24 25 13,24-25-13,-25 0 14,1 0-14,24 0 14,-25 0 0,26 0-14,-26 0 14,0 0-9,26 0 10,-1 0 0,0 0-15,0 0 13,-24 0-13,-1 0 14,0 0-14,-24 0 13,-25 0-13,24 0 14,1 0-8,49 0-6,-25 0 13,26 0-13,-1 0 45,0 0-45,0 0 14,0 0-14,-24 0 13,-1 0-7,-24 0 8,24 0-14,-24 0 14,24 0-14,-24 0 14</inkml:trace>
    </iact:actionData>
  </iact:action>
  <iact:action type="add" startTime="153827">
    <iact:property name="dataType"/>
    <iact:actionData xml:id="d45">
      <inkml:trace xmlns:inkml="http://www.w3.org/2003/InkML" xml:id="stk45" contextRef="#ctx0" brushRef="#br0">13568 8781 0,'-25'25'285,"1"-1"-270,-1 1 1,25 0 31,-25 0 222,25 0-253,-25-1 0,25 1 322,0 0-318,25-25-19,0 0 14,0 0-14,-1 0 13,26 0-13,-25 25 16,0-25-16,-1 25 13,1-25-13,0 0 14,25 25 1,-26-25-15,26 24 13,-25 1-13</inkml:trace>
    </iact:actionData>
  </iact:action>
  <iact:action type="add" startTime="158131">
    <iact:property name="dataType"/>
    <iact:actionData xml:id="d46">
      <inkml:trace xmlns:inkml="http://www.w3.org/2003/InkML" xml:id="stk46" contextRef="#ctx0" brushRef="#br0">14412 11708 0,'-25'-25'31,"0"25"22,0 0 25,25 25-40,25 0-7,0-25 23,-25 24-53,25-24 13,-1 0-13,1 0 14,25-24 1,-25-1 15,-1 0-16,-24 0 208,25 25-22,0-25-200,-25 1 13,25-1-13,-25 0 14,25-25-14,-1 26 14,-24-1 0,0 0 7,-24 25 56,-1 0-62,0 0 6,0 25-21,25 0 14,-49-1-14,49 26 13,-25-25-13,0 24 14,25-24-14,-25 0 29,25 0-29,0 0 5,25-25 88,0-25-88,0 25 10,-25-25-15,24 0 13,-24 0-13,0 1 14,0-1-14,0 0 29,0 0 86,0 50 7,0 0-108,25-50 16,-25 0-15,0 0-15,0 1 20,-25 24-5,1 0-15,-1 0 45,0 0-45,0 0 13,25 24 2,-25-24-10,25 25-5,-24 0 14,24 0 1,0 0-15,0-1 13,0 1 2,24-25 53,1-25-53,-25 1-15,25-1 13,-25 0-13,0 0 36,0 0-36,0 1 29,-25 24 33,0 24-57,1 1 10,-1 0-15,25 0 29</inkml:trace>
    </iact:actionData>
  </iact:action>
  <iact:action type="add" startTime="162003">
    <iact:property name="dataType"/>
    <iact:actionData xml:id="d47">
      <inkml:trace xmlns:inkml="http://www.w3.org/2003/InkML" xml:id="stk47" contextRef="#ctx0" brushRef="#br0">14387 11485 0,'0'24'184,"0"1"-168,0 0-15,0 0 20,0 24-5,0-24-1,0 0-14,0 0 14,0 0 1,0-1-1,0 1 70,25 0-69,-25-50 21,0 0-21,0 1 15,-25 24-15,0 0-15,0 0 14,0 0-9,0 0-5,-24 0 14,24 0 0,0 0-14,0 0 45,25 24-24,0 1 10,0 0-31,0 0 98,0 0-98,25-25 13,0 0 2,-25-25-15,25 0 14,0 0 69,-25 0 1,0 50 0,24-25-84,1 0 0,0 0 28,0 0-28,0 0 14,0 0-14,-1 0 20,26-49-20,0-1 13,-1 0-13,1 1 14,-25-1-14,-1 1 14,-24 24 16,0 0-9,-24 25 78,24 25-99,0 0 14,0-1-14,0 1 13</inkml:trace>
    </iact:actionData>
  </iact:action>
  <iact:action type="add" startTime="171490">
    <iact:property name="dataType"/>
    <iact:actionData xml:id="d48">
      <inkml:trace xmlns:inkml="http://www.w3.org/2003/InkML" xml:id="stk48" contextRef="#ctx0" brushRef="#br0">16495 10592 0,'25'0'169,"25"0"-168,-26 0 13,26 0 2,-25 0-15,0 0 14,-1 0-14,1 0 13,0 0 2,0 0-10,0 0-5,-1 0 14,51 0-14,-26 0 14,-24 0-14,25 0 13,-1 0-13,1 0 14,0 0-14,-26 0 14,51 0-14,-26 0 13,1 0-7,24 0-6,-24 0 13,0 0 2,24 0-15,-49 0 14,25 0-14,-1 0 13,-24 0-13,0 0 14,0 0-14,-1 0 13,26 0-7,-25 0-6,0 0 14,-1 0 0,1 0-14,0 0 14,0 0-14,24-25 13,1 25-13,24 0 14,-24 0-14,0 0 14,-26 0-9,26 0-5,-25 0 45,0 0-45,-1 0 98,1 0-98,0 0 14,0 0 339,0 0-338,0 0-15</inkml:trace>
    </iact:actionData>
  </iact:action>
  <iact:action type="add" startTime="173498">
    <iact:property name="dataType"/>
    <iact:actionData xml:id="d49">
      <inkml:trace xmlns:inkml="http://www.w3.org/2003/InkML" xml:id="stk49" contextRef="#ctx0" brushRef="#br0">18529 10468 0,'0'-25'501,"25"25"-500,25 0 13,-26 0-13,1 25 183,0-25-168,0 0 169,0 0-38,-25 24-140,-25 1 8,0 0 1,0-25-15,0 25 13,1-25-13,-26 0 14,0 25-14,1-1 14,-1 1-14,0-25 13,-24 25-7,0-25-6,-1 25 14,26 0-14,-1-25 60,0 24-60,26-24 14,-1 25-9,-25-25-5,50 25 14,-25 0 0,25 0 1,-24-1 53,-1 1-53</inkml:trace>
    </iact:actionData>
  </iact:action>
  <iact:action type="add" startTime="177626">
    <iact:property name="dataType"/>
    <iact:actionData xml:id="d50">
      <inkml:trace xmlns:inkml="http://www.w3.org/2003/InkML" xml:id="stk50" contextRef="#ctx0" brushRef="#br0">18380 10393 0,'0'25'100,"0"0"-62,25 0-23,0-1-14,0 1 29,24 25-29,-24-25 14,0-1 1,0 1-15,0 0 67</inkml:trace>
    </iact:actionData>
  </iact:action>
  <iact:action type="add" startTime="179802">
    <iact:property name="dataType"/>
    <iact:actionData xml:id="d51">
      <inkml:trace xmlns:inkml="http://www.w3.org/2003/InkML" xml:id="stk51" contextRef="#ctx0" brushRef="#br0">15751 9996 0,'-25'0'162,"0"0"-140,1 25 41,24 0-25,0 0-23,0 0 32,24-25-25,1 0-6,0 0 0,-25-25-1,25 0 1,-25 0-1,25 0 8,-25 0-22,0 1 13,0-1 2,0 0-1,0 0 1,-50 25 37,25-25-37,0 25-15,1 25 14,24 0-14,-25 0 13,25 0-13,0-1 14,0 26-14,0-25 20,0 0-5,0 0-1,0-1-14,0 1 14,25-25 1,-1 0 21,1 0-21,0 0-15,-25-25 14,0 1-14,25-1 13,-25-25-13,25 25 14,-25-24 54,0 24-68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22T12:08:20.3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7527">
    <iact:property name="dataType"/>
    <iact:actionData xml:id="d0">
      <inkml:trace xmlns:inkml="http://www.w3.org/2003/InkML" xml:id="stk0" contextRef="#ctx0" brushRef="#br0">24185 10244 0,'-25'0'147,"50"-24"122,-25-1-153,24 25 85,1-25-186,0 0-14,-25 0 14,25 25-14,-25-24 14,25-1-14,-1-25 13,1 25-7,0-24-6,0-1 13,0 0-13,24 1 14,-24-1-14,0 1 14,-25-1 16,25 25-9,-25 0-6,0 1-15,0 48 76,0 1-71,0 0-5,0 25 14,0-26-14,0 26 13,0 0-13,0 24 14,0 0-14,0 1 14,0 24-14,0 25 13,0 0-13,0 25 21,0 0-21,0-25 13,0 0-13,0 0 0,0-25 13,0-24 1,0-26 39,0-74 46</inkml:trace>
    </iact:actionData>
  </iact:action>
  <iact:action type="add" startTime="29279">
    <iact:property name="dataType"/>
    <iact:actionData xml:id="d1">
      <inkml:trace xmlns:inkml="http://www.w3.org/2003/InkML" xml:id="stk1" contextRef="#ctx0" brushRef="#br0">24780 10195 0,'0'-25'31,"25"25"-30,-25 25 20,0 0-5,0-1-15,0 1 13,0 0-13,0 25 14,0-26-14,0 26 13,0 0-13,0 24 14,0-24-14,0-1 14,0 26-9,0-26-5,0 26 14,24-26-14,1 1 13,25-25-13,0-1 14,-1 1-14,1-25 29,-25 0-14,-1 0-10,1 0-5,0-25 14,0 25-14,0-24 14,-1-1-14,1 0 13,0 0-13,0 25 30,0-25-16,-1 1-8,-24-1-6,25-25 13,0 25-13,0-24 14,0 24-14,24-49 14,1 24-14,-1-24 13,1-1-13,-25 26 14,0-1-14,-1 25 20,-24 0-20,0 1 14,0-1-14,0 0 13,0 0-13,-24 0 14,-1 1-14,0 24 29,0 0-14,0 0-10,-24 0-5,-1 0 14,1 0-14,-26 0 13,50 0 33,1 0-46,-1 0 14,0 0 7,0-25-6,25 0-1,0 0 54,-25 25-53,25-25-15,-24 25 29,-1 0-14,0 0 6,-25 0 25,26 0-46,-1 0 13,0 25-13,25 0 14,-25-25-14,0 25 14,-24-25-9,24 25-5,0-1 14,0-24-14,-24 25 13,24-25-13,0 25 14,0-25 1,0 25-15,1-25 13,24 25-13,-25-1 14,25 1-9,-25 0 10,0 0-15,0 24 14,1-24-14,-1 0 67,25 0-67,0 0 29,25-25-14,-1 0-1,1 0 1,0 0-15</inkml:trace>
    </iact:actionData>
  </iact:action>
  <iact:action type="add" startTime="31214">
    <iact:property name="dataType"/>
    <iact:actionData xml:id="d2">
      <inkml:trace xmlns:inkml="http://www.w3.org/2003/InkML" xml:id="stk2" contextRef="#ctx0" brushRef="#br0">26243 10567 0,'0'25'22,"25"-25"56,0 0-77,0-25 13,0 25-7,24 0-6,26 0 14,24 0-14,0 0 13,-25 0-13,26 0 14,-51 0-14,1 0 82,-1 0 49,-49 25-101</inkml:trace>
    </iact:actionData>
  </iact:action>
  <iact:action type="add" startTime="32494">
    <iact:property name="dataType"/>
    <iact:actionData xml:id="d3">
      <inkml:trace xmlns:inkml="http://www.w3.org/2003/InkML" xml:id="stk3" contextRef="#ctx0" brushRef="#br0">27831 10542 0,'25'0'216,"-1"0"-201,1 0-14,25 0 20,-1 0-20,51 0 14,-1 0-14,-25 0 14,26 0-14,-51 0 13,1 0 202,-25 0-215</inkml:trace>
    </iact:actionData>
  </iact:action>
  <iact:action type="add" startTime="33423">
    <iact:property name="dataType"/>
    <iact:actionData xml:id="d4">
      <inkml:trace xmlns:inkml="http://www.w3.org/2003/InkML" xml:id="stk4" contextRef="#ctx0" brushRef="#br0">28997 10319 0,'0'-25'138,"24"-49"-123,1-26-14,25-24 14,-25 25-14,24 0 13,-24 24 71,-25 51-69,25 24-15,-50 24 13,0 1-13,25 0 14,0 25-9,-24 24-5,24 0 14,-25 51-14,0-1 14,0 0-14,25 0 13,0 0-13,0 0 14,0 0-14,0-25 14,0 25-14,0-25 20,0 0-20,0-24 13,0-50 234,0-50-247</inkml:trace>
    </iact:actionData>
  </iact:action>
  <iact:action type="add" startTime="34494">
    <iact:property name="dataType"/>
    <iact:actionData xml:id="d5">
      <inkml:trace xmlns:inkml="http://www.w3.org/2003/InkML" xml:id="stk5" contextRef="#ctx0" brushRef="#br0">29567 10195 0,'0'0'1,"0"25"13,0-1 2,0 1-1,0 0-8,0 0-6,0 0 14,0-1-14,0 26 13,0-25 2,0 0-1,0-1-14,0 26 14,0 0-14,0 24 14,0 0-9,25 26 10,0-26-15,24 0 0,-24-24 12,0 0-12,0-26 14,0-24 54,-1 25-53,1-25-1,0 0 1,0 0 0,0 0 6,-25-25-21,24 25 13,1-24-13,-25-1 0,0 0 13,25 0-13,-25 0 14,0 1-14,0-26 13,25 25 2,-25 0-15,25-24 13,-25 24-7,0-25-6,0 1 14,0-26-14,0 26 13,0 24-13,0-25 14,0 26-14,0-1 13,0 0-13,0 0 14,-25 0-14,25 1 14,-25-1-9,25 0-5,-25 25 14,0-25 16,1 25-15,-1 0-1,0 0-14,-25 25 52,26-25-38,-1 0-14,0 25 14,0-25 38,-24 25-37,24-25 53,0 24-68,0-24 14,0 25-14,1 0 13,-1-25 2,0 25 69,0-25-70</inkml:trace>
    </iact:actionData>
  </iact:action>
  <iact:action type="add" startTime="35935">
    <iact:property name="dataType"/>
    <iact:actionData xml:id="d6">
      <inkml:trace xmlns:inkml="http://www.w3.org/2003/InkML" xml:id="stk6" contextRef="#ctx0" brushRef="#br0">31055 10368 0,'25'0'100,"0"0"-78,0 0-21,0 0 14,-1 0-14,51 0 13,-1-24-13,1-1 14,24 0-14,0 0 19,-24 0-18,-1 1-1,-24 24 14,-26 0 46,1 0-46,-50 0 54,1 24-68,-1 1 14,0 0-14,0 0 14</inkml:trace>
    </iact:actionData>
  </iact:action>
  <iact:action type="add" startTime="36759">
    <iact:property name="dataType"/>
    <iact:actionData xml:id="d7">
      <inkml:trace xmlns:inkml="http://www.w3.org/2003/InkML" xml:id="stk7" contextRef="#ctx0" brushRef="#br0">31378 10641 0,'0'25'15,"25"-25"16,0 0-30,-1 0 14,1-25 1,25 25-15,-25 0 13,24 0-7,26 0-6,-1 0 13,0 0-13,-24 0 14,0 0-14</inkml:trace>
    </iact:actionData>
  </iact:action>
  <iact:action type="add" startTime="37504">
    <iact:property name="dataType"/>
    <iact:actionData xml:id="d8">
      <inkml:trace xmlns:inkml="http://www.w3.org/2003/InkML" xml:id="stk8" contextRef="#ctx0" brushRef="#br0">32469 10096 0,'0'24'31,"-24"1"-16,24 0-8,-25-25-6,0 50 14,25-26-14,-25 1 13,0 25-13,1-25 14,-1-1-14,0 1 82,25 0-82,0-50 14,0 0 1,25 25-15,-25-24 13,25 24-13,-1-25 14,-24 0-9,25 0-5,0 0 14,0 1-14,0-26 14,-1 50-14,1-25 45,0 0-45,0 25 13,0-24-7,-1-1-6,1 25 45,0-25-45,0 25 13,-25 25-13,25 0 14,-25-1-14,0 1 13,0 0-7,0 0-6,24 0 14,-24-1-14,0 51 13,0-50-13,0 49 14,0-49-14,0 24 13,0 1-13,0-25 14,-24 49-14,-26-24 14,0-1-9,-24 1-5,0 24 14,-1-24-14,26 0 13,-26-1 2,50-24-15,0 0 14,-24 0-14,24-1 13,0 1 2,25 0-10,-25 0-5,25 25 14,-24-26-14,-1 1 14,25 0-14,0 0 45,0 0-45,25-25 35,-1 0-35,1 0 14,0-25 1,0 25-15,0-25 13,24 0-13,-24 0 14,25 1-14,-25-1 13,-1 25-7,1-25-6,0 0 14,25 25-14,-1-25 13,1 25-13,24 0 14,-49 0-14,0 0 198</inkml:trace>
    </iact:actionData>
  </iact:action>
  <iact:action type="add" startTime="39071">
    <iact:property name="dataType"/>
    <iact:actionData xml:id="d9">
      <inkml:trace xmlns:inkml="http://www.w3.org/2003/InkML" xml:id="stk9" contextRef="#ctx0" brushRef="#br0">32841 10889 0,'0'25'62,"0"0"-46,-24 0-10,-1-1-5,25 1 14,-25 0-14,25 0 45,0 0-31,0-1-14,0 26 14,0-25-9,25 25-5,24-26 14,-24 1 16,25 0-30,-25-25 14,24 25-14,1-25 14,-1 25-14,1-25 13,-25 0-7,0 0 8,-1 0-14,1 0 30,0 0-30,0-25 13,0 0-13,-1-25 14,26 26-14,0-26 13,-25 25-7,-1 0-6,1 0 14,-25 1 0,25-1-14,0 0 14,0 0-14,-25 0 13,0 1-13,0-1 14,24 0-14,-24 0 14,25 0 22,-25-24-36,0 24 14,0 0-14,0 0 14,-25 1-14,1-26 13,24 25 2,-25-24-10,0 24-5,25-25 14,-25 25 32,25-24-31,-25 49 21,1-25-21,-1 25-15,-25 25 14,25 0-14,0-25 13,1 49-13,-26-24 14,25 0-14,-24 0 20,24-1-20,-25 1 14,25-25 16,1 25-16,-1 0 39,0 0-23,0-1-15,-24 1 21,24 0 10,0 0-46,25 0 14,-25-1-14,25 1 14,-25 0 22,1 25-21,-1-26 0,0 1-1,25 0-14,-25 0 14,0 0 23,1-1 78,48-48-101,-24-1-14</inkml:trace>
    </iact:actionData>
  </iact:action>
  <iact:action type="add" startTime="41366">
    <iact:property name="dataType"/>
    <iact:actionData xml:id="d10">
      <inkml:trace xmlns:inkml="http://www.w3.org/2003/InkML" xml:id="stk10" contextRef="#ctx0" brushRef="#br0">27930 9872 0,'0'25'31,"-25"-25"-16,0 25-14,25 0 14,-24-1-14,24 1 14,-25 0-14,0 0 13,-25 25-7,26-26-6,-1 1 13,0 25-13,0-25 14,25-1-14,-25 1 14,25 0-14,-24 0 13,24 0-13,-25 24 14,25 1 1,0-1-10,-25 1-5,25 0 14,0-1-14,25 26 13,0-1-13,24 0 14,1 1-14,24-26 14,-24-24-14,-1 0 13,-24 0 71,0 0-84,-25-1 13</inkml:trace>
    </iact:actionData>
  </iact:action>
  <iact:action type="add" startTime="42550">
    <iact:property name="dataType"/>
    <iact:actionData xml:id="d11">
      <inkml:trace xmlns:inkml="http://www.w3.org/2003/InkML" xml:id="stk11" contextRef="#ctx0" brushRef="#br0">30113 9128 0,'25'25'22,"-25"0"-21,0 0 29,0-1-14,0 1-15,0 0 13,24 0-13,1 24 14,0 1-14,0 0 13,25 24-7,-26-24-6,1 24 14,25 0-14,-50-24 13,25 24-13,-1 1 14,1-1-14,0 1 13,-25-26-13,0 26 14,0-26-14,0 1 14,0 24-9,0-24-5,0 0 14,0 24-14,0 0 13,0 1-13,0-1 14,0 1 1,0-1-15,0-24 13,-25 24-13,0-24 14,1 24-9,-1-24-5,0 24 14,-25-24-14,26 24 14,-26-24-14,25-1 13,-25 1-13,50 24 14,-24-24-14,24-25 14,-25 0-14,25 24 20,0-24 10,-25 0-30,25 0 14,-25-1 0,25 1-14,0 0 14</inkml:trace>
    </iact:actionData>
  </iact:action>
  <iact:action type="add" startTime="43912">
    <iact:property name="dataType"/>
    <iact:actionData xml:id="d12">
      <inkml:trace xmlns:inkml="http://www.w3.org/2003/InkML" xml:id="stk12" contextRef="#ctx0" brushRef="#br0">24656 11906 0,'25'0'31,"-1"0"-30,1 0 13,0 0-7,0 25-6,0-25 14,-1 25-14,26-25 13,0 0-13,24 0 14,25 0-14,1 0 13,48 0-13,1 0 14,50 0-14,24 0 14,25 0-9,0 0-5,-25 0 14,0 0 0,-24 0-14,-25 0 14,-1 0-14,-24 0 14,0 0-14,0 0 13,24 0-13,-24 0 14,0 0-9,-25 0-5,-25-25 14,25 0-14,-25-24 14,25 24-14,25 0 13,0 0-13,25 0 14,-25 1-14,-1 24 14,1 0-14,-50 0 13,1 0-7,-26 0-6,0 0 13,1 0-13,-1 0 14,26 0 1,-1 0-15,50 0 13,-25 0-13,24 0 14,-24 0-14,0 0 13,1 0-7,-51 0 24,-24 0-15,-26 0-15,26-25 13,0 25-13,-1-25 14,-24 25-14,25 0 14,-1 0-9,1 0-5,24-25 14,1 25-14,-1 0 13,25 0-13,0 0 14,-24 0 1,-1 0 21,-49-25-36,25 25 14,24-24-14,1 24 14,24 0-14,0 0 13,0 0-13,0 0 14,1 0-14,-26 0 14,-24 0-14,-26 0 13,1 0 124,0 0-137,0 0 14,0 0 0,-1 0-14,1 0 14,25 0-14,-25 0 14,-25 24 123</inkml:trace>
    </iact:actionData>
  </iact:action>
  <iact:action type="add" startTime="47398">
    <iact:property name="dataType"/>
    <iact:actionData xml:id="d13">
      <inkml:trace xmlns:inkml="http://www.w3.org/2003/InkML" xml:id="stk13" contextRef="#ctx0" brushRef="#br0">24433 12774 0,'-25'0'46,"50"-24"-8,-1-1-37,1 25 14,0 0-14,0-25 13,24 0-13,26 0 14,-1 25-14,-24-24 14,-1-1-14,1 0 13,25-25-13,-26 50 20,-24-24-20,0 24 14,24-25 1,-49 0 15,25 25-15,0-25-15,0 25 20,0-25-6,-1 1-14,1-1 14,0 0 1,0 25-15,0-25 129,-1 0-129,1 1 14,25-1-9,-1-25-5,26 0 14,-1 26-14,1-26 29,-51 25-29,-24 50 52,0 0-52,0 0 13,0-1-13,0 1 14,0 0-14,-24 0 13,-1 25-13,25-1 14,-25 26-14,0-26 14,0 1-14,1 24 13,-1 1-7,0-26-6,25 26 13,-25-26-13,25 26 14,0-26-14,0 1 14,-25-1-14,25-24 13,-24 0-13,24 25 14,0-26-14,-25 26 20,25-25-20,0 0 98,0-50-67</inkml:trace>
    </iact:actionData>
  </iact:action>
  <iact:action type="add" startTime="48641">
    <iact:property name="dataType"/>
    <iact:actionData xml:id="d14">
      <inkml:trace xmlns:inkml="http://www.w3.org/2003/InkML" xml:id="stk14" contextRef="#ctx0" brushRef="#br0">25822 12551 0,'24'0'100,"-24"25"-99,0 0 13,0 24-13,0 1 14,0 99 7,25-75-21,-25 25 14,25-24-14,25-1 13,-1 1-13,26-26 14,-26-24-14,1 0 36,-25-25-22,24 0-14,-24-25 14,25 0-14,-1-49 14,1 24-14,0 1 13,-26-1-13,1 25 14,0-24-14,0 24 14,-25 0-9,25 0-5,-25 0 14,0-24 32,0 24-46,0 0 13,0 0-13,0 1 20,0-1-20,-25 25 14,25-25-14,-25 0 14,25 0-14,-25-24 13,0 24-13,1-25 14,-1 1-14,0 24 13,0-25-13,25 26 14,-25-1 23,1 0 9,-26 0-25,25 25-21,0 0 13,1 0-13,-1 0 14,0 0-14,0 0 14,0 0 16,1 0-30,-1 0 14,0 25-9,0-25 10,-24 25-15,24 0 13,25-1-13,-25 1 14,0-25-14,-25 50 14,26-25-14,-1-25 13,25 24-13,-25 1 20,25 0 26,-25 0-46,25 0 14,0-1-14,25-24 13,0 25-13,0 0 14,-1-25-8,-24 25-6,25-25 76,0 0-40</inkml:trace>
    </iact:actionData>
  </iact:action>
  <iact:action type="add" startTime="50103">
    <iact:property name="dataType"/>
    <iact:actionData xml:id="d15">
      <inkml:trace xmlns:inkml="http://www.w3.org/2003/InkML" xml:id="stk15" contextRef="#ctx0" brushRef="#br0">26938 12402 0,'0'25'78,"0"0"-72,0 0-5,0 0 14,0-1-14,0 26 13,0-25-13,0 24 14,0-24 1,0 0-15,0 0 13,0 0-13,0 24 14,0 1-9,0-1-5,0 26 14,0-1-14,0 1 14,25-26 47,-25 1-55,24-50-6,1 0 13,0 0-13,0 0 14,0 0-14,0 0 14,-1 0 0,1 0 1,0 0-15,0 0 13,0 0-7,24 0-6,26 0 14,-26-25-14,-24 0 29,0 25-15,24-25-14,-49 1 14,50-1-14,0 0 14,-1 0-9,26-24-5,-1-1 29,-24 0-14,-26 26-15,1-1 14,-25-25-14,0 25 13,0-24-13,0-1 20,0 25-20,0 1 30,0-1-30,0 0 13,-25 0-13,1 0 14,24 1-14,-25-1 14,0 0 7,0 0 9,-24 0-30,24 25 14,0 0 0,0 0-14,0 0 14,-24-24-14,-1 24 13,1-25 55,-1 25-53,0-25 0,26 25-15,-26 0 4,25 0 11,0 25-15,-49 0 14,24-1-14,-24 1 13,-1 0 2,26-25-1,-1 25-14,1-25 14,24 0 31,-25 25-30,25-25-1,25 24 1,-24-24-15,-1 25 58,25 0-27,-25-25 5,50 0-5,0 0-31,-1 0 13,1 0-13</inkml:trace>
    </iact:actionData>
  </iact:action>
  <iact:action type="add" startTime="52214">
    <iact:property name="dataType"/>
    <iact:actionData xml:id="d16">
      <inkml:trace xmlns:inkml="http://www.w3.org/2003/InkML" xml:id="stk16" contextRef="#ctx0" brushRef="#br0">28600 12700 0,'25'0'131,"-1"0"-115,1-25 369,0 25-332,0-25-52,0 25 14,-25-24-14,24 24 14,1 0-14,25 0 13,24 0-13,1 0 14,24 0-14,25 0 14,0 0-14,25 0 13,-25 0-7,25 0-6,-50 0 13,0 0-13,-74 0 130,0 0-115,-50 0-1</inkml:trace>
    </iact:actionData>
  </iact:action>
  <iact:action type="add" startTime="53559">
    <iact:property name="dataType"/>
    <iact:actionData xml:id="d17">
      <inkml:trace xmlns:inkml="http://www.w3.org/2003/InkML" xml:id="stk17" contextRef="#ctx0" brushRef="#br0">30262 12452 0,'25'-25'37,"-1"25"-36,-24 25 45,-24 0-45,-1 24 14,0 1-14,0 0 13,0-1-13,-24 1 14,24 24-8,-25 1-6,25-26 13,25 26-13,-24-26 14,24 1-14,0 24 13,0-24-13,0 0 14,0 24-14,0 0 14,24 1-14,26-1 13,24-24-7,26-1-6,-1-24 13,25 0 2,-25-25-15,0 0 0,-49 0 13,0 0-13,-26 0 13,1 0 2,0 0-15,-25-25 14,25 0-9,0 1-5,-1-1 14,1-25-14,0 1 13,0-1-13,0 25 14,-1 25 1,-24-25-15,25 1 13,-25-1-13,25 0 20,0 0-20,0 0 14,-1-24-14,-24 24 14,25-25-14,-25 25 0,0-24 12,0 24-12,0-25 14,0 26-14,0-1 29,0 0-23,-25 0-6,1 25 13,24-25-13,-25 1 14,0-1-14,0-25 13,0 25-13,1 1 14,-1-1-14,-25-25 14,25 25-14,25 1 20,-24-1-6,24 0 1,-25 25 53,0-25-53,0 25-1,0 0-14,-24 0 14,24 0-14,0 0 14,0 0-14,1 0 13,-26 0-13,0 0 14,-24 0-9,0 0-5,24 0 14,25 0-14,-24 0 14,24 0-14,0 0 98,0 0-84,0 0-14,0 0 14,1 0-14,-1 25 14,-25 0-14,25-25 82,1 25-82,-1-25 52</inkml:trace>
    </iact:actionData>
  </iact:action>
  <iact:action type="add" startTime="56302">
    <iact:property name="dataType"/>
    <iact:actionData xml:id="d18">
      <inkml:trace xmlns:inkml="http://www.w3.org/2003/InkML" xml:id="stk18" contextRef="#ctx0" brushRef="#br0">31824 12675 0,'-24'25'31,"24"0"-30,24-25 13,1 0 2,0 0-15,0 0 14,24-25 0,-24 25-8,0-25 209,0 25-215,0 25 14,-1 0 0,1 0-14,0-1 152,0 1-152,-25 0 13,-25 0-13</inkml:trace>
    </iact:actionData>
  </iact:action>
  <iact:action type="add" startTime="57199">
    <iact:property name="dataType"/>
    <iact:actionData xml:id="d19">
      <inkml:trace xmlns:inkml="http://www.w3.org/2003/InkML" xml:id="stk19" contextRef="#ctx0" brushRef="#br0">31899 13072 0,'25'0'37,"-25"-25"-21,24 0-15,26 25 29,-25-24-14,0 24-10,24 0-5,-24 0 14,0 0-14,24 0 14,-24 0-14,0 0 167</inkml:trace>
    </iact:actionData>
  </iact:action>
  <iact:action type="add" startTime="57920">
    <iact:property name="dataType"/>
    <iact:actionData xml:id="d20">
      <inkml:trace xmlns:inkml="http://www.w3.org/2003/InkML" xml:id="stk20" contextRef="#ctx0" brushRef="#br0">32668 12477 0,'25'-25'62,"-1"0"-46,1-24-10,0-1-5,0 0 14,24-24-14,1 24 82,-25 1-82,-25 73 30,0 1-16,0 0-14,-25 0 14,0 0-14,0 24 14,-24 26-14,-1-1 13,1 50-7,-26 0-6,50 0 13,-24-25-13,49 25 14,-25-24-14,25 24 14,0-25-14,-25 0 13,0 0-13,1-24 14,24-26-14,0-24 82,0 0-82,0-50 67</inkml:trace>
    </iact:actionData>
  </iact:action>
  <iact:action type="add" startTime="58862">
    <iact:property name="dataType"/>
    <iact:actionData xml:id="d21">
      <inkml:trace xmlns:inkml="http://www.w3.org/2003/InkML" xml:id="stk21" contextRef="#ctx0" brushRef="#br0">32891 12750 0,'0'0'1,"0"24"29,0 1-8,0 0-21,0 0 14,-25 0-14,0 24 13,25 26-13,-24-26 14,-1 1-14,25 24 13,-25-49-13,25 25 14,0-1 1,0-24-10,0 25-5,0-25 14,0 24-14,0-24 13,25-25-13,0 25 14,-1-25 1,1 0-1,0 0-14,0 0 14,0 0-9,-1 0-5,1 0 14,-25-25-14,25 25 14,-25-25-14,25 25 13,0-25-13,-25 1 14,24-1-14,1 0 14,0-25 0,0-24-8,24 24-6,-24-24 13,0 49-13,-25 0 30,0 0-16,0 1-14,0-1 14,0-25-14,0 25 13,0 1-7,0-1-6,0 0 14,0-25-14,0 26 13,0-26-13,0 25 14,0 0-14,-25 1 13,0-26-13,25 0 14,-24 26-14,-1-1 20,25 0-20,-25 0 98,0 25-83,0 25 0,1 0-1,-26 0 1,25-25 0,0 24 6,1 1-21,-1 0 13,0-25-13,0 0 14,0 25-14,1-25 0,-1 25 13,0-1 86,25 1-84,0 0-15,0 0 13,25-25 8,0 0-21,-1 0 14,1 25-14,0-25 0,25 0 13</inkml:trace>
    </iact:actionData>
  </iact:action>
  <iact:action type="add" startTime="60256">
    <iact:property name="dataType"/>
    <iact:actionData xml:id="d22">
      <inkml:trace xmlns:inkml="http://www.w3.org/2003/InkML" xml:id="stk22" contextRef="#ctx0" brushRef="#br0">33586 12353 0,'0'0'1,"0"25"0,0-1 0,0 1 11,0 0-11,-25 0 14,25 0-14,-25 24 20,25-24-20,0 25 14,-25-26-14,25 26 13,-25 0-13,25-1 14,-24-24-14,24 0 13,-25 0-13,25-1 14,0 1-14,0 0 14,0 0-9,0 0-5,0-1 14,0 1-14,0 25 13,0-25-13,0 24 14,0 1-14,0 0 14,25-26-14,-25 1 67,24 0-37,1-25 69,0 0-99,0 0 36,0-25-21,-1 25-15,-24-25 44,25 25-29,-25-24-15,25-1 14,0 0-9,-25 0-5,0 0 14,25 0-14,-25-24 13,24 24-13,-24 0 14,25 0-14,-25 1 14,0-26-14,0 25 13,0-24-13,0 24 20,0 0-20,0-25 30,0 26-16,0-1 32,-25 0-40,1 0 8,24 0 48,-25 25-41,25-24-21,0-1 14,-25 0 0,25 0-14,-25 0 14,0 1-14,1 24 29,24-25-29,-25 25 14,0-25 38,0 25-52,0-25 29,1 25-7,-1 25-8,0 0 1</inkml:trace>
    </iact:actionData>
  </iact:action>
  <iact:action type="add" startTime="64078">
    <iact:property name="dataType"/>
    <iact:actionData xml:id="d23">
      <inkml:trace xmlns:inkml="http://www.w3.org/2003/InkML" xml:id="stk23" contextRef="#ctx0" brushRef="#br0">26541 14114 0,'0'0'1,"0"25"82,0-1-67,25-24-15,0 0 13,24 0-13,50 0 14,25 0-14,50 0 14,0 0-9,-1 0-5,1 0 14,-50-24-14,-25 24 13,-49-25 33,-100 50 22,25-25-68,1 24 0,-1 1 13,0-25 2,-25 25-15</inkml:trace>
    </iact:actionData>
  </iact:action>
  <iact:action type="add" startTime="64774">
    <iact:property name="dataType"/>
    <iact:actionData xml:id="d24">
      <inkml:trace xmlns:inkml="http://www.w3.org/2003/InkML" xml:id="stk24" contextRef="#ctx0" brushRef="#br0">26963 14560 0,'0'0'1,"24"0"0,26-24 12,-25 24-12,0-25 14,49 0-14,1 0 20,24 0-20,25 1 14,0-1-14,0 0 13,-25-25-13</inkml:trace>
    </iact:actionData>
  </iact:action>
  <iact:action type="add" startTime="65399">
    <iact:property name="dataType"/>
    <iact:actionData xml:id="d25">
      <inkml:trace xmlns:inkml="http://www.w3.org/2003/InkML" xml:id="stk25" contextRef="#ctx0" brushRef="#br0">27980 14213 0,'0'25'15,"0"0"-14,0-1 14,0 26-9,-25 0-5,0 24 14,25 1-14,-50-1 14,50 0 0,-24-24-14,-1 24 14,25-24-14,0 0 13,0 24-13,0 0 14,0 1-8,25-1-6,-1-24 13,1 24-13,25-49 14,-1 0-14,26 0 13,-1-25-13,-24 0 14,0 0-14,-26 0 14,1 0-14,0 0 13,0-25-7,-25 0 8,25 0-14,-1 0 0,1 1 13,25-1 2,-25-25-15,24 1 13,1-1-13,-1 0 14,-24 1-14,0-1 14,-25 1-9,25-1-5,-25 25 14,0 0-14,25-24 13,-25 24 2,0 0-15,0 0 14,-25 1-14,0-1 13,0 0-13,25 0 14,-25-24-9,1 24 10,-1 0-15,25 0 14,-25 25 0,0-25 16,0 25-30,25-24 14,-24 24-8,-1-25-6,0 25 13,-25-25-13,1 25 14,24 0 32,0 0-46,0 0 13,1 0-7,-1 0 55,0 0-28,0 0-28,0 0-5,1 25 15,-1-25-15,0 25 14,0-1 0,0-24 17,0 25-14,1 0-17,24 0 14,-25-25-14,0 25 14</inkml:trace>
    </iact:actionData>
  </iact:action>
  <iact:action type="add" startTime="66935">
    <iact:property name="dataType"/>
    <iact:actionData xml:id="d26">
      <inkml:trace xmlns:inkml="http://www.w3.org/2003/InkML" xml:id="stk26" contextRef="#ctx0" brushRef="#br0">29294 15280 0,'-24'24'100,"24"1"-85,-25 0-14,0 50 14,-49-1-14,24 0 14,0 1-14,1 24 13,24-25-13,0 26 14,0-51-14,25 1 120,0-25-120,25-25 30,-25-25-30,25 0 13,0 0-13,-25 0 14,24-24-14</inkml:trace>
    </iact:actionData>
  </iact:action>
  <iact:action type="add" startTime="67710">
    <iact:property name="dataType"/>
    <iact:actionData xml:id="d27">
      <inkml:trace xmlns:inkml="http://www.w3.org/2003/InkML" xml:id="stk27" contextRef="#ctx0" brushRef="#br0">29865 14684 0,'0'0'1,"0"-24"0,0 48 19,0 1-5,0 0 1,-25-25 0,25 25-15,0 0 13,0-1-13,-25-24 14,25 25-14,-25-25 0,25 25 19,0-50 58,0 0-77,0 1 14,25-1-9,0-25-5,0 25 14,0-24-14,-1-1 13,1 25 33,0 1-46,0-1 20,0 25-20,-1-25 45,1 25-14,0 0-31,-25 25 67,0 0-53,0-1-14,0 1 14,25 25-14,-25-1 0,25 26 19,-25-26-19,0-24 14,0 25-14,0-25 13,0-1-13,0 26 14,-25 0-14,0 24 13,-25 0-13,26-24 14,-26-25-14,25 24 14,0-24-9,1 0-5,-1 25 14,0-50 0,25 25-14,0-1 14,-25 1 38,0-25-52,25 25 14,-24 0 48,48-25-41,1 0-21,-25-25 13,25 25-13,0-25 14,24 0-14,1-24 14,24 24-14,-24-25 13,24 25-13,-24 1 14,0 24-14,-25-25 20,49 25-20,0-25 14,26 25-14,24 0 13,0 0-13,-25 0 14,-25 0-14,-24 0 183,-50 25-153,-25-25-30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22T12:10:40.8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5931">
    <iact:property name="dataType"/>
    <iact:actionData xml:id="d0">
      <inkml:trace xmlns:inkml="http://www.w3.org/2003/InkML" xml:id="stk0" contextRef="#ctx0" brushRef="#br0">12576 11261 0,'25'0'316,"0"-24"-315,-1 24 14,1 0-14,0 24 20,0-24-20,0 0 662,-1 0-648,-24-24 101,-24 24-94,-1 0 25,0 24 91,50-24-22,-50 25-69,0 0-31,0-25-15,25 25 13,-24 0-7,-1-1-6,25 1 14,-25 0-14,0 25 13,25-26-13,25-24 83,0-24-69,0-1-14,-25 0 14,24 25-14,-24-25 14,25-24-14,-25 24 13</inkml:trace>
    </iact:actionData>
  </iact:action>
  <iact:action type="add" startTime="85858">
    <iact:property name="dataType"/>
    <iact:actionData xml:id="d1">
      <inkml:trace xmlns:inkml="http://www.w3.org/2003/InkML" xml:id="stk1" contextRef="#ctx0" brushRef="#br0">12601 11361 0,'0'24'153,"25"-24"-152,-1 0 14,1 0 0,0 0 233,-25 25-233,-25-25 8,-24 25-8,24-25 1,0 25-1,0-25-14,50 0 152</inkml:trace>
    </iact:actionData>
  </iact:action>
  <iact:action type="add" startTime="91970">
    <iact:property name="dataType"/>
    <iact:actionData xml:id="d2">
      <inkml:trace xmlns:inkml="http://www.w3.org/2003/InkML" xml:id="stk2" contextRef="#ctx0" brushRef="#br0">15999 9525 0,'0'-25'31,"0"0"408,0 1-377,-25 24-9,25 24 63,0 1-100,25-25 84,0 0-99,0 0 52,-25-25-38,-25 1-14,0 24 14,-25-25-14,26 25 29,-1 0-14,0 0-1,0 0-8,0 0 9,1 25 68,-1-1-68,0-24-1,25 25-14,25-25 99,0 0-85,-25 25 132,0 0-140,0 0-6,0-1 14,0 1-14,0 0 13,24 0-13,1-25 14,0 0 0,0 0 1,0 0-15,-1 0 14,1 0-9,0 0-5,0 0 14,0-25-14,-1 25 13,-24-25-13,25 25 14,-25-25-14,0 1 14,0-1-14,0 0 13,0 0 2,0 0-10,0 1 41,0-1-15,-25 25-17,1 0-8</inkml:trace>
    </iact:actionData>
  </iact:action>
  <iact:action type="add" startTime="102730">
    <iact:property name="dataType"/>
    <iact:actionData xml:id="d3">
      <inkml:trace xmlns:inkml="http://www.w3.org/2003/InkML" xml:id="stk3" contextRef="#ctx0" brushRef="#br0">16073 9674 0,'0'-25'470,"0"0"-424,0 0-23,-24 1 39,24-1-61,-25 25 14,25 25 54,0-1-68,25 1 13,-1 0-13,1-25 14,-25 25-14,25-25 20,0 0-5,0 0-1,-1 0 48,-24-25-25,0 0-7,-24 25-30,24-25 183</inkml:trace>
    </iact:actionData>
  </iact:action>
  <iact:action type="add" startTime="116746">
    <iact:property name="dataType"/>
    <iact:actionData xml:id="d4">
      <inkml:trace xmlns:inkml="http://www.w3.org/2003/InkML" xml:id="stk4" contextRef="#ctx0" brushRef="#br0">12502 11361 0,'24'0'115,"1"0"-99,25-25-15,-25 0 14,24-25-9,26 1-5,24-26 14,25 26-14,0-26 13,0 1-13,-25 24 14,0 1 1,1-1-15,-26 25 13,0 0-13,-24 1 36,0-1-21,-1 0-15,1 0 13,-25 0-13,49-24 14,-24 24-14,24-49 14,0 49-14,1-25 13,-26 25-7,1 25-6,0-24 13,24-26-13,-24 25 14,-1-24-14,1-1 14,24 0-14,-24 1 13,0 24 2,-1 0-15,-24 0 13,0 0-7,0 25-6,24-24 14,-24-1-14,0 25 13,0-25-13,-1 0 14,-24 0 0,50 25 1,-50-24-15,25 24 14,24-25-9,-24 0-5,0 25 14,0-25-14,0 25 29,-25-25-14,24 25-1,1-24-14,0 24 0,0-25 19,25 0-19,-26 0 14,1 0 16,0 25-30,-25-24 14,50 24-14,-26 0 14,1-25-14,0 25 13,0 0-7,0 0-6,-1-25 13,1 25-13,-25-25 14,25 25 70,0 0-84,0 0 13,-1 0 49,-24-25-57,25 25-5,0 0 14,0 0-14,0 0 14,-1-24 16,1 24-16,-25-25-14,25 25 14,0 0-8,0-25-6,24 25 13,-24 0-13,25 0 14,-26 0 32,1 0-46,0 0 13,0 0 8,0 0 10,-1 0-17,-24-25-14,25 25 14,0 0-14,0-25 67,0 1-67,0 24 14,-1 0-14,1 0 13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6A70-F98A-4AD0-B0A2-8804CE38C3DF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0E68-6BD9-4A59-8F15-07BDD3A46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922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6A70-F98A-4AD0-B0A2-8804CE38C3DF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0E68-6BD9-4A59-8F15-07BDD3A46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9724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6A70-F98A-4AD0-B0A2-8804CE38C3DF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0E68-6BD9-4A59-8F15-07BDD3A46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3583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6A70-F98A-4AD0-B0A2-8804CE38C3DF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0E68-6BD9-4A59-8F15-07BDD3A46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303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6A70-F98A-4AD0-B0A2-8804CE38C3DF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0E68-6BD9-4A59-8F15-07BDD3A46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647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6A70-F98A-4AD0-B0A2-8804CE38C3DF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0E68-6BD9-4A59-8F15-07BDD3A46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2134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6A70-F98A-4AD0-B0A2-8804CE38C3DF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0E68-6BD9-4A59-8F15-07BDD3A46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8958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6A70-F98A-4AD0-B0A2-8804CE38C3DF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0E68-6BD9-4A59-8F15-07BDD3A46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1712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6A70-F98A-4AD0-B0A2-8804CE38C3DF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0E68-6BD9-4A59-8F15-07BDD3A46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3141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6A70-F98A-4AD0-B0A2-8804CE38C3DF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0E68-6BD9-4A59-8F15-07BDD3A46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7122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6A70-F98A-4AD0-B0A2-8804CE38C3DF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0E68-6BD9-4A59-8F15-07BDD3A46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732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C6A70-F98A-4AD0-B0A2-8804CE38C3DF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60E68-6BD9-4A59-8F15-07BDD3A467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918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microsoft.com/office/2011/relationships/inkAction" Target="../ink/inkAction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microsoft.com/office/2011/relationships/inkAction" Target="../ink/inkAction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microsoft.com/office/2011/relationships/inkAction" Target="../ink/inkAction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5.m4a"/><Relationship Id="rId7" Type="http://schemas.openxmlformats.org/officeDocument/2006/relationships/image" Target="../media/image12.png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microsoft.com/office/2011/relationships/inkAction" Target="../ink/inkAction6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4.png"/><Relationship Id="rId5" Type="http://schemas.microsoft.com/office/2011/relationships/inkAction" Target="../ink/inkAction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1/relationships/inkAction" Target="../ink/inkAction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microsoft.com/office/2011/relationships/inkAction" Target="../ink/inkAction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Keynesiánský model </a:t>
            </a:r>
            <a:br>
              <a:rPr lang="cs-CZ" b="1" dirty="0" smtClean="0">
                <a:solidFill>
                  <a:srgbClr val="FF0000"/>
                </a:solidFill>
              </a:rPr>
            </a:br>
            <a:r>
              <a:rPr lang="cs-CZ" b="1" dirty="0" smtClean="0">
                <a:solidFill>
                  <a:srgbClr val="FF0000"/>
                </a:solidFill>
              </a:rPr>
              <a:t>produkt</a:t>
            </a:r>
            <a:br>
              <a:rPr lang="cs-CZ" b="1" dirty="0" smtClean="0">
                <a:solidFill>
                  <a:srgbClr val="FF0000"/>
                </a:solidFill>
              </a:rPr>
            </a:b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926006" y="2986743"/>
            <a:ext cx="504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Arial Black" panose="020B0A04020102020204" pitchFamily="34" charset="0"/>
              </a:rPr>
              <a:t>Multiplikační model </a:t>
            </a:r>
            <a:endParaRPr lang="cs-CZ" sz="2800" b="1" dirty="0">
              <a:latin typeface="Arial Black" panose="020B0A040201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826758" y="3723722"/>
            <a:ext cx="504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Arial Black" panose="020B0A04020102020204" pitchFamily="34" charset="0"/>
              </a:rPr>
              <a:t>Model 45</a:t>
            </a:r>
            <a:r>
              <a:rPr lang="cs-CZ" sz="2800" b="1" baseline="30000" dirty="0" smtClean="0">
                <a:latin typeface="Arial Black" panose="020B0A04020102020204" pitchFamily="34" charset="0"/>
              </a:rPr>
              <a:t>o</a:t>
            </a:r>
            <a:endParaRPr lang="cs-CZ" sz="2800" b="1" dirty="0">
              <a:latin typeface="Arial Black" panose="020B0A04020102020204" pitchFamily="34" charset="0"/>
            </a:endParaRPr>
          </a:p>
        </p:txBody>
      </p:sp>
      <p:pic>
        <p:nvPicPr>
          <p:cNvPr id="20" name="Zvuk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2907881"/>
      </p:ext>
    </p:extLst>
  </p:cSld>
  <p:clrMapOvr>
    <a:masterClrMapping/>
  </p:clrMapOvr>
  <p:transition spd="slow" advTm="6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latin typeface="Arial Black" panose="020B0A04020102020204" pitchFamily="34" charset="0"/>
              </a:rPr>
              <a:t>Grafické znázornění spotřeby C</a:t>
            </a:r>
            <a:endParaRPr lang="cs-CZ" b="1" dirty="0">
              <a:latin typeface="Arial Black" panose="020B0A04020102020204" pitchFamily="34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4362734" y="1385833"/>
            <a:ext cx="3466531" cy="4928630"/>
            <a:chOff x="4362734" y="1385833"/>
            <a:chExt cx="3466531" cy="4928630"/>
          </a:xfrm>
        </p:grpSpPr>
        <p:cxnSp>
          <p:nvCxnSpPr>
            <p:cNvPr id="29" name="Přímá spojnice 28"/>
            <p:cNvCxnSpPr/>
            <p:nvPr/>
          </p:nvCxnSpPr>
          <p:spPr>
            <a:xfrm>
              <a:off x="4731514" y="1673365"/>
              <a:ext cx="24586" cy="4212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29"/>
            <p:cNvCxnSpPr/>
            <p:nvPr/>
          </p:nvCxnSpPr>
          <p:spPr>
            <a:xfrm>
              <a:off x="4764294" y="5847338"/>
              <a:ext cx="2638825" cy="2560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ovéPole 30"/>
            <p:cNvSpPr txBox="1"/>
            <p:nvPr/>
          </p:nvSpPr>
          <p:spPr>
            <a:xfrm>
              <a:off x="4370929" y="1385833"/>
              <a:ext cx="360584" cy="490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 smtClean="0"/>
                <a:t>C</a:t>
              </a:r>
              <a:endParaRPr lang="cs-CZ" sz="2800" b="1" dirty="0"/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7468681" y="5627517"/>
              <a:ext cx="360584" cy="490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 smtClean="0"/>
                <a:t>Y</a:t>
              </a:r>
              <a:endParaRPr lang="cs-CZ" sz="2800" b="1" dirty="0"/>
            </a:p>
          </p:txBody>
        </p:sp>
        <p:cxnSp>
          <p:nvCxnSpPr>
            <p:cNvPr id="34" name="Přímá spojnice 33"/>
            <p:cNvCxnSpPr/>
            <p:nvPr/>
          </p:nvCxnSpPr>
          <p:spPr>
            <a:xfrm flipV="1">
              <a:off x="4743807" y="4605390"/>
              <a:ext cx="921950" cy="12803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Přímá spojnice 35"/>
            <p:cNvCxnSpPr/>
            <p:nvPr/>
          </p:nvCxnSpPr>
          <p:spPr>
            <a:xfrm>
              <a:off x="5665756" y="4579782"/>
              <a:ext cx="0" cy="1293163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ovéPole 37"/>
            <p:cNvSpPr txBox="1"/>
            <p:nvPr/>
          </p:nvSpPr>
          <p:spPr>
            <a:xfrm>
              <a:off x="4370929" y="3645886"/>
              <a:ext cx="4283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20</a:t>
              </a:r>
              <a:endParaRPr lang="cs-CZ" dirty="0"/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6083706" y="5945131"/>
              <a:ext cx="4945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20</a:t>
              </a:r>
              <a:endParaRPr lang="cs-CZ" dirty="0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4362734" y="4503552"/>
              <a:ext cx="4365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10</a:t>
              </a:r>
              <a:endParaRPr lang="cs-CZ" dirty="0"/>
            </a:p>
          </p:txBody>
        </p:sp>
        <p:sp>
          <p:nvSpPr>
            <p:cNvPr id="41" name="TextovéPole 40"/>
            <p:cNvSpPr txBox="1"/>
            <p:nvPr/>
          </p:nvSpPr>
          <p:spPr>
            <a:xfrm>
              <a:off x="5471122" y="5936964"/>
              <a:ext cx="6125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10</a:t>
              </a:r>
              <a:endParaRPr lang="cs-CZ" dirty="0"/>
            </a:p>
          </p:txBody>
        </p:sp>
      </p:grpSp>
      <p:cxnSp>
        <p:nvCxnSpPr>
          <p:cNvPr id="4" name="Přímá spojnice 3"/>
          <p:cNvCxnSpPr/>
          <p:nvPr/>
        </p:nvCxnSpPr>
        <p:spPr>
          <a:xfrm>
            <a:off x="4791074" y="4605391"/>
            <a:ext cx="3179219" cy="1944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7065571" y="4057794"/>
            <a:ext cx="52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C</a:t>
            </a:r>
            <a:r>
              <a:rPr lang="cs-CZ" b="1" baseline="-25000" dirty="0" smtClean="0"/>
              <a:t>a</a:t>
            </a:r>
            <a:endParaRPr lang="cs-CZ" b="1" dirty="0"/>
          </a:p>
        </p:txBody>
      </p:sp>
      <p:cxnSp>
        <p:nvCxnSpPr>
          <p:cNvPr id="43" name="Přímá spojnice 42"/>
          <p:cNvCxnSpPr/>
          <p:nvPr/>
        </p:nvCxnSpPr>
        <p:spPr>
          <a:xfrm>
            <a:off x="6279905" y="4554175"/>
            <a:ext cx="0" cy="1293163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6921350" y="4651968"/>
            <a:ext cx="0" cy="1293163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ovéPole 44"/>
          <p:cNvSpPr txBox="1"/>
          <p:nvPr/>
        </p:nvSpPr>
        <p:spPr>
          <a:xfrm>
            <a:off x="6759279" y="5960132"/>
            <a:ext cx="612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30</a:t>
            </a:r>
            <a:endParaRPr lang="cs-CZ" dirty="0"/>
          </a:p>
        </p:txBody>
      </p:sp>
      <p:grpSp>
        <p:nvGrpSpPr>
          <p:cNvPr id="83" name="Skupina 82"/>
          <p:cNvGrpSpPr/>
          <p:nvPr/>
        </p:nvGrpSpPr>
        <p:grpSpPr>
          <a:xfrm>
            <a:off x="7975373" y="1589392"/>
            <a:ext cx="3890621" cy="4936804"/>
            <a:chOff x="7970293" y="1562325"/>
            <a:chExt cx="3890621" cy="4936804"/>
          </a:xfrm>
        </p:grpSpPr>
        <p:grpSp>
          <p:nvGrpSpPr>
            <p:cNvPr id="46" name="Skupina 45"/>
            <p:cNvGrpSpPr/>
            <p:nvPr/>
          </p:nvGrpSpPr>
          <p:grpSpPr>
            <a:xfrm>
              <a:off x="7970293" y="1562325"/>
              <a:ext cx="3712768" cy="4936804"/>
              <a:chOff x="1077535" y="1167468"/>
              <a:chExt cx="6183074" cy="5262296"/>
            </a:xfrm>
          </p:grpSpPr>
          <p:cxnSp>
            <p:nvCxnSpPr>
              <p:cNvPr id="47" name="Přímá spojnice 46"/>
              <p:cNvCxnSpPr/>
              <p:nvPr/>
            </p:nvCxnSpPr>
            <p:spPr>
              <a:xfrm>
                <a:off x="2101755" y="1473958"/>
                <a:ext cx="40944" cy="44901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Přímá spojnice 47"/>
              <p:cNvCxnSpPr/>
              <p:nvPr/>
            </p:nvCxnSpPr>
            <p:spPr>
              <a:xfrm>
                <a:off x="2156346" y="5923128"/>
                <a:ext cx="4394579" cy="2729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9" name="TextovéPole 48"/>
              <p:cNvSpPr txBox="1"/>
              <p:nvPr/>
            </p:nvSpPr>
            <p:spPr>
              <a:xfrm>
                <a:off x="1501254" y="1167468"/>
                <a:ext cx="6005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 smtClean="0"/>
                  <a:t>C</a:t>
                </a:r>
                <a:endParaRPr lang="cs-CZ" sz="2800" b="1" dirty="0"/>
              </a:p>
            </p:txBody>
          </p:sp>
          <p:sp>
            <p:nvSpPr>
              <p:cNvPr id="50" name="TextovéPole 49"/>
              <p:cNvSpPr txBox="1"/>
              <p:nvPr/>
            </p:nvSpPr>
            <p:spPr>
              <a:xfrm>
                <a:off x="6660108" y="5688814"/>
                <a:ext cx="6005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 smtClean="0"/>
                  <a:t>Y</a:t>
                </a:r>
                <a:endParaRPr lang="cs-CZ" sz="2800" b="1" dirty="0"/>
              </a:p>
            </p:txBody>
          </p:sp>
          <p:cxnSp>
            <p:nvCxnSpPr>
              <p:cNvPr id="52" name="Přímá spojnice 51"/>
              <p:cNvCxnSpPr>
                <a:stCxn id="58" idx="3"/>
              </p:cNvCxnSpPr>
              <p:nvPr/>
            </p:nvCxnSpPr>
            <p:spPr>
              <a:xfrm>
                <a:off x="2122228" y="4593521"/>
                <a:ext cx="2422476" cy="94064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nice 52"/>
              <p:cNvCxnSpPr/>
              <p:nvPr/>
            </p:nvCxnSpPr>
            <p:spPr>
              <a:xfrm>
                <a:off x="2122227" y="3800085"/>
                <a:ext cx="2422477" cy="20471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Přímá spojnice 53"/>
              <p:cNvCxnSpPr/>
              <p:nvPr/>
            </p:nvCxnSpPr>
            <p:spPr>
              <a:xfrm>
                <a:off x="3657600" y="4572000"/>
                <a:ext cx="0" cy="1378424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Přímá spojnice 54"/>
              <p:cNvCxnSpPr/>
              <p:nvPr/>
            </p:nvCxnSpPr>
            <p:spPr>
              <a:xfrm>
                <a:off x="4544704" y="3820556"/>
                <a:ext cx="0" cy="211622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6" name="TextovéPole 55"/>
              <p:cNvSpPr txBox="1"/>
              <p:nvPr/>
            </p:nvSpPr>
            <p:spPr>
              <a:xfrm>
                <a:off x="1077535" y="3576530"/>
                <a:ext cx="1024223" cy="393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160</a:t>
                </a:r>
                <a:endParaRPr lang="cs-CZ" dirty="0"/>
              </a:p>
            </p:txBody>
          </p:sp>
          <p:sp>
            <p:nvSpPr>
              <p:cNvPr id="57" name="TextovéPole 56"/>
              <p:cNvSpPr txBox="1"/>
              <p:nvPr/>
            </p:nvSpPr>
            <p:spPr>
              <a:xfrm>
                <a:off x="4353635" y="6027368"/>
                <a:ext cx="1006445" cy="393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100</a:t>
                </a:r>
                <a:endParaRPr lang="cs-CZ" dirty="0"/>
              </a:p>
            </p:txBody>
          </p:sp>
          <p:sp>
            <p:nvSpPr>
              <p:cNvPr id="58" name="TextovéPole 57"/>
              <p:cNvSpPr txBox="1"/>
              <p:nvPr/>
            </p:nvSpPr>
            <p:spPr>
              <a:xfrm>
                <a:off x="1313840" y="4490744"/>
                <a:ext cx="808388" cy="393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80</a:t>
                </a:r>
                <a:endParaRPr lang="cs-CZ" dirty="0"/>
              </a:p>
            </p:txBody>
          </p:sp>
          <p:sp>
            <p:nvSpPr>
              <p:cNvPr id="59" name="TextovéPole 58"/>
              <p:cNvSpPr txBox="1"/>
              <p:nvPr/>
            </p:nvSpPr>
            <p:spPr>
              <a:xfrm>
                <a:off x="3333465" y="6018663"/>
                <a:ext cx="844451" cy="393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/>
                  <a:t>5</a:t>
                </a:r>
              </a:p>
            </p:txBody>
          </p:sp>
          <p:sp>
            <p:nvSpPr>
              <p:cNvPr id="81" name="TextovéPole 80"/>
              <p:cNvSpPr txBox="1"/>
              <p:nvPr/>
            </p:nvSpPr>
            <p:spPr>
              <a:xfrm>
                <a:off x="5898371" y="6036081"/>
                <a:ext cx="1006445" cy="393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200</a:t>
                </a:r>
                <a:endParaRPr lang="cs-CZ" dirty="0"/>
              </a:p>
            </p:txBody>
          </p:sp>
        </p:grpSp>
        <p:cxnSp>
          <p:nvCxnSpPr>
            <p:cNvPr id="60" name="Přímá spojnice 59"/>
            <p:cNvCxnSpPr/>
            <p:nvPr/>
          </p:nvCxnSpPr>
          <p:spPr>
            <a:xfrm flipV="1">
              <a:off x="8618090" y="3511147"/>
              <a:ext cx="3129863" cy="25331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Přímá spojnice 62"/>
            <p:cNvCxnSpPr>
              <a:stCxn id="56" idx="3"/>
            </p:cNvCxnSpPr>
            <p:nvPr/>
          </p:nvCxnSpPr>
          <p:spPr>
            <a:xfrm>
              <a:off x="8585311" y="4007044"/>
              <a:ext cx="2466295" cy="8174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Přímá spojnice 64"/>
            <p:cNvCxnSpPr/>
            <p:nvPr/>
          </p:nvCxnSpPr>
          <p:spPr>
            <a:xfrm>
              <a:off x="11041039" y="4015214"/>
              <a:ext cx="0" cy="2042939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0" name="TextovéPole 79"/>
            <p:cNvSpPr txBox="1"/>
            <p:nvPr/>
          </p:nvSpPr>
          <p:spPr>
            <a:xfrm>
              <a:off x="11144622" y="3278488"/>
              <a:ext cx="716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c*Y</a:t>
              </a:r>
              <a:endParaRPr lang="cs-CZ" b="1" dirty="0"/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105" name="Rukopis 10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50560" y="3330720"/>
              <a:ext cx="6894000" cy="3090240"/>
            </p14:xfrm>
          </p:contentPart>
        </mc:Choice>
        <mc:Fallback xmlns="">
          <p:pic>
            <p:nvPicPr>
              <p:cNvPr id="105" name="Rukopis 10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41200" y="3321360"/>
                <a:ext cx="6912720" cy="3108960"/>
              </a:xfrm>
              <a:prstGeom prst="rect">
                <a:avLst/>
              </a:prstGeom>
            </p:spPr>
          </p:pic>
        </mc:Fallback>
      </mc:AlternateContent>
      <p:pic>
        <p:nvPicPr>
          <p:cNvPr id="106" name="Zvuk 1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9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300"/>
    </mc:Choice>
    <mc:Fallback>
      <p:transition spd="slow" advTm="15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Přímá spojnice 22"/>
          <p:cNvCxnSpPr/>
          <p:nvPr/>
        </p:nvCxnSpPr>
        <p:spPr>
          <a:xfrm>
            <a:off x="4472366" y="990049"/>
            <a:ext cx="24586" cy="42123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4505146" y="5164022"/>
            <a:ext cx="2638825" cy="256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4111781" y="702517"/>
            <a:ext cx="360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C</a:t>
            </a:r>
            <a:endParaRPr lang="cs-CZ" sz="2800" b="1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7209532" y="4944201"/>
            <a:ext cx="360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Y</a:t>
            </a:r>
            <a:endParaRPr lang="cs-CZ" sz="2800" b="1" dirty="0"/>
          </a:p>
        </p:txBody>
      </p:sp>
      <p:cxnSp>
        <p:nvCxnSpPr>
          <p:cNvPr id="27" name="Přímá spojnice 26"/>
          <p:cNvCxnSpPr/>
          <p:nvPr/>
        </p:nvCxnSpPr>
        <p:spPr>
          <a:xfrm flipV="1">
            <a:off x="4505146" y="990050"/>
            <a:ext cx="3064971" cy="4173972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 flipV="1">
            <a:off x="4616288" y="3896466"/>
            <a:ext cx="1379884" cy="12804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V="1">
            <a:off x="4564384" y="2691375"/>
            <a:ext cx="3515091" cy="12762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6928095" y="3155406"/>
            <a:ext cx="0" cy="2042939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7603342" y="2268317"/>
            <a:ext cx="1308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C</a:t>
            </a:r>
            <a:r>
              <a:rPr lang="cs-CZ" sz="2000" b="1" baseline="-25000" dirty="0" smtClean="0"/>
              <a:t>a</a:t>
            </a:r>
            <a:r>
              <a:rPr lang="cs-CZ" sz="2000" b="1" dirty="0" smtClean="0"/>
              <a:t>+c*Y</a:t>
            </a:r>
            <a:endParaRPr lang="cs-CZ" sz="2000" b="1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9069153" y="3464107"/>
            <a:ext cx="716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C</a:t>
            </a:r>
            <a:r>
              <a:rPr lang="cs-CZ" sz="2800" b="1" baseline="-25000" dirty="0" smtClean="0"/>
              <a:t>a</a:t>
            </a:r>
            <a:endParaRPr lang="cs-CZ" sz="2800" b="1" dirty="0"/>
          </a:p>
        </p:txBody>
      </p:sp>
      <p:cxnSp>
        <p:nvCxnSpPr>
          <p:cNvPr id="38" name="Přímá spojnice 37"/>
          <p:cNvCxnSpPr/>
          <p:nvPr/>
        </p:nvCxnSpPr>
        <p:spPr>
          <a:xfrm>
            <a:off x="4564384" y="3910113"/>
            <a:ext cx="5221061" cy="640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7466650" y="878213"/>
            <a:ext cx="716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45</a:t>
            </a:r>
            <a:endParaRPr lang="cs-CZ" sz="2800" b="1" dirty="0"/>
          </a:p>
        </p:txBody>
      </p:sp>
      <p:cxnSp>
        <p:nvCxnSpPr>
          <p:cNvPr id="62" name="Přímá spojnice 61"/>
          <p:cNvCxnSpPr/>
          <p:nvPr/>
        </p:nvCxnSpPr>
        <p:spPr>
          <a:xfrm flipV="1">
            <a:off x="4564384" y="3300525"/>
            <a:ext cx="4113625" cy="1752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ovéPole 62"/>
          <p:cNvSpPr txBox="1"/>
          <p:nvPr/>
        </p:nvSpPr>
        <p:spPr>
          <a:xfrm>
            <a:off x="7968140" y="2956672"/>
            <a:ext cx="130864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c*Y</a:t>
            </a:r>
            <a:endParaRPr lang="cs-CZ" sz="2000" b="1" dirty="0"/>
          </a:p>
        </p:txBody>
      </p:sp>
      <p:sp>
        <p:nvSpPr>
          <p:cNvPr id="64" name="TextovéPole 63"/>
          <p:cNvSpPr txBox="1"/>
          <p:nvPr/>
        </p:nvSpPr>
        <p:spPr>
          <a:xfrm>
            <a:off x="736978" y="600501"/>
            <a:ext cx="29767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Graf spotřební funkce </a:t>
            </a:r>
          </a:p>
          <a:p>
            <a:r>
              <a:rPr lang="cs-CZ" sz="2800" dirty="0" smtClean="0"/>
              <a:t>Je lineární funkcí rostoucí </a:t>
            </a:r>
            <a:endParaRPr lang="cs-CZ" sz="2800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71" name="Rukopis 70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66400" y="3062880"/>
              <a:ext cx="3813480" cy="2429280"/>
            </p14:xfrm>
          </p:contentPart>
        </mc:Choice>
        <mc:Fallback xmlns="">
          <p:pic>
            <p:nvPicPr>
              <p:cNvPr id="71" name="Rukopis 70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57040" y="3053520"/>
                <a:ext cx="3832200" cy="2448000"/>
              </a:xfrm>
              <a:prstGeom prst="rect">
                <a:avLst/>
              </a:prstGeom>
            </p:spPr>
          </p:pic>
        </mc:Fallback>
      </mc:AlternateContent>
      <p:pic>
        <p:nvPicPr>
          <p:cNvPr id="72" name="Zvuk 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1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50"/>
    </mc:Choice>
    <mc:Fallback>
      <p:transition spd="slow" advTm="59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Přímá spojnice 22"/>
          <p:cNvCxnSpPr/>
          <p:nvPr/>
        </p:nvCxnSpPr>
        <p:spPr>
          <a:xfrm>
            <a:off x="4472366" y="990049"/>
            <a:ext cx="24586" cy="42123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4505146" y="5164022"/>
            <a:ext cx="2638825" cy="256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4111781" y="702517"/>
            <a:ext cx="360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C</a:t>
            </a:r>
            <a:endParaRPr lang="cs-CZ" sz="2800" b="1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7209532" y="4944201"/>
            <a:ext cx="360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Y</a:t>
            </a:r>
            <a:endParaRPr lang="cs-CZ" sz="2800" b="1" dirty="0"/>
          </a:p>
        </p:txBody>
      </p:sp>
      <p:cxnSp>
        <p:nvCxnSpPr>
          <p:cNvPr id="27" name="Přímá spojnice 26"/>
          <p:cNvCxnSpPr/>
          <p:nvPr/>
        </p:nvCxnSpPr>
        <p:spPr>
          <a:xfrm flipV="1">
            <a:off x="4505146" y="990050"/>
            <a:ext cx="3064971" cy="4173972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5677059" y="5249811"/>
            <a:ext cx="60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Y</a:t>
            </a:r>
            <a:r>
              <a:rPr lang="cs-CZ" baseline="-25000" dirty="0"/>
              <a:t>2</a:t>
            </a:r>
            <a:endParaRPr lang="cs-CZ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3999244" y="3820236"/>
            <a:ext cx="48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</a:t>
            </a:r>
            <a:r>
              <a:rPr lang="cs-CZ" baseline="-25000" dirty="0" smtClean="0"/>
              <a:t>1</a:t>
            </a:r>
            <a:endParaRPr lang="cs-CZ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6752130" y="5269989"/>
            <a:ext cx="60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Y</a:t>
            </a:r>
            <a:r>
              <a:rPr lang="cs-CZ" baseline="-25000" dirty="0"/>
              <a:t>3</a:t>
            </a:r>
            <a:endParaRPr lang="cs-CZ" dirty="0"/>
          </a:p>
        </p:txBody>
      </p:sp>
      <p:cxnSp>
        <p:nvCxnSpPr>
          <p:cNvPr id="19" name="Přímá spojnice 18"/>
          <p:cNvCxnSpPr/>
          <p:nvPr/>
        </p:nvCxnSpPr>
        <p:spPr>
          <a:xfrm flipV="1">
            <a:off x="4564384" y="2691375"/>
            <a:ext cx="3515091" cy="12762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7603342" y="2268317"/>
            <a:ext cx="1308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C</a:t>
            </a:r>
            <a:r>
              <a:rPr lang="cs-CZ" sz="2000" b="1" baseline="-25000" dirty="0" smtClean="0"/>
              <a:t>a</a:t>
            </a:r>
            <a:r>
              <a:rPr lang="cs-CZ" sz="2000" b="1" dirty="0" smtClean="0"/>
              <a:t>+c*Y= C </a:t>
            </a:r>
            <a:endParaRPr lang="cs-CZ" sz="2000" b="1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7466650" y="878213"/>
            <a:ext cx="716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45</a:t>
            </a:r>
            <a:endParaRPr lang="cs-CZ" sz="2800" b="1" dirty="0"/>
          </a:p>
        </p:txBody>
      </p:sp>
      <p:sp>
        <p:nvSpPr>
          <p:cNvPr id="60" name="TextovéPole 59"/>
          <p:cNvSpPr txBox="1"/>
          <p:nvPr/>
        </p:nvSpPr>
        <p:spPr>
          <a:xfrm>
            <a:off x="3974671" y="3319894"/>
            <a:ext cx="48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</a:t>
            </a:r>
            <a:r>
              <a:rPr lang="cs-CZ" baseline="-25000" dirty="0" smtClean="0"/>
              <a:t>2</a:t>
            </a:r>
            <a:endParaRPr lang="cs-CZ" dirty="0"/>
          </a:p>
        </p:txBody>
      </p:sp>
      <p:sp>
        <p:nvSpPr>
          <p:cNvPr id="64" name="TextovéPole 63"/>
          <p:cNvSpPr txBox="1"/>
          <p:nvPr/>
        </p:nvSpPr>
        <p:spPr>
          <a:xfrm>
            <a:off x="736978" y="600501"/>
            <a:ext cx="29767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Graf spotřební funkce </a:t>
            </a:r>
          </a:p>
          <a:p>
            <a:r>
              <a:rPr lang="cs-CZ" sz="2800" dirty="0" smtClean="0"/>
              <a:t>Je lineární funkcí rostoucí </a:t>
            </a:r>
            <a:endParaRPr lang="cs-CZ" sz="28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5231902" y="3147236"/>
            <a:ext cx="13086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F</a:t>
            </a:r>
            <a:endParaRPr lang="cs-CZ" sz="2000" b="1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8" name="Rukopis 7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482640" y="1732320"/>
              <a:ext cx="3706200" cy="3929400"/>
            </p14:xfrm>
          </p:contentPart>
        </mc:Choice>
        <mc:Fallback xmlns="">
          <p:pic>
            <p:nvPicPr>
              <p:cNvPr id="8" name="Rukopis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73280" y="1722960"/>
                <a:ext cx="3724920" cy="39481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8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300"/>
    </mc:Choice>
    <mc:Fallback>
      <p:transition spd="slow" advTm="19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830" y="132961"/>
            <a:ext cx="10515600" cy="1325563"/>
          </a:xfrm>
        </p:spPr>
        <p:txBody>
          <a:bodyPr/>
          <a:lstStyle/>
          <a:p>
            <a:pPr algn="ctr"/>
            <a:r>
              <a:rPr lang="cs-CZ" sz="3600" b="1" dirty="0" smtClean="0">
                <a:latin typeface="Arial Black" panose="020B0A04020102020204" pitchFamily="34" charset="0"/>
              </a:rPr>
              <a:t>Domácnosti</a:t>
            </a:r>
            <a:r>
              <a:rPr lang="cs-CZ" b="1" dirty="0" smtClean="0">
                <a:latin typeface="Arial Black" panose="020B0A04020102020204" pitchFamily="34" charset="0"/>
              </a:rPr>
              <a:t> </a:t>
            </a:r>
            <a:br>
              <a:rPr lang="cs-CZ" b="1" dirty="0" smtClean="0">
                <a:latin typeface="Arial Black" panose="020B0A04020102020204" pitchFamily="34" charset="0"/>
              </a:rPr>
            </a:br>
            <a:r>
              <a:rPr lang="cs-CZ" sz="3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Úspory S</a:t>
            </a:r>
            <a:endParaRPr lang="cs-CZ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296875"/>
            <a:ext cx="10591231" cy="16377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b="1" dirty="0" smtClean="0">
                <a:latin typeface="Arial Black" panose="020B0A04020102020204" pitchFamily="34" charset="0"/>
              </a:rPr>
              <a:t>S = -S</a:t>
            </a:r>
            <a:r>
              <a:rPr lang="cs-CZ" sz="4000" b="1" baseline="-25000" dirty="0" smtClean="0">
                <a:latin typeface="Arial Black" panose="020B0A04020102020204" pitchFamily="34" charset="0"/>
              </a:rPr>
              <a:t>a</a:t>
            </a:r>
            <a:r>
              <a:rPr lang="cs-CZ" sz="4000" b="1" dirty="0" smtClean="0">
                <a:latin typeface="Arial Black" panose="020B0A04020102020204" pitchFamily="34" charset="0"/>
              </a:rPr>
              <a:t> + S</a:t>
            </a:r>
            <a:r>
              <a:rPr lang="cs-CZ" sz="4000" b="1" baseline="-25000" dirty="0" smtClean="0">
                <a:latin typeface="Arial Black" panose="020B0A04020102020204" pitchFamily="34" charset="0"/>
              </a:rPr>
              <a:t>1</a:t>
            </a:r>
            <a:r>
              <a:rPr lang="cs-CZ" sz="4000" b="1" dirty="0" smtClean="0">
                <a:latin typeface="Arial Black" panose="020B0A04020102020204" pitchFamily="34" charset="0"/>
              </a:rPr>
              <a:t> </a:t>
            </a:r>
            <a:r>
              <a:rPr lang="cs-CZ" sz="4000" dirty="0" smtClean="0">
                <a:latin typeface="+mj-lt"/>
              </a:rPr>
              <a:t>kdy</a:t>
            </a:r>
            <a:r>
              <a:rPr lang="cs-CZ" sz="4000" b="1" dirty="0" smtClean="0">
                <a:latin typeface="Arial Black" panose="020B0A04020102020204" pitchFamily="34" charset="0"/>
              </a:rPr>
              <a:t> S</a:t>
            </a:r>
            <a:r>
              <a:rPr lang="cs-CZ" sz="4000" b="1" baseline="-25000" dirty="0" smtClean="0">
                <a:latin typeface="Arial Black" panose="020B0A04020102020204" pitchFamily="34" charset="0"/>
              </a:rPr>
              <a:t>1</a:t>
            </a:r>
            <a:r>
              <a:rPr lang="cs-CZ" sz="4000" b="1" dirty="0" smtClean="0">
                <a:latin typeface="Arial Black" panose="020B0A04020102020204" pitchFamily="34" charset="0"/>
              </a:rPr>
              <a:t> = s * Y</a:t>
            </a:r>
            <a:endParaRPr lang="cs-CZ" sz="4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410260" y="2169831"/>
                <a:ext cx="11781740" cy="1443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dirty="0" smtClean="0"/>
                  <a:t>mps =s  </a:t>
                </a:r>
                <a:r>
                  <a:rPr lang="cs-CZ" sz="3600" dirty="0" smtClean="0">
                    <a:sym typeface="Wingdings" panose="05000000000000000000" pitchFamily="2" charset="2"/>
                  </a:rPr>
                  <a:t> </a:t>
                </a:r>
                <a:r>
                  <a:rPr lang="cs-CZ" sz="3600" dirty="0" smtClean="0"/>
                  <a:t>s = mezní sklon k úsporám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cs-CZ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cs-CZ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cs-CZ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den>
                    </m:f>
                  </m:oMath>
                </a14:m>
                <a:r>
                  <a:rPr lang="cs-CZ" sz="3600" dirty="0" smtClean="0"/>
                  <a:t>    APS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cs-CZ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den>
                    </m:f>
                  </m:oMath>
                </a14:m>
                <a:r>
                  <a:rPr lang="cs-CZ" sz="3600" dirty="0" smtClean="0"/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cs-CZ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3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cs-CZ" sz="3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cs-CZ" sz="3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den>
                    </m:f>
                    <m:r>
                      <a:rPr lang="cs-CZ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cs-CZ" sz="36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cs-CZ" sz="3600" dirty="0" smtClean="0"/>
                  <a:t>                                                                     </a:t>
                </a:r>
              </a:p>
              <a:p>
                <a:pPr algn="ctr"/>
                <a:r>
                  <a:rPr lang="cs-CZ" sz="3600" dirty="0" smtClean="0"/>
                  <a:t> </a:t>
                </a:r>
                <a:endParaRPr lang="cs-CZ" sz="3600" dirty="0"/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60" y="2169831"/>
                <a:ext cx="11781740" cy="1443921"/>
              </a:xfrm>
              <a:prstGeom prst="rect">
                <a:avLst/>
              </a:prstGeom>
              <a:blipFill>
                <a:blip r:embed="rId5"/>
                <a:stretch>
                  <a:fillRect l="-155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ovéPole 4"/>
          <p:cNvSpPr txBox="1"/>
          <p:nvPr/>
        </p:nvSpPr>
        <p:spPr>
          <a:xfrm>
            <a:off x="838199" y="3811012"/>
            <a:ext cx="83939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+mj-lt"/>
              </a:rPr>
              <a:t>Y</a:t>
            </a:r>
            <a:r>
              <a:rPr lang="cs-CZ" sz="3200" baseline="-25000" dirty="0" smtClean="0">
                <a:latin typeface="+mj-lt"/>
              </a:rPr>
              <a:t>0</a:t>
            </a:r>
            <a:r>
              <a:rPr lang="cs-CZ" sz="3200" dirty="0" smtClean="0">
                <a:latin typeface="+mj-lt"/>
              </a:rPr>
              <a:t>      -&gt;  S= </a:t>
            </a:r>
            <a:r>
              <a:rPr lang="cs-CZ" sz="3200" b="1" dirty="0" smtClean="0">
                <a:latin typeface="+mj-lt"/>
              </a:rPr>
              <a:t>-S</a:t>
            </a:r>
            <a:r>
              <a:rPr lang="cs-CZ" sz="3200" b="1" baseline="-25000" dirty="0" smtClean="0">
                <a:latin typeface="+mj-lt"/>
              </a:rPr>
              <a:t>a  </a:t>
            </a:r>
            <a:r>
              <a:rPr lang="cs-CZ" sz="3200" b="1" dirty="0" smtClean="0">
                <a:latin typeface="+mj-lt"/>
              </a:rPr>
              <a:t>+ 0,2 * Y  =-10 </a:t>
            </a:r>
            <a:r>
              <a:rPr lang="cs-CZ" sz="3200" b="1" smtClean="0">
                <a:latin typeface="+mj-lt"/>
              </a:rPr>
              <a:t>+ 0,2*0 </a:t>
            </a:r>
            <a:r>
              <a:rPr lang="cs-CZ" sz="3200" b="1" dirty="0" smtClean="0">
                <a:latin typeface="+mj-lt"/>
              </a:rPr>
              <a:t>= -10</a:t>
            </a:r>
          </a:p>
          <a:p>
            <a:r>
              <a:rPr lang="cs-CZ" sz="3200" dirty="0"/>
              <a:t>Y</a:t>
            </a:r>
            <a:r>
              <a:rPr lang="cs-CZ" sz="3200" dirty="0" smtClean="0"/>
              <a:t> </a:t>
            </a:r>
            <a:r>
              <a:rPr lang="cs-CZ" sz="3200" baseline="-25000" dirty="0" smtClean="0"/>
              <a:t>100 </a:t>
            </a:r>
            <a:r>
              <a:rPr lang="cs-CZ" sz="3200" dirty="0"/>
              <a:t> </a:t>
            </a:r>
            <a:r>
              <a:rPr lang="cs-CZ" sz="3200" dirty="0" smtClean="0"/>
              <a:t> - &gt; S= -S</a:t>
            </a:r>
            <a:r>
              <a:rPr lang="cs-CZ" sz="3200" baseline="-25000" dirty="0" smtClean="0"/>
              <a:t>a  </a:t>
            </a:r>
            <a:r>
              <a:rPr lang="cs-CZ" sz="3200" dirty="0"/>
              <a:t>+ </a:t>
            </a:r>
            <a:r>
              <a:rPr lang="cs-CZ" sz="3200" dirty="0" smtClean="0"/>
              <a:t>0,2 </a:t>
            </a:r>
            <a:r>
              <a:rPr lang="cs-CZ" sz="3200" dirty="0"/>
              <a:t>* Y </a:t>
            </a:r>
            <a:r>
              <a:rPr lang="cs-CZ" sz="3200" dirty="0" smtClean="0"/>
              <a:t>= -10 +0,2*100 = 10</a:t>
            </a:r>
          </a:p>
          <a:p>
            <a:r>
              <a:rPr lang="cs-CZ" sz="3200" dirty="0"/>
              <a:t>Y </a:t>
            </a:r>
            <a:r>
              <a:rPr lang="cs-CZ" sz="3200" baseline="-25000" dirty="0" smtClean="0"/>
              <a:t>200 </a:t>
            </a:r>
            <a:r>
              <a:rPr lang="cs-CZ" sz="3200" dirty="0" smtClean="0"/>
              <a:t> -&gt;   S = -S</a:t>
            </a:r>
            <a:r>
              <a:rPr lang="cs-CZ" sz="3200" baseline="-25000" dirty="0" smtClean="0"/>
              <a:t>a  </a:t>
            </a:r>
            <a:r>
              <a:rPr lang="cs-CZ" sz="3200" dirty="0"/>
              <a:t>+ </a:t>
            </a:r>
            <a:r>
              <a:rPr lang="cs-CZ" sz="3200" dirty="0" smtClean="0"/>
              <a:t>0,2 </a:t>
            </a:r>
            <a:r>
              <a:rPr lang="cs-CZ" sz="3200" dirty="0"/>
              <a:t>* Y </a:t>
            </a:r>
            <a:r>
              <a:rPr lang="cs-CZ" sz="3200" dirty="0" smtClean="0"/>
              <a:t>= -10 +0,2*200 = 30</a:t>
            </a:r>
            <a:endParaRPr lang="cs-CZ" sz="3200" dirty="0"/>
          </a:p>
          <a:p>
            <a:endParaRPr lang="cs-CZ" sz="3200" dirty="0"/>
          </a:p>
          <a:p>
            <a:endParaRPr lang="cs-CZ" sz="3200" b="1" dirty="0" smtClean="0">
              <a:latin typeface="+mj-lt"/>
            </a:endParaRPr>
          </a:p>
          <a:p>
            <a:r>
              <a:rPr lang="cs-CZ" sz="3200" b="1" dirty="0" smtClean="0">
                <a:latin typeface="+mj-lt"/>
              </a:rPr>
              <a:t> </a:t>
            </a:r>
            <a:r>
              <a:rPr lang="cs-CZ" sz="3200" b="1" baseline="-25000" dirty="0" smtClean="0">
                <a:latin typeface="+mj-lt"/>
              </a:rPr>
              <a:t> </a:t>
            </a:r>
            <a:endParaRPr lang="cs-CZ" sz="3200" dirty="0">
              <a:latin typeface="+mj-lt"/>
            </a:endParaRPr>
          </a:p>
        </p:txBody>
      </p:sp>
      <p:sp>
        <p:nvSpPr>
          <p:cNvPr id="9" name="Zahnutá šipka doleva 8"/>
          <p:cNvSpPr/>
          <p:nvPr/>
        </p:nvSpPr>
        <p:spPr>
          <a:xfrm rot="10800000">
            <a:off x="592540" y="3939017"/>
            <a:ext cx="245659" cy="54453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" name="Zahnutá šipka doleva 9"/>
          <p:cNvSpPr/>
          <p:nvPr/>
        </p:nvSpPr>
        <p:spPr>
          <a:xfrm rot="10800000">
            <a:off x="592539" y="4611558"/>
            <a:ext cx="245659" cy="54453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Zahnutá šipka doleva 10"/>
          <p:cNvSpPr/>
          <p:nvPr/>
        </p:nvSpPr>
        <p:spPr>
          <a:xfrm rot="10800000" flipH="1">
            <a:off x="8338782" y="4052791"/>
            <a:ext cx="191069" cy="54453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2" name="Zahnutá šipka doleva 11"/>
          <p:cNvSpPr/>
          <p:nvPr/>
        </p:nvSpPr>
        <p:spPr>
          <a:xfrm rot="10800000" flipH="1">
            <a:off x="8338782" y="4789970"/>
            <a:ext cx="191069" cy="54453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34" name="Zvuk 3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015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350"/>
    </mc:Choice>
    <mc:Fallback>
      <p:transition spd="slow" advTm="151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830" y="132961"/>
            <a:ext cx="10515600" cy="1325563"/>
          </a:xfrm>
        </p:spPr>
        <p:txBody>
          <a:bodyPr/>
          <a:lstStyle/>
          <a:p>
            <a:pPr algn="ctr"/>
            <a:r>
              <a:rPr lang="cs-CZ" sz="3600" b="1" dirty="0" smtClean="0">
                <a:latin typeface="Arial Black" panose="020B0A04020102020204" pitchFamily="34" charset="0"/>
              </a:rPr>
              <a:t>Domácnosti</a:t>
            </a:r>
            <a:r>
              <a:rPr lang="cs-CZ" b="1" dirty="0" smtClean="0">
                <a:latin typeface="Arial Black" panose="020B0A04020102020204" pitchFamily="34" charset="0"/>
              </a:rPr>
              <a:t> </a:t>
            </a:r>
            <a:br>
              <a:rPr lang="cs-CZ" b="1" dirty="0" smtClean="0">
                <a:latin typeface="Arial Black" panose="020B0A04020102020204" pitchFamily="34" charset="0"/>
              </a:rPr>
            </a:br>
            <a:r>
              <a:rPr lang="cs-CZ" sz="3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Úspory S</a:t>
            </a:r>
            <a:endParaRPr lang="cs-CZ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296875"/>
            <a:ext cx="10591231" cy="16377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b="1" dirty="0" smtClean="0">
                <a:latin typeface="Arial Black" panose="020B0A04020102020204" pitchFamily="34" charset="0"/>
              </a:rPr>
              <a:t>S = -S</a:t>
            </a:r>
            <a:r>
              <a:rPr lang="cs-CZ" sz="4000" b="1" baseline="-25000" dirty="0" smtClean="0">
                <a:latin typeface="Arial Black" panose="020B0A04020102020204" pitchFamily="34" charset="0"/>
              </a:rPr>
              <a:t>a</a:t>
            </a:r>
            <a:r>
              <a:rPr lang="cs-CZ" sz="4000" b="1" dirty="0" smtClean="0">
                <a:latin typeface="Arial Black" panose="020B0A04020102020204" pitchFamily="34" charset="0"/>
              </a:rPr>
              <a:t> + S</a:t>
            </a:r>
            <a:r>
              <a:rPr lang="cs-CZ" sz="4000" b="1" baseline="-25000" dirty="0" smtClean="0">
                <a:latin typeface="Arial Black" panose="020B0A04020102020204" pitchFamily="34" charset="0"/>
              </a:rPr>
              <a:t>1</a:t>
            </a:r>
            <a:r>
              <a:rPr lang="cs-CZ" sz="4000" b="1" dirty="0" smtClean="0">
                <a:latin typeface="Arial Black" panose="020B0A04020102020204" pitchFamily="34" charset="0"/>
              </a:rPr>
              <a:t> </a:t>
            </a:r>
            <a:r>
              <a:rPr lang="cs-CZ" sz="4000" dirty="0" smtClean="0">
                <a:latin typeface="+mj-lt"/>
              </a:rPr>
              <a:t>kdy</a:t>
            </a:r>
            <a:r>
              <a:rPr lang="cs-CZ" sz="4000" b="1" dirty="0" smtClean="0">
                <a:latin typeface="Arial Black" panose="020B0A04020102020204" pitchFamily="34" charset="0"/>
              </a:rPr>
              <a:t> S</a:t>
            </a:r>
            <a:r>
              <a:rPr lang="cs-CZ" sz="4000" b="1" baseline="-25000" dirty="0" smtClean="0">
                <a:latin typeface="Arial Black" panose="020B0A04020102020204" pitchFamily="34" charset="0"/>
              </a:rPr>
              <a:t>1</a:t>
            </a:r>
            <a:r>
              <a:rPr lang="cs-CZ" sz="4000" b="1" dirty="0" smtClean="0">
                <a:latin typeface="Arial Black" panose="020B0A04020102020204" pitchFamily="34" charset="0"/>
              </a:rPr>
              <a:t> = s * Y</a:t>
            </a:r>
            <a:endParaRPr lang="cs-CZ" sz="4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410260" y="2169831"/>
                <a:ext cx="11781740" cy="1443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dirty="0" smtClean="0"/>
                  <a:t>mps =s  </a:t>
                </a:r>
                <a:r>
                  <a:rPr lang="cs-CZ" sz="3600" dirty="0" smtClean="0">
                    <a:sym typeface="Wingdings" panose="05000000000000000000" pitchFamily="2" charset="2"/>
                  </a:rPr>
                  <a:t> </a:t>
                </a:r>
                <a:r>
                  <a:rPr lang="cs-CZ" sz="3600" dirty="0" smtClean="0"/>
                  <a:t>s = mezní sklon k úsporám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cs-CZ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cs-CZ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cs-CZ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den>
                    </m:f>
                  </m:oMath>
                </a14:m>
                <a:r>
                  <a:rPr lang="cs-CZ" sz="3600" dirty="0" smtClean="0"/>
                  <a:t>    APS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cs-CZ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den>
                    </m:f>
                  </m:oMath>
                </a14:m>
                <a:r>
                  <a:rPr lang="cs-CZ" sz="3600" dirty="0" smtClean="0"/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cs-CZ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3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cs-CZ" sz="3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cs-CZ" sz="3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den>
                    </m:f>
                    <m:r>
                      <a:rPr lang="cs-CZ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cs-CZ" sz="36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cs-CZ" sz="3600" dirty="0" smtClean="0"/>
                  <a:t>                                                                     </a:t>
                </a:r>
              </a:p>
              <a:p>
                <a:pPr algn="ctr"/>
                <a:r>
                  <a:rPr lang="cs-CZ" sz="3600" dirty="0" smtClean="0"/>
                  <a:t> </a:t>
                </a:r>
                <a:endParaRPr lang="cs-CZ" sz="3600" dirty="0"/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60" y="2169831"/>
                <a:ext cx="11781740" cy="1443921"/>
              </a:xfrm>
              <a:prstGeom prst="rect">
                <a:avLst/>
              </a:prstGeom>
              <a:blipFill>
                <a:blip r:embed="rId5"/>
                <a:stretch>
                  <a:fillRect l="-155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ovéPole 4"/>
          <p:cNvSpPr txBox="1"/>
          <p:nvPr/>
        </p:nvSpPr>
        <p:spPr>
          <a:xfrm>
            <a:off x="838199" y="3811012"/>
            <a:ext cx="83939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+mj-lt"/>
              </a:rPr>
              <a:t>Y</a:t>
            </a:r>
            <a:r>
              <a:rPr lang="cs-CZ" sz="3200" baseline="-25000" dirty="0" smtClean="0">
                <a:latin typeface="+mj-lt"/>
              </a:rPr>
              <a:t>0</a:t>
            </a:r>
            <a:r>
              <a:rPr lang="cs-CZ" sz="3200" dirty="0" smtClean="0">
                <a:latin typeface="+mj-lt"/>
              </a:rPr>
              <a:t>      -&gt;  S= </a:t>
            </a:r>
            <a:r>
              <a:rPr lang="cs-CZ" sz="3200" b="1" dirty="0" smtClean="0">
                <a:latin typeface="+mj-lt"/>
              </a:rPr>
              <a:t>-S</a:t>
            </a:r>
            <a:r>
              <a:rPr lang="cs-CZ" sz="3200" b="1" baseline="-25000" dirty="0" smtClean="0">
                <a:latin typeface="+mj-lt"/>
              </a:rPr>
              <a:t>a  </a:t>
            </a:r>
            <a:r>
              <a:rPr lang="cs-CZ" sz="3200" b="1" dirty="0" smtClean="0">
                <a:latin typeface="+mj-lt"/>
              </a:rPr>
              <a:t>+ 0,2 * Y  =-10 + 0 = -10</a:t>
            </a:r>
          </a:p>
          <a:p>
            <a:r>
              <a:rPr lang="cs-CZ" sz="3200" dirty="0"/>
              <a:t>Y</a:t>
            </a:r>
            <a:r>
              <a:rPr lang="cs-CZ" sz="3200" dirty="0" smtClean="0"/>
              <a:t> </a:t>
            </a:r>
            <a:r>
              <a:rPr lang="cs-CZ" sz="3200" baseline="-25000" dirty="0" smtClean="0"/>
              <a:t>100 </a:t>
            </a:r>
            <a:r>
              <a:rPr lang="cs-CZ" sz="3200" dirty="0"/>
              <a:t> </a:t>
            </a:r>
            <a:r>
              <a:rPr lang="cs-CZ" sz="3200" dirty="0" smtClean="0"/>
              <a:t> - &gt; S= -S</a:t>
            </a:r>
            <a:r>
              <a:rPr lang="cs-CZ" sz="3200" baseline="-25000" dirty="0" smtClean="0"/>
              <a:t>a  </a:t>
            </a:r>
            <a:r>
              <a:rPr lang="cs-CZ" sz="3200" dirty="0"/>
              <a:t>+ </a:t>
            </a:r>
            <a:r>
              <a:rPr lang="cs-CZ" sz="3200" dirty="0" smtClean="0"/>
              <a:t>0,2 </a:t>
            </a:r>
            <a:r>
              <a:rPr lang="cs-CZ" sz="3200" dirty="0"/>
              <a:t>* Y </a:t>
            </a:r>
            <a:r>
              <a:rPr lang="cs-CZ" sz="3200" dirty="0" smtClean="0"/>
              <a:t>= -10 +0,2*100 = 10</a:t>
            </a:r>
          </a:p>
          <a:p>
            <a:r>
              <a:rPr lang="cs-CZ" sz="3200" dirty="0"/>
              <a:t>Y </a:t>
            </a:r>
            <a:r>
              <a:rPr lang="cs-CZ" sz="3200" baseline="-25000" dirty="0" smtClean="0"/>
              <a:t>200 </a:t>
            </a:r>
            <a:r>
              <a:rPr lang="cs-CZ" sz="3200" dirty="0" smtClean="0"/>
              <a:t> -&gt;   S = -S</a:t>
            </a:r>
            <a:r>
              <a:rPr lang="cs-CZ" sz="3200" baseline="-25000" dirty="0" smtClean="0"/>
              <a:t>a  </a:t>
            </a:r>
            <a:r>
              <a:rPr lang="cs-CZ" sz="3200" dirty="0"/>
              <a:t>+ </a:t>
            </a:r>
            <a:r>
              <a:rPr lang="cs-CZ" sz="3200" dirty="0" smtClean="0"/>
              <a:t>0,2 </a:t>
            </a:r>
            <a:r>
              <a:rPr lang="cs-CZ" sz="3200" dirty="0"/>
              <a:t>* Y </a:t>
            </a:r>
            <a:r>
              <a:rPr lang="cs-CZ" sz="3200" dirty="0" smtClean="0"/>
              <a:t>= -10 +0,2*200 = 30</a:t>
            </a:r>
            <a:endParaRPr lang="cs-CZ" sz="3200" dirty="0"/>
          </a:p>
          <a:p>
            <a:endParaRPr lang="cs-CZ" sz="3200" dirty="0"/>
          </a:p>
          <a:p>
            <a:endParaRPr lang="cs-CZ" sz="3200" b="1" dirty="0" smtClean="0">
              <a:latin typeface="+mj-lt"/>
            </a:endParaRPr>
          </a:p>
          <a:p>
            <a:r>
              <a:rPr lang="cs-CZ" sz="3200" b="1" dirty="0" smtClean="0">
                <a:latin typeface="+mj-lt"/>
              </a:rPr>
              <a:t> </a:t>
            </a:r>
            <a:r>
              <a:rPr lang="cs-CZ" sz="3200" b="1" baseline="-25000" dirty="0" smtClean="0">
                <a:latin typeface="+mj-lt"/>
              </a:rPr>
              <a:t> </a:t>
            </a:r>
            <a:endParaRPr lang="cs-CZ" sz="3200" dirty="0">
              <a:latin typeface="+mj-lt"/>
            </a:endParaRPr>
          </a:p>
        </p:txBody>
      </p:sp>
      <p:sp>
        <p:nvSpPr>
          <p:cNvPr id="9" name="Zahnutá šipka doleva 8"/>
          <p:cNvSpPr/>
          <p:nvPr/>
        </p:nvSpPr>
        <p:spPr>
          <a:xfrm rot="10800000">
            <a:off x="592540" y="3939017"/>
            <a:ext cx="245659" cy="54453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" name="Zahnutá šipka doleva 9"/>
          <p:cNvSpPr/>
          <p:nvPr/>
        </p:nvSpPr>
        <p:spPr>
          <a:xfrm rot="10800000">
            <a:off x="592539" y="4611558"/>
            <a:ext cx="245659" cy="54453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Zahnutá šipka doleva 10"/>
          <p:cNvSpPr/>
          <p:nvPr/>
        </p:nvSpPr>
        <p:spPr>
          <a:xfrm rot="10800000" flipH="1">
            <a:off x="8338782" y="4052791"/>
            <a:ext cx="191069" cy="54453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2" name="Zahnutá šipka doleva 11"/>
          <p:cNvSpPr/>
          <p:nvPr/>
        </p:nvSpPr>
        <p:spPr>
          <a:xfrm rot="10800000" flipH="1">
            <a:off x="8338782" y="4789970"/>
            <a:ext cx="191069" cy="54453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643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500"/>
    </mc:Choice>
    <mc:Fallback>
      <p:transition spd="slow" advTm="9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830" y="132961"/>
            <a:ext cx="10515600" cy="1325563"/>
          </a:xfrm>
        </p:spPr>
        <p:txBody>
          <a:bodyPr/>
          <a:lstStyle/>
          <a:p>
            <a:pPr algn="ctr"/>
            <a:r>
              <a:rPr lang="cs-CZ" sz="3600" b="1" dirty="0" smtClean="0">
                <a:latin typeface="Arial Black" panose="020B0A04020102020204" pitchFamily="34" charset="0"/>
              </a:rPr>
              <a:t>Domácnosti</a:t>
            </a:r>
            <a:r>
              <a:rPr lang="cs-CZ" b="1" dirty="0" smtClean="0">
                <a:latin typeface="Arial Black" panose="020B0A04020102020204" pitchFamily="34" charset="0"/>
              </a:rPr>
              <a:t> </a:t>
            </a:r>
            <a:br>
              <a:rPr lang="cs-CZ" b="1" dirty="0" smtClean="0">
                <a:latin typeface="Arial Black" panose="020B0A04020102020204" pitchFamily="34" charset="0"/>
              </a:rPr>
            </a:br>
            <a:r>
              <a:rPr lang="cs-CZ" sz="3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Úspory S</a:t>
            </a:r>
            <a:endParaRPr lang="cs-CZ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296875"/>
            <a:ext cx="10591231" cy="16377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b="1" dirty="0" smtClean="0">
                <a:latin typeface="Arial Black" panose="020B0A04020102020204" pitchFamily="34" charset="0"/>
              </a:rPr>
              <a:t>S = -S</a:t>
            </a:r>
            <a:r>
              <a:rPr lang="cs-CZ" sz="4000" b="1" baseline="-25000" dirty="0" smtClean="0">
                <a:latin typeface="Arial Black" panose="020B0A04020102020204" pitchFamily="34" charset="0"/>
              </a:rPr>
              <a:t>a</a:t>
            </a:r>
            <a:r>
              <a:rPr lang="cs-CZ" sz="4000" b="1" dirty="0" smtClean="0">
                <a:latin typeface="Arial Black" panose="020B0A04020102020204" pitchFamily="34" charset="0"/>
              </a:rPr>
              <a:t> + S</a:t>
            </a:r>
            <a:r>
              <a:rPr lang="cs-CZ" sz="4000" b="1" baseline="-25000" dirty="0" smtClean="0">
                <a:latin typeface="Arial Black" panose="020B0A04020102020204" pitchFamily="34" charset="0"/>
              </a:rPr>
              <a:t>1</a:t>
            </a:r>
            <a:r>
              <a:rPr lang="cs-CZ" sz="4000" b="1" dirty="0" smtClean="0">
                <a:latin typeface="Arial Black" panose="020B0A04020102020204" pitchFamily="34" charset="0"/>
              </a:rPr>
              <a:t> </a:t>
            </a:r>
            <a:r>
              <a:rPr lang="cs-CZ" sz="4000" dirty="0" smtClean="0">
                <a:latin typeface="+mj-lt"/>
              </a:rPr>
              <a:t>kdy</a:t>
            </a:r>
            <a:r>
              <a:rPr lang="cs-CZ" sz="4000" b="1" dirty="0" smtClean="0">
                <a:latin typeface="Arial Black" panose="020B0A04020102020204" pitchFamily="34" charset="0"/>
              </a:rPr>
              <a:t> S</a:t>
            </a:r>
            <a:r>
              <a:rPr lang="cs-CZ" sz="4000" b="1" baseline="-25000" dirty="0" smtClean="0">
                <a:latin typeface="Arial Black" panose="020B0A04020102020204" pitchFamily="34" charset="0"/>
              </a:rPr>
              <a:t>1</a:t>
            </a:r>
            <a:r>
              <a:rPr lang="cs-CZ" sz="4000" b="1" dirty="0" smtClean="0">
                <a:latin typeface="Arial Black" panose="020B0A04020102020204" pitchFamily="34" charset="0"/>
              </a:rPr>
              <a:t> = s * Y</a:t>
            </a:r>
            <a:endParaRPr lang="cs-CZ" sz="4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410260" y="2169831"/>
                <a:ext cx="11781740" cy="1443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dirty="0" smtClean="0"/>
                  <a:t>mps =s  </a:t>
                </a:r>
                <a:r>
                  <a:rPr lang="cs-CZ" sz="3600" dirty="0" smtClean="0">
                    <a:sym typeface="Wingdings" panose="05000000000000000000" pitchFamily="2" charset="2"/>
                  </a:rPr>
                  <a:t> </a:t>
                </a:r>
                <a:r>
                  <a:rPr lang="cs-CZ" sz="3600" dirty="0" smtClean="0"/>
                  <a:t>s = mezní sklon k úsporám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cs-CZ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cs-CZ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cs-CZ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den>
                    </m:f>
                  </m:oMath>
                </a14:m>
                <a:endParaRPr lang="cs-CZ" sz="3600" dirty="0" smtClean="0"/>
              </a:p>
              <a:p>
                <a:pPr algn="ctr"/>
                <a:r>
                  <a:rPr lang="cs-CZ" sz="3600" dirty="0" smtClean="0"/>
                  <a:t> </a:t>
                </a:r>
                <a:endParaRPr lang="cs-CZ" sz="3600" dirty="0"/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60" y="2169831"/>
                <a:ext cx="11781740" cy="1443921"/>
              </a:xfrm>
              <a:prstGeom prst="rect">
                <a:avLst/>
              </a:prstGeom>
              <a:blipFill>
                <a:blip r:embed="rId5"/>
                <a:stretch>
                  <a:fillRect l="-155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ovéPole 4"/>
          <p:cNvSpPr txBox="1"/>
          <p:nvPr/>
        </p:nvSpPr>
        <p:spPr>
          <a:xfrm>
            <a:off x="838199" y="3811012"/>
            <a:ext cx="83939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+mj-lt"/>
              </a:rPr>
              <a:t>Y</a:t>
            </a:r>
            <a:r>
              <a:rPr lang="cs-CZ" sz="3200" baseline="-25000" dirty="0" smtClean="0">
                <a:latin typeface="+mj-lt"/>
              </a:rPr>
              <a:t>0</a:t>
            </a:r>
            <a:r>
              <a:rPr lang="cs-CZ" sz="3200" dirty="0" smtClean="0">
                <a:latin typeface="+mj-lt"/>
              </a:rPr>
              <a:t>      -&gt;  S= </a:t>
            </a:r>
            <a:r>
              <a:rPr lang="cs-CZ" sz="3200" b="1" dirty="0" smtClean="0">
                <a:latin typeface="+mj-lt"/>
              </a:rPr>
              <a:t>-S</a:t>
            </a:r>
            <a:r>
              <a:rPr lang="cs-CZ" sz="3200" b="1" baseline="-25000" dirty="0" smtClean="0">
                <a:latin typeface="+mj-lt"/>
              </a:rPr>
              <a:t>a  </a:t>
            </a:r>
            <a:r>
              <a:rPr lang="cs-CZ" sz="3200" b="1" dirty="0" smtClean="0">
                <a:latin typeface="+mj-lt"/>
              </a:rPr>
              <a:t>+ 0,2 * Y  =-10 + 0 = -10</a:t>
            </a:r>
          </a:p>
          <a:p>
            <a:r>
              <a:rPr lang="cs-CZ" sz="3200" dirty="0"/>
              <a:t>Y</a:t>
            </a:r>
            <a:r>
              <a:rPr lang="cs-CZ" sz="3200" dirty="0" smtClean="0"/>
              <a:t> </a:t>
            </a:r>
            <a:r>
              <a:rPr lang="cs-CZ" sz="3200" baseline="-25000" dirty="0" smtClean="0"/>
              <a:t>100 </a:t>
            </a:r>
            <a:r>
              <a:rPr lang="cs-CZ" sz="3200" dirty="0"/>
              <a:t> </a:t>
            </a:r>
            <a:r>
              <a:rPr lang="cs-CZ" sz="3200" dirty="0" smtClean="0"/>
              <a:t> - &gt; S= -S</a:t>
            </a:r>
            <a:r>
              <a:rPr lang="cs-CZ" sz="3200" baseline="-25000" dirty="0" smtClean="0"/>
              <a:t>a  </a:t>
            </a:r>
            <a:r>
              <a:rPr lang="cs-CZ" sz="3200" dirty="0"/>
              <a:t>+ </a:t>
            </a:r>
            <a:r>
              <a:rPr lang="cs-CZ" sz="3200" dirty="0" smtClean="0"/>
              <a:t>0,2 </a:t>
            </a:r>
            <a:r>
              <a:rPr lang="cs-CZ" sz="3200" dirty="0"/>
              <a:t>* Y </a:t>
            </a:r>
            <a:r>
              <a:rPr lang="cs-CZ" sz="3200" dirty="0" smtClean="0"/>
              <a:t>= -10 +0,2*100 = 10</a:t>
            </a:r>
          </a:p>
          <a:p>
            <a:r>
              <a:rPr lang="cs-CZ" sz="3200" dirty="0"/>
              <a:t>Y </a:t>
            </a:r>
            <a:r>
              <a:rPr lang="cs-CZ" sz="3200" baseline="-25000" dirty="0" smtClean="0"/>
              <a:t>200 </a:t>
            </a:r>
            <a:r>
              <a:rPr lang="cs-CZ" sz="3200" dirty="0" smtClean="0"/>
              <a:t> -&gt;   S = -S</a:t>
            </a:r>
            <a:r>
              <a:rPr lang="cs-CZ" sz="3200" baseline="-25000" dirty="0" smtClean="0"/>
              <a:t>a  </a:t>
            </a:r>
            <a:r>
              <a:rPr lang="cs-CZ" sz="3200" dirty="0"/>
              <a:t>+ </a:t>
            </a:r>
            <a:r>
              <a:rPr lang="cs-CZ" sz="3200" dirty="0" smtClean="0"/>
              <a:t>0,2 </a:t>
            </a:r>
            <a:r>
              <a:rPr lang="cs-CZ" sz="3200" dirty="0"/>
              <a:t>* Y </a:t>
            </a:r>
            <a:r>
              <a:rPr lang="cs-CZ" sz="3200" dirty="0" smtClean="0"/>
              <a:t>= -10 +0,2*200 = 30</a:t>
            </a:r>
            <a:endParaRPr lang="cs-CZ" sz="3200" dirty="0"/>
          </a:p>
          <a:p>
            <a:endParaRPr lang="cs-CZ" sz="3200" dirty="0"/>
          </a:p>
          <a:p>
            <a:endParaRPr lang="cs-CZ" sz="3200" b="1" dirty="0" smtClean="0">
              <a:latin typeface="+mj-lt"/>
            </a:endParaRPr>
          </a:p>
          <a:p>
            <a:r>
              <a:rPr lang="cs-CZ" sz="3200" b="1" dirty="0" smtClean="0">
                <a:latin typeface="+mj-lt"/>
              </a:rPr>
              <a:t> </a:t>
            </a:r>
            <a:r>
              <a:rPr lang="cs-CZ" sz="3200" b="1" baseline="-25000" dirty="0" smtClean="0">
                <a:latin typeface="+mj-lt"/>
              </a:rPr>
              <a:t> </a:t>
            </a:r>
            <a:endParaRPr lang="cs-CZ" sz="3200" dirty="0">
              <a:latin typeface="+mj-lt"/>
            </a:endParaRPr>
          </a:p>
        </p:txBody>
      </p:sp>
      <p:sp>
        <p:nvSpPr>
          <p:cNvPr id="9" name="Zahnutá šipka doleva 8"/>
          <p:cNvSpPr/>
          <p:nvPr/>
        </p:nvSpPr>
        <p:spPr>
          <a:xfrm rot="10800000">
            <a:off x="592540" y="3939017"/>
            <a:ext cx="245659" cy="54453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" name="Zahnutá šipka doleva 9"/>
          <p:cNvSpPr/>
          <p:nvPr/>
        </p:nvSpPr>
        <p:spPr>
          <a:xfrm rot="10800000">
            <a:off x="592539" y="4611558"/>
            <a:ext cx="245659" cy="54453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Zahnutá šipka doleva 10"/>
          <p:cNvSpPr/>
          <p:nvPr/>
        </p:nvSpPr>
        <p:spPr>
          <a:xfrm rot="10800000" flipH="1">
            <a:off x="8338782" y="4052791"/>
            <a:ext cx="191069" cy="54453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2" name="Zahnutá šipka doleva 11"/>
          <p:cNvSpPr/>
          <p:nvPr/>
        </p:nvSpPr>
        <p:spPr>
          <a:xfrm rot="10800000" flipH="1">
            <a:off x="8338782" y="4789970"/>
            <a:ext cx="191069" cy="54453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6" name="Rukopis 1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697600" y="3286080"/>
              <a:ext cx="3456000" cy="2491920"/>
            </p14:xfrm>
          </p:contentPart>
        </mc:Choice>
        <mc:Fallback xmlns="">
          <p:pic>
            <p:nvPicPr>
              <p:cNvPr id="16" name="Rukopis 1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88240" y="3276720"/>
                <a:ext cx="3474720" cy="251064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Zvuk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0704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450"/>
    </mc:Choice>
    <mc:Fallback>
      <p:transition spd="slow" advTm="107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829" y="1514901"/>
            <a:ext cx="8320867" cy="451740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336095" y="758309"/>
            <a:ext cx="35477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 smtClean="0"/>
              <a:t> APS = 𝑆/𝑌 =(</a:t>
            </a:r>
            <a:r>
              <a:rPr lang="cs-CZ" sz="2800" smtClean="0"/>
              <a:t>−𝑆𝑎</a:t>
            </a:r>
            <a:r>
              <a:rPr lang="cs-CZ" sz="2800" dirty="0" smtClean="0"/>
              <a:t>)/𝑌+𝑠 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071938" y="296644"/>
            <a:ext cx="5614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Arial Black" panose="020B0A04020102020204" pitchFamily="34" charset="0"/>
              </a:rPr>
              <a:t>PRŮMĚRNÉ ÚSPORY </a:t>
            </a:r>
            <a:endParaRPr lang="cs-CZ" sz="2400" dirty="0"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Rukopis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00720" y="3357720"/>
              <a:ext cx="1437840" cy="785880"/>
            </p14:xfrm>
          </p:contentPart>
        </mc:Choice>
        <mc:Fallback xmlns="">
          <p:pic>
            <p:nvPicPr>
              <p:cNvPr id="5" name="Rukopis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91360" y="3348360"/>
                <a:ext cx="1456560" cy="804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17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040"/>
    </mc:Choice>
    <mc:Fallback>
      <p:transition spd="slow" advTm="129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latin typeface="Arial Black" panose="020B0A04020102020204" pitchFamily="34" charset="0"/>
              </a:rPr>
              <a:t>Modely ekonomiky </a:t>
            </a:r>
            <a:endParaRPr lang="cs-CZ" b="1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smtClean="0"/>
              <a:t>2  sektorová ekonomika </a:t>
            </a:r>
          </a:p>
          <a:p>
            <a:pPr algn="ctr"/>
            <a:r>
              <a:rPr lang="cs-CZ" sz="4000" dirty="0" smtClean="0"/>
              <a:t>3 sektorová ekonomika </a:t>
            </a:r>
          </a:p>
          <a:p>
            <a:pPr algn="ctr"/>
            <a:r>
              <a:rPr lang="cs-CZ" sz="4000" dirty="0" smtClean="0"/>
              <a:t>4 sektorová ekonomika</a:t>
            </a:r>
            <a:endParaRPr lang="cs-CZ" sz="4000" dirty="0"/>
          </a:p>
        </p:txBody>
      </p:sp>
      <p:pic>
        <p:nvPicPr>
          <p:cNvPr id="15" name="Zvu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2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20"/>
    </mc:Choice>
    <mc:Fallback xmlns="">
      <p:transition spd="slow" advTm="74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latin typeface="Arial Black" panose="020B0A04020102020204" pitchFamily="34" charset="0"/>
              </a:rPr>
              <a:t>Model dvousektorová ekonomika </a:t>
            </a:r>
            <a:endParaRPr lang="cs-CZ" b="1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 b="1" dirty="0" smtClean="0">
                <a:solidFill>
                  <a:srgbClr val="C00000"/>
                </a:solidFill>
              </a:rPr>
              <a:t>AD</a:t>
            </a:r>
            <a:r>
              <a:rPr lang="en-GB" sz="5400" b="1" dirty="0" smtClean="0"/>
              <a:t> </a:t>
            </a:r>
            <a:r>
              <a:rPr lang="cs-CZ" sz="5400" b="1" dirty="0" smtClean="0">
                <a:sym typeface="Wingdings" panose="05000000000000000000" pitchFamily="2" charset="2"/>
              </a:rPr>
              <a:t>= C+I </a:t>
            </a:r>
            <a:endParaRPr lang="en-GB" sz="5400" b="1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53712602"/>
              </p:ext>
            </p:extLst>
          </p:nvPr>
        </p:nvGraphicFramePr>
        <p:xfrm>
          <a:off x="4311176" y="2197956"/>
          <a:ext cx="6839045" cy="4113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Zvu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710"/>
    </mc:Choice>
    <mc:Fallback xmlns="">
      <p:transition spd="slow" advTm="132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latin typeface="Arial Black" panose="020B0A04020102020204" pitchFamily="34" charset="0"/>
              </a:rPr>
              <a:t>Model AD 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cs-CZ" sz="4800" dirty="0" smtClean="0"/>
              <a:t>C spotřeba</a:t>
            </a:r>
          </a:p>
          <a:p>
            <a:pPr marL="914400" indent="-914400">
              <a:buFont typeface="+mj-lt"/>
              <a:buAutoNum type="arabicPeriod"/>
            </a:pPr>
            <a:r>
              <a:rPr lang="cs-CZ" sz="4800" dirty="0" smtClean="0"/>
              <a:t>S úspory </a:t>
            </a:r>
          </a:p>
          <a:p>
            <a:pPr marL="914400" indent="-914400">
              <a:buFont typeface="+mj-lt"/>
              <a:buAutoNum type="arabicPeriod"/>
            </a:pPr>
            <a:r>
              <a:rPr lang="cs-CZ" sz="4800" dirty="0" smtClean="0"/>
              <a:t>I investice </a:t>
            </a:r>
            <a:endParaRPr lang="cs-CZ" sz="4800" dirty="0"/>
          </a:p>
        </p:txBody>
      </p:sp>
      <p:pic>
        <p:nvPicPr>
          <p:cNvPr id="13" name="Zvu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0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39"/>
    </mc:Choice>
    <mc:Fallback xmlns="">
      <p:transition spd="slow" advTm="46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830" y="398379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latin typeface="Arial Black" panose="020B0A04020102020204" pitchFamily="34" charset="0"/>
              </a:rPr>
              <a:t>1. Domácnosti </a:t>
            </a:r>
            <a:r>
              <a:rPr lang="cs-CZ" b="1" dirty="0" smtClean="0">
                <a:latin typeface="Arial Black" panose="020B0A04020102020204" pitchFamily="34" charset="0"/>
                <a:sym typeface="Wingdings" panose="05000000000000000000" pitchFamily="2" charset="2"/>
              </a:rPr>
              <a:t> </a:t>
            </a:r>
            <a:r>
              <a:rPr lang="cs-CZ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Spotřeba C </a:t>
            </a:r>
            <a:endParaRPr lang="cs-CZ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97039"/>
            <a:ext cx="10591231" cy="1637731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cs-CZ" sz="4800" b="1" dirty="0" smtClean="0">
                <a:latin typeface="Arial Black" panose="020B0A04020102020204" pitchFamily="34" charset="0"/>
              </a:rPr>
              <a:t>C = C</a:t>
            </a:r>
            <a:r>
              <a:rPr lang="cs-CZ" sz="4800" b="1" baseline="-25000" dirty="0" smtClean="0">
                <a:latin typeface="Arial Black" panose="020B0A04020102020204" pitchFamily="34" charset="0"/>
              </a:rPr>
              <a:t>a</a:t>
            </a:r>
            <a:r>
              <a:rPr lang="cs-CZ" sz="4800" b="1" dirty="0" smtClean="0">
                <a:latin typeface="Arial Black" panose="020B0A04020102020204" pitchFamily="34" charset="0"/>
              </a:rPr>
              <a:t> + c * Y </a:t>
            </a:r>
          </a:p>
          <a:p>
            <a:pPr marL="0" indent="0" algn="ctr">
              <a:buNone/>
            </a:pPr>
            <a:r>
              <a:rPr lang="cs-CZ" sz="4800" b="1" i="1" dirty="0" smtClean="0">
                <a:latin typeface="+mj-lt"/>
              </a:rPr>
              <a:t>obecný tvar spotřeby </a:t>
            </a:r>
          </a:p>
          <a:p>
            <a:pPr marL="0" indent="0" algn="ctr">
              <a:buNone/>
            </a:pPr>
            <a:endParaRPr lang="cs-CZ" sz="4800" dirty="0" smtClean="0">
              <a:latin typeface="+mj-lt"/>
            </a:endParaRPr>
          </a:p>
          <a:p>
            <a:pPr marL="0" indent="0" algn="ctr">
              <a:buNone/>
            </a:pPr>
            <a:r>
              <a:rPr lang="cs-CZ" sz="4800" dirty="0" smtClean="0">
                <a:latin typeface="Arial Black" panose="020B0A04020102020204" pitchFamily="34" charset="0"/>
              </a:rPr>
              <a:t>MPC = c  </a:t>
            </a:r>
            <a:endParaRPr lang="cs-CZ" sz="4800" dirty="0"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33906" y="3002978"/>
            <a:ext cx="43325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 = mezní sklon ke spotřebě </a:t>
            </a:r>
          </a:p>
          <a:p>
            <a:pPr algn="ctr"/>
            <a:r>
              <a:rPr lang="cs-CZ" sz="3200" u="sng" dirty="0" smtClean="0"/>
              <a:t>∆ C</a:t>
            </a:r>
          </a:p>
          <a:p>
            <a:pPr algn="ctr"/>
            <a:r>
              <a:rPr lang="cs-CZ" sz="3200" dirty="0" smtClean="0"/>
              <a:t>∆ Y</a:t>
            </a:r>
            <a:endParaRPr lang="cs-CZ" sz="32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95465" y="4813806"/>
            <a:ext cx="76023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latin typeface="+mj-lt"/>
              </a:rPr>
              <a:t>Y </a:t>
            </a:r>
            <a:r>
              <a:rPr lang="cs-CZ" sz="3200" b="1" baseline="-25000" dirty="0" smtClean="0">
                <a:latin typeface="+mj-lt"/>
              </a:rPr>
              <a:t>0</a:t>
            </a:r>
            <a:r>
              <a:rPr lang="cs-CZ" sz="3200" b="1" dirty="0" smtClean="0">
                <a:latin typeface="+mj-lt"/>
              </a:rPr>
              <a:t>    </a:t>
            </a:r>
            <a:r>
              <a:rPr lang="cs-CZ" sz="3200" dirty="0" smtClean="0">
                <a:latin typeface="+mj-lt"/>
              </a:rPr>
              <a:t>= </a:t>
            </a:r>
            <a:r>
              <a:rPr lang="cs-CZ" sz="3200" b="1" dirty="0" smtClean="0">
                <a:latin typeface="+mj-lt"/>
              </a:rPr>
              <a:t>C</a:t>
            </a:r>
            <a:r>
              <a:rPr lang="cs-CZ" sz="3200" b="1" baseline="-25000" dirty="0" smtClean="0">
                <a:latin typeface="+mj-lt"/>
              </a:rPr>
              <a:t>a  </a:t>
            </a:r>
            <a:r>
              <a:rPr lang="cs-CZ" sz="3200" b="1" dirty="0" smtClean="0">
                <a:latin typeface="+mj-lt"/>
              </a:rPr>
              <a:t>+ 0,8 * Y  = 10 + 0,8*0 = 10 </a:t>
            </a:r>
          </a:p>
          <a:p>
            <a:r>
              <a:rPr lang="cs-CZ" sz="3200" dirty="0"/>
              <a:t>Y </a:t>
            </a:r>
            <a:r>
              <a:rPr lang="cs-CZ" sz="3200" baseline="-25000" dirty="0" smtClean="0"/>
              <a:t>100 </a:t>
            </a:r>
            <a:r>
              <a:rPr lang="cs-CZ" sz="3200" dirty="0" smtClean="0"/>
              <a:t>=  C</a:t>
            </a:r>
            <a:r>
              <a:rPr lang="cs-CZ" sz="3200" baseline="-25000" dirty="0" smtClean="0"/>
              <a:t>a  </a:t>
            </a:r>
            <a:r>
              <a:rPr lang="cs-CZ" sz="3200" dirty="0"/>
              <a:t>+ </a:t>
            </a:r>
            <a:r>
              <a:rPr lang="cs-CZ" sz="3200" dirty="0" smtClean="0"/>
              <a:t> 0,8 </a:t>
            </a:r>
            <a:r>
              <a:rPr lang="cs-CZ" sz="3200" dirty="0"/>
              <a:t>* Y </a:t>
            </a:r>
            <a:r>
              <a:rPr lang="cs-CZ" sz="3200" dirty="0" smtClean="0"/>
              <a:t> = 10 +0,8*100= 90</a:t>
            </a:r>
          </a:p>
          <a:p>
            <a:r>
              <a:rPr lang="cs-CZ" sz="3200" dirty="0"/>
              <a:t>Y </a:t>
            </a:r>
            <a:r>
              <a:rPr lang="cs-CZ" sz="3200" baseline="-25000" dirty="0" smtClean="0"/>
              <a:t>200</a:t>
            </a:r>
            <a:r>
              <a:rPr lang="cs-CZ" sz="3200" dirty="0" smtClean="0"/>
              <a:t> </a:t>
            </a:r>
            <a:r>
              <a:rPr lang="cs-CZ" sz="3200" dirty="0"/>
              <a:t>= </a:t>
            </a:r>
            <a:r>
              <a:rPr lang="cs-CZ" sz="3200" dirty="0" smtClean="0"/>
              <a:t> C</a:t>
            </a:r>
            <a:r>
              <a:rPr lang="cs-CZ" sz="3200" baseline="-25000" dirty="0" smtClean="0"/>
              <a:t>a  </a:t>
            </a:r>
            <a:r>
              <a:rPr lang="cs-CZ" sz="3200" dirty="0"/>
              <a:t>+ </a:t>
            </a:r>
            <a:r>
              <a:rPr lang="cs-CZ" sz="3200" dirty="0" smtClean="0"/>
              <a:t> 0,8 </a:t>
            </a:r>
            <a:r>
              <a:rPr lang="cs-CZ" sz="3200" dirty="0"/>
              <a:t>* Y </a:t>
            </a:r>
            <a:r>
              <a:rPr lang="cs-CZ" sz="3200" dirty="0" smtClean="0"/>
              <a:t> = 10 +0,8*200 = 170</a:t>
            </a:r>
            <a:endParaRPr lang="cs-CZ" sz="3200" dirty="0"/>
          </a:p>
          <a:p>
            <a:endParaRPr lang="cs-CZ" sz="3200" dirty="0"/>
          </a:p>
          <a:p>
            <a:endParaRPr lang="cs-CZ" sz="3200" b="1" dirty="0" smtClean="0">
              <a:latin typeface="+mj-lt"/>
            </a:endParaRPr>
          </a:p>
          <a:p>
            <a:r>
              <a:rPr lang="cs-CZ" sz="3200" b="1" dirty="0" smtClean="0">
                <a:latin typeface="+mj-lt"/>
              </a:rPr>
              <a:t> </a:t>
            </a:r>
            <a:r>
              <a:rPr lang="cs-CZ" sz="3200" b="1" baseline="-25000" dirty="0" smtClean="0">
                <a:latin typeface="+mj-lt"/>
              </a:rPr>
              <a:t> </a:t>
            </a:r>
            <a:endParaRPr lang="cs-CZ" sz="3200" dirty="0">
              <a:latin typeface="+mj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766782" y="1332931"/>
            <a:ext cx="4332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Autonomní </a:t>
            </a:r>
            <a:endParaRPr lang="cs-CZ" sz="3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933079" y="1332931"/>
            <a:ext cx="4332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Indukovaná</a:t>
            </a:r>
            <a:endParaRPr lang="cs-CZ" sz="3200" dirty="0"/>
          </a:p>
        </p:txBody>
      </p:sp>
      <p:sp>
        <p:nvSpPr>
          <p:cNvPr id="12" name="Ovál 11"/>
          <p:cNvSpPr/>
          <p:nvPr/>
        </p:nvSpPr>
        <p:spPr>
          <a:xfrm>
            <a:off x="6171630" y="1723942"/>
            <a:ext cx="1787857" cy="80089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ahnutá šipka doprava 16"/>
          <p:cNvSpPr/>
          <p:nvPr/>
        </p:nvSpPr>
        <p:spPr>
          <a:xfrm rot="10800000">
            <a:off x="7224975" y="4813806"/>
            <a:ext cx="281294" cy="600502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8" name="Zahnutá šipka doprava 17"/>
          <p:cNvSpPr/>
          <p:nvPr/>
        </p:nvSpPr>
        <p:spPr>
          <a:xfrm rot="10800000">
            <a:off x="7506269" y="5478336"/>
            <a:ext cx="281294" cy="600502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9" name="Zahnutá šipka doleva 18"/>
          <p:cNvSpPr/>
          <p:nvPr/>
        </p:nvSpPr>
        <p:spPr>
          <a:xfrm rot="10800000">
            <a:off x="313899" y="4933800"/>
            <a:ext cx="245659" cy="54453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0" name="Zahnutá šipka doleva 19"/>
          <p:cNvSpPr/>
          <p:nvPr/>
        </p:nvSpPr>
        <p:spPr>
          <a:xfrm rot="10800000">
            <a:off x="286694" y="5534303"/>
            <a:ext cx="245659" cy="54453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31" name="Zvuk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0413.757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448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000"/>
    </mc:Choice>
    <mc:Fallback>
      <p:transition spd="slow" advTm="3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830" y="398379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latin typeface="Arial Black" panose="020B0A04020102020204" pitchFamily="34" charset="0"/>
              </a:rPr>
              <a:t>1. Domácnosti </a:t>
            </a:r>
            <a:r>
              <a:rPr lang="cs-CZ" b="1" dirty="0" smtClean="0">
                <a:latin typeface="Arial Black" panose="020B0A04020102020204" pitchFamily="34" charset="0"/>
                <a:sym typeface="Wingdings" panose="05000000000000000000" pitchFamily="2" charset="2"/>
              </a:rPr>
              <a:t> </a:t>
            </a:r>
            <a:r>
              <a:rPr lang="cs-CZ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Spotřeba C </a:t>
            </a:r>
            <a:endParaRPr lang="cs-CZ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84869" y="1819834"/>
            <a:ext cx="10591231" cy="1637731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cs-CZ" sz="4800" b="1" dirty="0" smtClean="0">
                <a:latin typeface="Arial Black" panose="020B0A04020102020204" pitchFamily="34" charset="0"/>
              </a:rPr>
              <a:t>C = C</a:t>
            </a:r>
            <a:r>
              <a:rPr lang="cs-CZ" sz="4800" b="1" baseline="-25000" dirty="0" smtClean="0">
                <a:latin typeface="Arial Black" panose="020B0A04020102020204" pitchFamily="34" charset="0"/>
              </a:rPr>
              <a:t>a</a:t>
            </a:r>
            <a:r>
              <a:rPr lang="cs-CZ" sz="4800" b="1" dirty="0" smtClean="0">
                <a:latin typeface="Arial Black" panose="020B0A04020102020204" pitchFamily="34" charset="0"/>
              </a:rPr>
              <a:t> + C1  </a:t>
            </a:r>
            <a:r>
              <a:rPr lang="cs-CZ" sz="4800" dirty="0" smtClean="0">
                <a:latin typeface="Arial Black" panose="020B0A04020102020204" pitchFamily="34" charset="0"/>
              </a:rPr>
              <a:t>kde</a:t>
            </a:r>
            <a:r>
              <a:rPr lang="cs-CZ" sz="4800" b="1" dirty="0" smtClean="0">
                <a:latin typeface="Arial Black" panose="020B0A04020102020204" pitchFamily="34" charset="0"/>
              </a:rPr>
              <a:t> C1 = c * Y </a:t>
            </a:r>
          </a:p>
          <a:p>
            <a:pPr marL="0" indent="0" algn="ctr">
              <a:buNone/>
            </a:pPr>
            <a:r>
              <a:rPr lang="cs-CZ" sz="4800" b="1" i="1" dirty="0" smtClean="0">
                <a:latin typeface="+mj-lt"/>
              </a:rPr>
              <a:t>obecný tvar spotřeby </a:t>
            </a:r>
          </a:p>
          <a:p>
            <a:pPr marL="0" indent="0" algn="ctr">
              <a:buNone/>
            </a:pPr>
            <a:endParaRPr lang="cs-CZ" sz="4800" dirty="0" smtClean="0">
              <a:latin typeface="+mj-lt"/>
            </a:endParaRPr>
          </a:p>
          <a:p>
            <a:pPr marL="0" indent="0" algn="ctr">
              <a:buNone/>
            </a:pPr>
            <a:r>
              <a:rPr lang="cs-CZ" sz="4800" dirty="0" err="1" smtClean="0">
                <a:latin typeface="Arial Black" panose="020B0A04020102020204" pitchFamily="34" charset="0"/>
              </a:rPr>
              <a:t>mpc</a:t>
            </a:r>
            <a:r>
              <a:rPr lang="cs-CZ" sz="4800" dirty="0" smtClean="0">
                <a:latin typeface="Arial Black" panose="020B0A04020102020204" pitchFamily="34" charset="0"/>
              </a:rPr>
              <a:t> = c  </a:t>
            </a:r>
            <a:endParaRPr lang="cs-CZ" sz="4800" dirty="0"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96836" y="2901992"/>
            <a:ext cx="43325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-&gt;   mezní sklon ke spotřebě </a:t>
            </a:r>
          </a:p>
          <a:p>
            <a:pPr algn="ctr"/>
            <a:r>
              <a:rPr lang="cs-CZ" sz="3200" u="sng" dirty="0" smtClean="0"/>
              <a:t>∆ C</a:t>
            </a:r>
          </a:p>
          <a:p>
            <a:pPr algn="ctr"/>
            <a:r>
              <a:rPr lang="cs-CZ" sz="3200" dirty="0" smtClean="0"/>
              <a:t>∆ Y</a:t>
            </a:r>
            <a:endParaRPr lang="cs-CZ" sz="32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95465" y="4813806"/>
            <a:ext cx="76023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latin typeface="+mj-lt"/>
              </a:rPr>
              <a:t>Y </a:t>
            </a:r>
            <a:r>
              <a:rPr lang="cs-CZ" sz="3200" b="1" baseline="-25000" dirty="0" smtClean="0">
                <a:latin typeface="+mj-lt"/>
              </a:rPr>
              <a:t>0</a:t>
            </a:r>
            <a:r>
              <a:rPr lang="cs-CZ" sz="3200" b="1" dirty="0" smtClean="0">
                <a:latin typeface="+mj-lt"/>
              </a:rPr>
              <a:t>    -&gt; C </a:t>
            </a:r>
            <a:r>
              <a:rPr lang="cs-CZ" sz="3200" dirty="0" smtClean="0">
                <a:latin typeface="+mj-lt"/>
              </a:rPr>
              <a:t>= </a:t>
            </a:r>
            <a:r>
              <a:rPr lang="cs-CZ" sz="3200" b="1" dirty="0" smtClean="0">
                <a:latin typeface="+mj-lt"/>
              </a:rPr>
              <a:t>C</a:t>
            </a:r>
            <a:r>
              <a:rPr lang="cs-CZ" sz="3200" b="1" baseline="-25000" dirty="0" smtClean="0">
                <a:latin typeface="+mj-lt"/>
              </a:rPr>
              <a:t>a  </a:t>
            </a:r>
            <a:r>
              <a:rPr lang="cs-CZ" sz="3200" b="1" dirty="0" smtClean="0">
                <a:latin typeface="+mj-lt"/>
              </a:rPr>
              <a:t>+ 0,8 * Y  = 10 + 0,8*0 = 10 </a:t>
            </a:r>
          </a:p>
          <a:p>
            <a:r>
              <a:rPr lang="cs-CZ" sz="3200" dirty="0"/>
              <a:t>Y </a:t>
            </a:r>
            <a:r>
              <a:rPr lang="cs-CZ" sz="3200" baseline="-25000" dirty="0" smtClean="0"/>
              <a:t>100  </a:t>
            </a:r>
            <a:r>
              <a:rPr lang="cs-CZ" sz="3200" dirty="0" smtClean="0"/>
              <a:t>-&gt; C =  C</a:t>
            </a:r>
            <a:r>
              <a:rPr lang="cs-CZ" sz="3200" baseline="-25000" dirty="0" smtClean="0"/>
              <a:t>a  </a:t>
            </a:r>
            <a:r>
              <a:rPr lang="cs-CZ" sz="3200" dirty="0"/>
              <a:t>+ </a:t>
            </a:r>
            <a:r>
              <a:rPr lang="cs-CZ" sz="3200" dirty="0" smtClean="0"/>
              <a:t> 0,8 </a:t>
            </a:r>
            <a:r>
              <a:rPr lang="cs-CZ" sz="3200" dirty="0"/>
              <a:t>* Y </a:t>
            </a:r>
            <a:r>
              <a:rPr lang="cs-CZ" sz="3200" dirty="0" smtClean="0"/>
              <a:t> = 10 +0,8*100= 90</a:t>
            </a:r>
          </a:p>
          <a:p>
            <a:r>
              <a:rPr lang="cs-CZ" sz="3200" dirty="0"/>
              <a:t>Y </a:t>
            </a:r>
            <a:r>
              <a:rPr lang="cs-CZ" sz="3200" baseline="-25000" dirty="0" smtClean="0"/>
              <a:t>200</a:t>
            </a:r>
            <a:r>
              <a:rPr lang="cs-CZ" sz="3200" dirty="0" smtClean="0"/>
              <a:t> -&gt; C =  C</a:t>
            </a:r>
            <a:r>
              <a:rPr lang="cs-CZ" sz="3200" baseline="-25000" dirty="0" smtClean="0"/>
              <a:t>a  </a:t>
            </a:r>
            <a:r>
              <a:rPr lang="cs-CZ" sz="3200" dirty="0"/>
              <a:t>+ </a:t>
            </a:r>
            <a:r>
              <a:rPr lang="cs-CZ" sz="3200" dirty="0" smtClean="0"/>
              <a:t> 0,8 </a:t>
            </a:r>
            <a:r>
              <a:rPr lang="cs-CZ" sz="3200" dirty="0"/>
              <a:t>* Y </a:t>
            </a:r>
            <a:r>
              <a:rPr lang="cs-CZ" sz="3200" dirty="0" smtClean="0"/>
              <a:t> = 10 +0,8*200 = 170</a:t>
            </a:r>
            <a:endParaRPr lang="cs-CZ" sz="3200" dirty="0"/>
          </a:p>
          <a:p>
            <a:endParaRPr lang="cs-CZ" sz="3200" dirty="0"/>
          </a:p>
          <a:p>
            <a:endParaRPr lang="cs-CZ" sz="3200" b="1" dirty="0" smtClean="0">
              <a:latin typeface="+mj-lt"/>
            </a:endParaRPr>
          </a:p>
          <a:p>
            <a:r>
              <a:rPr lang="cs-CZ" sz="3200" b="1" dirty="0" smtClean="0">
                <a:latin typeface="+mj-lt"/>
              </a:rPr>
              <a:t> </a:t>
            </a:r>
            <a:r>
              <a:rPr lang="cs-CZ" sz="3200" b="1" baseline="-25000" dirty="0" smtClean="0">
                <a:latin typeface="+mj-lt"/>
              </a:rPr>
              <a:t> </a:t>
            </a:r>
            <a:endParaRPr lang="cs-CZ" sz="3200" dirty="0">
              <a:latin typeface="+mj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173674" y="1360266"/>
            <a:ext cx="4332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Autonomní </a:t>
            </a:r>
            <a:endParaRPr lang="cs-CZ" sz="3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759354" y="1332931"/>
            <a:ext cx="4332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Indukovaná</a:t>
            </a:r>
            <a:endParaRPr lang="cs-CZ" sz="3200" dirty="0"/>
          </a:p>
        </p:txBody>
      </p:sp>
      <p:sp>
        <p:nvSpPr>
          <p:cNvPr id="12" name="Ovál 11"/>
          <p:cNvSpPr/>
          <p:nvPr/>
        </p:nvSpPr>
        <p:spPr>
          <a:xfrm>
            <a:off x="5773002" y="1604332"/>
            <a:ext cx="491321" cy="80089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ahnutá šipka doprava 16"/>
          <p:cNvSpPr/>
          <p:nvPr/>
        </p:nvSpPr>
        <p:spPr>
          <a:xfrm rot="10800000">
            <a:off x="7224975" y="4813806"/>
            <a:ext cx="281294" cy="600502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8" name="Zahnutá šipka doprava 17"/>
          <p:cNvSpPr/>
          <p:nvPr/>
        </p:nvSpPr>
        <p:spPr>
          <a:xfrm rot="10800000">
            <a:off x="7506269" y="5478336"/>
            <a:ext cx="281294" cy="600502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9" name="Zahnutá šipka doleva 18"/>
          <p:cNvSpPr/>
          <p:nvPr/>
        </p:nvSpPr>
        <p:spPr>
          <a:xfrm rot="10800000">
            <a:off x="313899" y="4933800"/>
            <a:ext cx="245659" cy="54453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0" name="Zahnutá šipka doleva 19"/>
          <p:cNvSpPr/>
          <p:nvPr/>
        </p:nvSpPr>
        <p:spPr>
          <a:xfrm rot="10800000">
            <a:off x="286694" y="5534303"/>
            <a:ext cx="245659" cy="54453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30" name="Zvuk 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cxnSp>
        <p:nvCxnSpPr>
          <p:cNvPr id="7" name="Přímá spojnice se šipkou 6"/>
          <p:cNvCxnSpPr/>
          <p:nvPr/>
        </p:nvCxnSpPr>
        <p:spPr>
          <a:xfrm flipV="1">
            <a:off x="6171630" y="1525915"/>
            <a:ext cx="862276" cy="149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5974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100"/>
    </mc:Choice>
    <mc:Fallback>
      <p:transition spd="slow" advTm="463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830" y="398379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latin typeface="Arial Black" panose="020B0A04020102020204" pitchFamily="34" charset="0"/>
              </a:rPr>
              <a:t>1. Domácnosti </a:t>
            </a:r>
            <a:r>
              <a:rPr lang="cs-CZ" b="1" dirty="0" smtClean="0">
                <a:latin typeface="Arial Black" panose="020B0A04020102020204" pitchFamily="34" charset="0"/>
                <a:sym typeface="Wingdings" panose="05000000000000000000" pitchFamily="2" charset="2"/>
              </a:rPr>
              <a:t> </a:t>
            </a:r>
            <a:r>
              <a:rPr lang="cs-CZ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Spotřeba C </a:t>
            </a:r>
            <a:endParaRPr lang="cs-CZ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6014" y="1924335"/>
            <a:ext cx="10591231" cy="1637731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cs-CZ" sz="4800" b="1" dirty="0" smtClean="0">
                <a:latin typeface="Arial Black" panose="020B0A04020102020204" pitchFamily="34" charset="0"/>
              </a:rPr>
              <a:t>C = C</a:t>
            </a:r>
            <a:r>
              <a:rPr lang="cs-CZ" sz="4800" b="1" baseline="-25000" dirty="0" smtClean="0">
                <a:latin typeface="Arial Black" panose="020B0A04020102020204" pitchFamily="34" charset="0"/>
              </a:rPr>
              <a:t>a</a:t>
            </a:r>
            <a:r>
              <a:rPr lang="cs-CZ" sz="4800" b="1" dirty="0" smtClean="0">
                <a:latin typeface="Arial Black" panose="020B0A04020102020204" pitchFamily="34" charset="0"/>
              </a:rPr>
              <a:t> + c * Y </a:t>
            </a:r>
          </a:p>
          <a:p>
            <a:pPr marL="0" indent="0" algn="ctr">
              <a:buNone/>
            </a:pPr>
            <a:r>
              <a:rPr lang="cs-CZ" sz="4800" b="1" i="1" dirty="0" smtClean="0">
                <a:latin typeface="+mj-lt"/>
              </a:rPr>
              <a:t>obecný tvar spotřeby </a:t>
            </a:r>
          </a:p>
          <a:p>
            <a:pPr marL="0" indent="0" algn="ctr">
              <a:buNone/>
            </a:pPr>
            <a:endParaRPr lang="cs-CZ" sz="4800" dirty="0" smtClean="0">
              <a:latin typeface="+mj-lt"/>
            </a:endParaRPr>
          </a:p>
          <a:p>
            <a:pPr marL="0" indent="0" algn="ctr">
              <a:buNone/>
            </a:pPr>
            <a:r>
              <a:rPr lang="cs-CZ" sz="4800" dirty="0" smtClean="0">
                <a:latin typeface="Arial Black" panose="020B0A04020102020204" pitchFamily="34" charset="0"/>
              </a:rPr>
              <a:t>MPC = c  </a:t>
            </a:r>
            <a:endParaRPr lang="cs-CZ" sz="4800" dirty="0"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33906" y="3002978"/>
            <a:ext cx="43325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 = mezní sklon ke spotřebě </a:t>
            </a:r>
          </a:p>
          <a:p>
            <a:pPr algn="ctr"/>
            <a:r>
              <a:rPr lang="cs-CZ" sz="3200" u="sng" dirty="0" smtClean="0"/>
              <a:t>∆ C</a:t>
            </a:r>
          </a:p>
          <a:p>
            <a:pPr algn="ctr"/>
            <a:r>
              <a:rPr lang="cs-CZ" sz="3200" dirty="0" smtClean="0"/>
              <a:t>∆ Y</a:t>
            </a:r>
            <a:endParaRPr lang="cs-CZ" sz="3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766782" y="1332931"/>
            <a:ext cx="4332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Autonomní </a:t>
            </a:r>
            <a:endParaRPr lang="cs-CZ" sz="3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933079" y="1332931"/>
            <a:ext cx="4332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Indukovaná</a:t>
            </a:r>
            <a:endParaRPr lang="cs-CZ" sz="3200" dirty="0"/>
          </a:p>
        </p:txBody>
      </p:sp>
      <p:sp>
        <p:nvSpPr>
          <p:cNvPr id="12" name="Ovál 11"/>
          <p:cNvSpPr/>
          <p:nvPr/>
        </p:nvSpPr>
        <p:spPr>
          <a:xfrm>
            <a:off x="6171630" y="1723942"/>
            <a:ext cx="1787857" cy="80089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délník 5"/>
              <p:cNvSpPr/>
              <p:nvPr/>
            </p:nvSpPr>
            <p:spPr>
              <a:xfrm>
                <a:off x="7827272" y="4887520"/>
                <a:ext cx="4148828" cy="7069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cs-CZ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cs-CZ" sz="2800" b="0" i="1" baseline="-2500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cs-CZ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s-CZ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cs-CZ" sz="2800" b="0" i="1" baseline="-2500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8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cs-CZ" sz="2800" b="0" i="1" baseline="-2500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cs-CZ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s-CZ" sz="28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cs-CZ" sz="2800" b="0" i="1" baseline="-25000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cs-CZ" sz="2800" b="0" i="1" smtClean="0"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cs-CZ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90−10</m:t>
                        </m:r>
                      </m:num>
                      <m:den>
                        <m:r>
                          <a:rPr lang="cs-CZ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100−0</m:t>
                        </m:r>
                      </m:den>
                    </m:f>
                    <m:r>
                      <a:rPr lang="cs-CZ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cs-CZ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80</m:t>
                        </m:r>
                      </m:num>
                      <m:den>
                        <m:r>
                          <a:rPr lang="cs-CZ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cs-CZ" sz="28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0,8 </a:t>
                </a:r>
                <a:endParaRPr lang="cs-CZ" sz="2800" dirty="0"/>
              </a:p>
            </p:txBody>
          </p:sp>
        </mc:Choice>
        <mc:Fallback xmlns="">
          <p:sp>
            <p:nvSpPr>
              <p:cNvPr id="6" name="Obdélní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7272" y="4887520"/>
                <a:ext cx="4148828" cy="706988"/>
              </a:xfrm>
              <a:prstGeom prst="rect">
                <a:avLst/>
              </a:prstGeom>
              <a:blipFill>
                <a:blip r:embed="rId5"/>
                <a:stretch>
                  <a:fillRect b="-1120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660451"/>
              </p:ext>
            </p:extLst>
          </p:nvPr>
        </p:nvGraphicFramePr>
        <p:xfrm>
          <a:off x="889597" y="4418866"/>
          <a:ext cx="6357364" cy="16136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9566">
                  <a:extLst>
                    <a:ext uri="{9D8B030D-6E8A-4147-A177-3AD203B41FA5}">
                      <a16:colId xmlns:a16="http://schemas.microsoft.com/office/drawing/2014/main" val="3943077005"/>
                    </a:ext>
                  </a:extLst>
                </a:gridCol>
                <a:gridCol w="947080">
                  <a:extLst>
                    <a:ext uri="{9D8B030D-6E8A-4147-A177-3AD203B41FA5}">
                      <a16:colId xmlns:a16="http://schemas.microsoft.com/office/drawing/2014/main" val="2062444534"/>
                    </a:ext>
                  </a:extLst>
                </a:gridCol>
                <a:gridCol w="890957">
                  <a:extLst>
                    <a:ext uri="{9D8B030D-6E8A-4147-A177-3AD203B41FA5}">
                      <a16:colId xmlns:a16="http://schemas.microsoft.com/office/drawing/2014/main" val="2825883713"/>
                    </a:ext>
                  </a:extLst>
                </a:gridCol>
                <a:gridCol w="919018">
                  <a:extLst>
                    <a:ext uri="{9D8B030D-6E8A-4147-A177-3AD203B41FA5}">
                      <a16:colId xmlns:a16="http://schemas.microsoft.com/office/drawing/2014/main" val="2227160157"/>
                    </a:ext>
                  </a:extLst>
                </a:gridCol>
                <a:gridCol w="947782">
                  <a:extLst>
                    <a:ext uri="{9D8B030D-6E8A-4147-A177-3AD203B41FA5}">
                      <a16:colId xmlns:a16="http://schemas.microsoft.com/office/drawing/2014/main" val="1194454815"/>
                    </a:ext>
                  </a:extLst>
                </a:gridCol>
                <a:gridCol w="925333">
                  <a:extLst>
                    <a:ext uri="{9D8B030D-6E8A-4147-A177-3AD203B41FA5}">
                      <a16:colId xmlns:a16="http://schemas.microsoft.com/office/drawing/2014/main" val="374856145"/>
                    </a:ext>
                  </a:extLst>
                </a:gridCol>
                <a:gridCol w="877628">
                  <a:extLst>
                    <a:ext uri="{9D8B030D-6E8A-4147-A177-3AD203B41FA5}">
                      <a16:colId xmlns:a16="http://schemas.microsoft.com/office/drawing/2014/main" val="2742375005"/>
                    </a:ext>
                  </a:extLst>
                </a:gridCol>
              </a:tblGrid>
              <a:tr h="4034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Řádek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r>
                        <a:rPr lang="cs-CZ" sz="1800" baseline="-2500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r>
                        <a:rPr lang="cs-CZ" sz="1800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1 </a:t>
                      </a:r>
                      <a:r>
                        <a:rPr lang="cs-CZ" sz="1800" baseline="0" dirty="0" smtClean="0">
                          <a:solidFill>
                            <a:schemeClr val="tx1"/>
                          </a:solidFill>
                          <a:effectLst/>
                        </a:rPr>
                        <a:t>= c*Y</a:t>
                      </a:r>
                      <a:endParaRPr lang="cs-CZ" sz="1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5597212"/>
                  </a:ext>
                </a:extLst>
              </a:tr>
              <a:tr h="4034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0</a:t>
                      </a:r>
                      <a:endParaRPr lang="cs-CZ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10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0,8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0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10</a:t>
                      </a:r>
                      <a:endParaRPr lang="cs-CZ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2354289"/>
                  </a:ext>
                </a:extLst>
              </a:tr>
              <a:tr h="4034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100</a:t>
                      </a:r>
                      <a:endParaRPr lang="cs-CZ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0,8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100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80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90</a:t>
                      </a:r>
                      <a:endParaRPr lang="cs-CZ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8729190"/>
                  </a:ext>
                </a:extLst>
              </a:tr>
              <a:tr h="4034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200</a:t>
                      </a:r>
                      <a:endParaRPr lang="cs-CZ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0,8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200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160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170</a:t>
                      </a:r>
                      <a:endParaRPr lang="cs-CZ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8847889"/>
                  </a:ext>
                </a:extLst>
              </a:tr>
            </a:tbl>
          </a:graphicData>
        </a:graphic>
      </p:graphicFrame>
      <p:pic>
        <p:nvPicPr>
          <p:cNvPr id="13" name="Zvu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8285.35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114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000"/>
    </mc:Choice>
    <mc:Fallback>
      <p:transition spd="slow" advTm="2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2456597" y="754240"/>
                <a:ext cx="3411940" cy="7868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cs-CZ" sz="3600" b="1" dirty="0" smtClean="0"/>
                  <a:t>APC </a:t>
                </a:r>
                <a14:m>
                  <m:oMath xmlns:m="http://schemas.openxmlformats.org/officeDocument/2006/math">
                    <m:r>
                      <a:rPr lang="cs-CZ" sz="36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cs-CZ" sz="3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den>
                    </m:f>
                  </m:oMath>
                </a14:m>
                <a:endParaRPr lang="cs-CZ" sz="3600" dirty="0"/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6597" y="754240"/>
                <a:ext cx="3411940" cy="786882"/>
              </a:xfrm>
              <a:prstGeom prst="rect">
                <a:avLst/>
              </a:prstGeom>
              <a:blipFill>
                <a:blip r:embed="rId4"/>
                <a:stretch>
                  <a:fillRect l="-8214" t="-2326" b="-2015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391" y="1760561"/>
            <a:ext cx="7915702" cy="420048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641026" y="231020"/>
            <a:ext cx="5578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smtClean="0">
                <a:latin typeface="Arial Black" panose="020B0A04020102020204" pitchFamily="34" charset="0"/>
              </a:rPr>
              <a:t>Průměrné spotřební výdaje </a:t>
            </a:r>
            <a:endParaRPr lang="cs-CZ" sz="2800" b="1" dirty="0"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6" name="Rukopis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48800" y="3482640"/>
              <a:ext cx="2554200" cy="893160"/>
            </p14:xfrm>
          </p:contentPart>
        </mc:Choice>
        <mc:Fallback xmlns="">
          <p:pic>
            <p:nvPicPr>
              <p:cNvPr id="6" name="Rukopis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39440" y="3473280"/>
                <a:ext cx="2572920" cy="9118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5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48"/>
    </mc:Choice>
    <mc:Fallback xmlns="">
      <p:transition spd="slow" advTm="122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Křivka 45</a:t>
            </a:r>
            <a:r>
              <a:rPr lang="cs-CZ" b="1" baseline="30000" dirty="0" smtClean="0"/>
              <a:t>0</a:t>
            </a:r>
            <a:endParaRPr lang="cs-CZ" b="1" dirty="0"/>
          </a:p>
        </p:txBody>
      </p:sp>
      <p:grpSp>
        <p:nvGrpSpPr>
          <p:cNvPr id="28" name="Skupina 27"/>
          <p:cNvGrpSpPr/>
          <p:nvPr/>
        </p:nvGrpSpPr>
        <p:grpSpPr>
          <a:xfrm>
            <a:off x="1487606" y="1167468"/>
            <a:ext cx="5773003" cy="5229232"/>
            <a:chOff x="1487606" y="1167468"/>
            <a:chExt cx="5773003" cy="5229232"/>
          </a:xfrm>
        </p:grpSpPr>
        <p:cxnSp>
          <p:nvCxnSpPr>
            <p:cNvPr id="7" name="Přímá spojnice 6"/>
            <p:cNvCxnSpPr/>
            <p:nvPr/>
          </p:nvCxnSpPr>
          <p:spPr>
            <a:xfrm>
              <a:off x="2101755" y="1473958"/>
              <a:ext cx="40944" cy="44901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>
              <a:off x="2156346" y="5923128"/>
              <a:ext cx="4394579" cy="272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ovéPole 9"/>
            <p:cNvSpPr txBox="1"/>
            <p:nvPr/>
          </p:nvSpPr>
          <p:spPr>
            <a:xfrm>
              <a:off x="1501254" y="1167468"/>
              <a:ext cx="6005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 smtClean="0"/>
                <a:t>C</a:t>
              </a:r>
              <a:endParaRPr lang="cs-CZ" sz="2800" b="1" dirty="0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6660108" y="5688814"/>
              <a:ext cx="6005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 smtClean="0"/>
                <a:t>Y</a:t>
              </a:r>
              <a:endParaRPr lang="cs-CZ" sz="2800" b="1" dirty="0"/>
            </a:p>
          </p:txBody>
        </p:sp>
        <p:cxnSp>
          <p:nvCxnSpPr>
            <p:cNvPr id="13" name="Přímá spojnice 12"/>
            <p:cNvCxnSpPr/>
            <p:nvPr/>
          </p:nvCxnSpPr>
          <p:spPr>
            <a:xfrm flipV="1">
              <a:off x="2156346" y="1473958"/>
              <a:ext cx="5104263" cy="444917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>
            <a:xfrm flipV="1">
              <a:off x="2122227" y="4599296"/>
              <a:ext cx="1535373" cy="13647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>
            <a:xfrm>
              <a:off x="2122227" y="3800085"/>
              <a:ext cx="2422477" cy="20471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>
              <a:off x="3657600" y="4572000"/>
              <a:ext cx="0" cy="1378424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>
            <a:xfrm>
              <a:off x="4544704" y="3820556"/>
              <a:ext cx="0" cy="211622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ovéPole 21"/>
            <p:cNvSpPr txBox="1"/>
            <p:nvPr/>
          </p:nvSpPr>
          <p:spPr>
            <a:xfrm>
              <a:off x="1501253" y="3576530"/>
              <a:ext cx="600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20</a:t>
              </a:r>
              <a:endParaRPr lang="cs-CZ" dirty="0"/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4353635" y="6027368"/>
              <a:ext cx="600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20</a:t>
              </a:r>
              <a:endParaRPr lang="cs-CZ" dirty="0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1487606" y="4490744"/>
              <a:ext cx="600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10</a:t>
              </a:r>
              <a:endParaRPr lang="cs-CZ" dirty="0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3333465" y="6018663"/>
              <a:ext cx="600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10</a:t>
              </a:r>
              <a:endParaRPr lang="cs-CZ" dirty="0"/>
            </a:p>
          </p:txBody>
        </p:sp>
        <p:sp>
          <p:nvSpPr>
            <p:cNvPr id="26" name="Oblouk 25"/>
            <p:cNvSpPr/>
            <p:nvPr/>
          </p:nvSpPr>
          <p:spPr>
            <a:xfrm>
              <a:off x="2108581" y="5254388"/>
              <a:ext cx="1078172" cy="982125"/>
            </a:xfrm>
            <a:prstGeom prst="arc">
              <a:avLst>
                <a:gd name="adj1" fmla="val 17887034"/>
                <a:gd name="adj2" fmla="val 959849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688608" y="5512175"/>
              <a:ext cx="600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45</a:t>
              </a:r>
              <a:r>
                <a:rPr lang="cs-CZ" b="1" baseline="30000" dirty="0" smtClean="0"/>
                <a:t>0</a:t>
              </a:r>
              <a:endParaRPr lang="cs-CZ" b="1" dirty="0"/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40" name="Rukopis 39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27120" y="1652040"/>
              <a:ext cx="5715360" cy="4375800"/>
            </p14:xfrm>
          </p:contentPart>
        </mc:Choice>
        <mc:Fallback xmlns="">
          <p:pic>
            <p:nvPicPr>
              <p:cNvPr id="40" name="Rukopis 3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17760" y="1642680"/>
                <a:ext cx="5734080" cy="4394520"/>
              </a:xfrm>
              <a:prstGeom prst="rect">
                <a:avLst/>
              </a:prstGeom>
            </p:spPr>
          </p:pic>
        </mc:Fallback>
      </mc:AlternateContent>
      <p:pic>
        <p:nvPicPr>
          <p:cNvPr id="41" name="Zvuk 4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2.956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950"/>
    </mc:Choice>
    <mc:Fallback>
      <p:transition spd="slow" advTm="113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2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5727</TotalTime>
  <Words>694</Words>
  <Application>Microsoft Office PowerPoint</Application>
  <PresentationFormat>Širokoúhlá obrazovka</PresentationFormat>
  <Paragraphs>169</Paragraphs>
  <Slides>16</Slides>
  <Notes>0</Notes>
  <HiddenSlides>0</HiddenSlides>
  <MMClips>16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Cambria Math</vt:lpstr>
      <vt:lpstr>Times New Roman</vt:lpstr>
      <vt:lpstr>Wingdings</vt:lpstr>
      <vt:lpstr>Motiv Office</vt:lpstr>
      <vt:lpstr>Keynesiánský model  produkt </vt:lpstr>
      <vt:lpstr>Modely ekonomiky </vt:lpstr>
      <vt:lpstr>Model dvousektorová ekonomika </vt:lpstr>
      <vt:lpstr>Model AD </vt:lpstr>
      <vt:lpstr>1. Domácnosti  Spotřeba C </vt:lpstr>
      <vt:lpstr>1. Domácnosti  Spotřeba C </vt:lpstr>
      <vt:lpstr>1. Domácnosti  Spotřeba C </vt:lpstr>
      <vt:lpstr>Prezentace aplikace PowerPoint</vt:lpstr>
      <vt:lpstr>Křivka 450</vt:lpstr>
      <vt:lpstr>Grafické znázornění spotřeby C</vt:lpstr>
      <vt:lpstr>Prezentace aplikace PowerPoint</vt:lpstr>
      <vt:lpstr>Prezentace aplikace PowerPoint</vt:lpstr>
      <vt:lpstr>Domácnosti  Úspory S</vt:lpstr>
      <vt:lpstr>Domácnosti  Úspory S</vt:lpstr>
      <vt:lpstr>Domácnosti  Úspory S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Keynesiánský model  produkt</dc:title>
  <dc:creator>Milka B</dc:creator>
  <cp:lastModifiedBy>Milka B</cp:lastModifiedBy>
  <cp:revision>103</cp:revision>
  <dcterms:created xsi:type="dcterms:W3CDTF">2020-03-18T19:35:33Z</dcterms:created>
  <dcterms:modified xsi:type="dcterms:W3CDTF">2020-03-26T18:35:29Z</dcterms:modified>
</cp:coreProperties>
</file>