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tags/tag1.xml" ContentType="application/vnd.openxmlformats-officedocument.presentationml.tags+xml"/>
  <Override PartName="/ppt/ink/inkAction4.xml" ContentType="application/vnd.ms-office.inkAction+xml"/>
  <Override PartName="/ppt/ink/inkAction5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71" r:id="rId4"/>
    <p:sldId id="272" r:id="rId5"/>
    <p:sldId id="267" r:id="rId6"/>
    <p:sldId id="268" r:id="rId7"/>
    <p:sldId id="269" r:id="rId8"/>
    <p:sldId id="270" r:id="rId9"/>
    <p:sldId id="258" r:id="rId10"/>
    <p:sldId id="259" r:id="rId11"/>
    <p:sldId id="260" r:id="rId12"/>
    <p:sldId id="261" r:id="rId13"/>
    <p:sldId id="265" r:id="rId14"/>
    <p:sldId id="262" r:id="rId15"/>
    <p:sldId id="263" r:id="rId16"/>
    <p:sldId id="264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3-22T12:19:21.03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5373">
    <iact:property name="dataType"/>
    <iact:actionData xml:id="d0">
      <inkml:trace xmlns:inkml="http://www.w3.org/2003/InkML" xml:id="stk0" contextRef="#ctx0" brushRef="#br0">5581 14213 0,'-25'25'222,"0"-25"-191,1 0-30,-1 0 14,25 25 239,25-25-238,-1 0-15,1 0 13,0 0 55,0 0-53,0 0-15,-25-25 299,-25 25 132,0 0-416,0 0-1,0 0 54,1 0-68,-1 0 14,0 0 23,0 0 40,0 0-62,1 0-10,24 25 94,24-1-84,26-24 0,-25 25-15,0-25 67,24 0-53,-24 0 1,0 0 15,0 0 38,-1 0-53,-24-25-15,0 1 13,0-1 2,0 0 0,0 0-10,0 0 10,0 1-1,0-1 1,0 0 0,0 0 37,0 0-37,0 1-1,0-1 17,-24 25 83,-1 0-108</inkml:trace>
    </iact:actionData>
  </iact:action>
  <iact:action type="add" startTime="19243">
    <iact:property name="dataType"/>
    <iact:actionData xml:id="d1">
      <inkml:trace xmlns:inkml="http://www.w3.org/2003/InkML" xml:id="stk1" contextRef="#ctx0" brushRef="#br0">5581 16446 0,'-25'24'401,"0"-24"-386,1 25-14,-1 0 52,0-25-52,0 25 13,25 0 187,0-1-200,0 1 13,0 0-13,0 0 14,50 0-14,-1-1 14,1 1-14,0 0 13,-26-25 8,1 25 195,0-25-202,-25-25 1,0 0-1,0 0-14,0 1 14,0-1-14,-25 25 20,25-50-5,-25 50 46,1-25-61,-1 25 52,0 0-38,0-24 1,0 24-15,1 0 0,-1 0 13,0 0-13,0 0 13,0 0-7,1 0 8,-26 0 48,25 0-10,0 0-52,1 0 14,-1 0 0,0 0 1,0 0-15,25 24 136,0 1-106,0 0-30,0 0 14,0 0 1,25-1 6,-25 1-7,25 0 1,0 0-15,-1-25 14,1 25-14,0-25 13,0 0 2,0 0-15,-1 0 14,1 0-9,0 0-5,0 0 61,0 0-25,-1 0-36,1-25 30,0 0 53,0 0-52,-25 0-1,25 1-16,-25-1 39,24 25-39,-24-25 1,0 0 22,0 0 78,-24 25-32</inkml:trace>
    </iact:actionData>
  </iact:action>
  <iact:action type="add" startTime="24147">
    <iact:property name="dataType"/>
    <iact:actionData xml:id="d2">
      <inkml:trace xmlns:inkml="http://www.w3.org/2003/InkML" xml:id="stk2" contextRef="#ctx0" brushRef="#br0">10220 14064 0</inkml:trace>
    </iact:actionData>
  </iact:action>
  <iact:action type="add" startTime="27189">
    <iact:property name="dataType"/>
    <iact:actionData xml:id="d3">
      <inkml:trace xmlns:inkml="http://www.w3.org/2003/InkML" xml:id="stk3" contextRef="#ctx0" brushRef="#br0">10269 16570 0,'25'0'153,"0"0"-137,-50 0-1,0 0 1,0 0 0,1 0-15,-1 0 13,-25 24-7,25 1 40,1-25-46,-1 25 82,25 0-51,25-25-17,-1 0-14,1 0 14,0 0-9,0-25 26,0 25-17,-1 0 16,1-25-30,-25 0 14,25 25-8,0-24-6,24-1 45,-49 0-15,25 25-16,-25-25-8,0 0-6,-25 25 92,1 0-87,-1 0-5,0 0 14,0 25 0,-24-25 17,24 0-17,0 0 1,25 25-10,-25-25 26,0 25-17,1 0 17,24-1-31,0 1 13,0 0 55,0 0-53,0 0-1</inkml:trace>
    </iact:actionData>
  </iact:action>
  <iact:action type="add" startTime="29252">
    <iact:property name="dataType"/>
    <iact:actionData xml:id="d4">
      <inkml:trace xmlns:inkml="http://www.w3.org/2003/InkML" xml:id="stk4" contextRef="#ctx0" brushRef="#br0">10492 14461 0,'0'0'1,"0"25"29,0 0 1,0 0 22,0-1-52</inkml:trace>
    </iact:actionData>
  </iact:action>
  <iact:action type="add" startTime="29740">
    <iact:property name="dataType"/>
    <iact:actionData xml:id="d5">
      <inkml:trace xmlns:inkml="http://www.w3.org/2003/InkML" xml:id="stk5" contextRef="#ctx0" brushRef="#br0">10120 15354 0,'25'0'62,"-25"25"-61,25-25 14,-25 25 0,0 0-8,0-1-6,25 1 13,-25 0-13,0 0 14,25-25-14,-25 25 14,49 24-14,-24 1 13,0-1-13,0-24 14</inkml:trace>
    </iact:actionData>
  </iact:action>
  <iact:action type="add" startTime="30508">
    <iact:property name="dataType"/>
    <iact:actionData xml:id="d6">
      <inkml:trace xmlns:inkml="http://www.w3.org/2003/InkML" xml:id="stk6" contextRef="#ctx0" brushRef="#br0">10220 16024 0,'0'25'100,"0"-1"-99,0 1 13,0 25 2,0-25-9,0 24-6,0 1 13,-25-1-13,25 1 14</inkml:trace>
    </iact:actionData>
  </iact:action>
  <iact:action type="add" startTime="37075">
    <iact:property name="dataType"/>
    <iact:actionData xml:id="d7">
      <inkml:trace xmlns:inkml="http://www.w3.org/2003/InkML" xml:id="stk7" contextRef="#ctx0" brushRef="#br0">13494 14287 0,'0'-24'247,"-25"24"-62,0 24-170,25 1-14,-25 0 83,25 0-83,-24 0 14</inkml:trace>
    </iact:actionData>
  </iact:action>
  <iact:action type="add" startTime="38253">
    <iact:property name="dataType"/>
    <iact:actionData xml:id="d8">
      <inkml:trace xmlns:inkml="http://www.w3.org/2003/InkML" xml:id="stk8" contextRef="#ctx0" brushRef="#br0">13419 14660 0,'0'0'1,"25"24"4,-25 26-4,25 0 14,-25-26-14,0 26 13,0-25-13,0 0 14,0-1 1,0 1 15,0 0-25,0 0-5,0 24 14,0-24-14,0 25 14,-25-1-14,25-24 13,-25 25-13,1-25 14,24 24-14,0-24 13,0 0-13</inkml:trace>
    </iact:actionData>
  </iact:action>
  <iact:action type="add" startTime="38964">
    <iact:property name="dataType"/>
    <iact:actionData xml:id="d9">
      <inkml:trace xmlns:inkml="http://www.w3.org/2003/InkML" xml:id="stk9" contextRef="#ctx0" brushRef="#br0">13419 15677 0,'0'49'1,"0"-24"13,0 0 2,0 0-1,0-1 1,0 1-15,0 0 14,0 0-14,0 0 13,0-1-7,0 26-6,0 0 13,0-26-13,0 26 14</inkml:trace>
    </iact:actionData>
  </iact:action>
  <iact:action type="add" startTime="39477">
    <iact:property name="dataType"/>
    <iact:actionData xml:id="d10">
      <inkml:trace xmlns:inkml="http://www.w3.org/2003/InkML" xml:id="stk10" contextRef="#ctx0" brushRef="#br0">13469 16396 0</inkml:trace>
    </iact:actionData>
  </iact:action>
  <iact:action type="add" startTime="40125">
    <iact:property name="dataType"/>
    <iact:actionData xml:id="d11">
      <inkml:trace xmlns:inkml="http://www.w3.org/2003/InkML" xml:id="stk11" contextRef="#ctx0" brushRef="#br0">13494 16470 0</inkml:trace>
    </iact:actionData>
  </iact:action>
  <iact:action type="add" startTime="41387">
    <iact:property name="dataType"/>
    <iact:actionData xml:id="d12">
      <inkml:trace xmlns:inkml="http://www.w3.org/2003/InkML" xml:id="stk12" contextRef="#ctx0" brushRef="#br0">13494 16570 0,'25'0'285,"-25"24"-284,24-48 13,-24-1-13,0 0 14,-24 25 101,-1 0-115,0 0 29,25 25-29,0 0 20,0-1-20,0 1 14,0 0 85,0 0-99,25-25 29,-25-25-29,25 25 14,-25-25-14,24-24 14,-24 24-14,0 0 13,0 0 40,0 0-53</inkml:trace>
    </iact:actionData>
  </iact:action>
  <iact:action type="add" startTime="59651">
    <iact:property name="dataType"/>
    <iact:actionData xml:id="d13">
      <inkml:trace xmlns:inkml="http://www.w3.org/2003/InkML" xml:id="stk13" contextRef="#ctx0" brushRef="#br0">16867 5060 0,'-25'0'84,"1"0"-83,-26 25 14,25-25-14,0 25 13,25 0-13,-24-25 14,-26 24 1,25-24-1,-24 25-8,-1 0 71,25 0-56,0 0-6,1-1 15,-1-24-15,0 25-15,-25 0 13,25 0-13,1 0 20,-26 24 26,25-24-31,-24 0-15,-1 0 83,25-1-83,0 26 13,1 0-13,24-1 14,-25 1-14,25-25 13,0 24-7,-25 1-6,0 0 14,25-1-14,-25 1 13,25-1 2,0 1-15,0 0 13,0-1 55,0-24-53,0 0-15,0 0 14,0 24-14,0-24 13,25 0-13,0 0 14,0-1-9,24 26-5,-24 0 14,25-26-14,-25 26 14,24-25-14,1 0 13,-1-1-13,-24 1 14,0-25 1,0 0-15,0 25 0,24-25 19,1 25-19,24 0 13,1-25-13,-1 24 14,25 1-14,1 0 14,-51-25-14,26 0 13,-26 0-13,1 0 14,-25 0-14,24 0 20,-24 0-5,0 0-15,24 0 13,-24-25-13,0 25 14,25-25-14,-1 25 13,1-24-13,24 24 14,-24-25 23,-25 25-37,24-25 13,-49 0-13,25 0 14,0-24-14,0 24 14,0-49-14,-1-1 13,-24 26-13,25-26 14,-25 26-9,0-26-5,0 1 14,0-1-14,0 26 14,0-26-14,0 26 13,0-1-13,0 0 14,0 1-14,0-1 14,0 25-14,0 1 20,-25 24-20,1-25 13,24 0-13,-25 0 14,25 0 1,-25 1-1,0 24 1,25-25-15,-25 0 13,1 0-7,-26 0-6,0 25 14,26-24-14,-26-1 13,25 0-13,0 25 14,0-25-14,1 0 13,24 1-13,-25-1 14,0 0 1,0 0-15,0 0 20,25 1-6,-24-1 70,-1 25-69,0 0-15,0 0 13,0 0-13,1 0 14,-1 0 1,0 0-15,0 0 20,0 0-6,1 0-14,-1 0 14,0 0-14,0 0 14,-24 0 38,24 0-37,0 0-15,0 0 82</inkml:trace>
    </iact:actionData>
  </iact:action>
  <iact:action type="add" startTime="92620">
    <iact:property name="dataType"/>
    <iact:actionData xml:id="d14">
      <inkml:trace xmlns:inkml="http://www.w3.org/2003/InkML" xml:id="stk14" contextRef="#ctx0" brushRef="#br0">10195 14213 0</inkml:trace>
    </iact:actionData>
  </iact:action>
  <iact:action type="add" startTime="97669">
    <iact:property name="dataType"/>
    <iact:actionData xml:id="d15">
      <inkml:trace xmlns:inkml="http://www.w3.org/2003/InkML" xml:id="stk15" contextRef="#ctx0" brushRef="#br0">10269 10443 0,'-25'25'200,"1"-1"-184,-26 1-1,25-25 23,25 25-7,0 0-15,0 0-15,0-1 14,0 1-14,0 0 98,25-25-77,-25-25-6,25 25-1,0-25 1,-25 1-1,0-1-14,0 0 14,0 0 1,-25 25-10,0-25 173,25 1-164,-25 24-8,0-25-6,1 0 98,-26 25-98,25 0 76,25 25-76,0 0 14,25-1-9,0-24-5,24 0 14,-24 25-14,25-25 14,24 0 0,-49 0 16,25 0-30,-50-25 14,24 1-9,1-1-5,-25 0 14,0-25-14,0 26 14,0-1-14,0 0 13,0 0 40,-25 25 24,25 25 22,0 0-62</inkml:trace>
    </iact:actionData>
  </iact:action>
  <iact:action type="add" startTime="111547">
    <iact:property name="dataType"/>
    <iact:actionData xml:id="d16">
      <inkml:trace xmlns:inkml="http://www.w3.org/2003/InkML" xml:id="stk16" contextRef="#ctx0" brushRef="#br0">13519 7937 0,'0'25'307,"0"0"-306,0 0 29,24-25 70,1 0-84,0-25 0,-25 0-1,0 0 7,0 1-21,0-1 14,0 0-14,0 0 14,0 0-14,0 1 29,0-1-15,0 0-14,-25 25 0,25-25 20,-49 0-20,-1 1 13,0 24-13,1-25 14,-1 25-14,1-25 13,-1 25 2,25 0 0,0 0-15,0 0 13,1 0 8,-1 25-21,0-25 14,25 25-14,0-1 14,0 1-14,0 25 13,0-25-13,0 24 14,0-24-14,0 0 20,25 0-20,0-1 14,24 1-14,1 0 13,0-25-13,-1 25 14,26 0-14,-1 0 14,0-25 69,-24 24-68,-25-24-15,-25-24 13,0-26-13,0 25 21,0-25-21,0 26 13,0-1 49,-25 0-62,25 0 13,-25 0-7,0 25-6,25-24 60,-24 24-45,-1 0 0,0 0-10,0 0 10</inkml:trace>
    </iact:actionData>
  </iact:action>
  <iact:action type="add" startTime="125315">
    <iact:property name="dataType"/>
    <iact:actionData xml:id="d17">
      <inkml:trace xmlns:inkml="http://www.w3.org/2003/InkML" xml:id="stk17" contextRef="#ctx0" brushRef="#br0">19695 7813 0,'25'-24'162,"0"-1"-161,-1 25 14,1 0-9,25 0-5,-1 0 14,26 0-14,24-25 14,0 0-14,-24 0 13,-1 25 71,-49 0 78,-50 0-141</inkml:trace>
    </iact:actionData>
  </iact:action>
  <iact:action type="add" startTime="126595">
    <iact:property name="dataType"/>
    <iact:actionData xml:id="d18">
      <inkml:trace xmlns:inkml="http://www.w3.org/2003/InkML" xml:id="stk18" contextRef="#ctx0" brushRef="#br0">19670 7987 0,'50'0'147,"-25"-25"-132,49 25-14,0 0 14,1 0-14,-1 0 14,1 0-9,-1 0-5,-49 0 14,0 0-14</inkml:trace>
    </iact:actionData>
  </iact:action>
  <iact:action type="add" startTime="127595">
    <iact:property name="dataType"/>
    <iact:actionData xml:id="d19">
      <inkml:trace xmlns:inkml="http://www.w3.org/2003/InkML" xml:id="stk19" contextRef="#ctx0" brushRef="#br0">21084 7739 0,'25'-25'147,"0"0"-132,-25 1-14,0-1 14,-25 0-14,25-25 14,-25 1-9,25 24 10,-25 0-15,25 0 13,0 1-13,-25-1 14,1 0 1,24 0-1,-25 25-14,25-25 14,-25 25-9,0 0-5,0 0 14,1 0-14,-1-24 60,-25 24-38,25 0-8,1 24-14,-1-24 61,0 25-47,0 0 7,0 0 25,0 0-31,25-1-15,0 1 20,0 0 42,0 0-48,0 0-14,0-1 14,0 1-9,0 0-5,0 0 14,25-25 32,0 25-46,0-25 13,0 24-13,0-24 14,-25 25-8,24-25-6,1 25 44,0-25-44,0 25 14,0-25-14,24 0 14,1 0-14,-25 25 13,24-25-7,1 0 40,-25 0-32,-1 0-14,1 0 14,0 0-14,-25 24 67,25-24-67,-25 25 14,0 0-14,0 0 13,0 0-13,0-1 14,0 1-9,0 0-5,0 0 14,0 0 1,0 0 31,0-1-32,0 1 54,0 0-15,-25-25-39,0 25-14,0-25 14,1 25 0,-1-25 1,0 24 22,-25-24-37,26 25 13,-26-25-13,0 25 14,-24-25-14,0 0 314,24 0-299,0 0-15,-24-25 14,-1 0-9,1 1-5,0 24 13,-1-25-13,26 0 114,24 25-114,0 0 14,25-25-14</inkml:trace>
    </iact:actionData>
  </iact:action>
  <iact:action type="add" startTime="138067">
    <iact:property name="dataType"/>
    <iact:actionData xml:id="d20">
      <inkml:trace xmlns:inkml="http://www.w3.org/2003/InkML" xml:id="stk20" contextRef="#ctx0" brushRef="#br0">5135 14511 0,'-25'0'62,"25"-25"-9,-25 25-52,25 25 14,0 0 23,-25-1-37,25 1 13,-25-25-13,25 50 14,0-25 1,0-1-1,0 1 1,0 25-15,0-1 20,0-24-20,0 25 14,0-1-14,0 1 13,0 0-13,0-26 14,0 1-14,0 0 14,0 0 0,0 0-14,0-1 14,0 1-9,0 25-5,0-25 14,0 24-14,0-24 14,25 0 100,-25 0-61,0 0-39,0 24 17,0-24-17,0 0-14,0 0 14,0-1-14,0 1 20,0 0-20,0 0 0,0 24 28,0-24-28,0 0 14,0 25-14,0-1 14,0 1-14,0-1 13,0-24-13,0 0 168</inkml:trace>
    </iact:actionData>
  </iact:action>
  <iact:action type="add" startTime="139931">
    <iact:property name="dataType"/>
    <iact:actionData xml:id="d21">
      <inkml:trace xmlns:inkml="http://www.w3.org/2003/InkML" xml:id="stk21" contextRef="#ctx0" brushRef="#br0">4911 15577 0,'0'25'31,"0"0"-16,0 0-14,0 0 14,0-1-14,25 1 14,0 0-14,-25 0 20,25 0-20,-25-1 13,25 1-13,-1 0 14,-24 0-14,25 0 14,-25-1 16,25-24-9,-25 25-6,25-25-15,-25 25 13,25 0-13,-1 0 14,1-1-14,-25 26 14,25-25-14,0 0 182,0-1-129,-1 1-53,1-25 14,0 0 0,-25-25-14,25 1 14,0-26 116,-25 0-109,0 26-21,0-1 14,24 0-14,-24 0 14,25-24-14,0 24 0,-25-25 12,0 1-12,25 24 14,-25 0 1,25 0-15</inkml:trace>
    </iact:actionData>
  </iact:action>
  <iact:action type="add" startTime="142196">
    <iact:property name="dataType"/>
    <iact:actionData xml:id="d22">
      <inkml:trace xmlns:inkml="http://www.w3.org/2003/InkML" xml:id="stk22" contextRef="#ctx0" brushRef="#br0">3522 15255 0,'-25'-25'31,"25"0"-25,50 25 10,-25 0 0,0 0 84,-1 0-85,1 0 1,25 0-15,-25 0 14,24 0-14,-24 0 13,25 0-7,-1 0-6,1 0 13,0 0-13,24 0 14,-49 0-14,0 0 167</inkml:trace>
    </iact:actionData>
  </iact:action>
  <iact:action type="add" startTime="143139">
    <iact:property name="dataType"/>
    <iact:actionData xml:id="d23">
      <inkml:trace xmlns:inkml="http://www.w3.org/2003/InkML" xml:id="stk23" contextRef="#ctx0" brushRef="#br0">4490 14982 0,'0'-25'78,"0"0"-63,0 1-14,0-1 5,0 0 9,0 0 1,0 0-15,0 1 14,0-1-14,-25 0 13,0 25 40,0 0-23,0 0-30,1 0 14,-1 0-14,0 0 13,0 0-13,0 0 36,1 0-21,-1 0-15,25 25 113,-25-25-82,25 25-31,0-1 13,0 1-7,0 0-6,0 0 13,25 0-13,0-1 14,-1-24 1,-24 25-15,0 0 13,25-25-13,-25 25 14,25-25-14,-25 25 14,25-1 54,-25 1-68,0 0 51,0 0-21,0 0 23,25-1-39,-1 1 1,1-25 69,-25 25-70,25-25-14,0 25 14,0 0-14,-1-1 13,1-24 2,-25 25 0,25 0-10,-25 25-5,0-25 14,0-1-14,0 1 45,0 0-15,0 0-9,0 0-6,-25-1-1,0-24 39,1 0-39,-1 25-14,-25-25 14,25 0-14,-24 0 14,-1 0-14,1 0 13,-26-25-13,26 1 14,-1 24-14,0-25 13,-24 0-7,24 25-6,26 0 14,-1 0 216,25-25-215</inkml:trace>
    </iact:actionData>
  </iact:action>
  <iact:action type="add" startTime="145683">
    <iact:property name="dataType"/>
    <iact:actionData xml:id="d24">
      <inkml:trace xmlns:inkml="http://www.w3.org/2003/InkML" xml:id="stk24" contextRef="#ctx0" brushRef="#br0">4936 15354 0,'0'-25'15,"25"0"-14,-50 1 67,0 24-67,1 0 14,-1 0-14,0 0 13,0-25-13,0 25 14,0-25-14,1 25 67,-1 0-67,0 0 14,0 0 154,0 25-138,1 0 23,-1-25-39,0 24 1,0 1 31,0 0-25,1-25 172,24 25-188,0 0 10,0 0-15,0-1 0,0 1 13,0 0 1,0 0 54,24-25-53,-24 25-15,25-25 14,0 24-14,0-24 13,24 25-13,-24-25 36,0 25-21,0-25-1,0 0 17,-1 0-1,1 0-25,0 0 10,0-25 0,0 0-1,0 25 1,-1-24 169,1-1-116,0 0 263,-25 0-301,0 50 7,0 0-23,0 0-14,0-1 30,25-24-30,-25 25 13,25-25 171,24 0-184,-24 0 83,0 0-69,0 0-14,-1 0 14,1 0 38,-25-25-37</inkml:trace>
    </iact:actionData>
  </iact:action>
  <iact:action type="add" startTime="151643">
    <iact:property name="dataType"/>
    <iact:actionData xml:id="d25">
      <inkml:trace xmlns:inkml="http://www.w3.org/2003/InkML" xml:id="stk25" contextRef="#ctx0" brushRef="#br0">7739 12675 0,'0'-25'22,"-25"25"-7,25 25 1,0 25-15,0-1 14,0 1-14,-25 0 13,1-1-13,-1 26 14,-25 49-14,25-25 13,1 25-7,-1 0-6,0-25 14,0 0-14,0 1 13,1-1-13,-26 0 14,25-25-14,0-24 13,1 24-13,24-24 14,-25-25 23,25 0-37,0-1 13,0 1-13</inkml:trace>
    </iact:actionData>
  </iact:action>
  <iact:action type="add" startTime="152756">
    <iact:property name="dataType"/>
    <iact:actionData xml:id="d26">
      <inkml:trace xmlns:inkml="http://www.w3.org/2003/InkML" xml:id="stk26" contextRef="#ctx0" brushRef="#br0">7094 13891 0,'-25'-25'6,"1"25"-5,24 25 14,24-25 0,1 24-14,25 26 14,-1 0-14,1-1 14,0-24-14,-26 25 29,1-26-24,-25 1-5,0 25 14,25-1-14,-25 1 14,25 0 185,0-25-199,-1-25 14,1 0-14,-25-25 167,25 0-152,-25 0-15,0 0 13,0 0-13,25 1 14,0-26-14,-25 25 14,49-24-14,-24 24 20,0 0-20,0 0 13,-1 0-13,1-24 14,0 24-14,-25-25 14,25 50 270,-25-24-270,-25 24 1</inkml:trace>
    </iact:actionData>
  </iact:action>
  <iact:action type="add" startTime="154723">
    <iact:property name="dataType"/>
    <iact:actionData xml:id="d27">
      <inkml:trace xmlns:inkml="http://www.w3.org/2003/InkML" xml:id="stk27" contextRef="#ctx0" brushRef="#br0">10914 10145 0,'-25'-49'53,"0"49"-37,1 0-15,24 24 13,-25 26 2,0 0-15,0 24 13,0 25-13,1-24 14,-1-1-14,25 0 0,-25-49 19,25 25-19,0-25 14,0 24-14,-25 26 13,25-1-13,0 0 14,0 1-14,0-1 14,0 1-14,0-26 13,0 1-13,0-25 14,0 0-9</inkml:trace>
    </iact:actionData>
  </iact:action>
  <iact:action type="add" startTime="155636">
    <iact:property name="dataType"/>
    <iact:actionData xml:id="d28">
      <inkml:trace xmlns:inkml="http://www.w3.org/2003/InkML" xml:id="stk28" contextRef="#ctx0" brushRef="#br0">10393 11212 0,'0'-25'15,"25"25"1,0 0 3,0 0-4,-25 25 1,24 0 0,1 24-15,0-24 13,0 0-13,0 24 14,-1 1-8,1 0-6,0-26 14,25 26-14,-50-25 14,24 0-14,1-25 113,0-25-113,0 0 14,-25 0-14,25 0 0,-1 1 13,1-26 1,0 25-8,0-24-6,-25-1 14,25 25-14,-25 0 182</inkml:trace>
    </iact:actionData>
  </iact:action>
  <iact:action type="add" startTime="157155">
    <iact:property name="dataType"/>
    <iact:actionData xml:id="d29">
      <inkml:trace xmlns:inkml="http://www.w3.org/2003/InkML" xml:id="stk29" contextRef="#ctx0" brushRef="#br0">13171 8533 0,'-25'0'100,"1"25"-85,-1 24-8,25-24-6,0 25 14,-25-1-14,0 1 13,0 24-13,25 25 14,-24-24-14,-1-1 13,25 1-13,-25-50 36,25 24-21,0-24-15,-25-25 13,25 25-13,0 0 14,0-1-14</inkml:trace>
    </iact:actionData>
  </iact:action>
  <iact:action type="add" startTime="158108">
    <iact:property name="dataType"/>
    <iact:actionData xml:id="d30">
      <inkml:trace xmlns:inkml="http://www.w3.org/2003/InkML" xml:id="stk30" contextRef="#ctx0" brushRef="#br0">12874 9277 0,'0'25'147,"0"0"-146,24-25 13,-24 24-7,25 1-6,0 0 98,0-25-83,0 0-1,-1 0-14,1-25 14,0-24-14,25 24 14,-26-50-14,1 26 13,0 24-13,0-25 67,0 26-67,0-1 14,-25 0 0,24 0-14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3-22T12:58:19.1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376">
    <iact:property name="dataType"/>
    <iact:actionData xml:id="d0">
      <inkml:trace xmlns:inkml="http://www.w3.org/2003/InkML" xml:id="stk0" contextRef="#ctx0" brushRef="#br0">24284 2431 0,'0'0'1,"-25"0"198,0 0-183,0 0-15,25-25 13,-24 0-13,24-24 14,-25-26-9,0 26-5,25-1 14,-50 0-14,50 1 14,-24 24-14,-1 0 29,0 0-14,0 25-15,0 0 13,1 0-7,-1 0-6,0 0 13,-25 25-13,-24 0 14,24 0-14,1 0 14,-1 24-14,0-24 13,1 25-13,24-26 14,0 26-14,-24-25 13,24 24-7,0 1-6,25 0 14,-25-26-14,0 1 13,25 25-13,-24-1 29,24-24-29,0 0 0,0 25 13,0-25 2,0-1-10,0 1-5,0 0 14,0 0-14,0 24 13,24-24-13,1 25 14,50-25-14,-1-1 14,-24 1-14,24-25 13,0 25-13,-24-25 14,0 0-9,-26 0-5,26 0 14,-25 0 1,0 0-1,0 0-14,-1 0 14,1-25-14,0 0 14,0 25 0,0-49-8,-1 49-6,-24-25 13,25 0-13</inkml:trace>
    </iact:actionData>
  </iact:action>
  <iact:action type="add" startTime="7920">
    <iact:property name="dataType"/>
    <iact:actionData xml:id="d1">
      <inkml:trace xmlns:inkml="http://www.w3.org/2003/InkML" xml:id="stk1" contextRef="#ctx0" brushRef="#br0">25276 2480 0,'25'0'106,"0"0"-90,-1 0-15,26 0 14,0 0-14,24 0 13,-24 0-13,24 0 14,-49 0 185,-25 25-168,0 0-26,-50-25-5,25 25 14,-24-25-14,-26 0 13,26 25-13,-26-1 14</inkml:trace>
    </iact:actionData>
  </iact:action>
  <iact:action type="add" startTime="8752">
    <iact:property name="dataType"/>
    <iact:actionData xml:id="d2">
      <inkml:trace xmlns:inkml="http://www.w3.org/2003/InkML" xml:id="stk2" contextRef="#ctx0" brushRef="#br0">25226 2679 0,'0'0'1,"25"0"13,0 0 2,0 0-1,0 0-14,-1 0 14,1 0-14,0 25 14,25-25-9,-26 0 10,51 25-15,49 24 13,0-24-13,0 0 14,0 0-14,-25-25 14,-49 0-14,-25 0 198</inkml:trace>
    </iact:actionData>
  </iact:action>
  <iact:action type="add" startTime="9552">
    <iact:property name="dataType"/>
    <iact:actionData xml:id="d3">
      <inkml:trace xmlns:inkml="http://www.w3.org/2003/InkML" xml:id="stk3" contextRef="#ctx0" brushRef="#br0">26715 2133 0,'0'0'1,"-25"25"13,25 0-13,-25 0 14,25-1-14,0 1 51,0 0-36,-25 0-15,25 0 13,0-1-13,-25 1 14,25 25-14,-24-1 14,-1 26-14,0 24 13,0-24-13,25 24 20,0 0-20,0-25 14,0 1-14,0-1 14,0 1-14,25-51 13,25 26-13,-1-25 14,1-25-14,-1 25 14,26-25-14,-26 0 13,1 0-7,0 0-6,-1-25 13,-24 0-13,0 0 14,0 0-14,-25 1 14,25 24-14,-25-50 13,24 25-13,1-49 14,0 24-14,-25 25 20,25-24-20,-25-1 14,25 1-14,-25-26 13,0 26-13,0-1 14,24-25-14,-24 26 13,0-26-13,0 1 14,0 0-14,0-1 14,0 26-9,0-26-5,0 1 14,0 24-14,0 1 13,0 24-13,-24 25 14,24-25-14,-25 0 14,0 0 0,0 25 7,0 0-21,1 0 14,-26 0-14,25 0 14,-25 0-14,1 25 13,24 0-13,-25-25 14,26 25-14,-26 0 14,25-1-14,0-24 13,1 25-7,-26 0-6,0 0 13,-24 24-13,24 26 14,1-26-14,24 1 14,0 0-14,0-1 13,25-24-13,0 0 83,0 0-83,0-1 13,25-24-13,0 0 14,25 0-14</inkml:trace>
    </iact:actionData>
  </iact:action>
  <iact:action type="add" startTime="11128">
    <iact:property name="dataType"/>
    <iact:actionData xml:id="d4">
      <inkml:trace xmlns:inkml="http://www.w3.org/2003/InkML" xml:id="stk4" contextRef="#ctx0" brushRef="#br0">27806 2555 0,'-25'25'6,"0"-1"10,25 1-1,0 0-14,0 0 14,0 0 1,0 0-15,0-1 13,0 1-13,0 0 14,0 0-9,0 24-5,0 1 14,0 24-14,0 1 14,0-26-14,0 26 13,0-26-13,0 1 14,0-25 123</inkml:trace>
    </iact:actionData>
  </iact:action>
  <iact:action type="add" startTime="11904">
    <iact:property name="dataType"/>
    <iact:actionData xml:id="d5">
      <inkml:trace xmlns:inkml="http://www.w3.org/2003/InkML" xml:id="stk5" contextRef="#ctx0" brushRef="#br0">28327 1885 0,'0'0'1,"-25"25"13,25 0-13,0 0 14,0 24-9,0-24-5,0 0 14,0 24-14,0 1 14,0 0-14,0-1 13,0-24-13,0 49 14,0-24-14,25 24 13,25-24 2,-26 0-9,1-1-6,25 1 0,-50 0 12,25-1-12,-25 1 14,0-25 0,0 24-14,0-24 14,0 0-14,0 0 14,0-1 0,-25 1-8,0-25-6,0 0 13,0 0-13,-24 0 14,24 25-14,-25-25 14,26 0 16,-1 0-15,0 0-15,0-25 4,-24 0-4,24 1 14,0-1-14,0-25 13,0 25 2,0-24-15,25 24 14,0-25-14,0 26 13,0-26-13,0 25 14,0 0-9,0 0-5,0 1 14,0-1-14,25 0 14,25 25-14,0-50 13,-26 26-13,51-1 14,-26 0-14,1 0 13,0 0-13,-26 25 14,26 0-8,-25-24-6,24-1 13,-24 0-13,0 0 14,0 0-14,0 25 29,-1-24-14,-24-1-1,0 0-8,0 0 8,25 25-14,-25-25 14,0 1-14,0-1 14,0 0 0,0 0-14,0 0 14,0 1-14,0-1 14,0-25-9,-25 25-5,1 1 14,-1-26-14,0 25 13,0-24-13,0 24 14,1 25 1,24-25-15,-25 25 67,25 25-67,-25-25 13,25 25-13,-25-1 14,0 1-14,1 25 14,24-25-14,0-1 13,0 1-7,0 0-6,0 25 13,0-26-13,0 26 14,0-25-14,24 24 14,1-24-14,0 0 13,-25 0 2,25 0-1,0-25 23,-25 24-7</inkml:trace>
    </iact:actionData>
  </iact:action>
  <iact:action type="add" startTime="14184">
    <iact:property name="dataType"/>
    <iact:actionData xml:id="d6">
      <inkml:trace xmlns:inkml="http://www.w3.org/2003/InkML" xml:id="stk6" contextRef="#ctx0" brushRef="#br0">25698 10964 0,'0'-25'115,"0"0"-114,0 0 14,0 0-14,0 1 14,-25-1-14,25 0 13,-25 25-7,25-25-6,-25 0 13,0 1-13,1-26 14,-1 25-14,0 0 14,0 1 38,0 24-37,1 0-1,24 24 1,0 1-15,-25-25 14,25 50-14,-25-25 13,0 24-13,0-24 14,1 25-9,24-26-5,0 1 14,0 0 1,0 0-1,0 0 1,0-1-15,0 1 13,0 0 9,24-25-22,1 0 13,-25 25-13,0 0 14,25-25-14,-25 24 13,0 1 2,25 0 0,0 0-15,-1-25 13,-24 25-7,25-25 8,0 0 64,0 0-10,0 25-54,-1-1 1,-24 1-10,0 0-5,0 0 14,0 0 1,0-1-15,0 1 13,0 0-13,-24 0 14,24 0-14,-25-1 13,0 1 9,25 0-8,-25 0-14,0-25 14,1 0 0,-1 25-14,0-25 14,0 0 1,0 0-15,1 0 13,-1 0-7,0 0-6,0 0 13,0 0-13,-24-25 14,-1 0-14,25 0 14,-24 0-14,24 1 13,25-1-13,0 0 14</inkml:trace>
    </iact:actionData>
  </iact:action>
  <iact:action type="add" startTime="15960">
    <iact:property name="dataType"/>
    <iact:actionData xml:id="d7">
      <inkml:trace xmlns:inkml="http://www.w3.org/2003/InkML" xml:id="stk7" contextRef="#ctx0" brushRef="#br0">26417 11261 0,'0'-24'100,"0"-1"-99,25 25 13,24 0-13,1 0 14,0 0-14,-1 0 14,1 0-14,-1 0 13,-73 0 225</inkml:trace>
    </iact:actionData>
  </iact:action>
  <iact:action type="add" startTime="16785">
    <iact:property name="dataType"/>
    <iact:actionData xml:id="d8">
      <inkml:trace xmlns:inkml="http://www.w3.org/2003/InkML" xml:id="stk8" contextRef="#ctx0" brushRef="#br0">26367 11286 0,'0'0'1,"25"0"13,0 0 17,0 25-30,0-25 14,-25 25-8,24-25-6,1 0 13,0 0-13,0 0 29,0 0-14,-1 0 0</inkml:trace>
    </iact:actionData>
  </iact:action>
  <iact:action type="add" startTime="17720">
    <iact:property name="dataType"/>
    <iact:actionData xml:id="d9">
      <inkml:trace xmlns:inkml="http://www.w3.org/2003/InkML" xml:id="stk9" contextRef="#ctx0" brushRef="#br0">28550 10492 0,'-25'-24'31,"1"24"22,24 24-52,0 1 14,0 0-14,-25 0 0,25 0 12,-25-1-12,25 1 21,0 0-21,-25 0 13,25 24-13,0-24 14,-25 0-14,25 0 13,-24 0-13,24 24 14,-25-24-14,25 25 14,0-26-14,-25 26 13,25-25-7,-25 24-6,25 1 13,0-25-13,0 25 14,0-1-14,0-24 14,0 0-14,0 0 13,0-1 18,0 1-31,25-25 20,0 0-6,0 0 17,-1 0-31,1 0 13,0 0-13,0 0 14,24 0-9,1-25-5,0 1 14,-1-26-14,-24 25 14,25-24-14,-26-1 13,1 25-13,0-25 14,-25 1-14,25-26 13,-25 26-13,25-1 21,-25 1-21,0-1 0,0 0 12,0 26-12,0-26 14,0 25 0,0 0-14,0 1 14,0-1-14,-25 25 14,0-25 0,0 25-8,0-25 8,1 25-14,-1-25 14,0 25 48,0 0-57,0 0 94,1 0-84,-1 0 0,0 0 31</inkml:trace>
    </iact:actionData>
  </iact:action>
  <iact:action type="add" startTime="19152">
    <iact:property name="dataType"/>
    <iact:actionData xml:id="d10">
      <inkml:trace xmlns:inkml="http://www.w3.org/2003/InkML" xml:id="stk10" contextRef="#ctx0" brushRef="#br0">29220 11112 0,'0'25'46,"0"0"-45,0 0 14,-25 0-14,25 24 14,-25 1-14,1 24 13,24-24-7,0 0-6,0-1 13,0-24-13,0 25 14,0-26-14,0 1 14,0-50 132,0 1-141</inkml:trace>
    </iact:actionData>
  </iact:action>
  <iact:action type="add" startTime="19929">
    <iact:property name="dataType"/>
    <iact:actionData xml:id="d11">
      <inkml:trace xmlns:inkml="http://www.w3.org/2003/InkML" xml:id="stk11" contextRef="#ctx0" brushRef="#br0">29493 10790 0,'25'0'68,"-25"25"-67,0 0 14,0-1 1,0 1-15,-25 25 13,25-25-13,-25-1 36,25-48 26,0-1-62,0 0 13,0-25-7,0 1-6,0 24 13,0 0 33,0 0-31,0 1 0,0-1 6,0 0-7,0 0-14,0 0 30,0 1 22,25 24-37,0 0 30,-1 0-23,1 24-22,0 1 13,-25 0-13,25 0 14,0 24-14,-25-24 13,24 0-13,-24 0 30,25 0-16,-25-1-8,0 1-6,0 0 13,0 0-13,0 0 30,0-1-30,-25 1 13,25 0-13,0 0 30,-24 0-25,24-1 10,-25 1-15,0 0 76,25 0-71,0 0 10,-25 0 0,0-25-1,1 0 1,-1 24-1,0 1 23,25 0 25,0 0 59,0 0-121,0-1 45,25-24-45,0 0 14,-1 0-14,1 0 13,0 0-13,0 0 14,49 0-9,-24 0-5,24 0 14,1 0-14,-1 0 14,0 0-14,-24 0 13,0 0-13,-26 0 252</inkml:trace>
    </iact:actionData>
  </iact:action>
  <iact:action type="add" startTime="24136">
    <iact:property name="dataType"/>
    <iact:actionData xml:id="d12">
      <inkml:trace xmlns:inkml="http://www.w3.org/2003/InkML" xml:id="stk12" contextRef="#ctx0" brushRef="#br0">24904 5234 0,'-25'0'15,"0"0"7,0 25-6,1-25 0,-1 24 53,0 1-54,0-25 1,0 0 15,1 25-15,-1-25 37,25 25-52,0 0 29,0-1-29,0 1 52,0 0-38,-25 0-14,25 0 14,0-1-14,0 1 29,-25 0-14,25 0 122,-25 0-107,25-1-15,0 1-15,0 0 20,0 0-20,0 0 14,0-1-14,0 1 13,25 25-13,-25-25 14,0 0-14,25-1 13,-25 1-13,0 0 14,0 0-14,0 0 14,0-1-9,25 1-5,-25 0 14,0 0-14,25 0 13,-25-1 2,24-24-15,1 50 14,-25-25-14,25 0 0,0-25 12,0 24 3,24-24-10,1 25-5,24 0 14,26 0-14,-1 0 14,25-1-14,0 26 13,-25-25-13,0-25 14,-49 25-14,24-1 67,-49-24-52,25 0-15,-26 0 13,-24-24 2,25-1-15,-25 0 0,25 0 19,0 0-19,-25 1 14,25-26-14,0 0 13,-1 1-13,-24-1 14,0 25-14,0 1 13,0-26-13,25 50 14,-25-25-14,25 0 14,-25 1-9,0-1-5,0 0 14,25 0 0,-25 0-14,0-24 30,0 24 6,0 0-36,0 0 14,-25 25 1,0-25-1,0 1-14,1-1 14,-1 0-14,-25 25 14,25-50-14,0 50 13,1-24-7,-1-1 8,-25 0-14,25 0 14,-24 0-14,-1 1 14,25-26-14,-49 25 13,24 0-13,1-24 14,24 24 1,0 25-15,0-25 6,-24 0 13,24 25 21,0-24-33,0 24 2,1 0 5,-1 0-14,0 0 14,0 0 1,0 0-15,1 0 13,-1 0-13,-25 0 14,25 0-14,1 0 14,-1 0-9,0 0 25,0 0 70,0 0-86</inkml:trace>
    </iact:actionData>
  </iact:action>
  <iact:action type="add" startTime="27632">
    <iact:property name="dataType"/>
    <iact:actionData xml:id="d13">
      <inkml:trace xmlns:inkml="http://www.w3.org/2003/InkML" xml:id="stk13" contextRef="#ctx0" brushRef="#br0">25772 13122 0,'-25'0'37,"0"0"-21,1 24 0,-1-24-1,25 25 16,-50-25-8,25 25-22,1 0 13,-1-25 2,0 25-1,0 0 17,0-1-17,25 1-8,-24 25-6,-1-25 13,25 24-13,0-24 14,0 0-14,0 0 29,0-1-29,0 1 14,0 0 7,0 0-21,0 0 14,0-1-14,25-24 13,-1 25 2,1 0 53,0 0-53,0 0-1,0-25 1,-1 24-1,1 1 1,0-25-9,0 25-6,0-25 13,24 0-13,26 25 14,-26 0-14,1-25 13,-25 24-13,0-24 30,24 0-16,-24 25-8,0-25-6,24 25 13,-24 0 2,25-25-15,-25 0 45,-1 0-30,1 0-10,0 0-5,0 0 14,24 0-14,26 0 13,-26 0-13,26 0 14,-26 0-14,1 0 67,-25 0-67,0 0 0,-1 0 13,26 0 1,-25 0-14,24 0 14,-24 0-14,0 0 51,0 0-36,24 0 0,-49-25-15,25 0 13,25 0-13,-50 1 14,25-1 0,0 0 8,-25 0-22,24 0 13,-24 1 2,0-1 15,0 0-30,0 0 14,0 0 7,0 1-7,0-1 1,0 0-15,0 0 29,0 0-14,0 1-10,0-1 26,-24 0-31,24 0 13,0 0-13,0 1 30,-25-1-9,25 0-7,-25 0-14,25 0 14,-25 1-14,25-1 14,-25 25-14,25-25 13,-25 25-13,1-25 14,-1 0-14,0 25 13,0-25-7,0 25-6,1 0 14,-1-24 0,0 24 1,0-25-1,0 25 1,1 0-15,-1 0 0,0 0 19,0 0-19,0 0 14,1 0-14,-26-25 13,0 25-13,1 0 14,-1 0-14,25 0 14,1 0-14,-1 0 13,0 0 8,0 0-21,-24 0 14,24 0-14,0 0 14,0 0-14,-24 0 13,24 0 2,-25 0-15,25 0 0,1 0 13,-1 0-13,0 0 383,0 0-383,0 0 83,0 25-69</inkml:trace>
    </iact:actionData>
  </iact:action>
  <iact:action type="add" startTime="70520">
    <iact:property name="dataType"/>
    <iact:actionData xml:id="d14">
      <inkml:trace xmlns:inkml="http://www.w3.org/2003/InkML" xml:id="stk14" contextRef="#ctx0" brushRef="#br0">6424 6747 0,'0'-25'416,"0"0"-415,-24 0 832,-1 25-811,0 0-7,0 0-14,25 25 30,-25 0-16,1 0 1,24 0-10,-25-1 10,25 1 0,0 0-15,0 0 13,0 0-13,0 0 14,-25-1-14,50-24 183,0 0-169,-25-24-14,0-1 14,24 0-14,1 0 51,0 0-51,-25 0 230,0 1-215,0-1-15,0 50 283,0-1-268,0 1 6,0 0 9,0 0-30,25-25 183,-25-25-168,0 0 15,0 0 7</inkml:trace>
    </iact:actionData>
  </iact:action>
  <iact:action type="add" startTime="75192">
    <iact:property name="dataType"/>
    <iact:actionData xml:id="d15">
      <inkml:trace xmlns:inkml="http://www.w3.org/2003/InkML" xml:id="stk15" contextRef="#ctx0" brushRef="#br0">6152 6648 0,'24'0'100,"1"0"-99,0 0 13,0 0 2,24 24-15,1 1 0,0 25 13,-1-25-13,1 24 13,-1-24-13,1 0 14,-25-25 254</inkml:trace>
    </iact:actionData>
  </iact:action>
  <iact:action type="add" startTime="76264">
    <iact:property name="dataType"/>
    <iact:actionData xml:id="d16">
      <inkml:trace xmlns:inkml="http://www.w3.org/2003/InkML" xml:id="stk16" contextRef="#ctx0" brushRef="#br0">6623 6449 0,'0'25'122,"-25"-25"-121,25 25 14,-25-25-14,0 0 13,1 25-13,-1-1 14,0 1 0,0-25-14,0 0 14,1 25-14,-1-25 20,0 0-5,25 25-15,-25-25 13,25 25 2,0-1 0,0 1 37,0 0-37</inkml:trace>
    </iact:actionData>
  </iact:action>
  <iact:action type="add" startTime="102944">
    <iact:property name="dataType"/>
    <iact:actionData xml:id="d17">
      <inkml:trace xmlns:inkml="http://www.w3.org/2003/InkML" xml:id="stk17" contextRef="#ctx0" brushRef="#br0">6449 17338 0,'0'-24'300,"25"24"-284,-25-25-10,0 0-5,0 0 30,-25 25 53,25-25-83,-25 25 14,1-24 16,-1 24-15,0 0-15,0 0 13,0 0-7,1 0-6,-1 0 14,0 0-14,25-25 13,-25 25-13,0 0 14,1-25-14,-1 25 13,0 0 24,0 0 40,0-25-77,1 25 14,-26 0-9,25 0-5,0 0 14,1 0-14,-1 0 61,0 0-61,0 0 20,0 0-20,0 0 0,1 0 28,-1 0-28,0 0 0,0 0 66,0 0-36,1 0-30,-1 0 14,0 0 1,0 0-1,0 0-14,1 0 20,-1 0-20,0 0 30,0 0-30,0 0 13,1 0-13,-1 0 52,0 0-38,-49 50 186,24-1-186,25-24 1,0-25 15,1 25 123,24 0-23,0 0-115,-25-1-15,25 1 20,-25 0-5,0 0 15,25 24 69,0-24-99,0 0 29,25-25-14,-25 25-9,0 0 39,0 0-14,0-1-31,25 1 20,-25 0-20,25 0 14,-25 0-14,0-1 13,0 1-13,24-25 14,1 25-14,-25 0 13,25 0 2,0-25-15,-25 24 20,25 1-20,-1 0 29,1 0 2,0 0-17,0-25-14,0 0 20,-1 24-5,1-24 15,-25 25-30,25-25 14,0 0-14,0 0 14,-1 0 0,1 0-8,0 0-6,0 0 13,0 0-13,-1 0 14,1 0-14,0 0 14,0 0 0,0 0-14,-1 0 14,1 0-14,0 0 13,0 0-7,0 0 109,0 0-101,-1 0-14,1 0 14,0 0-14,0 0 14,0 0 0,-1 0 1,1 0-10,0 0-5,0 0 14,0 0-14,-1 0 14,1 0-14,0-25 13,0 25-13,24 0 14,-24-24 1,0 24-15,0 0 20,0-25-20,-1 25 45,1 0-31,-25-25 1,25 25 6,0-25-6,0 25-1,-1-25 1,1 1-1,-25-26-14,25 25 14,-25 0 7,25 1-21,-25-1 14,0 0 0,25 0 17,-25 0-17,0 1 7,24-1-6,-24-25 0,0 25-15,0 0 13,0 1 18,0-1-10,0 0-21,0 0 13,0 0 118,0 1-131,0-1 29,-24 0-8,-1 0 56,0 25-55,0-25-8,0 25-14,1 0 14,-1-24 0,0 24-14,0 0 130,25-25-130,-25 25 20,1 0-20,-1-25 14,0 25-14,0 0 13,-24 0 133,24 0-131,0 0 6,0 0-6,0 0-1,1-25-14,-1 25 14,0 0 1,0 0-1,0-25-8,1 25-6,-1 0 14,-25-24-14,25 24 13,1 0-13,-1 0 14,0 0-14,0 0 114,0 0-100,-24 0-14,-1 0 14</inkml:trace>
    </iact:actionData>
  </iact:action>
  <iact:action type="add" startTime="110568">
    <iact:property name="dataType"/>
    <iact:actionData xml:id="d18">
      <inkml:trace xmlns:inkml="http://www.w3.org/2003/InkML" xml:id="stk18" contextRef="#ctx0" brushRef="#br0">6524 17934 0,'0'-25'69,"-25"50"432,25 0-500,0-1 13,0 1-13,0 0 130,0-50-78,0 0-37,0 1 0,0-1-15,0 0 20,0 0-20,0 0 13,0 1-13,-25-1 14,0 25-14,25-25 14,-25 0-14,1 25 13,24-25-13,-25 25 99,25-24-99,-25 24 13,0 0 2,0 24 6,25 1-6,0 0-1,0 0 1,-24-25-15,24 25 13,0-1 9,0 1-22,0 0 13,24-50 303,1 25-270,-25-25-32,0 1 7,25-1-6,-25 0 15,-25 25 7,0 0 62,25 25-84,0 0-1,0-1-14,0 1 14,0 0-14,0 0 14,0 0-14,0-1 13,0 1-13,0 0 20,0 0-20,0 0 99,25-25-85,0 0 1,0 0 0,-25-25-15,25 25 13,-25-25 2,0 0 6,24 0-21,-24 1 14,0-1 0,0 0 1,0 0 0,0 0-1,0 1 23,-24 24-22,24-25-15,-25 25 44,0-25-7,25 50 78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3-22T12:47:21.4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7494">
    <iact:property name="dataType"/>
    <iact:actionData xml:id="d0">
      <inkml:trace xmlns:inkml="http://www.w3.org/2003/InkML" xml:id="stk0" contextRef="#ctx0" brushRef="#br0">8210 7913 0,'-24'0'200,"-1"0"-184,0 0-1,0 24-8,0-24 8,1 0 1,-1 25 0,0 0 31,0-25-41,0 0-5,25 25 14,-25-25 69,25 25-68,-24 0-15,-1-1 29,25 1-29,0 0 14,-25 0 23,0 0 40,25-1-56,-25 1 78,25 0-68,-24 0-17,24 0-14,-25-1 14,25 1-14,-25 0 13,25 0-13,0 0 14,0-1-8,0 1 8,0 0 1,0 0-15,0 0 13,0-1-13,0 1 14,0 0-14,0 25 14,0-26-14,0 26 20,0-25-6,0 0 1,0-1-15,0 1 14,0 0 0,0 0 1,0 0 0,25-25-10,-25 24-5,0 1 14,0 0-14,0 0 29,0 0-14,25-25-1,-25 25 7,24-25-6,-24 24-15,25-24 14,0 25 16,0-25-16,0 0-14,-1 0 21,1 0-21,0 0 0,0 0 12,0 0-12,0 0 14,-1 0-14,1 0 13,25 0-13,-25 0 14,24 0-14,-24 0 14,25 0-14,-26 25 13,26-25-7,0 0 8,-1 0-14,1 0 14,-1 0 70,-24 0-84,0 0 13,0 0-13,24-25 14,-24 0-14,25 1 29,-1-1-14,-49 0-10,25 0 10,-25 0 0,0 0-15,25 1 13,-25-1 2,25 0-15,-25 0 0,0-24 28,25 24-22,-25 0-6,0 0 13,0 0 2,0 1 0,0-1-15,0 0 13,0 0-13,24 0 14,-24-24 0,0 24-8,0-25-6,0 26 14,0-1 0,25 0-14,-25-25 14,0 26-14,0-1 0,-25 0 12,25 0 3,0 0-15,0 1 20,0-1-5,0 0-1,0 0 1,0-24 0,-24 49-1,24-25 7,-25 0-6,0 25 0,0-25-15,0 25 60,1 0-54,-1 0 55,-25 0-46,25 0-15,1 0 13,-1 0-7,0 0-6,-25 0 14,26 0-14,-1 0 13,0 0-13,0 0 14,0 0 0,1 0 1,-1 0-15,0 0 51,0 0-36,0 0-15,-24 0 14,-26 0-14,26 25 13,-26-25-13,51 0 14,-26 0-9,0 0-5</inkml:trace>
    </iact:actionData>
  </iact:action>
  <iact:action type="add" startTime="33150">
    <iact:property name="dataType"/>
    <iact:actionData xml:id="d1">
      <inkml:trace xmlns:inkml="http://www.w3.org/2003/InkML" xml:id="stk1" contextRef="#ctx0" brushRef="#br0">8359 5904 0,'0'-25'153,"0"0"10,25 0-147,-25 0-1,0 0-8,0 50 309,0 0-315,0 0 14,0 0-14,0 0 98,0-1-83,25-24 37,0 0-6,-1 0-31,-24-24-1,-24-1 7,24 0-6,-25 25 0,25-25 454,25 25-392,-1-25-56,-24 0-6,0 1-1,0-1-14,0 50 368,-24-50-269,-1 25-84</inkml:trace>
    </iact:actionData>
  </iact:action>
  <iact:action type="add" startTime="62407">
    <iact:property name="dataType"/>
    <iact:actionData xml:id="d2">
      <inkml:trace xmlns:inkml="http://www.w3.org/2003/InkML" xml:id="stk2" contextRef="#ctx0" brushRef="#br0">8384 5755 0,'0'24'871,"0"1"-856,0 0 1,0 0 0,0 0 53,0 0-54,0-1-14,0 1 14,0 0 16,0 0-9,0 0 9,0-1-15,0 1-15,0 0 29,0 0-14,0 0-10,0-1 10,0 1 0,0 0 100,0 0-101,0 0 86,0-1-70,0 1-25,0 0 72,0 0-62,0 0-9,0-1 8,0 1 16,0 0-15,0 0 0,0 0-15,0-1 82,0 1-45,0 0-22</inkml:trace>
    </iact:actionData>
  </iact:action>
  <iact:action type="add" startTime="70310">
    <iact:property name="dataType"/>
    <iact:actionData xml:id="d3">
      <inkml:trace xmlns:inkml="http://www.w3.org/2003/InkML" xml:id="stk3" contextRef="#ctx0" brushRef="#br0">8434 14610 0</inkml:trace>
    </iact:actionData>
  </iact:action>
  <iact:action type="add" startTime="71463">
    <iact:property name="dataType"/>
    <iact:actionData xml:id="d4">
      <inkml:trace xmlns:inkml="http://www.w3.org/2003/InkML" xml:id="stk4" contextRef="#ctx0" brushRef="#br0">8260 14163 0,'-25'0'153,"50"-24"-137,-25-1-1,25 0-14,0 0 14,-1 0-14,1 1 14,0-26-14,0 25 13,0-24-7,-25 24-6,24 0 13,-24 0 2,0 0 0,0 1 84,0-1-69,0 0-30,-24 25 14,24 25 154,0 0-153,0-1-1,0 1-8,0 0-6,0 25 13,0-1-13,0-24 14,0 25-14,0-26 14,0 1 0,0 0-14,0 0 268,0 24-238,0-24-15</inkml:trace>
    </iact:actionData>
  </iact:action>
  <iact:action type="add" startTime="73510">
    <iact:property name="dataType"/>
    <iact:actionData xml:id="d5">
      <inkml:trace xmlns:inkml="http://www.w3.org/2003/InkML" xml:id="stk5" contextRef="#ctx0" brushRef="#br0">8731 13891 0,'25'0'62,"-50"24"-24,0 1-23,25 0-14,-24 0 14,24 24-14,0-24 14,0 0 0,0 0-14,-25 0 14,25-1-14,0 1 14,0 0 22,0 0-21,25-25-15,-1 25 29,-24-1 93,25-24-108,0 0 1,0 0 31,0 0-25,-1 0-21,1 0 13,0-24-13,-25-1 14,25-25-14,0 25 14,-1 1-14,-24-1 13,25 0-13,-25 0 14,25 0-14,-25 1 14,0-1-9,0 0-5,0 0 14,0 0-14,0 1 13,0-1 2,0 0-15,0 0 14,0 0 22,0 1-5,0-1-17,-25 25 54,0-25 9,1 25-56,-1 0-21,0 25 14,0-25 70,0 25-38,1-25-32,-1 0 1,0 24 106,0-24-106,25 25 15,0 0-15,0 0 68,0 0-52,0-1 52</inkml:trace>
    </iact:actionData>
  </iact:action>
  <iact:action type="add" startTime="81062">
    <iact:property name="dataType"/>
    <iact:actionData xml:id="d6">
      <inkml:trace xmlns:inkml="http://www.w3.org/2003/InkML" xml:id="stk6" contextRef="#ctx0" brushRef="#br0">8533 16718 0,'0'-24'347,"0"48"-293,25-24-53,-1 0 13,1 0-13,0 25 14,0-25 0,0 25-14,-1-25 36,1 0-36,0 0 14,-25-25-14,0 0 13,0 1-13,0-1 14,25 0-14,-25 0 14,0 0-14,0 1 13,0-1-7,0 0-6,0 0 13,-25 25-13,0-25 14,0 25 1,1 0-1,-1-24 1,0 24-15,0 0 20,0 0-20,1 0 14,-1 0-14,25 24 13,-25-24-13,0 25 14,0 0-14,1-25 14,-1 25-14,0-25 13,0 25-13,0-1 36,25 1-21,0 0-1,0 0 1,0 0 22,0-1-37,0 1 29,0 0-15,25-25 1,0 25-15,0 0 14,24-25-14,1 24 13,0-24-7,-1 0-6,-24 25 29,0-25-14,0-25-1,-25 1 17,0-1-26,0 0 25,0 0-15,-25 25 53,0 0-53,0 0 184,0 0-184,25 25 53,0-50-38,25 0-30,-25-24 14,25 24-14,0-25 13,-25 1 2,0 24-10</inkml:trace>
    </iact:actionData>
  </iact:action>
  <iact:action type="add" startTime="83862">
    <iact:property name="dataType"/>
    <iact:actionData xml:id="d7">
      <inkml:trace xmlns:inkml="http://www.w3.org/2003/InkML" xml:id="stk7" contextRef="#ctx0" brushRef="#br0">6524 17859 0,'24'0'363,"-24"25"-294,0 0-54,0 0 23,25-25-22,-25 25-1,25-1 17,0-24-17,0 0-14,-1 0 14,1 0-9,50 0-5,-26 0 14,26 0-14,-26 0 14,-24 0-14,0 0 13,-25-24-13,0-1 14,0 0-14,0-25 14,0 26 0,0-26-8,0 25-6,0 0 13,0 1-13,-25-1 14,0 0-14,-24 0 14,-1 25-14,25-25 13,-24 25 24,24 0-22,-25 0 15,1 25-15,-26 0 21,26 25-21,-1-26 15,0 26-15,50-25 22,0 0-23,0-1-14,0 1 14,0 0-14,25 0 13,0-25 2,-25 25-15,25-25 14,-25 24-14,25-24 20,-1 25-20,-24 0 13,25-25-13,-25 25 14,25-25 32,0 0-31,0-25-10,-25 0-5,24 0 14,1-24-14,0 24 13,-25 0-13,25 0 14,0 25-14,-25-24 14,0-1 0,0 0 86,0 0-48,-25 25-37,0 0-1,0 0-14,0 0 14,1-25 7,-1 25-21,0 0 0,0 0 13</inkml:trace>
    </iact:actionData>
  </iact:action>
  <iact:action type="add" startTime="117174">
    <iact:property name="dataType"/>
    <iact:actionData xml:id="d8">
      <inkml:trace xmlns:inkml="http://www.w3.org/2003/InkML" xml:id="stk8" contextRef="#ctx0" brushRef="#br0">12254 7863 0</inkml:trace>
    </iact:actionData>
  </iact:action>
  <iact:action type="add" startTime="121030">
    <iact:property name="dataType"/>
    <iact:actionData xml:id="d9">
      <inkml:trace xmlns:inkml="http://www.w3.org/2003/InkML" xml:id="stk9" contextRef="#ctx0" brushRef="#br0">12080 4118 0,'-25'24'69,"25"1"-68,0 0 67,-25-25-37,25 25-16,25 0 1,0-25-9,0 24-6,24 1 13,1 0-13,0-25 14,-26 0 217,1 0-217,-25-25 7,0 0-6,-25 25 84,1 0-99,-1 0 14,25-24 0,-25 24-14,0 0 14,0 0-14,0-25 14,1 0 7,-1 0-21,0 25 60,0 0 24,0 0-54,1 0-9,-1 0-6,25 25 0,0 0-15,0 0 13,0-1 2,0 1-15,0 0 13,25-25-13,-1 0 36,1 0-36,0 0 14,0 0-14,0 0 13,-1 0-13,26 25 14,-25-25-14,25 0 14,-26 25-14,1-25 13,0 0 71,0 0-69,0 0-10,-1 0-5,-24-25 14,0 0-14,25 25 13,-25-25-13,0 0 14,0 1 16,25-1-15,-25 0 6,25 0-6,-25 0 15,-25 25 0,0-24-9,0 24-21,1-25 14,-1 25 32,0 0-46,0 0 13,0 0-7,1 25 9,-1-25-1,0 24 1,0-24-15,0 25 67,0 0-37,1-25-30,24 25 14,-25 0 0,25-1-14,0 1 14,0 0-9,0 0 41,25-25 7,-25 25 24,24-1-40,1-24-37,0 0 29,0-24-29,0-1 14</inkml:trace>
    </iact:actionData>
  </iact:action>
  <iact:action type="add" startTime="123934">
    <iact:property name="dataType"/>
    <iact:actionData xml:id="d10">
      <inkml:trace xmlns:inkml="http://www.w3.org/2003/InkML" xml:id="stk10" contextRef="#ctx0" brushRef="#br0">12129 3423 0,'0'-25'53,"-24"25"-52,-1 0 14,0 0 0,0 0-14,0 25 183,1 0-168,24 0 21,0-1-21,0 1-15,-25-25 14,25 25 0,-25 0-14,25 0 0,-25-25 13,25 24 8,-25 1-6,1 25-1,24-25 1,-25 0-15,0 24 14,0-24 0,25 0 1,-25 0-10,25-1 88,0 1 75</inkml:trace>
    </iact:actionData>
  </iact:action>
  <iact:action type="add" startTime="125486">
    <iact:property name="dataType"/>
    <iact:actionData xml:id="d11">
      <inkml:trace xmlns:inkml="http://www.w3.org/2003/InkML" xml:id="stk11" contextRef="#ctx0" brushRef="#br0">11956 3349 0,'25'0'68,"-25"24"-52,24 1 0,1 0-1,0 0-14,0 0 14,-25-1-14,25 1 14,-1 0-14,1 0 35,-25 0-20,25-1-15,-25 1 14,25 0-14,0 0 13,-25 0 2,25 0-15,-1-1 14,1 1-9,-25 0-5,25 0 14,0 0-14</inkml:trace>
    </iact:actionData>
  </iact:action>
  <iact:action type="add" startTime="126727">
    <iact:property name="dataType"/>
    <iact:actionData xml:id="d12">
      <inkml:trace xmlns:inkml="http://www.w3.org/2003/InkML" xml:id="stk12" contextRef="#ctx0" brushRef="#br0">12005 3696 0,'0'0'1,"25"0"0,0 0 12,0 25-6,-25 0 8,25-25 248,-1 0-247,1 0-10,0 0 157,0 0-147,0 0-15,0 0 13</inkml:trace>
    </iact:actionData>
  </iact:action>
  <iact:action type="add" startTime="144718">
    <iact:property name="dataType"/>
    <iact:actionData xml:id="d13">
      <inkml:trace xmlns:inkml="http://www.w3.org/2003/InkML" xml:id="stk13" contextRef="#ctx0" brushRef="#br0">11857 14684 0,'0'-24'432,"-25"24"123,0 24-540,0 1 70,0-25-38,25 25-32,0 0 1,0 0 6,0-1-6,0 1-1,0 0 1,0 0 53,25-25-22,0 0 22,0 0-68,0 0 14,-1 0 38,-24-25-6,25 25-16,-25-25-15,25 0-10,-25 1 25,0-1 32,25 0-56,-25 0-6,25 0 29,-25 1-15,0-1 133,0 0-79,-25 0 131,0 25-169,0 0-24,0 25 40,25 0 0,-24 0-41,24-1 41,0 1-31,0 0 37,0 0-22,0 0 16,24-25 6,1 0 117,0 0-169,0 0 29,0 0-29,-1 0 14,1 0 16,0 0-25,-25-25-5,0 0 30,0 0 0,0 0 22,0 1-6,0-1 207,0 50-6,0-1-247,0 1 13,0 0-13,0 0 36,0 0-21</inkml:trace>
    </iact:actionData>
  </iact:action>
  <iact:action type="add" startTime="176535">
    <iact:property name="dataType"/>
    <iact:actionData xml:id="d14">
      <inkml:trace xmlns:inkml="http://www.w3.org/2003/InkML" xml:id="stk14" contextRef="#ctx0" brushRef="#br0">15528 7888 0,'0'25'269,"0"24"-268,0-24 183</inkml:trace>
    </iact:actionData>
  </iact:action>
  <iact:action type="add" startTime="180046">
    <iact:property name="dataType"/>
    <iact:actionData xml:id="d15">
      <inkml:trace xmlns:inkml="http://www.w3.org/2003/InkML" xml:id="stk15" contextRef="#ctx0" brushRef="#br0">15726 2654 0,'-25'0'69,"1"0"-38,-1 0-16,0 0 1,0 0 0,25 25-10,-25-25 10,25 25 62,-24-25-72,24 25 57,0-1-47,-25-24-1,25 25-8,-25-25-6,25 25 13,0 0 2,0 0 0,0-1-1,0 1 1,25-25 22,0 25-23,-25 0-14,24 0 14,1-25 16,0 24 185,0-24-209,0 0 24,-25-24-15,0-1-1,0 0 39,0 0 108,0 0-77,0-24-69,0 24 6,0 0 257,0 0-257,-25 1-7,0 24 17,0 0 237,25 24-238,0 1-15,0 0 15,25 0-24,0-25-6,-25 25 13,25-25-13,-1 24 14,26 1-14,0 0 14,-1-25-14,1 25 13,-25-25 124,-1-25-107,-24 0-30,25 25 14,-25-25 1,25 25-1,-25-24 23,-25-1-22,0 0-1,1 25 1,-1 0-15,0 0 14,0 0 0,0 0 23,1 0-22,-1 0 15,0 0-30,0 0 20</inkml:trace>
    </iact:actionData>
  </iact:action>
  <iact:action type="add" startTime="186886">
    <iact:property name="dataType"/>
    <iact:actionData xml:id="d16">
      <inkml:trace xmlns:inkml="http://www.w3.org/2003/InkML" xml:id="stk16" contextRef="#ctx0" brushRef="#br0">15726 2729 0,'-25'0'485,"1"0"-353,24-25-117,0 0 39,24 25-53,-24-25 13,0 0 33,0 0-31,25 25 0,-25-24-10,25-1 10,-25 0 31,0 0-32,25 0 1,-25 1 6,0-1 25,0 0-32,0 0 8,0 0 55,0 1 122,0-1-178,0 0 41,0 0-48,0 0-14,0 1 21,0-1-7,0 0 1,0 0 15,0 0 85,0 1 69,0-1-184,0 0 167,0 0-152,0 0-15,0 1 14</inkml:trace>
    </iact:actionData>
  </iact:action>
  <iact:action type="add" startTime="191726">
    <iact:property name="dataType"/>
    <iact:actionData xml:id="d17">
      <inkml:trace xmlns:inkml="http://www.w3.org/2003/InkML" xml:id="stk17" contextRef="#ctx0" brushRef="#br0">6449 2208 0,'25'0'169,"0"0"-168,0 0 13,-1 0-13,26 0 14,0 0-14,-1 0 14,1 0-14,24 0 13,-49 0-13,50 0 14,-26 0-9,1 0-5,24 0 14,1 0 1,24 0-15,0 0 13,0 0-13,-24 0 0,24 0 13,-25 0 2,-24 0-15,-1 0 13,-24 0 8,0 0-6,0 0-15,0 0 14,-1 0-14,26 0 13,25 0-13,-1 0 14,-24 0-14,24 0 13,-24 0-7,-1 0-6,26 0 14,-26 0-14,26 0 13,-26 0-13,1 0 14,-1 0-14,-24 0 13,0 0-13,0 0 14,0 0 1,24 24-10,1 1-5,24-25 14,1 25-14,-1-25 13,25 25-13,-24-25 14,-1 25-14,1-25 14,-26 24-14,1-24 13,-1 0-13,1 0 14,0 0-8,-1 0 8,1 0-14,-1 0 14,1 0-14,0 0 13,-26 0-13,26 0 14,0 0-14,-1 0 14,26 0-14,-1 0 13,50 0-7,-25 0-6,1 0 13,24 0-13,-50 0 14,25 0-14,-24 0 14,-1 0-14,25 0 13,-24 0-13,-1 0 14,-24 0-14,24 0 14,-24 0-9,-25 0-5,-1 0 29,1 0-29,0 0 14,25 0-14,-1 0 14,1 0 0,24 0-14,1 0 0,24 0 19,-25 0-19,-24 0 14,24 0-14,-24 0 14,0 0-14,-26 0 13,51 0-13,-1 0 14,-24 0-14,24 0 13,1 0-13,-1 0 21,0 0-21,-24 0 0,24 0 12,-24 0-12,0 0 14,-1 0-14,26 0 13,-26 0-13,26 0 14,-50 0-14,24 0 14,-24 0-14,0 0 20,0 0-20,-1 0 13,1 0 2,0 0-15,0 0 14,0 0-14,-1 0 13,26 0-13,-25 0 14,24 0-14,-24 0 14,25 0-9,-1 0-5,-24 0 14,50 0-14,-26 0 13,1 0-13,-1 0 14,1 0-14,0 0 14,-1 0-14,-24 0 13,0 0 2,0 0-10,-1 0 10,1 0-15,0 0 14,0 0-14,0 0 13,0 0-13,-1 0 14,1 0-14,0 0 14,0 0-14,24-24 13,1 24-7,-25-25-6,24 25 13,1-25-13,-25 0 14,0 25-14,-1-25 14,1 25-14,0-24 13,0-1-13,0 25 14,-1-25-14,1 25 20,0-25-20,25 0 14,-26 1-14,-24-1 13,25 25 2,0-25-1,0 25 1,0 0-15,24 0 14,-24-25-9,25 25 10,-26-25-1,26 25 32,0 0-25,-25 0-21,-1 0 45,1 0-30,0 0-15,0 0 14,0 0-14,24 0 13,-24 0 40,0 0-39,0 0-14</inkml:trace>
    </iact:actionData>
  </iact:action>
  <iact:action type="add" startTime="195262">
    <iact:property name="dataType"/>
    <iact:actionData xml:id="d18">
      <inkml:trace xmlns:inkml="http://www.w3.org/2003/InkML" xml:id="stk18" contextRef="#ctx0" brushRef="#br0">4911 2158 0,'25'-25'269,"0"25"-253,0-25-1,24 1 70,-24-1-69,0 25-1,0-25-14,0 25 52,-1-25-52,1 0 98,0 25-84,0 0-14,-25-24 14,25 24-14,-25-25 14,24 0 107,-24 50-28,0 0-72,-24-1 9,24 1-30,0 0 14,0 0-14,0 0 13,0 24-13,0-24 21,0 0-21,0 0 13,0-1-13,0 1 14,0 0 0,0 0 1</inkml:trace>
    </iact:actionData>
  </iact:action>
  <iact:action type="add" startTime="197222">
    <iact:property name="dataType"/>
    <iact:actionData xml:id="d19">
      <inkml:trace xmlns:inkml="http://www.w3.org/2003/InkML" xml:id="stk19" contextRef="#ctx0" brushRef="#br0">5432 2034 0,'0'25'46,"0"0"8,0-1-39,0 1 1,0 0 0,0 0-15,0 0 13,0-1 8,0 1 25,25 0-46,-25 0 14,25-25-14,-25 25 14,0-1 0,25-24 7,-1 0-6,-24 25-15,25-25 14,0 25-14,0-25 13,24 0-13,1 0 14,0 0-14,-26 25 13,26-25-7,-25 25-6,25-25 14,-26 0-14,1 0 13,0 0 17,0 0-15,0 0 0,-1-25-10,-24 0-5,25 0 14,-25 0-14,25 1 13,-25-1 2,0 0 0,0 0-15,-25 0 35,25 1-35,-25-1 30,1 25-16,24-25-14,-25 25 30,25-25-30,0 0 20,-25 25-20,0 0 13,0-24 2,1 24-15,-1-25 114,0 25-99,0 0-15,0-25 67,0 25-53,1 0 70,-1 0 31,0 0-69,0 0-41,0 0-5,1 0 76,-1 0-55,0 0-21,0 0 14,0 0 201,1 0-100</inkml:trace>
    </iact:actionData>
  </iact:action>
  <iact:action type="add" startTime="200006">
    <iact:property name="dataType"/>
    <iact:actionData xml:id="d20">
      <inkml:trace xmlns:inkml="http://www.w3.org/2003/InkML" xml:id="stk20" contextRef="#ctx0" brushRef="#br0">6325 2034 0,'-25'0'178,"1"25"-140,-1 0-37,0-1 13,25 1 33,-25-25-9,25 25-22,-25 0-15,1 0 67,24-1-53,-25 1 17,25 0 20,0 0-36,0 0-15,0-1 61,0 1-61,25-25 13,-25 25-7,24-25-6,-24 25 13,25 0 2,-25-1-15,25-24 14,-25 25 54,25-25-38,0 0 0,-1 0-30,1 0 14,0 0-9,0 0-5,0 0 61,-1 0-61,1 0 13,0 0-13,0 0 21,0-25-7,-25 1-14,24-1 14,1 0 0,-25 0 1,0 0-15,25 25 14,-25-24-14,25-1 13,-25 0 8,0 0-6,0 0 53,0 1-38,0-1-30,0 0 14,-25 0 38,0 25 10,0-25-48,1 25 1,-1-24 91,0 24-106,0 0 45,0 0-15,1 0 54,-1 0-70,0 0-14,0 0 67</inkml:trace>
    </iact:actionData>
  </iact:action>
  <iact:action type="add" startTime="209502">
    <iact:property name="dataType"/>
    <iact:actionData xml:id="d21">
      <inkml:trace xmlns:inkml="http://www.w3.org/2003/InkML" xml:id="stk21" contextRef="#ctx0" brushRef="#br0">15677 12601 0,'24'0'200,"1"0"-178,-25-25-21,25 0 14,0 25-14,-25-25 13,0 1-13,0-1 14,-25-25-14,-25 25 14,1 1-14,-1-1 13,25 0-13,1 0 121,-1 25-107,0 0 1,25 25-15,0 0 29,0 0-14,0-1-15,25-24 13,-25 25-7,49 0-6,-24-25 29,0 25 318,0-25-326,-25 25-21,0-1 14,0 1 0,25-25 17,-1 0 21,1-25-37,-25 1-1,0-1-14,0 0 14,0 0-14,0 0 13,0 1-13,0-1 21,0 0-21,-25 25 13,-24-25-13,24 25 14,-25-25-14,26 25 13,-1-24-13,0 24 14,0 0-14,0 0 14,1 0-14,24 24 20,-25-24-20,25 25 0,0 0 12,0 0-12,0 0 14,0-1-14,0 1 14,0 0 0,0 0-14,25 0 14,24-25-14,-24 24 14,25 1-9,-26-25-5,1 0 14,0 0 16,0 0-30,-25-25 29,25 1-29,-25-1 14,24 25 54,-24-25-68,-24 25 14,-1 0 22,0 0-21,0 0-15,0 0 14,25 25-14,-24-25 13,-1 25-13</inkml:trace>
    </iact:actionData>
  </iact:action>
  <iact:action type="add" startTime="219278">
    <iact:property name="dataType"/>
    <iact:actionData xml:id="d22">
      <inkml:trace xmlns:inkml="http://www.w3.org/2003/InkML" xml:id="stk22" contextRef="#ctx0" brushRef="#br0">18207 1488 0,'0'25'115,"-25"-25"-83,0 0-31,0 0 13,25 25 24,-25-25-37,1 25 183,24-1-137,0 1 185,24-25-210,-24-25-7,0 1-14,0-1 61,0 0-46,0 0 6,-24 0 78,-1 25-53,25 25 6,0 25-52,0-25 14,0-1-14,25 1 13,-25 0-13,0 0 14,0 0-14,0 0 14,24-1 0,-24 1-8,25 0 8,0-25 1,0 25 0,0-25 84,-1 0-84,1 0-15,0 0 13,-25-25 2,0 0-10,25 0-5,-25 1 14,0-1 1,0 0-1,0 0 16,0 0 7,-25 25-22,0-25-15,0 25 29,1 0-14,-1 0-1,0 0-8,0 0-6,0 0 29,1 0-14,-1 0-1,0 0 1,25 25 6,-25 0 9,25 0-30,0 0 14,0 0 1,-25-1-15,25 1 13,25 0-13,0 0 52,25 0 9,-26-25-55,1 0 8,-25-25 17,25 0-31,-25 0 13,25 0-13,-25 1 14,0-1-14,25-25 13,-25 25-7,24 0-6,-24-24 14,0 24 0,0 0 1,0 0-15,-24 1 13,24-1-13,-25 0 14,0 0 7,0 25-6,25-25 31,-25 25-32,1 0 23</inkml:trace>
    </iact:actionData>
  </iact:action>
  <iact:action type="add" startTime="223374">
    <iact:property name="dataType"/>
    <iact:actionData xml:id="d23">
      <inkml:trace xmlns:inkml="http://www.w3.org/2003/InkML" xml:id="stk23" contextRef="#ctx0" brushRef="#br0">18256 496 0,'-25'0'147,"1"25"-116,24 0-9,0 0-6,0-1-1,0 1-14,0 25 14,0-25 1,0-1 15,0 1-25,0 0 10,0 0 0,0 0-15,0-1 44,0 1-44,0 0 68,0 0 62,0 0-93,0-1-37,0 1 13,0 0 2,0 0-15,24-25 14,-24 25 22,0-1-36,0 1 14,0 0 1,0 0-1,0 0 1,0-1 0,0 1-1,0 0-8,25 0 8,-25 0 1,0-1 0,25 1-1,-25 0 1,0 0 6,0 0 9,0-1-15,25 26-1,-25-25 1,0 0 301,0-50-311,0 0 10</inkml:trace>
    </iact:actionData>
  </iact:action>
  <iact:action type="add" startTime="227190">
    <iact:property name="dataType"/>
    <iact:actionData xml:id="d24">
      <inkml:trace xmlns:inkml="http://www.w3.org/2003/InkML" xml:id="stk24" contextRef="#ctx0" brushRef="#br0">6276 422 0,'24'0'200,"1"0"-184,0 0-15,0 0 13,0 0-13,24 0 14,1 0-14,24 0 14,-24 0-14,24 0 13,-24 0-7,-1 0-6,1 0 13,0 0-13,-1 0 14,1 0-14,0 0 14,-1 0-14,1 0 13,-25 0 2,24 0-15,-24 0 13,25 0-7,-1 0-6,1 0 14,24 0-14,1 0 13,-26 0-13,26 0 14,-51 0-14,26 0 13,-25 0-13,0 0 14,-1 0-14,1 0 14,25 0-9,-1 0-5,1 0 14,25 0-14,-26 0 13,-24 0 33,0 0-46,24 0 0,-24 0 19,25 0-19,24 0 14,1 0-14,-1 24 14,25-24-14,-24 25 13,-1 0-13,25-25 14,-24 25-14,49-25 14,-25 0-14,0 0 13,25 0-7,-25 0-6,25 0 13,-24 0-13,-1 0 14,-25 0-14,1 0 14,-1 0-14,-24 0 13,-1 0-13,-24 0 14,25 0-14,-1 0 20,-24 0-20,50 0 14,-1 0-14,0 0 13,26 0-13,-26 0 14,25 0-14,0 0 14,-24 0-14,24 0 13,-25 0-13,-24 0 14,25 0-9,-51 0-5,26 0 14,-25 0 1,0 0-1,-1 0-14,1 0 14,25 0-14,-1 0 13,26 0-13,-1 0 21,25 0-21,1 0 13,24 0-13,0 0 14,0 0-14,0 0 13,-25 0-13,-25 0 14,26 0-14,-26 0 14,0 0-14,-24 0 13,24 0-7,1 0-6,-1 0 13,1 0-13,-1 0 14,25 0-14,1 0 14,24 0-14,0 0 13,-25 0-13,25 0 14,-50 0 1,1 0-10,-51 0-5,26 0 14,-25 0-14,0 0 13,-1 0-13,1 0 14,25 0-14,24 0 14,26 0-14,-1 0 13,25 0-13,0 0 14,-25 0-9,25 0-5,-25 0 14,-24 0-14,-26 0 14,26 0-14,-26 0 13,-24 0-13,25 0 14,-1 0-14,1 0 13,24 0-13,-24 0 14,24 0-8,-24 0-6,24 0 13,-24 0 2,0 0-15,-26 0 13,1 0-13,0 0 14,25 0-14,-1 0 14,1 0-14,24 0 13,1 0-7,-1 0-6,1 0 13,-1 0-13,0 0 14,-24 0 1,-25 0 15,0 0-9,24 0-21,-24 0 0,25 0 13,24 0-13,0 0 13,1 0-13,24 0 14,-49 0 1,24 0-15,-49 0 51,0 0-51,-1 0 14,1 0-14,0 0 13,0 0 2,0 0-15,-1 0 13,1 0-13,0 0 21,0 0-21,25 0 13,24 0-13,-24 0 14,24 0-14,-49 0 299,0 0-299,24 0 13,-24 0-13,0 0 14,0 0-14,24 0 14,1 0-14,24 0 13,1 0-7,-1 0-6</inkml:trace>
    </iact:actionData>
  </iact:action>
  <iact:action type="add" startTime="230846">
    <iact:property name="dataType"/>
    <iact:actionData xml:id="d25">
      <inkml:trace xmlns:inkml="http://www.w3.org/2003/InkML" xml:id="stk25" contextRef="#ctx0" brushRef="#br0">18207 496 0,'-25'0'285,"25"-25"-284,-25 25 13,25-25-13,0 1 14,0-1 1,0 0-10,0 0 10,-25 0 100,0 25-115,1 0 13,-1 0 2,25 25-1,0 0 23,0 0-37,0 0 14,0-1-14,0 1 29,0 0-29,0 0 14,0 0 323,25-25-253,-1 0-84,1 0 14,0 0-14,0 0 13,0 0 2,-25-25 15,24 0-15,-24 0-10,-24 25 41,-1 0-31,0 0-15,0 0 13</inkml:trace>
    </iact:actionData>
  </iact:action>
  <iact:action type="add" startTime="237333">
    <iact:property name="dataType"/>
    <iact:actionData xml:id="d26">
      <inkml:trace xmlns:inkml="http://www.w3.org/2003/InkML" xml:id="stk26" contextRef="#ctx0" brushRef="#br0">18231 10666 0,'25'0'231,"0"0"-215,0 0-15,0 0 20,24 0-20,1 0 14,-25 0-14,24 0 13,-24 0-13,0-25 45,-25 0-30,25 25-10,-25-24-5,0-1 14,0 0 1,0 0-1,0 0 1,-25 25-15,-25-24 13,25 24-13,1 0 21,24-25-21,-25 25 76,0 0-76,0 0 13,0 0 8,1 0-6,-1 0-15,0 0 45,0 0 23,25 25-53,-25-25 53,25 24-38,0 1-30,25 0 29,0 0 24,0 0-1,0-25-38,-25 24-14,24-24 114,1 0-99,0 0 0,0 0-1,0 0-14,-25-24 0,0-1 35,0 0-20,0 0-1,0 0 1,0 1 22,-25 24-7,0 0-15,0 0-1,0 0 1,1 0-15,-1 0 36,0 0-22,0 0-14,0 24 45,-24-24-30,24 25-10,25 0 10,-25 0-15,25 0 13,0-1 33,0 1-25,0 0-21,0 0 14,0 0 1,0-1 15,25-24 38,0 25-53,0-25-1,-1 0 23,1 0-22,-25-25-1,25 25-14,-25-24 14,0-1 1,0 0-15,25 25 13,-25-25-13,0 0 20,0 1 26,0-1-16,0 0-8,0 0-8,0 0 101,-25 25 0,0 0-115,0 0 29,1 0-29,-1 25 36,0 0-6,25 0-15,0 0-15,0-1 14,0 1 7,0 0 25,0 0-46,25-25 13,0 0-13,-1 0 14,1 0 0,0 0 86,0 0-95,0 0-5,-1 0 14,-24-25 0,25 0-14,-25 0 14,25 1 1,0-1-1,-25 0-14,25 25 14,-25-25-9,0 0-5,0 1 14,24-1 1,-24 0-1,25 25 1,-25-25 0,0 0 6,-25 25-7,1 0 1,-1 0 0,0 0-15,0 0 13,0 0 24,1 0-37,-1 0 14,0 0-14,25 25 145,-25-25-131,25 25 1,-25 0-10,25 0-5,-24-25 14,24 24 16,0 1-15,0 0 0,0 0-1,24 0-8,1-25 24,0 24-15,0-24-15,0 0 13,-1 0 71</inkml:trace>
    </iact:actionData>
  </iact:action>
  <iact:action type="add" startTime="245605">
    <iact:property name="dataType"/>
    <iact:actionData xml:id="d27">
      <inkml:trace xmlns:inkml="http://www.w3.org/2003/InkML" xml:id="stk27" contextRef="#ctx0" brushRef="#br0">18455 9227 0,'0'25'216,"0"0"-210,0 0-5,0 0 14</inkml:trace>
    </iact:actionData>
  </iact:action>
  <iact:action type="add" startTime="246216">
    <iact:property name="dataType"/>
    <iact:actionData xml:id="d28">
      <inkml:trace xmlns:inkml="http://www.w3.org/2003/InkML" xml:id="stk28" contextRef="#ctx0" brushRef="#br0">18479 10021 0,'0'25'37,"0"0"-36,0 0 14,0-1 1,0 1-15,0 25 13,0-25-13,0 24 14,0-24-9,0 25-5,0-26 14,0 1-14,0 0 14,0 25-14,0-26 13,0 1 2,0 0-1,0 0 1,0 0-9</inkml:trace>
    </iact:actionData>
  </iact:action>
  <iact:action type="add" startTime="250758">
    <iact:property name="dataType"/>
    <iact:actionData xml:id="d29">
      <inkml:trace xmlns:inkml="http://www.w3.org/2003/InkML" xml:id="stk29" contextRef="#ctx0" brushRef="#br0">8409 5879 0,'0'-25'263,"0"50"-226,0 0-21,0-1-15,0 1 14,0 25 0,0-25 1,0-1-1,0 1-8,0 0-6,0 0 14,0 0 0,0-1 1,0 1 15,0 0-30,0 25 36,0-26-22,0 1 17,0 0-17,0 0 1,0 0 22,0-1 93,0-48 139,0-1-255,0 0-14,0 0 14,0 0-14,0 1 14,0-26-14,0 25 13,0-24-7,0-1-6,0 25 13,0 0-13,0-24 14,0 24 1,0 0-1,0 0 1,0 1 369,-25 24-384,25 24 14,0 1 1,0 0-10,0 0-5,0 0 14,0-1 0,-25 1 1,25 0 0,-25 0-1,25 0-14,0-1 0,0 1 21,-24-25-11,24 25-1,0 0 0,0 0-2,0-1 4,0 1-11,0 0 8,-25 0 1,25 0-2,-25-1-6,25 1 9,0 0-1,0 0 0,-25 0-2,25 24 14,0-24 329,25-50-320,-25 0-30,25 1 14,0-1-14,-1 0 20,-24 0-20,25-24 13,-25 24 2,25 0-15,-25-25 0,25 26 13,-25-1 1,25 0-14,-25 0 0,24 0 28,-24 1-6,0-1 61,0 0-68,0 0-15,0 0 82,0 1-67,0-1 0,0 0 46,0 0-55,0 0-6,0 1 13,0-1 2,0 0 15,0 0-15,0 0 84</inkml:trace>
    </iact:actionData>
  </iact:action>
  <iact:action type="add" startTime="254654">
    <iact:property name="dataType"/>
    <iact:actionData xml:id="d30">
      <inkml:trace xmlns:inkml="http://www.w3.org/2003/InkML" xml:id="stk30" contextRef="#ctx0" brushRef="#br0">8458 5804 0,'0'-25'147,"0"50"-125,0 0-21,0 0 13,0 0-13,0 0 14,0-1 1,0 1-15,0 0 29,0 0-8,0 0 63,0-1-84,0 1 13,0 0 2,0 0-15,0 0 14,0-1-14,0 1 13,0 0-13,0 0 14,0 0-14,0-1 82,0 1 102</inkml:trace>
    </iact:actionData>
  </iact:action>
  <iact:action type="add" startTime="263094">
    <iact:property name="dataType"/>
    <iact:actionData xml:id="d31">
      <inkml:trace xmlns:inkml="http://www.w3.org/2003/InkML" xml:id="stk31" contextRef="#ctx0" brushRef="#br0">15850 2059 0,'0'25'332,"-25"-1"-331,1 26 13,24-25-13,-25 0 14,25-1-14,0 1 13,-25 0 2,25 0-9,0 0 24,-25-1-16,25 1-14,-25-25 0,25 25 13,0 0 2,0 0-15,0-1 13,0 1-7,-24 0-6,24 0 13,-25 0-13,25 24 14,-25-24-14,25 25 14,0-25 332,25-50-340</inkml:trace>
    </iact:actionData>
  </iact:action>
  <iact:action type="add" startTime="265013">
    <iact:property name="dataType"/>
    <iact:actionData xml:id="d32">
      <inkml:trace xmlns:inkml="http://www.w3.org/2003/InkML" xml:id="stk32" contextRef="#ctx0" brushRef="#br0">18256 546 0,'0'25'385,"0"-1"-369,0 1-15,0 0 13,0 0-13,0 24 14,0-24-14,0 25 13,0-25-13,0 24 30,0-24-25,0 0 10,0 0-1,0-1 1,0 1 0,0 0-1,0 0 23,0 0-22,0-1-1,0 1 1,0 0 22,0 0-23,0 0 1,0-1 15,0 1-30,0 0 14,0 0-14,0 0 13,0-1-7,0 1-6,0 0 14,0 25 0,0-26 1,0 1-1,0 0-14,0 0 14,0 0 7,0-1 9,0 1 39,0 0-55,0 0 1,0 0-15,0 0 98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3-22T13:10:51.7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0213">
    <iact:property name="dataType"/>
    <iact:actionData xml:id="d0">
      <inkml:trace xmlns:inkml="http://www.w3.org/2003/InkML" xml:id="stk0" contextRef="#ctx0" brushRef="#br0">6970 11063 0,'25'-25'1,"-25"50"298,0 0-298,0-1 14,25 1-9,0 0 10,-1 0 0,1-25-1,0 0 1,0 0 0,0 0 21,-1-25-5,1 0-1,-25 0-16,-25 25-8,1 0 9,-1 0-1,0-24-14,-25 24 30,26 0 84,-1 0-114,0 0 83,25 24 1,25-24-54,0 0-30,-1 0 14,1 0-9,0 0 10,0-24-15,-25-1 13,25 25 2,-25-25-15,0 0 0,0 0 44,0 1-7</inkml:trace>
    </iact:actionData>
  </iact:action>
  <iact:action type="add" startTime="51956">
    <iact:property name="dataType"/>
    <iact:actionData xml:id="d1">
      <inkml:trace xmlns:inkml="http://www.w3.org/2003/InkML" xml:id="stk1" contextRef="#ctx0" brushRef="#br0">7218 11584 0,'0'25'62,"0"-1"-46,0 1-10,0 0-5,0 25 14,0-26 0,0 26-14,0-25 14,0 0-14,0 24 14,0 1-14,0 24 13,0-24-13,0-1 14,0 1-9,0 0-5,0-25 14,0-1-14</inkml:trace>
    </iact:actionData>
  </iact:action>
  <iact:action type="add" startTime="52469">
    <iact:property name="dataType"/>
    <iact:actionData xml:id="d2">
      <inkml:trace xmlns:inkml="http://www.w3.org/2003/InkML" xml:id="stk2" contextRef="#ctx0" brushRef="#br0">7169 12774 0,'0'0'15,"0"25"-14,0 0 14,0 0-14,0 0 13,0-1 2,0 1-15,0 0 14,0 25-9,0-26 10,0 1-15,0 0 13,0 0-13,0 0 14,0-1-14,0 1 14,0 0-14,0 0 13,0 0-13,0 0 14</inkml:trace>
    </iact:actionData>
  </iact:action>
  <iact:action type="add" startTime="52789">
    <iact:property name="dataType"/>
    <iact:actionData xml:id="d3">
      <inkml:trace xmlns:inkml="http://www.w3.org/2003/InkML" xml:id="stk3" contextRef="#ctx0" brushRef="#br0">7169 13841 0,'0'0'1,"0"25"0,0 0 12,0-1-12,0 1 14,0 0-14,0 25 13,0-26-7,0 1-6,0 25 14,0-25-14,0-1 13,0 1-13,0 0 14,0 25-14,0-26 13,0 1 2,0 0-15</inkml:trace>
    </iact:actionData>
  </iact:action>
  <iact:action type="add" startTime="53140">
    <iact:property name="dataType"/>
    <iact:actionData xml:id="d4">
      <inkml:trace xmlns:inkml="http://www.w3.org/2003/InkML" xml:id="stk4" contextRef="#ctx0" brushRef="#br0">7169 14982 0,'0'0'1,"0"25"0,0 0 0,0-1 11,0 1 4,0 0-15,0 25 13,0-1-13,0 1 14,0-1-14,0 1 14,0 0-14,0-1 13,0-24-7,0 0-6,0 0 13,0 0 2,0-1 0</inkml:trace>
    </iact:actionData>
  </iact:action>
  <iact:action type="add" startTime="53461">
    <iact:property name="dataType"/>
    <iact:actionData xml:id="d5">
      <inkml:trace xmlns:inkml="http://www.w3.org/2003/InkML" xml:id="stk5" contextRef="#ctx0" brushRef="#br0">7218 15875 0,'0'0'1,"0"25"0,0 0 12,0-1-12,0 26 14,0 0-14,0-26 13,0 26-13,0 0 14,0-26-14,0 26 14,0 0-9,0-26-5,0 26 14,0-25 0,0 0-14,0 0 14,0-1-14,0 1 14</inkml:trace>
    </iact:actionData>
  </iact:action>
  <iact:action type="add" startTime="53764">
    <iact:property name="dataType"/>
    <iact:actionData xml:id="d6">
      <inkml:trace xmlns:inkml="http://www.w3.org/2003/InkML" xml:id="stk6" contextRef="#ctx0" brushRef="#br0">7218 16570 0,'0'0'1,"0"24"0,0 1 12,0 0 18,0 0-30,0 0 14,0 24 7</inkml:trace>
    </iact:actionData>
  </iact:action>
  <iact:action type="add" startTime="54708">
    <iact:property name="dataType"/>
    <iact:actionData xml:id="d7">
      <inkml:trace xmlns:inkml="http://www.w3.org/2003/InkML" xml:id="stk7" contextRef="#ctx0" brushRef="#br0">6474 17859 0,'0'-24'115,"25"-1"-114,0 25 14,-1-50-9,-24 25-5,50-24 14,-25-1 1,0-24-15,-1 24 13,26 0-13,-25 1 14,0 24-14,-1 0 14,-24 0 54,0 1-68,0 48 29,0 1-14,0 0-10,0 25-5,0-1 14,0 51 0,0-1-14,0 0 0,-24-25 13,-1 1-13,0-1 14,0-24 0,25-1-14,0 1 14,0 0-9,0-1-5,0-24 14,0 25-14</inkml:trace>
    </iact:actionData>
  </iact:action>
  <iact:action type="add" startTime="56068">
    <iact:property name="dataType"/>
    <iact:actionData xml:id="d8">
      <inkml:trace xmlns:inkml="http://www.w3.org/2003/InkML" xml:id="stk8" contextRef="#ctx0" brushRef="#br0">7020 17587 0,'25'0'100,"-1"0"-85,-24 24-14,0 1 14,0 0-14,0 0 14,0 0-14,0-1 13,0 1-13,0 0 14,0 0-9,0 24-5,-24-24 14,24 0-14,-25 0 14,25 0-14,0-1 13,0 1 18,-25 0-17,25 0-8,0 0 8,0-1-14,0 1 14,0 0-14,0 0 14,0 0-14,25-25 44,0 0-22,-1 0 8,1 0-30,0 0 13,0 0-13,0 0 14,-1 0-14,1-25 20,-25 0-20,25 0 14,0-24-14,0-1 13,24 0-13,-49 1 0,25 24 13,-25-25-13,25 1 14,-25-1 0,25 1-14,-25 24 14,24-25-9,-24 25-5,0 1 14,0-1-14,0 0 14,0 0-14,0 0 13,0 0-13,0 1 14,0-1-14,-24 25 183,-26 25-169,0-1 1,-24 1 69,49-25-47,-24 0-23,24 0 1,0 0-15,0 0 29,0 25 171,25 0-48</inkml:trace>
    </iact:actionData>
  </iact:action>
  <iact:action type="add" startTime="58300">
    <iact:property name="dataType"/>
    <iact:actionData xml:id="d9">
      <inkml:trace xmlns:inkml="http://www.w3.org/2003/InkML" xml:id="stk9" contextRef="#ctx0" brushRef="#br0">11162 11187 0,'-25'-25'115,"0"25"255,50 0-354,0 0-1,0 0-14,0 0 14,0 0-14,-1 0 14,26 0-14,-25-25 35,-25 0-20,0 1 0,0-1-1,-25 25 23,0 0-37,0 0 29,1 0-14,-1 0 69,0 0-70,25 25 17,25-25-17,0 0 23,-1 0-22,1 0 15,-25-25-9,-25 25-6,1-25-15,-1 25 13,0 0 86,0-25-84,0 25 37</inkml:trace>
    </iact:actionData>
  </iact:action>
  <iact:action type="add" startTime="59948">
    <iact:property name="dataType"/>
    <iact:actionData xml:id="d10">
      <inkml:trace xmlns:inkml="http://www.w3.org/2003/InkML" xml:id="stk10" contextRef="#ctx0" brushRef="#br0">11286 11559 0,'-25'25'84,"25"0"-83,0 24 14,-24 1 0,24-25-8,-25 49-6,25-24 14,0 24-14,0 0 13,0 1-13,0-1 14,0 1-14,0-1 13,0 1-13,0-1 14,0-24-14,0 24 14,0-24-9,0-26-5,0 1 14</inkml:trace>
    </iact:actionData>
  </iact:action>
  <iact:action type="add" startTime="60493">
    <iact:property name="dataType"/>
    <iact:actionData xml:id="d11">
      <inkml:trace xmlns:inkml="http://www.w3.org/2003/InkML" xml:id="stk11" contextRef="#ctx0" brushRef="#br0">11187 13469 0,'0'0'1,"0"50"0,0-26 12,0 26-12,0-25 14,0 0-14,0-1 13,0 1 9,0 0 8</inkml:trace>
    </iact:actionData>
  </iact:action>
  <iact:action type="add" startTime="60869">
    <iact:property name="dataType"/>
    <iact:actionData xml:id="d12">
      <inkml:trace xmlns:inkml="http://www.w3.org/2003/InkML" xml:id="stk12" contextRef="#ctx0" brushRef="#br0">11187 14312 0,'0'0'1,"0"25"13,0 0 2,0 0-1,0 0 1,0-1-15,0 1 14,0 0-14,0 0 13,0 24-7,0-24 8,0 0-14,0 25 14,0-26-14,0 26 14</inkml:trace>
    </iact:actionData>
  </iact:action>
  <iact:action type="add" startTime="61165">
    <iact:property name="dataType"/>
    <iact:actionData xml:id="d13">
      <inkml:trace xmlns:inkml="http://www.w3.org/2003/InkML" xml:id="stk13" contextRef="#ctx0" brushRef="#br0">11137 15503 0,'0'0'1,"0"25"0,0 24 12,0 1-12,0-25 14,0 24-14,0-24 13,0 25-13,0-1 14,0 1-14,0 0 14,0-1-14,0 1 13,0-1-7,0-24-6,0 0 13,0 0-13,0 0 14,0-1-14</inkml:trace>
    </iact:actionData>
  </iact:action>
  <iact:action type="add" startTime="61477">
    <iact:property name="dataType"/>
    <iact:actionData xml:id="d14">
      <inkml:trace xmlns:inkml="http://www.w3.org/2003/InkML" xml:id="stk14" contextRef="#ctx0" brushRef="#br0">11137 16470 0,'0'50'31,"0"-25"-30</inkml:trace>
    </iact:actionData>
  </iact:action>
  <iact:action type="add" startTime="62244">
    <iact:property name="dataType"/>
    <iact:actionData xml:id="d15">
      <inkml:trace xmlns:inkml="http://www.w3.org/2003/InkML" xml:id="stk15" contextRef="#ctx0" brushRef="#br0">10740 17363 0,'25'0'184,"0"-25"-168,0 1-15,0-1 14,-1 0-9,1 0-5,0 0 14,0 1-14,0-1 13,-1 25-13,1 0 14,0-25-14,0 25 14,0 0-14,24 0 13,1 0-13,0 0 20,-1 0-20,1 25 0,-25-25 13,-25 25 2,24 24-15,1-24 0,-25 0 12,0 0-12,0-1 14,0 26 1,0-25-15,0 24 13,0 1-7,-25-25-6,-24 49 13,-1-24-13,1 0 14,-51-1-14,1 1 14,-25-1-14,0 1 13,0-25-13,0 24 14,25-24-14,0 0 20,24 0-20,50-25 14,1 0-14,24 25 29,0-1 39,24-24-53,1 0-1,0 0-14,25 0 14,24 0-14,0 0 13,1 0-13,-1 0 14,25 0-8,-24 0-6,24 0 13,-25 0-13,1 0 14,-1 0-14,-24 0 13</inkml:trace>
    </iact:actionData>
  </iact:action>
  <iact:action type="add" startTime="63621">
    <iact:property name="dataType"/>
    <iact:actionData xml:id="d16">
      <inkml:trace xmlns:inkml="http://www.w3.org/2003/InkML" xml:id="stk16" contextRef="#ctx0" brushRef="#br0">11534 17587 0,'0'-25'69,"0"50"-54,0-1 1,0 1-1,0 0-14,0 0 14,0 24-14,0-24 14,0 25-9,0-25-5,0-1 14,0 26-14,0-25 13,0 24-13,25-24 14,25 25-14,-1-25 14,1-1-14,-25 1 35,-1-25-20,1 0-15,0 0 14,0 0-14,0 0 13,-1 0-13,26-25 14,0 25-14,-1-24 14,1 24-14,-25-25 13,-1 0-7,1 25-6,0-25 13,25-24-13,-25 24 14,24 0-14,-24 0 14,0 0-14,0-24 13,-1 24-13,1 0 14,-25 0-14,25 1 20,-25-1-20,0 0 14,0 0 31,0 0-45,0 1 14,0-1 1,0 0-10,-25 25-5,25-25 14,-25 25-14,25-25 13,-24 0 18,24 1-31,-25 24 13,0-25-13,0 0 14,0 0-9,1 25 10,-1-25-15,0 1 14,0 24 16,25-25-15,-25 25-1,0-25-8,1 0 55,-1 0-46,0 25-15,0-24 13,0 24-7,1 0 9,-1 0-15,0 0 13,0 0-13,0 0 14,1 0-14,-1 0 13,25 24 2,-25-24-15,0 25 14,-24 0-9,-1 0-5,0 0 14,1 24-14,-26-24 13,51 0-13,-26 0 14,25-25 1,0 24-15,25 1 13,-24-25 55,24 25-53</inkml:trace>
    </iact:actionData>
  </iact:action>
  <iact:action type="add" startTime="66220">
    <iact:property name="dataType"/>
    <iact:actionData xml:id="d17">
      <inkml:trace xmlns:inkml="http://www.w3.org/2003/InkML" xml:id="stk17" contextRef="#ctx0" brushRef="#br0">22299 16619 0,'25'25'115,"-25"0"-99,0 0-15,0-1 14,0 26-14,0 0 13,0-1-7,0 26-6,0-26 13,0 1-13,0-1 14,0-24 170</inkml:trace>
    </iact:actionData>
  </iact:action>
  <iact:action type="add" startTime="67180">
    <iact:property name="dataType"/>
    <iact:actionData xml:id="d18">
      <inkml:trace xmlns:inkml="http://www.w3.org/2003/InkML" xml:id="stk18" contextRef="#ctx0" brushRef="#br0">21679 17810 0,'-25'25'100,"25"-50"-99,0 0 13,0 0-13,0 0 14,25-24-14,-25-1 14,25 1-14,-25 24 13,25 0-13,-25 0 14,25 0 1,-25 0-10,25 1-5,-25-1 14,0 0 0,0 0 148,24 25-156,-24 50-6,0-25 13,0 24-13,0 1 14,0 24-14,0 26 13,0-26-13,0 0 14,0 1-14,0-1 14,0 25-14,0-49 13,0 0-7,0-1-6,0-24 161</inkml:trace>
    </iact:actionData>
  </iact:action>
  <iact:action type="add" startTime="68301">
    <iact:property name="dataType"/>
    <iact:actionData xml:id="d19">
      <inkml:trace xmlns:inkml="http://www.w3.org/2003/InkML" xml:id="stk19" contextRef="#ctx0" brushRef="#br0">21952 17859 0,'0'-24'1,"0"-1"29,0 0-29,25 25 183,0 0-153,0-25 0,-1 25-24,1 0 8,0 0 1,0 25-15,0 0 14,-25 0 16,24-1-30,-24 1 20,0 0-20,0 0 14,0 0-14,0-1 13,0 1-13,0 0 14,0 0 138,25-25-152,0-25 14,-25-25-14,25 26 14,0-26-14,-1 0 13,-24 1-13,25-1 14,-25 1-14,25 24 14,0 0-14,-25 0 13,25 0-7,-25 1 55,24 24-61,1-25 114,0 25-114</inkml:trace>
    </iact:actionData>
  </iact:action>
  <iact:action type="add" startTime="69452">
    <iact:property name="dataType"/>
    <iact:actionData xml:id="d20">
      <inkml:trace xmlns:inkml="http://www.w3.org/2003/InkML" xml:id="stk20" contextRef="#ctx0" brushRef="#br0">22473 17611 0,'0'0'1,"0"25"0,25 0 12,0 0 9,-25 0-21,24-25 14,-24 24 16,0 1-15,25-25-15,-25 25 13,0 0-13,0 0 14,0-1-8,0 1-6,0 0 13,0 0 2,0 0-15,0 24 29</inkml:trace>
    </iact:actionData>
  </iact:action>
  <iact:action type="add" startTime="70365">
    <iact:property name="dataType"/>
    <iact:actionData xml:id="d21">
      <inkml:trace xmlns:inkml="http://www.w3.org/2003/InkML" xml:id="stk21" contextRef="#ctx0" brushRef="#br0">22696 17785 0,'0'0'1,"25"0"0,0 0 12,0 0-6,0 0-6,-1 25 13,-24 0 2,25-1 0,-25 1-15,25 0 13,-25 0-13,0 0 14,0-1-14,0 1 13,0 0-7,25 0-6,-25 0 14,0-1 0,25-24 1,-25 25-15,0 0 13,24-25 118,1-25-126,-25 0 10,25-24-15,-25 24 14,25 0 0,-25-24-14,0 24 14,25 0-14,-25-25 14,24 26-14,1-26 0,-25 25 19,0-24-5</inkml:trace>
    </iact:actionData>
  </iact:action>
  <iact:action type="add" startTime="71364">
    <iact:property name="dataType"/>
    <iact:actionData xml:id="d22">
      <inkml:trace xmlns:inkml="http://www.w3.org/2003/InkML" xml:id="stk22" contextRef="#ctx0" brushRef="#br0">23118 17587 0,'0'-25'115,"0"0"-114,25 0 14,-25-25-8,25 1-6,-1-1 13,-24-24-13,50 24 14,-50 1-14,25-26 13,-25 50 2,0-24 0,0 24-1,0 0 23,-25 25 47,0 0-84,0 25 13,1 0-13,-1 49 14,0-24-14,0 24 14,0 1-14,25-26 13,-24 26-13,-1-26 14,25 1-9,-25 24-5,25-24 14,0-25-14,0 24 14,0-24 0,0 25-14,25-1 0,0 1 13,-25 24 1,49-24-14,-49-25 14,25 0-8,0 24-6,-25-24 13,25-25-13,-1 25 14,1-25 148,0 0-157,0 0-5,0 0 14,-1 0 0,-24-25-14,0 0 14,25-24-14,0-26 14,-25-24-14</inkml:trace>
    </iact:actionData>
  </iact:action>
  <iact:action type="add" startTime="74404">
    <iact:property name="dataType"/>
    <iact:actionData xml:id="d23">
      <inkml:trace xmlns:inkml="http://www.w3.org/2003/InkML" xml:id="stk23" contextRef="#ctx0" brushRef="#br0">21779 11410 0,'0'25'78,"0"0"-63,0 0-8,-25 24-6,25-24 13,0 0-13,0 0 14,-25-1-14,25 1 14,-25 0-14,25 0 13,0 24-13,0 1 14,0 0-14,0 24 14,0 0-9,0 1-5,0-1 14,0-24-14,0 24 13,0-49-13,0 25 14,0-1-14,0-24 14,0 25 0,0-1-14,0-24 14</inkml:trace>
    </iact:actionData>
  </iact:action>
  <iact:action type="add" startTime="75005">
    <iact:property name="dataType"/>
    <iact:actionData xml:id="d24">
      <inkml:trace xmlns:inkml="http://www.w3.org/2003/InkML" xml:id="stk24" contextRef="#ctx0" brushRef="#br0">21704 12998 0,'0'0'1,"0"49"0,0 1 12,0-1-12,0 1 14,0-25-14,0 25 13,0-26-13,0 26 14,0-25-14,0 24 14,0-24-14,0 0 20,0 0-6,0 0 1,0-1 0,0 1-1,0 0-14,0 25 14,0-1-14</inkml:trace>
    </iact:actionData>
  </iact:action>
  <iact:action type="add" startTime="75365">
    <iact:property name="dataType"/>
    <iact:actionData xml:id="d25">
      <inkml:trace xmlns:inkml="http://www.w3.org/2003/InkML" xml:id="stk25" contextRef="#ctx0" brushRef="#br0">21679 14858 0,'0'0'1,"0"50"0,0-1 12,0 1-12,0-1 14,0-24-9,0 25 10,0-25-15,0-1 29,0 1-14,0 0-1,0 0 8</inkml:trace>
    </iact:actionData>
  </iact:action>
  <iact:action type="add" startTime="75652">
    <iact:property name="dataType"/>
    <iact:actionData xml:id="d26">
      <inkml:trace xmlns:inkml="http://www.w3.org/2003/InkML" xml:id="stk26" contextRef="#ctx0" brushRef="#br0">21704 15429 0,'0'24'15,"0"1"1,0 0-15,0 0 13,0 0-7,0-1 9,0 26-1,0-25 1,0 0-1,0-1-14,0 1 14,25 0-14,-25 25 14</inkml:trace>
    </iact:actionData>
  </iact:action>
  <iact:action type="add" startTime="75918">
    <iact:property name="dataType"/>
    <iact:actionData xml:id="d27">
      <inkml:trace xmlns:inkml="http://www.w3.org/2003/InkML" xml:id="stk27" contextRef="#ctx0" brushRef="#br0">21853 16173 0,'0'0'1,"0"24"0,0 1 12,0 0-12,0 0 14,0 24-14,0-24 13,0 0-13,0 25 14,0-1-14,0 1 14,0-25-9,0 0 10,0-1-1,0 1-14</inkml:trace>
    </iact:actionData>
  </iact:action>
  <iact:action type="add" startTime="76166">
    <iact:property name="dataType"/>
    <iact:actionData xml:id="d28">
      <inkml:trace xmlns:inkml="http://www.w3.org/2003/InkML" xml:id="stk28" contextRef="#ctx0" brushRef="#br0">21853 16768 0,'0'0'1,"0"25"29,0 24-8</inkml:trace>
    </iact:actionData>
  </iact:action>
  <iact:action type="add" startTime="77084">
    <iact:property name="dataType"/>
    <iact:actionData xml:id="d29">
      <inkml:trace xmlns:inkml="http://www.w3.org/2003/InkML" xml:id="stk29" contextRef="#ctx0" brushRef="#br0">21803 11212 0,'0'0'1,"0"-25"0,0 0 12,0 0-6,0 0 193,25 25-84,-25-24-100,0-1-1,0 0-14,0 0 14,0 0 16,-25 1 7,1 24-22,-1 0-15,0 0 13,0 24 2,0 1-15,0 25 14,1-1-9,-26 1-5,50-25 14,-25 0 0,25 0-14,0-1 14,0 1-14,0 0 14,25-25-14,0 0 13,0 25-13,24-25 14,1 25-9,0-25 73,-26 0-78,1 0 13,-25-25-7,25 0-6,-25-25 13,0 26-13,0-1 14,0 0-14,0 0 14,0 0 0,0 0 16</inkml:trace>
    </iact:actionData>
  </iact:action>
  <iact:action type="add" startTime="79124">
    <iact:property name="dataType"/>
    <iact:actionData xml:id="d30">
      <inkml:trace xmlns:inkml="http://www.w3.org/2003/InkML" xml:id="stk30" contextRef="#ctx0" brushRef="#br0">4564 11162 0,'25'0'100,"0"0"-85,-1 0-14,1 0 14,25 0-14,-1 0 14,26 0-14,24 0 13,25 0-13,0 0 14,25 0-14,0 0 14,0 0-9,-1 0-5,-48 0 14,-1 0-14,-49 0 13,-1 0-13,-24 0 14,49 0 1,1 0-15,-1 0 13,75 0-13,0 0 14,0 0-9,24 0-5,-24 0 14,0 0-14,-25 0 14,-25 0-14,0 0 13,-24 0-13,-1 0 14,-24 0-14,-1 0 13,26 0-13,-1 0 14,26 0-8,-26 0-6,25 0 13,-24 0-13,24 0 14,-25 0-14,1 0 13,-1 0-13,0 0 14,1 0 1,-1 0-15,1 0 0,-1 0 19,-24 0-19,-1 0 13,-24 0-13,25 0 14,24 0-14,1 0 14,24 0-14,25 0 13,25 0-13,-25 0 14,24 0-14,1 0 14,-49 0-9,-1 0-5,-25 0 14,1 0-14,-26 0 13,26 0-13,-1 0 14,0 0-14,26 0 14,-1 0-14,0 0 13,0 0-13,1 0 20,24 0-20,0 0 14,0 0-14,-25 0 14,50 0-14,-1 0 13,-24 0-13,25 0 14,0 0-14,-25 0 13,0 0-13,0 0 14,0 0-8,-49 0-6,24 0 13,-25 0-13,1 0 14,-26 0-14,1 0 13,-25 0 2,0 0-15,-1 0 14,26 0-14,24 0 20,50 0-20,25 0 13,25 0-13,-1 0 14,1 0-14,-25 0 14,-25 0-14,-50 0 13,1 0-13,-1 0 14,1 0-14,-26 0 14,26 0-9,24 0-5,-25 0 14,50 0-14,-24 0 13,-1 0-13,0 0 14,0 0-14,0 0 14,1 0-14,-1 0 13,25 0-13,0 0 14,50 0-9,-1 0-5,50 0 14,-24 0-14,24 0 14,-25 0 0,1 0-14,-50 0 14,-25 0-14,-50 0 13,1 0-13,-26 0 21,-24 0-21,0 0 13,24 0-13,1 0 14,49 0-14,25 0 13,-24 0-13,24 0 14,-25 25-14,0 0 14,0-25-14,-24 25 13,24-25-7,-25 0-6,1 0 13,-1 0-13,-24 0 14,24 0-14,1 0 14,-1 0 0,0 0-14,1 0 14,-26 0-14,-24 0 14,25 0-9,-25 0-5,-1 0 14,26 0-14,0 0 13,24 0-13,0 0 14,26 0-14,-26 0 14,25 0-14,0 0 13,-24 0-13,-1 0 14,1 0-9,-26 0-5,26 0 14,-26 0-14,26 0 14,-26 0-14,26 0 13,-1 0-13,1 0 14,-1 0-14,0 0 14,26 0 0,-1 0-8,25 0-6,-50 0 13,1 0-13,-26 0 14,26 0-14,-26 0 14,26 0-14,-26 0 13,1 0-13,0 0 14,-1 0-14,1 0 13,24 0-7,1 0-6,-1 0 14,1 0-14,-1 0 13,0 0-13,1 0 14,-1 0-14,1 0 13,-1 0 2,0 0-15,-24 0 0,0 0 19,-1 0 159,-24 0-178,0 0 20,0 0 10,-1 0-30,1 0 14,0 0 38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3-22T14:00:53.7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81467">
    <iact:property name="dataType"/>
    <iact:actionData xml:id="d0">
      <inkml:trace xmlns:inkml="http://www.w3.org/2003/InkML" xml:id="stk0" contextRef="#ctx0" brushRef="#br0">9847 14139 0,'25'-25'184,"0"-25"-168,-25 25-15,25 1 14,0 24 0,-1-25-14,-24 0 14,25 0-14,0 25 14,0-25-14,-25 1 13,25-1-7,24 0-6,-24 0 13,0 0-13,0-24 14,0 24-14,-1 0 14,1 0-14,0 1 13,0 24-13,0-25 14,-25 0 7,24 25-21,1-25 14,-25 50 232,0 0-246,0 0 14,0-1-14,-25 1 13,25 0-7,-24 0-6,24 0 13,0-1-13,0 1 14,-25 0-14,25 0 14,0 0-14,0 24 13,0-24-13,0 25 14,0-26-14,0 1 20,0 0-20,0 0 0,0 0 13,0-1 1,0 1-14</inkml:trace>
    </iact:actionData>
  </iact:action>
  <iact:action type="add" startTime="83219">
    <iact:property name="dataType"/>
    <iact:actionData xml:id="d1">
      <inkml:trace xmlns:inkml="http://www.w3.org/2003/InkML" xml:id="stk1" contextRef="#ctx0" brushRef="#br0">10517 13717 0,'0'-25'138,"0"50"-123,0 0 1,-25 0-1,25-1-14,-24 1 14,-1 0-14,0 0 14,25 0 0,-25-1-8,0 1 24,25 0-30,0 0 29,0 0 202,0-1-225,0 1-6,0 0 29,25 0-29,0 0 14,-25-1-14,25-24 13,-25 25-13,0 0 36,25-25-21,-25 25-15,24-25 13,-24 25 33,25-25-31,0 24-10,0-24 10,0 0-15,-1 0 183,1 0-169,0-24 1,0 24-15,0 0 14,-25-25 31,24 25-23,1-25 23,0 0-14,0 0-26,0 25 10,-25-24 0,24-1 99,-24 0-99,25 25-15,-25-25 14,0 0-14,0 1 13,0-1-7,0 0-6,0 0 13,0 0 2,0 1-15,0-1 14,0 0 16,0 0 7,0 0-23,0 1 1,0-1 0,0 0 53,0 0-23,-25 25 8,1 0-39,-1 0 39,0 0 24,0 0-77,0 0 14,1 0-9,-1 0 10,0 0-15,0 0 0,0 0 12,1 0-12,-1 0 14,0 0 38,25-25 348</inkml:trace>
    </iact:actionData>
  </iact:action>
  <iact:action type="add" startTime="87419">
    <iact:property name="dataType"/>
    <iact:actionData xml:id="d2">
      <inkml:trace xmlns:inkml="http://www.w3.org/2003/InkML" xml:id="stk2" contextRef="#ctx0" brushRef="#br0">11460 13940 0,'25'0'184,"-1"0"-183,1 0 14,0 0-14,0 0 14,0 0-14,-1 0 13,1 0-13,0 0 20,0 0-20,24 0 14,1 0-14,-25 0 14,49 0-14,1 0 13,-1 0-13,0 0 14,26 0-14,-26 0 14,-24 0-14,24 0 13,-24 0-7,24 0-6,1 0 13,-1 0-13,0 0 14,1 0-14,-1 0 14,1 0-14,-1 0 13,-24 0-13,24 0 14,-24 0-14,-25 0 20,-1 0 10,1 0-30,0 0 14,0 0-14,24 0 13,1 0-13,0 0 14,-1 0-14,26 0 14,-1 0-9,25 0-5,0 0 14,-24 0-14,24 0 13,-25 0-13,1 0 14,-1 0-14,-24 0 14,0 0-14,-1 0 13,1 0-13,-1 0 20,-24 0-20,50 0 14,-26 0-14,26 25 0,-1-25 13,25 25 1,25 0-14,0-25 14,-25 0-14,1 0 14,-1 0-14,0 0 13,-24 0-7,24 0-6,0 0 13,0 0-13,0 0 14,25 0-14,25 0 14,0 0-14,0 0 13,-25 0-13,0 0 14,0 0-14,0 0 20,0 0-20,-25 0 14,0 0-14,1 0 0,-26 0 12,25 0 3,-24 0-15,-1 0 14,1 0-14,-1 0 13,0 0-13,1 0 14,24 0-9,0 0-5,0 0 14,26 0-14,-1 0 14,0 0-14,0 0 13,-25 0-13,25 0 14,0 0-14,0 0 13,0 0-13,-25 0 14,0 0-8,1 0 8,-26 0-14,25 0 14,-24 0-14,24 0 13,-50 0-13,26 0 0,-1 0 13,1 0-13,24 0 14,0 0 0,25 0-8,25 0-6,0 0 13,-25 0-13,0 0 14,0 0-14,0 0 14,0 0-14,0 0 13,-25 0-13,0 0 14,-24 0-14,24 0 20,0 0-20,-24 0 0,24 0 13,-25 0-13,1 0 13,24 24-13,0-24 14,25 0-14,-25 0 14,25 25-14,0-25 13,-24 25-13,48-25 20,-48 0-20,-1 0 14,0 0-14,0 0 14,1 25-14,-1 0 13,25 24-13,-25-24 14,25 25-14,-25-26 13,-24 1-13,-26 0 14,1-25 38,-25 0 317,-1 0-354,-24-25-15,0 0 13,0 1-13</inkml:trace>
    </iact:actionData>
  </iact:action>
  <iact:action type="add" startTime="90044">
    <iact:property name="dataType"/>
    <iact:actionData xml:id="d3">
      <inkml:trace xmlns:inkml="http://www.w3.org/2003/InkML" xml:id="stk3" contextRef="#ctx0" brushRef="#br0">24904 13047 0,'-25'25'53,"25"0"-37,-25 0-15,-24 49 13,-1 1-13,25-1 14,-49 0-14,24 1 13,1-1-7,24-24-6,0-1 14,0-24 0,0 0 48,25-50 44</inkml:trace>
    </iact:actionData>
  </iact:action>
  <iact:action type="add" startTime="91179">
    <iact:property name="dataType"/>
    <iact:actionData xml:id="d4">
      <inkml:trace xmlns:inkml="http://www.w3.org/2003/InkML" xml:id="stk4" contextRef="#ctx0" brushRef="#br0">24805 13047 0,'24'-25'15,"1"25"1,-25 25-1,0 0-14,0 0 14,0 0-14,0-1 14,0 1 0,0 25-8,0-25-6,0 49 13,25-24-13,-25-1 0,25 1 13,-25 0 2,25-26-15,0 26 13,-1 0-13,1-26 14,-25 1-14,25 0 14,-25 0-7,25-25 0,-25 25-6,25-25 119,-25 24-113,0 1 49,0 0 59,0-50-85,0 0-24</inkml:trace>
    </iact:actionData>
  </iact:action>
  <iact:action type="add" startTime="92395">
    <iact:property name="dataType"/>
    <iact:actionData xml:id="d5">
      <inkml:trace xmlns:inkml="http://www.w3.org/2003/InkML" xml:id="stk5" contextRef="#ctx0" brushRef="#br0">24358 13692 0,'50'0'15,"-25"-25"54,-1 1-53,1 24-15,0 0 13,0 0-13,0 0 21,-1 0-21,26 0 13,0 0-13,24 0 14,-24 0-14,24 0 13,-24 0-13,-1 0 14,-24 0-14,25 0 14,-1 0-14,-24 0 13,0 0 55</inkml:trace>
    </iact:actionData>
  </iact:action>
  <iact:action type="add" startTime="93132">
    <iact:property name="dataType"/>
    <iact:actionData xml:id="d6">
      <inkml:trace xmlns:inkml="http://www.w3.org/2003/InkML" xml:id="stk6" contextRef="#ctx0" brushRef="#br0">25474 13717 0,'0'25'78,"0"0"-77,0-1 13,0 1-7,0 0-6,0 0 13,-24 24-13,-1 26 14,25-26-14,-25 1 14,0 0-14,25-26 13,-25 1 24,25 0-7,0-50-15,0 0-15,25 25 14,-25-24 0,25-1-14,0 25 14,-25-50-9,25 25-5</inkml:trace>
    </iact:actionData>
  </iact:action>
  <iact:action type="add" startTime="94108">
    <iact:property name="dataType"/>
    <iact:actionData xml:id="d7">
      <inkml:trace xmlns:inkml="http://www.w3.org/2003/InkML" xml:id="stk7" contextRef="#ctx0" brushRef="#br0">25598 13717 0,'0'0'1,"25"-25"20,0 25 26,0 0-32,-25 25-14,0 0 14,0 0-14,0-1 20,25 1-20,-25 0 14,24 25-14,1-26 13,0 1-13,0 0 14,0 0 138,-25 0-5</inkml:trace>
    </iact:actionData>
  </iact:action>
  <iact:action type="add" startTime="95028">
    <iact:property name="dataType"/>
    <iact:actionData xml:id="d8">
      <inkml:trace xmlns:inkml="http://www.w3.org/2003/InkML" xml:id="stk8" contextRef="#ctx0" brushRef="#br0">25499 13965 0,'-74'-25'84,"24"0"-62,50 1-6,25 24 0,0 0-15,0 0 13,-1 0-13,1 0 14,0 0-14,0 0 114,24 0-114,-24 0 136,25 0-136,-25 0 82,-1 0-67,1 0-15,0 0 14,0 0-14,0 0 13,-1 0-13</inkml:trace>
    </iact:actionData>
  </iact:action>
  <iact:action type="add" startTime="97195">
    <iact:property name="dataType"/>
    <iact:actionData xml:id="d9">
      <inkml:trace xmlns:inkml="http://www.w3.org/2003/InkML" xml:id="stk9" contextRef="#ctx0" brushRef="#br0">25921 13891 0,'25'0'19,"-25"24"233,0 26-237,0-25 1004,0 24-1018,25-24 13,-25 25-13,0-1 14,0 1-14,0 0 13,0-1 93,24-49-91,1 0 0,0 0-15</inkml:trace>
    </iact:actionData>
  </iact:action>
  <iact:action type="add" startTime="99555">
    <iact:property name="dataType"/>
    <iact:actionData xml:id="d10">
      <inkml:trace xmlns:inkml="http://www.w3.org/2003/InkML" xml:id="stk10" contextRef="#ctx0" brushRef="#br0">26367 13791 0,'-24'0'31,"-1"0"16,25 25-25,0 0-21,0 0 13,0 0-13,-25-1 14,25 1-14,-25 0 14,25 25-14,0-26 13,0 1-13,0 0 14,0 0-14,0 0 14,0-1-9,0 1-5,0 0 14,0 25 0,0-1 1,50 1-15,-25-25 14,-1 0 0,26-25 7,-50 24-21,25-24 14,0 0 1,-1 0-15,1-24 13,0 24-13,-25-25 14,0 0-14,25 0 13,0 0-13,-25 0 14,49-24-8,-49 24-6,25 0 13,-25 0 2,0 1-15,0-1 13,0 0-13,0 0 14,0 0 1,0 1 6,0-1-7,0 0 1,0 0 0,0 0-15,0 1 13,0-1 18,0 0-10,-25 0-7,0 0 1,25 1 0,0-1 68,-24 25-83,24-25 0,0 0 13,-25 25 1,0 0 23,0 0-22,0 0 31,1 0-46,-1 0 13,0 0-7,0 0-6,0 25 14,1-25 0,24 25 70,-25 0-70,25 24 86,0-24-86,0 0-14</inkml:trace>
    </iact:actionData>
  </iact:action>
  <iact:action type="add" startTime="110299">
    <iact:property name="dataType"/>
    <iact:actionData xml:id="d11">
      <inkml:trace xmlns:inkml="http://www.w3.org/2003/InkML" xml:id="stk11" contextRef="#ctx0" brushRef="#br0">11460 13816 0,'25'-25'247,"-25"1"-209,0-1-37,0 0 29,0 0-29,24 0 14,-24 1 0,0-1 1,25 0-1,-25 0-8,0 0 9,25 1-1,-25-1 70,25 0-70,-25 0-14,0 0 14,0 1-14,0-1 14,0 0 0,0 0 1,0 0-10,0 1 41,25 24-15,-25-25-17,24 0-8,-24 0 8,0 0 32,0 0-46,0 1 14,0-1 7,0 0-21,0 0 14,0 0 0,0 1-14,0-1 14,0 0 0,0 0 1,0 0-15,0 1 14,0-1-9,0 0-5,0 0 29,0 0-29,0 1 14,0-1 1,0 0-15,0 0 0,0 0 12,0 1-12,0-1 20,0 0-20,0 0 14,0-24 1,0 24-15,0 0 13,0 0 2,0 0-15,0 1 14,0-1 0,0 0-6,0 0 1,0 0 8,0 1-16,0-1 8,0 0 10,0 0-10,0 0 21,0 0-30,0 1 16,0-1-16,0 0 14,0 0 0,0 0-14,0 1 45,0-1-45</inkml:trace>
    </iact:actionData>
  </iact:action>
  <iact:action type="add" startTime="112188">
    <iact:property name="dataType"/>
    <iact:actionData xml:id="d12">
      <inkml:trace xmlns:inkml="http://www.w3.org/2003/InkML" xml:id="stk12" contextRef="#ctx0" brushRef="#br0">11609 11956 0,'0'25'153,"-25"-25"-137,25 24-15,-25-24 13,25 25-13,-25 0 14,25 0-14,-25-25 14,25 25-9,-24-1-5,-1 1 45,25 0-30,-25 0-15,25 0 13,-25 0 8,0-1-21,25 1 14,0 0-14,-24-25 14,24 25 147,0 0-155,24-50 24</inkml:trace>
    </iact:actionData>
  </iact:action>
  <iact:action type="add" startTime="113315">
    <iact:property name="dataType"/>
    <iact:actionData xml:id="d13">
      <inkml:trace xmlns:inkml="http://www.w3.org/2003/InkML" xml:id="stk13" contextRef="#ctx0" brushRef="#br0">11733 11931 0,'0'25'131,"24"0"-115,1-1-15,-25 1 13,25-25-13,0 25 14,0 0-14,-1 0 14,1-1-9,0 1 10,0 0-15,-25 0 13</inkml:trace>
    </iact:actionData>
  </iact:action>
  <iact:action type="add" startTime="114411">
    <iact:property name="dataType"/>
    <iact:actionData xml:id="d14">
      <inkml:trace xmlns:inkml="http://www.w3.org/2003/InkML" xml:id="stk14" contextRef="#ctx0" brushRef="#br0">11112 12005 0,'-24'-49'115,"24"24"-99,24 25 0,1-25-15,25 0 13,-25 25-13,24-24 14,1 24 7,-25 0-21,0-25 0,-1 25 44,1 0-14,0 0-30,0 0 14,0 0-9,-1 0-5,26 0 14,-25 0-14,24 0 14,1 0-14,0 0 13,-26 0-13,1 0 230</inkml:trace>
    </iact:actionData>
  </iact:action>
  <iact:action type="add" startTime="115707">
    <iact:property name="dataType"/>
    <iact:actionData xml:id="d15">
      <inkml:trace xmlns:inkml="http://www.w3.org/2003/InkML" xml:id="stk15" contextRef="#ctx0" brushRef="#br0">9897 11782 0,'-25'0'100,"50"-25"-85,0 25-14,0-49 14,-1 24-14,26 0 14,-25 0-14,25 1 13,-26-1-13,26-25 14,0 1-14,-26 24 20,26-25-20,-25 25 14,0 1-14,-1-1 13,1 0 87,0 0 14,-25 50-68,-25-25-40,0 50-6,1-26 13,-1 26-13,-25 0 14,25 24-14,1-24 14,-26 24-14,25-24 13,0 24-13,1 0 14,-1-24-14,0 0 14,0-1-9,0 1 10,0-1-15</inkml:trace>
    </iact:actionData>
  </iact:action>
  <iact:action type="add" startTime="117012">
    <iact:property name="dataType"/>
    <iact:actionData xml:id="d16">
      <inkml:trace xmlns:inkml="http://www.w3.org/2003/InkML" xml:id="stk16" contextRef="#ctx0" brushRef="#br0">10492 11584 0,'25'-25'78,"0"0"-63,25 0-8,-1 1-6,1-26 13,24-24-13,1 24 14,-26-24-14,26-1 14,-1 1-14,-24 24 13,-1 0 2,1 26 55,-25 24-56,-25 24 17,0 1-27,0 0 11,0 0-15,-25 24 13,25-24-13,-25 25 14,0 0-14,25-26 14,-25 26-14,25-25 13,-24 24-13,24-24 20,-25 0-20,25 0 14,0 0 1,-25-1-1,0 1 1,25 0-15,0 0 13,-25 0-13,25-1 14,0 1-8,-24-25-6,24 25 13,-25 0 2,25 0-15,0-1 13,0 1 2,-25 0-15,25 0 14,0 0 7,0-1-7,-25-24-14,25 25 14,-25-25 1,25 25-1,0 0-14,-24-25 14,24 49-14,0-24 14,0 0-9,-25 0-5,25 0 14,-25-1-14,25 26 13,0-25 2,-25 0-15</inkml:trace>
    </iact:actionData>
  </iact:action>
  <iact:action type="add" startTime="130411">
    <iact:property name="dataType"/>
    <iact:actionData xml:id="d17">
      <inkml:trace xmlns:inkml="http://www.w3.org/2003/InkML" xml:id="stk17" contextRef="#ctx0" brushRef="#br0">24135 6772 0,'-25'0'100,"0"0"-85,1 0-14,-1 0 14,0 0 1,0 0-15,-24 0 0,-1 0 19,0 0-19,1 0 13,-1 0-13,0 0 14,-24 0-14,24 0 14,26 0-14,-26 0 13,0 24 40,26-24-39,-26 25 1,25 0 0,0-25-1,1 25-14,24 0 14,-25-25 7,25 25 9,-25-25-15,25 24-15,-25 1 13,0 0-13,1-25 14,24 25-8,0 0 8,-25-1 1,25 1-1,0 0-14,-25 0 14,25 0-14,-25-1 14,25 1-14,0 0 20,0 0-20,-25 0 13,25-1 2,0 1 0,0 0-1,0 0 1,0 0 0,0-1-10,0 1-5,0 0 14,0 0-14,0 0 13,0-1-13,0 1 14,0 0-14,0 0 14,0 0 0,25-1 7,-25 1 79,0 0-100,25-25 13,0 25-13,0-25 14,-1 0-14,1 0 13,0 25-13,0-25 14,0 24-14,24-24 14,-24 0-14,25 0 13,-1 0-7,1 0-6,-25 0 13,24 0-13,-24 0 14,0 0 1,0 0-15,-1 0 0,1 0 12,0 0 3,0 0-15,0 0 14,24 0-9,-24-24-5,0 24 14,0-25-14,24 25 13,-24-25-13,25 25 14,-25-25-14,24 0 14,1 1-14,-1-26 13,1 25-13,-25 0 14,24 1-9,-24-1-5,0-25 14,0 25-14,0 1 14,-1-26-14,1 25 13,-25-24-13,25 24 14,-25 0-14,25 0 13,-25 0 2,0 1-9,0-1-6,0-25 13,0 25-13,0 1 14,0-1-14,-25 0 13,0 0-13,0 0 14,25 1-14,-24 24 14,24-25-14,-25 0 13,25 0-7,-25 25-6,25-25 13,-25 0-13,25 1 14,-25-1-14,1 25 14,-1-25-14,-25 0 13,25 25-13,-24-25 36,24 1-21,-25-1-15,26 25 13,-26-25-13,25 0 14,-24 25-14,24-25 14,-25 25-14,0 0 13,1-24-13,-1 24 14,25 0 7,1 0-21,-1 0 76,25 24-23,0 1-53,0 0 13</inkml:trace>
    </iact:actionData>
  </iact:action>
  <iact:action type="add" startTime="133003">
    <iact:property name="dataType"/>
    <iact:actionData xml:id="d18">
      <inkml:trace xmlns:inkml="http://www.w3.org/2003/InkML" xml:id="stk18" contextRef="#ctx0" brushRef="#br0">23341 8632 0,'-25'0'15,"1"0"1,24 25-15,0 0 13,-25-25-13,25 24 14,-25 1-14,0 0 14,0 0-9,1 0-5,24-1 14,-25 1-14,25 0 13,-25 25 2,0-1-15,25 1 14,0 0 0,0-26 1,0 1-10,0 0-5,0 0 14,0 0-14,0-1 14,0 1-14,0 0 29,0 0-29,0 0 14,0-1-14,0 1 13,0 0-7,0 0-6,0 0 13,25-25-13,-25 24 14,25 1-14,-25 0 14,25-25-14,-25 25 13,24 0-13,1-1 14,0-24-14,0 25 20,0-25-20,24 25 14,1 0-14,-1 0 13,1-25-13,24 24 14,1 1-14,-26 0 13,1-25-13,-25 25 14,0-25 1,-1 0-10,1 0-5,0 0 14,25 0-14,-1 0 13,-24-25-13,50 0 14,-26-24-14,1 24 14,-1-25-14,1 25 13,-25 1-13,0-1 20,24 0-20,-24-25 14,0 26-14,0-1 14,-1 0-14,1 0 13,0-24-13,0 24 14,0-25-14,-25 25 14,0-24-14,0 24 13,0 0-7,0 0-6,0 1 13,0-1-13,-25-25 14,0 25-14,0 0 14,25-24-14,-25 24 13,-24 0 2,24-24-15,-25 24 14,26 0-9,-1 0-5,0 25 14,0-25-14,0 25 13,1-24-13,-1 24 14,0 0 1,0 0-15,0 0 13,-24 0-13,24 0 14,-25 0-9,26 0-5,-1-25 14,0 25-14,0-25 14,0 25-14,0 0 13,1 0-13,-1 0 14,0-25-14,0 25 67,-24 0-52,24 0-1,0 0-14,0 0 14,25 25 0,-25-25-8,1 25-6,-1-25 14,0 25-14,0-1 160</inkml:trace>
    </iact:actionData>
  </iact:action>
  <iact:action type="add" startTime="136419">
    <iact:property name="dataType"/>
    <iact:actionData xml:id="d19">
      <inkml:trace xmlns:inkml="http://www.w3.org/2003/InkML" xml:id="stk19" contextRef="#ctx0" brushRef="#br0">22200 8855 0,'0'0'1,"0"25"13,-25-25-13,1 25 14,-1-25 0,0 25 1,0-25 37,25 24-37,-25 1 37,1 0-52,-1-25 14,25 25-14,-25 0 14,0 0-14,25-1 13,-25 1-13,1 0 14,24 0-14,-25 0 14,0-1-9,25 1 10,0 0-15,-25-25 13,25 25-13,0 0 14,0-1-14,0 1 14,0 0 0,0 0-14,0 0 20,0-1-5,0 1-15,0 0 29,0 0-29,0 0 14,0-1 0,0 1 1,0 0-9,0 0 8,0 0 1,25-1-15,-25 1 13,25 0-13,-25 0 14,25 0-14,-1-25 14,1 49-14,25-49 13,-25 25-7,24 0-6,1-25 13,-1 0 2,1 25-15,0-25 14,-1 24-14,1-24 13,-25 0 24,24 0-37,-24 0 14,0 0-14,0 0 13,-1 0-13,1 0 14,0 0-14,0 0 14,0 0 0,-1 0 7,1 0-21,0 0 0,0 0 13,0 0 3,-25-24-13,25 24 8,-25-25-8,24 25 8,-24-25-4,25 0-2,-25 0-5,25 1 14,-25-1-10,25 0-4,-25 0 14,25 25-14,-25-25 14,0 1-14,0-1 13,0 0 2,0 0-15,0 0 36,0 1-22,0-1-14,0 0 29,0 0-14,0 0-15,0 1 14,0-1-14,0 0 13,0 0-7,0 0-6,0 1 13,0-1-13,0 0 14,0 0-14,0 0 14,0 1-14,0-1 13,0 0-13,0 0 14,0 0-14,0 1 36,-25-1-36,25 0 13,-25 0 18,25 0-31,-25 0 35,0 25-20,1 0 0,-1 0-15,0 0 13,0-24 2,0 24-1,0 0 1,1 0-9,-1 0-6,0 0 29,0 0-29,0 0 29,1 0-29,-1 0 14,0 0-14,0 0 13,0 0-7,1 0-6,-1 0 13,0 0-13</inkml:trace>
    </iact:actionData>
  </iact:action>
  <iact:action type="add" startTime="139099">
    <iact:property name="dataType"/>
    <iact:actionData xml:id="d20">
      <inkml:trace xmlns:inkml="http://www.w3.org/2003/InkML" xml:id="stk20" contextRef="#ctx0" brushRef="#br0">22349 6995 0,'-25'0'131,"0"0"-130,1 0 14,-1 0 0,0 0 1,25 25 0,-25-25-10,0 25 10,25-1-1,-24-24-14,-1 0 45,0 25-30,25 0-10,0 0 26,-25-25-17,25 25 1,-25-25-15,25 24 13,-24 1 2,24 0 22,0 0-37,0 0 13,0-1-13,0 1 14,0 0-14,0 0 14,0 0-14,0-1 20,0 1-6,0 0-14,0 0 14,0 0-14,0-1 14,0 1-14,0 0 13,24 0-13,1 0 14,-25-1-14,25 1 14,0 0-9,0-25-5,-25 25 14,24-25-14,1 25 13,0-25-13,0 24 14,0-24 1,-1 0-1,1 0 1,0 0-10,0 0-5,0 0 14,-1 0 16,1 0-15,0 0-1,0 0 1,0-24-9,-1 24-6,1 0 13,0-25 2,0 25 15,0-25-15,-1 0-15,1 0 20,0 1-20,0-1 14,0 0-14,0 0 13,-25 0-13,24 25 14,1-24-14,-25-1 13,25 0-13,-25 0 14,25 0-14,-25 1 14,25-1-9,-25 0-5,24 25 14,-24-25-14,0 0 13,0 1-13,0-1 14,0 0 1,0 0-15,0 0 13,0 1 2,0-1-9,0 0 8,0 0 1,0 0-15,0 1 13,0-1-13,0 0 30,-24 25-9,24-25-7,-25 25-14,0-25 14,0 25 1,0 0-15,1 0 13,-1 0 2,0-24 37,0 24-52,0 0 0,0 0 13,1 0 2,-26 0-15,25 0 13,0 0-13,1-25 52,-26 25-52,25-25 13,0 25-13,1 0 14,-1 0-14,0 0 67,0 0-21,0 0-46,1 0 13,24 25-7,-25-25 8,25 25-14,-25-25 14,0 24 54,25 1-53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45918-BAC7-4749-A0B5-602F4D682456}" type="datetimeFigureOut">
              <a:rPr lang="cs-CZ" smtClean="0"/>
              <a:t>28.03.2020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0A53C-3858-4616-85F7-F8FFD392DA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8750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45918-BAC7-4749-A0B5-602F4D682456}" type="datetimeFigureOut">
              <a:rPr lang="cs-CZ" smtClean="0"/>
              <a:t>28.03.2020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0A53C-3858-4616-85F7-F8FFD392DA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8295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45918-BAC7-4749-A0B5-602F4D682456}" type="datetimeFigureOut">
              <a:rPr lang="cs-CZ" smtClean="0"/>
              <a:t>28.03.2020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0A53C-3858-4616-85F7-F8FFD392DA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354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45918-BAC7-4749-A0B5-602F4D682456}" type="datetimeFigureOut">
              <a:rPr lang="cs-CZ" smtClean="0"/>
              <a:t>28.03.2020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0A53C-3858-4616-85F7-F8FFD392DA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2856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45918-BAC7-4749-A0B5-602F4D682456}" type="datetimeFigureOut">
              <a:rPr lang="cs-CZ" smtClean="0"/>
              <a:t>28.03.2020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0A53C-3858-4616-85F7-F8FFD392DA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130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45918-BAC7-4749-A0B5-602F4D682456}" type="datetimeFigureOut">
              <a:rPr lang="cs-CZ" smtClean="0"/>
              <a:t>28.03.2020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0A53C-3858-4616-85F7-F8FFD392DA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2176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45918-BAC7-4749-A0B5-602F4D682456}" type="datetimeFigureOut">
              <a:rPr lang="cs-CZ" smtClean="0"/>
              <a:t>28.03.2020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0A53C-3858-4616-85F7-F8FFD392DA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479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45918-BAC7-4749-A0B5-602F4D682456}" type="datetimeFigureOut">
              <a:rPr lang="cs-CZ" smtClean="0"/>
              <a:t>28.03.2020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0A53C-3858-4616-85F7-F8FFD392DA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9276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45918-BAC7-4749-A0B5-602F4D682456}" type="datetimeFigureOut">
              <a:rPr lang="cs-CZ" smtClean="0"/>
              <a:t>28.03.2020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0A53C-3858-4616-85F7-F8FFD392DA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2380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45918-BAC7-4749-A0B5-602F4D682456}" type="datetimeFigureOut">
              <a:rPr lang="cs-CZ" smtClean="0"/>
              <a:t>28.03.2020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0A53C-3858-4616-85F7-F8FFD392DA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2218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45918-BAC7-4749-A0B5-602F4D682456}" type="datetimeFigureOut">
              <a:rPr lang="cs-CZ" smtClean="0"/>
              <a:t>28.03.2020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0A53C-3858-4616-85F7-F8FFD392DA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3816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45918-BAC7-4749-A0B5-602F4D682456}" type="datetimeFigureOut">
              <a:rPr lang="cs-CZ" smtClean="0"/>
              <a:t>28.03.2020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0A53C-3858-4616-85F7-F8FFD392DA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885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6.png"/><Relationship Id="rId5" Type="http://schemas.microsoft.com/office/2011/relationships/inkAction" Target="../ink/inkAction5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microsoft.com/office/2011/relationships/inkAction" Target="../ink/inkAction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microsoft.com/office/2011/relationships/inkAction" Target="../ink/inkAction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microsoft.com/office/2011/relationships/inkAction" Target="../ink/inkAction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microsoft.com/office/2011/relationships/inkAction" Target="../ink/inkAction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smtClean="0"/>
              <a:t>POKRAČOVÁNÍ MODEL 45 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/>
            </a:r>
            <a:br>
              <a:rPr lang="cs-CZ" b="1" dirty="0">
                <a:solidFill>
                  <a:srgbClr val="FF0000"/>
                </a:solidFill>
              </a:rPr>
            </a:br>
            <a:r>
              <a:rPr lang="cs-CZ" b="1" dirty="0">
                <a:solidFill>
                  <a:srgbClr val="FF0000"/>
                </a:solidFill>
              </a:rPr>
              <a:t>Keynesiánský model </a:t>
            </a:r>
            <a:br>
              <a:rPr lang="cs-CZ" b="1" dirty="0">
                <a:solidFill>
                  <a:srgbClr val="FF0000"/>
                </a:solidFill>
              </a:rPr>
            </a:br>
            <a:r>
              <a:rPr lang="cs-CZ" b="1" dirty="0">
                <a:solidFill>
                  <a:srgbClr val="FF0000"/>
                </a:solidFill>
              </a:rPr>
              <a:t>produkt</a:t>
            </a:r>
            <a:br>
              <a:rPr lang="cs-CZ" b="1" dirty="0">
                <a:solidFill>
                  <a:srgbClr val="FF0000"/>
                </a:solidFill>
              </a:rPr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854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21"/>
    </mc:Choice>
    <mc:Fallback xmlns="">
      <p:transition spd="slow" advTm="1062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>
                <a:latin typeface="Arial Black" panose="020B0A04020102020204" pitchFamily="34" charset="0"/>
              </a:rPr>
              <a:t>Rovnovážná úroveň produktu</a:t>
            </a:r>
            <a:endParaRPr lang="cs-CZ" b="1" dirty="0"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>
                <a:latin typeface="TimesNewRoman"/>
              </a:rPr>
              <a:t>Agregátní </a:t>
            </a:r>
            <a:r>
              <a:rPr lang="cs-CZ" dirty="0" smtClean="0">
                <a:latin typeface="TimesNewRoman"/>
              </a:rPr>
              <a:t>poptávka </a:t>
            </a:r>
            <a:r>
              <a:rPr lang="cs-CZ" b="1" i="1" dirty="0" smtClean="0">
                <a:latin typeface="TimesNewRoman"/>
              </a:rPr>
              <a:t>AD</a:t>
            </a:r>
            <a:r>
              <a:rPr lang="cs-CZ" dirty="0" smtClean="0">
                <a:latin typeface="TimesNewRoman"/>
              </a:rPr>
              <a:t> </a:t>
            </a:r>
            <a:r>
              <a:rPr lang="cs-CZ" dirty="0">
                <a:latin typeface="TimesNewRoman"/>
              </a:rPr>
              <a:t>je množství statků, které subjekty skutečně koupí, tedy </a:t>
            </a:r>
            <a:r>
              <a:rPr lang="cs-CZ" dirty="0" smtClean="0">
                <a:latin typeface="TimesNewRoman"/>
              </a:rPr>
              <a:t>je souhrnem </a:t>
            </a:r>
            <a:r>
              <a:rPr lang="cs-CZ" dirty="0">
                <a:latin typeface="TimesNewRoman"/>
              </a:rPr>
              <a:t>spotřebních výdajů a investic. V souladu s touto úvahou je </a:t>
            </a:r>
            <a:r>
              <a:rPr lang="cs-CZ" b="1" dirty="0" smtClean="0">
                <a:solidFill>
                  <a:srgbClr val="C00000"/>
                </a:solidFill>
                <a:latin typeface="TimesNewRoman"/>
              </a:rPr>
              <a:t>produkt </a:t>
            </a:r>
            <a:r>
              <a:rPr lang="es-ES" b="1" dirty="0" smtClean="0">
                <a:solidFill>
                  <a:srgbClr val="C00000"/>
                </a:solidFill>
                <a:latin typeface="TimesNewRoman"/>
              </a:rPr>
              <a:t>v </a:t>
            </a:r>
            <a:r>
              <a:rPr lang="es-ES" b="1" dirty="0">
                <a:solidFill>
                  <a:srgbClr val="C00000"/>
                </a:solidFill>
                <a:latin typeface="TimesNewRoman"/>
              </a:rPr>
              <a:t>rovnovážné </a:t>
            </a:r>
            <a:r>
              <a:rPr lang="es-ES" b="1" dirty="0" smtClean="0">
                <a:solidFill>
                  <a:srgbClr val="C00000"/>
                </a:solidFill>
                <a:latin typeface="TimesNewRoman"/>
              </a:rPr>
              <a:t>úrovni</a:t>
            </a:r>
            <a:r>
              <a:rPr lang="cs-CZ" b="1" dirty="0" smtClean="0">
                <a:solidFill>
                  <a:srgbClr val="C00000"/>
                </a:solidFill>
                <a:latin typeface="TimesNewRoman"/>
              </a:rPr>
              <a:t> Y</a:t>
            </a:r>
            <a:r>
              <a:rPr lang="es-ES" dirty="0" smtClean="0">
                <a:latin typeface="TimesNewRoman"/>
              </a:rPr>
              <a:t>, </a:t>
            </a:r>
            <a:r>
              <a:rPr lang="es-ES" dirty="0">
                <a:latin typeface="TimesNewRoman"/>
              </a:rPr>
              <a:t>je-li roven </a:t>
            </a:r>
            <a:r>
              <a:rPr lang="es-ES" b="1" dirty="0">
                <a:latin typeface="TimesNewRoman"/>
              </a:rPr>
              <a:t>agregátní poptávce</a:t>
            </a:r>
            <a:r>
              <a:rPr lang="es-ES" dirty="0">
                <a:latin typeface="TimesNewRoman"/>
              </a:rPr>
              <a:t>. </a:t>
            </a:r>
            <a:r>
              <a:rPr lang="es-ES" b="1" dirty="0">
                <a:latin typeface="TimesNewRoman"/>
              </a:rPr>
              <a:t>Platí vztah </a:t>
            </a:r>
            <a:r>
              <a:rPr lang="es-ES" b="1" i="1" dirty="0">
                <a:latin typeface="TimesNewRoman,Italic"/>
              </a:rPr>
              <a:t>Y=AD</a:t>
            </a:r>
            <a:r>
              <a:rPr lang="es-ES" b="1" dirty="0" smtClean="0">
                <a:latin typeface="TimesNewRoman"/>
              </a:rPr>
              <a:t>.</a:t>
            </a:r>
            <a:endParaRPr lang="cs-CZ" b="1" dirty="0" smtClean="0">
              <a:latin typeface="TimesNewRoman"/>
            </a:endParaRPr>
          </a:p>
          <a:p>
            <a:pPr marL="0" indent="0" algn="ctr">
              <a:buNone/>
            </a:pPr>
            <a:r>
              <a:rPr lang="cs-CZ" b="1" dirty="0" smtClean="0">
                <a:latin typeface="TimesNewRoman"/>
              </a:rPr>
              <a:t>AD = Y </a:t>
            </a:r>
          </a:p>
          <a:p>
            <a:pPr algn="ctr"/>
            <a:endParaRPr lang="cs-CZ" b="1" baseline="-25000" dirty="0"/>
          </a:p>
        </p:txBody>
      </p:sp>
      <p:sp>
        <p:nvSpPr>
          <p:cNvPr id="11" name="Obdélník 10"/>
          <p:cNvSpPr/>
          <p:nvPr/>
        </p:nvSpPr>
        <p:spPr>
          <a:xfrm>
            <a:off x="614149" y="4742240"/>
            <a:ext cx="102631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dirty="0" smtClean="0"/>
              <a:t>Rovnovážný HDP je takový produkt, kdy se </a:t>
            </a:r>
            <a:r>
              <a:rPr lang="cs-CZ" sz="3200" b="1" dirty="0" smtClean="0"/>
              <a:t>plánované výdaje </a:t>
            </a:r>
            <a:r>
              <a:rPr lang="cs-CZ" sz="3200" dirty="0" smtClean="0"/>
              <a:t>rovnají </a:t>
            </a:r>
            <a:r>
              <a:rPr lang="cs-CZ" sz="3200" b="1" dirty="0" smtClean="0"/>
              <a:t>skutečně vytvořenému produktu </a:t>
            </a:r>
            <a:r>
              <a:rPr lang="cs-CZ" sz="3200" dirty="0" smtClean="0">
                <a:solidFill>
                  <a:srgbClr val="C00000"/>
                </a:solidFill>
              </a:rPr>
              <a:t>neexistují neplánované investice</a:t>
            </a:r>
            <a:endParaRPr lang="cs-CZ" sz="3200" dirty="0">
              <a:solidFill>
                <a:srgbClr val="C00000"/>
              </a:solidFill>
            </a:endParaRPr>
          </a:p>
        </p:txBody>
      </p:sp>
      <p:pic>
        <p:nvPicPr>
          <p:cNvPr id="18" name="Zvuk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94"/>
    </mc:Choice>
    <mc:Fallback xmlns="">
      <p:transition spd="slow" advTm="82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/>
          <a:srcRect t="10457"/>
          <a:stretch/>
        </p:blipFill>
        <p:spPr>
          <a:xfrm>
            <a:off x="478382" y="201410"/>
            <a:ext cx="6267450" cy="410250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5092" y="4303913"/>
            <a:ext cx="6400800" cy="2352675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572000" y="3862316"/>
            <a:ext cx="7779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1500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478382" y="846161"/>
            <a:ext cx="7779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1500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8802806" y="3507475"/>
            <a:ext cx="2361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300 je 1300 tzv. snědla jsem 1000 </a:t>
            </a:r>
            <a:r>
              <a:rPr lang="cs-CZ" dirty="0" smtClean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9477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240"/>
    </mc:Choice>
    <mc:Fallback>
      <p:transition spd="slow" advTm="270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>
          <a:xfrm>
            <a:off x="2579427" y="941696"/>
            <a:ext cx="40943" cy="54318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1583140" y="941696"/>
            <a:ext cx="723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AD</a:t>
            </a:r>
            <a:endParaRPr lang="cs-CZ" dirty="0"/>
          </a:p>
        </p:txBody>
      </p:sp>
      <p:cxnSp>
        <p:nvCxnSpPr>
          <p:cNvPr id="6" name="Přímá spojnice 5"/>
          <p:cNvCxnSpPr/>
          <p:nvPr/>
        </p:nvCxnSpPr>
        <p:spPr>
          <a:xfrm flipV="1">
            <a:off x="2620370" y="6277970"/>
            <a:ext cx="7206018" cy="95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9730853" y="5595583"/>
            <a:ext cx="723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Y</a:t>
            </a:r>
            <a:endParaRPr lang="cs-CZ" dirty="0"/>
          </a:p>
        </p:txBody>
      </p:sp>
      <p:cxnSp>
        <p:nvCxnSpPr>
          <p:cNvPr id="9" name="Přímá spojnice 8"/>
          <p:cNvCxnSpPr/>
          <p:nvPr/>
        </p:nvCxnSpPr>
        <p:spPr>
          <a:xfrm flipV="1">
            <a:off x="2620370" y="3835021"/>
            <a:ext cx="7110483" cy="409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 flipV="1">
            <a:off x="2620370" y="1433015"/>
            <a:ext cx="7001302" cy="240200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V="1">
            <a:off x="2620370" y="696035"/>
            <a:ext cx="6393977" cy="5677469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9662615" y="1618103"/>
            <a:ext cx="19379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AD = Ca + c*Y + </a:t>
            </a:r>
            <a:r>
              <a:rPr lang="cs-CZ" dirty="0" err="1" smtClean="0"/>
              <a:t>Ia</a:t>
            </a:r>
            <a:endParaRPr lang="cs-CZ" dirty="0" smtClean="0"/>
          </a:p>
          <a:p>
            <a:pPr algn="ctr"/>
            <a:r>
              <a:rPr lang="cs-CZ" sz="3600" baseline="30000" dirty="0"/>
              <a:t> </a:t>
            </a:r>
            <a:r>
              <a:rPr lang="cs-CZ" sz="3600" baseline="30000" dirty="0" smtClean="0"/>
              <a:t>= Y </a:t>
            </a:r>
            <a:endParaRPr lang="cs-CZ" sz="3600" baseline="300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9109880" y="504125"/>
            <a:ext cx="1433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AS = 45</a:t>
            </a:r>
            <a:r>
              <a:rPr lang="cs-CZ" baseline="30000" dirty="0" smtClean="0"/>
              <a:t>0</a:t>
            </a:r>
            <a:endParaRPr lang="cs-CZ" baseline="30000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9826388" y="3650355"/>
            <a:ext cx="1433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Ca + </a:t>
            </a:r>
            <a:r>
              <a:rPr lang="cs-CZ" dirty="0" err="1" smtClean="0"/>
              <a:t>Ia</a:t>
            </a:r>
            <a:endParaRPr lang="cs-CZ" baseline="300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6714699" y="1678675"/>
            <a:ext cx="846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A</a:t>
            </a:r>
            <a:endParaRPr lang="cs-CZ" b="1" dirty="0"/>
          </a:p>
        </p:txBody>
      </p:sp>
      <p:pic>
        <p:nvPicPr>
          <p:cNvPr id="19" name="Zvuk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cxnSp>
        <p:nvCxnSpPr>
          <p:cNvPr id="21" name="Přímá spojnice 20"/>
          <p:cNvCxnSpPr/>
          <p:nvPr/>
        </p:nvCxnSpPr>
        <p:spPr>
          <a:xfrm>
            <a:off x="8816454" y="873457"/>
            <a:ext cx="13647" cy="805218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 flipH="1">
            <a:off x="4353636" y="3214469"/>
            <a:ext cx="27295" cy="1630486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ovéPole 23"/>
          <p:cNvSpPr txBox="1"/>
          <p:nvPr/>
        </p:nvSpPr>
        <p:spPr>
          <a:xfrm>
            <a:off x="9000698" y="1126362"/>
            <a:ext cx="1876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I</a:t>
            </a:r>
            <a:r>
              <a:rPr lang="cs-CZ" baseline="-25000" dirty="0" smtClean="0"/>
              <a:t>n </a:t>
            </a:r>
            <a:r>
              <a:rPr lang="cs-CZ" dirty="0" smtClean="0"/>
              <a:t>tvoříme zásoby </a:t>
            </a:r>
            <a:endParaRPr lang="cs-CZ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4387755" y="3336036"/>
            <a:ext cx="2518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I</a:t>
            </a:r>
            <a:r>
              <a:rPr lang="cs-CZ" baseline="-25000" dirty="0" smtClean="0"/>
              <a:t>n </a:t>
            </a:r>
            <a:r>
              <a:rPr lang="cs-CZ" dirty="0" smtClean="0"/>
              <a:t>čerpáme ze zásob </a:t>
            </a:r>
            <a:endParaRPr lang="cs-CZ" baseline="-25000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7375571" y="2325680"/>
            <a:ext cx="1876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Rovnováha ekonomiky </a:t>
            </a:r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7983940" y="4408227"/>
            <a:ext cx="3807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„V případě, že se křivka AD nachází pod tvoříme zásoby“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1879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500"/>
    </mc:Choice>
    <mc:Fallback>
      <p:transition spd="slow" advTm="100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>
                <a:latin typeface="Arial Black" panose="020B0A04020102020204" pitchFamily="34" charset="0"/>
              </a:rPr>
              <a:t>Rovnovážná úroveň </a:t>
            </a:r>
            <a:endParaRPr lang="cs-CZ" b="1" dirty="0"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>
                <a:latin typeface="TimesNewRoman"/>
              </a:rPr>
              <a:t>Agregátní </a:t>
            </a:r>
            <a:r>
              <a:rPr lang="cs-CZ" dirty="0" smtClean="0">
                <a:latin typeface="TimesNewRoman"/>
              </a:rPr>
              <a:t>poptávka </a:t>
            </a:r>
            <a:r>
              <a:rPr lang="cs-CZ" b="1" i="1" dirty="0" smtClean="0">
                <a:latin typeface="TimesNewRoman"/>
              </a:rPr>
              <a:t>AD</a:t>
            </a:r>
            <a:r>
              <a:rPr lang="cs-CZ" dirty="0" smtClean="0">
                <a:latin typeface="TimesNewRoman"/>
              </a:rPr>
              <a:t> </a:t>
            </a:r>
            <a:r>
              <a:rPr lang="cs-CZ" dirty="0">
                <a:latin typeface="TimesNewRoman"/>
              </a:rPr>
              <a:t>je množství statků, které subjekty skutečně koupí, tedy </a:t>
            </a:r>
            <a:r>
              <a:rPr lang="cs-CZ" dirty="0" smtClean="0">
                <a:latin typeface="TimesNewRoman"/>
              </a:rPr>
              <a:t>je souhrnem </a:t>
            </a:r>
            <a:r>
              <a:rPr lang="cs-CZ" dirty="0">
                <a:latin typeface="TimesNewRoman"/>
              </a:rPr>
              <a:t>spotřebních výdajů a investic. V souladu s touto úvahou je </a:t>
            </a:r>
            <a:r>
              <a:rPr lang="cs-CZ" b="1" dirty="0" smtClean="0">
                <a:solidFill>
                  <a:srgbClr val="C00000"/>
                </a:solidFill>
                <a:latin typeface="TimesNewRoman"/>
              </a:rPr>
              <a:t>produkt </a:t>
            </a:r>
            <a:r>
              <a:rPr lang="es-ES" b="1" dirty="0" smtClean="0">
                <a:solidFill>
                  <a:srgbClr val="C00000"/>
                </a:solidFill>
                <a:latin typeface="TimesNewRoman"/>
              </a:rPr>
              <a:t>v </a:t>
            </a:r>
            <a:r>
              <a:rPr lang="es-ES" b="1" dirty="0">
                <a:solidFill>
                  <a:srgbClr val="C00000"/>
                </a:solidFill>
                <a:latin typeface="TimesNewRoman"/>
              </a:rPr>
              <a:t>rovnovážné </a:t>
            </a:r>
            <a:r>
              <a:rPr lang="es-ES" b="1" dirty="0" smtClean="0">
                <a:solidFill>
                  <a:srgbClr val="C00000"/>
                </a:solidFill>
                <a:latin typeface="TimesNewRoman"/>
              </a:rPr>
              <a:t>úrovni</a:t>
            </a:r>
            <a:r>
              <a:rPr lang="cs-CZ" b="1" dirty="0" smtClean="0">
                <a:solidFill>
                  <a:srgbClr val="C00000"/>
                </a:solidFill>
                <a:latin typeface="TimesNewRoman"/>
              </a:rPr>
              <a:t> Y</a:t>
            </a:r>
            <a:r>
              <a:rPr lang="es-ES" dirty="0" smtClean="0">
                <a:latin typeface="TimesNewRoman"/>
              </a:rPr>
              <a:t>, </a:t>
            </a:r>
            <a:r>
              <a:rPr lang="es-ES" dirty="0">
                <a:latin typeface="TimesNewRoman"/>
              </a:rPr>
              <a:t>je-li roven agregátní poptávce. </a:t>
            </a:r>
            <a:r>
              <a:rPr lang="es-ES" b="1" dirty="0">
                <a:latin typeface="TimesNewRoman"/>
              </a:rPr>
              <a:t>Platí vztah </a:t>
            </a:r>
            <a:r>
              <a:rPr lang="es-ES" b="1" i="1" dirty="0">
                <a:latin typeface="TimesNewRoman,Italic"/>
              </a:rPr>
              <a:t>Y=AD</a:t>
            </a:r>
            <a:r>
              <a:rPr lang="es-ES" b="1" dirty="0" smtClean="0">
                <a:latin typeface="TimesNewRoman"/>
              </a:rPr>
              <a:t>.</a:t>
            </a:r>
            <a:endParaRPr lang="cs-CZ" b="1" dirty="0" smtClean="0">
              <a:latin typeface="TimesNewRoman"/>
            </a:endParaRPr>
          </a:p>
          <a:p>
            <a:pPr algn="ctr"/>
            <a:r>
              <a:rPr lang="cs-CZ" b="1" dirty="0" smtClean="0">
                <a:latin typeface="TimesNewRoman"/>
              </a:rPr>
              <a:t>AD = Y </a:t>
            </a:r>
          </a:p>
          <a:p>
            <a:pPr algn="ctr"/>
            <a:r>
              <a:rPr lang="cs-CZ" b="1" strike="sngStrike" dirty="0" smtClean="0">
                <a:latin typeface="TimesNewRoman"/>
              </a:rPr>
              <a:t>C</a:t>
            </a:r>
            <a:r>
              <a:rPr lang="cs-CZ" b="1" dirty="0" smtClean="0">
                <a:latin typeface="TimesNewRoman"/>
              </a:rPr>
              <a:t>+I = </a:t>
            </a:r>
            <a:r>
              <a:rPr lang="cs-CZ" b="1" strike="sngStrike" dirty="0" smtClean="0">
                <a:latin typeface="TimesNewRoman"/>
              </a:rPr>
              <a:t>C</a:t>
            </a:r>
            <a:r>
              <a:rPr lang="cs-CZ" b="1" dirty="0" smtClean="0">
                <a:latin typeface="TimesNewRoman"/>
              </a:rPr>
              <a:t>+ S</a:t>
            </a:r>
          </a:p>
          <a:p>
            <a:pPr algn="ctr"/>
            <a:r>
              <a:rPr lang="cs-CZ" b="1" dirty="0" smtClean="0">
                <a:latin typeface="TimesNewRoman"/>
              </a:rPr>
              <a:t>S=I </a:t>
            </a:r>
          </a:p>
          <a:p>
            <a:pPr algn="ctr"/>
            <a:endParaRPr lang="cs-CZ" b="1" baseline="-25000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25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510"/>
    </mc:Choice>
    <mc:Fallback>
      <p:transition spd="slow" advTm="140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Multiplikátor násobení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Jsem firma a chci investovat stroj za 1 korunu </a:t>
            </a:r>
            <a:r>
              <a:rPr lang="cs-CZ" b="1" dirty="0" smtClean="0">
                <a:sym typeface="Wingdings" panose="05000000000000000000" pitchFamily="2" charset="2"/>
              </a:rPr>
              <a:t> jaký to má dopad na produkt </a:t>
            </a:r>
          </a:p>
          <a:p>
            <a:r>
              <a:rPr lang="cs-CZ" b="1" dirty="0" smtClean="0">
                <a:sym typeface="Wingdings" panose="05000000000000000000" pitchFamily="2" charset="2"/>
              </a:rPr>
              <a:t>Změní se produkt o 1 korunu? ∆I = 1 C = 0,5  s = 0,5 </a:t>
            </a:r>
            <a:endParaRPr lang="cs-CZ" b="1" dirty="0"/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7915701" y="3125337"/>
            <a:ext cx="1009935" cy="5186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9075760" y="3507475"/>
            <a:ext cx="2278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Zaměstnanec  dám 1</a:t>
            </a:r>
            <a:endParaRPr lang="cs-CZ" b="1" dirty="0"/>
          </a:p>
        </p:txBody>
      </p:sp>
      <p:cxnSp>
        <p:nvCxnSpPr>
          <p:cNvPr id="8" name="Přímá spojnice se šipkou 7"/>
          <p:cNvCxnSpPr/>
          <p:nvPr/>
        </p:nvCxnSpPr>
        <p:spPr>
          <a:xfrm flipH="1">
            <a:off x="9213376" y="3774028"/>
            <a:ext cx="353704" cy="7433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>
            <a:off x="9744501" y="3876807"/>
            <a:ext cx="982639" cy="6406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8952931" y="4655194"/>
            <a:ext cx="996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C = 0,5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10357513" y="4626358"/>
            <a:ext cx="996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 = 0,5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8209127" y="5176520"/>
            <a:ext cx="1746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C = 0,25 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9213376" y="5162639"/>
            <a:ext cx="1746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 = 0,25 </a:t>
            </a:r>
            <a:endParaRPr lang="cs-CZ" dirty="0"/>
          </a:p>
        </p:txBody>
      </p:sp>
      <p:pic>
        <p:nvPicPr>
          <p:cNvPr id="16" name="Zvuk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324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900"/>
    </mc:Choice>
    <mc:Fallback>
      <p:transition spd="slow" advTm="173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Multiplikátor násobení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cs-CZ" dirty="0" smtClean="0"/>
                  <a:t>Jednoduchý výdajový multiplikátor </a:t>
                </a:r>
                <a:r>
                  <a:rPr lang="el-GR" i="1" dirty="0"/>
                  <a:t>α </a:t>
                </a:r>
                <a:r>
                  <a:rPr lang="cs-CZ" dirty="0"/>
                  <a:t>potom můžeme zapsat:</a:t>
                </a:r>
              </a:p>
              <a:p>
                <a:r>
                  <a:rPr lang="cs-CZ" dirty="0" smtClean="0"/>
                  <a:t>A = C</a:t>
                </a:r>
                <a:r>
                  <a:rPr lang="cs-CZ" baseline="-25000" dirty="0" smtClean="0"/>
                  <a:t>a</a:t>
                </a:r>
                <a:r>
                  <a:rPr lang="cs-CZ" dirty="0" smtClean="0"/>
                  <a:t> + </a:t>
                </a:r>
                <a:r>
                  <a:rPr lang="cs-CZ" dirty="0" err="1" smtClean="0"/>
                  <a:t>I</a:t>
                </a:r>
                <a:r>
                  <a:rPr lang="cs-CZ" baseline="-25000" dirty="0" err="1" smtClean="0"/>
                  <a:t>a</a:t>
                </a:r>
                <a:r>
                  <a:rPr lang="cs-CZ" baseline="-25000" dirty="0" smtClean="0"/>
                  <a:t> </a:t>
                </a:r>
              </a:p>
              <a:p>
                <a:r>
                  <a:rPr lang="el-GR" i="1" dirty="0" smtClean="0"/>
                  <a:t>α </a:t>
                </a:r>
                <a:r>
                  <a:rPr lang="cs-CZ" i="1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cs-CZ" i="1" dirty="0" smtClean="0"/>
                  <a:t> </a:t>
                </a:r>
                <a:r>
                  <a:rPr lang="cs-CZ" dirty="0" smtClean="0"/>
                  <a:t>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cs-CZ" dirty="0" smtClean="0"/>
                  <a:t> *A  nebo 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r>
                  <a:rPr lang="cs-CZ" dirty="0" smtClean="0"/>
                  <a:t> *A </a:t>
                </a:r>
              </a:p>
              <a:p>
                <a:r>
                  <a:rPr lang="cs-CZ" dirty="0" smtClean="0"/>
                  <a:t>∆Y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cs-CZ" dirty="0" smtClean="0"/>
                  <a:t> *∆A   dynamický tvar </a:t>
                </a:r>
                <a:endParaRPr lang="cs-CZ" baseline="-25000" dirty="0" smtClean="0"/>
              </a:p>
              <a:p>
                <a:r>
                  <a:rPr lang="cs-CZ" dirty="0" smtClean="0"/>
                  <a:t>Když změním investice jak se změní Y </a:t>
                </a:r>
              </a:p>
              <a:p>
                <a:pPr marL="0" indent="0">
                  <a:buNone/>
                </a:pPr>
                <a:r>
                  <a:rPr lang="cs-CZ" dirty="0" smtClean="0"/>
                  <a:t>c= 0,5;  s = 0,5 ∆I = 1 ∆Y = 2 </a:t>
                </a:r>
                <a:r>
                  <a:rPr lang="cs-CZ" b="1" dirty="0" smtClean="0">
                    <a:solidFill>
                      <a:srgbClr val="C00000"/>
                    </a:solidFill>
                  </a:rPr>
                  <a:t>zkuste dosadit sami!!!!!</a:t>
                </a:r>
                <a:endParaRPr lang="cs-CZ" b="1" dirty="0">
                  <a:solidFill>
                    <a:srgbClr val="C00000"/>
                  </a:solidFill>
                </a:endParaRPr>
              </a:p>
              <a:p>
                <a:r>
                  <a:rPr lang="nl-NL" dirty="0" smtClean="0"/>
                  <a:t>α </a:t>
                </a:r>
                <a:r>
                  <a:rPr lang="nl-NL" dirty="0"/>
                  <a:t>= kde: </a:t>
                </a:r>
                <a:r>
                  <a:rPr lang="nl-NL" i="1" dirty="0"/>
                  <a:t>1-c </a:t>
                </a:r>
                <a:r>
                  <a:rPr lang="nl-NL" dirty="0"/>
                  <a:t>lze nahradit </a:t>
                </a:r>
                <a:r>
                  <a:rPr lang="nl-NL" i="1" dirty="0"/>
                  <a:t>s</a:t>
                </a:r>
              </a:p>
              <a:p>
                <a:r>
                  <a:rPr lang="cs-CZ" i="1" dirty="0"/>
                  <a:t>c </a:t>
                </a:r>
                <a:r>
                  <a:rPr lang="cs-CZ" dirty="0"/>
                  <a:t>– mezní sklon ke spotřebě, </a:t>
                </a:r>
                <a:r>
                  <a:rPr lang="cs-CZ" i="1" dirty="0"/>
                  <a:t>s </a:t>
                </a:r>
                <a:r>
                  <a:rPr lang="cs-CZ" dirty="0"/>
                  <a:t>– mezní sklon k úsporám.</a:t>
                </a: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217" t="-308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ál 3"/>
          <p:cNvSpPr/>
          <p:nvPr/>
        </p:nvSpPr>
        <p:spPr>
          <a:xfrm>
            <a:off x="1637732" y="2670580"/>
            <a:ext cx="723331" cy="72333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se šipkou 5"/>
          <p:cNvCxnSpPr/>
          <p:nvPr/>
        </p:nvCxnSpPr>
        <p:spPr>
          <a:xfrm flipH="1">
            <a:off x="2361063" y="2456597"/>
            <a:ext cx="5513695" cy="3548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8229600" y="2333767"/>
            <a:ext cx="3411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Multiplikátor 2-sektorové ekonomiky</a:t>
            </a:r>
            <a:endParaRPr lang="cs-CZ" dirty="0"/>
          </a:p>
        </p:txBody>
      </p:sp>
      <p:pic>
        <p:nvPicPr>
          <p:cNvPr id="13" name="Zvuk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370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110"/>
    </mc:Choice>
    <mc:Fallback>
      <p:transition spd="slow" advTm="261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070746" y="559558"/>
            <a:ext cx="4749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latin typeface="Arial Black" panose="020B0A04020102020204" pitchFamily="34" charset="0"/>
              </a:rPr>
              <a:t>Graf  multiplikátoru</a:t>
            </a:r>
            <a:endParaRPr lang="cs-CZ" sz="3200" dirty="0">
              <a:latin typeface="Arial Black" panose="020B0A040201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1312" y="1547812"/>
            <a:ext cx="7686705" cy="449814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9" name="Rukopis 8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544920" y="2348640"/>
              <a:ext cx="6054840" cy="2848680"/>
            </p14:xfrm>
          </p:contentPart>
        </mc:Choice>
        <mc:Fallback xmlns="">
          <p:pic>
            <p:nvPicPr>
              <p:cNvPr id="9" name="Rukopis 8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35560" y="2339280"/>
                <a:ext cx="6073560" cy="28674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Zvuk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68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800"/>
    </mc:Choice>
    <mc:Fallback>
      <p:transition spd="slow" advTm="151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389194" y="471817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44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Graf úspor </a:t>
            </a:r>
            <a:endParaRPr lang="cs-CZ" sz="44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4" name="Přímá spojnice 3"/>
          <p:cNvCxnSpPr/>
          <p:nvPr/>
        </p:nvCxnSpPr>
        <p:spPr>
          <a:xfrm>
            <a:off x="1965278" y="1473958"/>
            <a:ext cx="27295" cy="48449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Přímá spojnice 5"/>
          <p:cNvCxnSpPr/>
          <p:nvPr/>
        </p:nvCxnSpPr>
        <p:spPr>
          <a:xfrm>
            <a:off x="2010770" y="5076968"/>
            <a:ext cx="6919415" cy="272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1146412" y="1241258"/>
            <a:ext cx="573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S</a:t>
            </a:r>
            <a:endParaRPr lang="cs-CZ" sz="2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9103057" y="4919597"/>
            <a:ext cx="57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Y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392072" y="4846135"/>
            <a:ext cx="573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0</a:t>
            </a:r>
            <a:endParaRPr lang="cs-CZ" sz="2400" dirty="0"/>
          </a:p>
        </p:txBody>
      </p:sp>
      <p:cxnSp>
        <p:nvCxnSpPr>
          <p:cNvPr id="11" name="Přímá spojnice 10"/>
          <p:cNvCxnSpPr/>
          <p:nvPr/>
        </p:nvCxnSpPr>
        <p:spPr>
          <a:xfrm flipH="1" flipV="1">
            <a:off x="1837898" y="5977719"/>
            <a:ext cx="154675" cy="136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1246494" y="5746886"/>
            <a:ext cx="764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-10</a:t>
            </a:r>
            <a:endParaRPr lang="cs-CZ" sz="24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1232847" y="4214378"/>
            <a:ext cx="764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10</a:t>
            </a:r>
            <a:endParaRPr lang="cs-CZ" sz="2400" dirty="0"/>
          </a:p>
        </p:txBody>
      </p:sp>
      <p:cxnSp>
        <p:nvCxnSpPr>
          <p:cNvPr id="15" name="Přímá spojnice 14"/>
          <p:cNvCxnSpPr/>
          <p:nvPr/>
        </p:nvCxnSpPr>
        <p:spPr>
          <a:xfrm flipH="1">
            <a:off x="3657602" y="3735612"/>
            <a:ext cx="9096" cy="1368651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 flipH="1">
            <a:off x="4844958" y="2878161"/>
            <a:ext cx="45490" cy="2226102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3229969" y="5102746"/>
            <a:ext cx="764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100</a:t>
            </a:r>
            <a:endParaRPr lang="cs-CZ" sz="24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4467365" y="5102746"/>
            <a:ext cx="764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200</a:t>
            </a:r>
            <a:endParaRPr lang="cs-CZ" sz="2400" dirty="0"/>
          </a:p>
        </p:txBody>
      </p:sp>
      <p:cxnSp>
        <p:nvCxnSpPr>
          <p:cNvPr id="22" name="Přímá spojnice 21"/>
          <p:cNvCxnSpPr/>
          <p:nvPr/>
        </p:nvCxnSpPr>
        <p:spPr>
          <a:xfrm>
            <a:off x="2001672" y="4458183"/>
            <a:ext cx="1687773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Přímá spojnice 23"/>
          <p:cNvCxnSpPr/>
          <p:nvPr/>
        </p:nvCxnSpPr>
        <p:spPr>
          <a:xfrm>
            <a:off x="2010770" y="2852382"/>
            <a:ext cx="287967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Přímá spojnice 27"/>
          <p:cNvCxnSpPr/>
          <p:nvPr/>
        </p:nvCxnSpPr>
        <p:spPr>
          <a:xfrm flipV="1">
            <a:off x="1837898" y="2756848"/>
            <a:ext cx="3774742" cy="33530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Přímá spojnice 29"/>
          <p:cNvCxnSpPr>
            <a:stCxn id="12" idx="3"/>
          </p:cNvCxnSpPr>
          <p:nvPr/>
        </p:nvCxnSpPr>
        <p:spPr>
          <a:xfrm flipV="1">
            <a:off x="2010770" y="5977718"/>
            <a:ext cx="6464490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ovéPole 31"/>
          <p:cNvSpPr txBox="1"/>
          <p:nvPr/>
        </p:nvSpPr>
        <p:spPr>
          <a:xfrm>
            <a:off x="7692786" y="5522878"/>
            <a:ext cx="764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-S</a:t>
            </a:r>
            <a:r>
              <a:rPr lang="cs-CZ" sz="2400" baseline="-25000" dirty="0" smtClean="0"/>
              <a:t>a</a:t>
            </a:r>
            <a:endParaRPr lang="cs-CZ" sz="2400" baseline="-25000" dirty="0"/>
          </a:p>
        </p:txBody>
      </p:sp>
      <p:sp>
        <p:nvSpPr>
          <p:cNvPr id="33" name="TextovéPole 32"/>
          <p:cNvSpPr txBox="1"/>
          <p:nvPr/>
        </p:nvSpPr>
        <p:spPr>
          <a:xfrm>
            <a:off x="5780964" y="1903614"/>
            <a:ext cx="1312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s*Y</a:t>
            </a:r>
            <a:endParaRPr lang="cs-CZ" sz="2400" dirty="0"/>
          </a:p>
        </p:txBody>
      </p:sp>
      <p:cxnSp>
        <p:nvCxnSpPr>
          <p:cNvPr id="34" name="Přímá spojnice 33"/>
          <p:cNvCxnSpPr/>
          <p:nvPr/>
        </p:nvCxnSpPr>
        <p:spPr>
          <a:xfrm flipV="1">
            <a:off x="2001672" y="2096551"/>
            <a:ext cx="3697404" cy="300857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ovéPole 36"/>
          <p:cNvSpPr txBox="1"/>
          <p:nvPr/>
        </p:nvSpPr>
        <p:spPr>
          <a:xfrm>
            <a:off x="5771864" y="2576378"/>
            <a:ext cx="1312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-Sa +s*Y</a:t>
            </a:r>
            <a:endParaRPr lang="cs-CZ" sz="2400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1150959" y="2660051"/>
            <a:ext cx="764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40</a:t>
            </a:r>
            <a:endParaRPr lang="cs-CZ" sz="2400" dirty="0"/>
          </a:p>
        </p:txBody>
      </p:sp>
      <p:cxnSp>
        <p:nvCxnSpPr>
          <p:cNvPr id="42" name="Přímá spojnice 41"/>
          <p:cNvCxnSpPr/>
          <p:nvPr/>
        </p:nvCxnSpPr>
        <p:spPr>
          <a:xfrm>
            <a:off x="2010770" y="3735612"/>
            <a:ext cx="1687773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ovéPole 42"/>
          <p:cNvSpPr txBox="1"/>
          <p:nvPr/>
        </p:nvSpPr>
        <p:spPr>
          <a:xfrm>
            <a:off x="1219199" y="3572613"/>
            <a:ext cx="764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20</a:t>
            </a:r>
            <a:endParaRPr lang="cs-CZ" sz="2400" dirty="0"/>
          </a:p>
        </p:txBody>
      </p:sp>
      <p:cxnSp>
        <p:nvCxnSpPr>
          <p:cNvPr id="45" name="Přímá spojnice 44"/>
          <p:cNvCxnSpPr/>
          <p:nvPr/>
        </p:nvCxnSpPr>
        <p:spPr>
          <a:xfrm>
            <a:off x="2010770" y="3326179"/>
            <a:ext cx="2856933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ovéPole 46"/>
          <p:cNvSpPr txBox="1"/>
          <p:nvPr/>
        </p:nvSpPr>
        <p:spPr>
          <a:xfrm>
            <a:off x="1191903" y="3149854"/>
            <a:ext cx="764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30</a:t>
            </a:r>
            <a:endParaRPr lang="cs-CZ" sz="2400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57" name="Rukopis 56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58920" y="1821600"/>
              <a:ext cx="6385320" cy="4233240"/>
            </p14:xfrm>
          </p:contentPart>
        </mc:Choice>
        <mc:Fallback xmlns="">
          <p:pic>
            <p:nvPicPr>
              <p:cNvPr id="57" name="Rukopis 56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9560" y="1812240"/>
                <a:ext cx="6404040" cy="4251960"/>
              </a:xfrm>
              <a:prstGeom prst="rect">
                <a:avLst/>
              </a:prstGeom>
            </p:spPr>
          </p:pic>
        </mc:Fallback>
      </mc:AlternateContent>
      <p:pic>
        <p:nvPicPr>
          <p:cNvPr id="58" name="Zvuk 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88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470"/>
    </mc:Choice>
    <mc:Fallback>
      <p:transition spd="slow" advTm="166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>
          <a:xfrm>
            <a:off x="2292824" y="232012"/>
            <a:ext cx="0" cy="26340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>
            <a:endCxn id="11" idx="1"/>
          </p:cNvCxnSpPr>
          <p:nvPr/>
        </p:nvCxnSpPr>
        <p:spPr>
          <a:xfrm>
            <a:off x="2306472" y="2811439"/>
            <a:ext cx="4585648" cy="545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>
            <a:off x="2292824" y="3166281"/>
            <a:ext cx="0" cy="32072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>
            <a:off x="1951630" y="5254388"/>
            <a:ext cx="5049671" cy="2729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6892120" y="4885899"/>
            <a:ext cx="98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Y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6892120" y="2681364"/>
            <a:ext cx="98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Y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1801505" y="3213626"/>
            <a:ext cx="98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I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1801505" y="409433"/>
            <a:ext cx="98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C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1924334" y="2728709"/>
            <a:ext cx="98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0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1924334" y="2741936"/>
            <a:ext cx="98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0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1992573" y="5315381"/>
            <a:ext cx="98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0</a:t>
            </a:r>
            <a:endParaRPr lang="cs-CZ" dirty="0"/>
          </a:p>
        </p:txBody>
      </p:sp>
      <p:cxnSp>
        <p:nvCxnSpPr>
          <p:cNvPr id="18" name="Přímá spojnice 17"/>
          <p:cNvCxnSpPr/>
          <p:nvPr/>
        </p:nvCxnSpPr>
        <p:spPr>
          <a:xfrm flipV="1">
            <a:off x="2306472" y="191911"/>
            <a:ext cx="4171100" cy="2606302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V="1">
            <a:off x="2253587" y="548172"/>
            <a:ext cx="4384344" cy="189281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6892120" y="975815"/>
            <a:ext cx="1323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C = Ca + c*Y</a:t>
            </a:r>
            <a:endParaRPr lang="cs-CZ" b="1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1883391" y="2281640"/>
            <a:ext cx="98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10</a:t>
            </a:r>
            <a:endParaRPr lang="cs-CZ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1847568" y="6106530"/>
            <a:ext cx="98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-10</a:t>
            </a:r>
            <a:endParaRPr lang="cs-CZ" dirty="0"/>
          </a:p>
        </p:txBody>
      </p:sp>
      <p:graphicFrame>
        <p:nvGraphicFramePr>
          <p:cNvPr id="24" name="Tabulka 23"/>
          <p:cNvGraphicFramePr>
            <a:graphicFrameLocks noGrp="1"/>
          </p:cNvGraphicFramePr>
          <p:nvPr>
            <p:extLst/>
          </p:nvPr>
        </p:nvGraphicFramePr>
        <p:xfrm>
          <a:off x="7997588" y="1474801"/>
          <a:ext cx="330276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5690">
                  <a:extLst>
                    <a:ext uri="{9D8B030D-6E8A-4147-A177-3AD203B41FA5}">
                      <a16:colId xmlns:a16="http://schemas.microsoft.com/office/drawing/2014/main" val="1671503522"/>
                    </a:ext>
                  </a:extLst>
                </a:gridCol>
                <a:gridCol w="825690">
                  <a:extLst>
                    <a:ext uri="{9D8B030D-6E8A-4147-A177-3AD203B41FA5}">
                      <a16:colId xmlns:a16="http://schemas.microsoft.com/office/drawing/2014/main" val="2744082234"/>
                    </a:ext>
                  </a:extLst>
                </a:gridCol>
                <a:gridCol w="825690">
                  <a:extLst>
                    <a:ext uri="{9D8B030D-6E8A-4147-A177-3AD203B41FA5}">
                      <a16:colId xmlns:a16="http://schemas.microsoft.com/office/drawing/2014/main" val="3161864644"/>
                    </a:ext>
                  </a:extLst>
                </a:gridCol>
                <a:gridCol w="825690">
                  <a:extLst>
                    <a:ext uri="{9D8B030D-6E8A-4147-A177-3AD203B41FA5}">
                      <a16:colId xmlns:a16="http://schemas.microsoft.com/office/drawing/2014/main" val="4146847371"/>
                    </a:ext>
                  </a:extLst>
                </a:gridCol>
              </a:tblGrid>
              <a:tr h="283851">
                <a:tc>
                  <a:txBody>
                    <a:bodyPr/>
                    <a:lstStyle/>
                    <a:p>
                      <a:r>
                        <a:rPr lang="cs-CZ" dirty="0" smtClean="0"/>
                        <a:t>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Ca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c*Y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C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1829528"/>
                  </a:ext>
                </a:extLst>
              </a:tr>
              <a:tr h="283851">
                <a:tc>
                  <a:txBody>
                    <a:bodyPr/>
                    <a:lstStyle/>
                    <a:p>
                      <a:r>
                        <a:rPr lang="cs-CZ" dirty="0" smtClean="0"/>
                        <a:t>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10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10</a:t>
                      </a:r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0721235"/>
                  </a:ext>
                </a:extLst>
              </a:tr>
              <a:tr h="283851">
                <a:tc>
                  <a:txBody>
                    <a:bodyPr/>
                    <a:lstStyle/>
                    <a:p>
                      <a:r>
                        <a:rPr lang="cs-CZ" dirty="0" smtClean="0"/>
                        <a:t>10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10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8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18</a:t>
                      </a:r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5859530"/>
                  </a:ext>
                </a:extLst>
              </a:tr>
              <a:tr h="283851">
                <a:tc>
                  <a:txBody>
                    <a:bodyPr/>
                    <a:lstStyle/>
                    <a:p>
                      <a:r>
                        <a:rPr lang="cs-CZ" dirty="0" smtClean="0"/>
                        <a:t>50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10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40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50</a:t>
                      </a:r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5779319"/>
                  </a:ext>
                </a:extLst>
              </a:tr>
              <a:tr h="283851">
                <a:tc>
                  <a:txBody>
                    <a:bodyPr/>
                    <a:lstStyle/>
                    <a:p>
                      <a:r>
                        <a:rPr lang="cs-CZ" dirty="0" smtClean="0"/>
                        <a:t>100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10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80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90</a:t>
                      </a:r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3138630"/>
                  </a:ext>
                </a:extLst>
              </a:tr>
              <a:tr h="283851">
                <a:tc>
                  <a:txBody>
                    <a:bodyPr/>
                    <a:lstStyle/>
                    <a:p>
                      <a:r>
                        <a:rPr lang="cs-CZ" dirty="0" smtClean="0"/>
                        <a:t>200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10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160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170</a:t>
                      </a:r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5214309"/>
                  </a:ext>
                </a:extLst>
              </a:tr>
            </a:tbl>
          </a:graphicData>
        </a:graphic>
      </p:graphicFrame>
      <p:graphicFrame>
        <p:nvGraphicFramePr>
          <p:cNvPr id="25" name="Tabulka 24"/>
          <p:cNvGraphicFramePr>
            <a:graphicFrameLocks noGrp="1"/>
          </p:cNvGraphicFramePr>
          <p:nvPr>
            <p:extLst/>
          </p:nvPr>
        </p:nvGraphicFramePr>
        <p:xfrm>
          <a:off x="8215952" y="4323034"/>
          <a:ext cx="330276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5690">
                  <a:extLst>
                    <a:ext uri="{9D8B030D-6E8A-4147-A177-3AD203B41FA5}">
                      <a16:colId xmlns:a16="http://schemas.microsoft.com/office/drawing/2014/main" val="1671503522"/>
                    </a:ext>
                  </a:extLst>
                </a:gridCol>
                <a:gridCol w="825690">
                  <a:extLst>
                    <a:ext uri="{9D8B030D-6E8A-4147-A177-3AD203B41FA5}">
                      <a16:colId xmlns:a16="http://schemas.microsoft.com/office/drawing/2014/main" val="2744082234"/>
                    </a:ext>
                  </a:extLst>
                </a:gridCol>
                <a:gridCol w="825690">
                  <a:extLst>
                    <a:ext uri="{9D8B030D-6E8A-4147-A177-3AD203B41FA5}">
                      <a16:colId xmlns:a16="http://schemas.microsoft.com/office/drawing/2014/main" val="3161864644"/>
                    </a:ext>
                  </a:extLst>
                </a:gridCol>
                <a:gridCol w="825690">
                  <a:extLst>
                    <a:ext uri="{9D8B030D-6E8A-4147-A177-3AD203B41FA5}">
                      <a16:colId xmlns:a16="http://schemas.microsoft.com/office/drawing/2014/main" val="4146847371"/>
                    </a:ext>
                  </a:extLst>
                </a:gridCol>
              </a:tblGrid>
              <a:tr h="283851">
                <a:tc>
                  <a:txBody>
                    <a:bodyPr/>
                    <a:lstStyle/>
                    <a:p>
                      <a:r>
                        <a:rPr lang="cs-CZ" dirty="0" smtClean="0"/>
                        <a:t>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-Sa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s*Y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S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1829528"/>
                  </a:ext>
                </a:extLst>
              </a:tr>
              <a:tr h="283851">
                <a:tc>
                  <a:txBody>
                    <a:bodyPr/>
                    <a:lstStyle/>
                    <a:p>
                      <a:r>
                        <a:rPr lang="cs-CZ" dirty="0" smtClean="0"/>
                        <a:t>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-10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0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-10</a:t>
                      </a:r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0721235"/>
                  </a:ext>
                </a:extLst>
              </a:tr>
              <a:tr h="283851">
                <a:tc>
                  <a:txBody>
                    <a:bodyPr/>
                    <a:lstStyle/>
                    <a:p>
                      <a:r>
                        <a:rPr lang="cs-CZ" dirty="0" smtClean="0"/>
                        <a:t>10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-10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-8</a:t>
                      </a:r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0603757"/>
                  </a:ext>
                </a:extLst>
              </a:tr>
              <a:tr h="283851">
                <a:tc>
                  <a:txBody>
                    <a:bodyPr/>
                    <a:lstStyle/>
                    <a:p>
                      <a:r>
                        <a:rPr lang="cs-CZ" dirty="0" smtClean="0"/>
                        <a:t>50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-10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10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0</a:t>
                      </a:r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5859530"/>
                  </a:ext>
                </a:extLst>
              </a:tr>
              <a:tr h="283851">
                <a:tc>
                  <a:txBody>
                    <a:bodyPr/>
                    <a:lstStyle/>
                    <a:p>
                      <a:r>
                        <a:rPr lang="cs-CZ" dirty="0" smtClean="0"/>
                        <a:t>100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-10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20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10</a:t>
                      </a:r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5779319"/>
                  </a:ext>
                </a:extLst>
              </a:tr>
              <a:tr h="283851">
                <a:tc>
                  <a:txBody>
                    <a:bodyPr/>
                    <a:lstStyle/>
                    <a:p>
                      <a:r>
                        <a:rPr lang="cs-CZ" dirty="0" smtClean="0"/>
                        <a:t>200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-10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40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30</a:t>
                      </a:r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5214309"/>
                  </a:ext>
                </a:extLst>
              </a:tr>
            </a:tbl>
          </a:graphicData>
        </a:graphic>
      </p:graphicFrame>
      <p:cxnSp>
        <p:nvCxnSpPr>
          <p:cNvPr id="27" name="Přímá spojnice 26"/>
          <p:cNvCxnSpPr/>
          <p:nvPr/>
        </p:nvCxnSpPr>
        <p:spPr>
          <a:xfrm flipH="1">
            <a:off x="2995683" y="2055439"/>
            <a:ext cx="27296" cy="776471"/>
          </a:xfrm>
          <a:prstGeom prst="line">
            <a:avLst/>
          </a:prstGeom>
          <a:ln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ovéPole 27"/>
          <p:cNvSpPr txBox="1"/>
          <p:nvPr/>
        </p:nvSpPr>
        <p:spPr>
          <a:xfrm>
            <a:off x="2743201" y="2894420"/>
            <a:ext cx="98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10</a:t>
            </a:r>
            <a:endParaRPr lang="cs-CZ" dirty="0"/>
          </a:p>
        </p:txBody>
      </p:sp>
      <p:cxnSp>
        <p:nvCxnSpPr>
          <p:cNvPr id="31" name="Přímá spojnice 30"/>
          <p:cNvCxnSpPr/>
          <p:nvPr/>
        </p:nvCxnSpPr>
        <p:spPr>
          <a:xfrm>
            <a:off x="2292824" y="2029862"/>
            <a:ext cx="74039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ovéPole 32"/>
          <p:cNvSpPr txBox="1"/>
          <p:nvPr/>
        </p:nvSpPr>
        <p:spPr>
          <a:xfrm>
            <a:off x="1883391" y="1845196"/>
            <a:ext cx="98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18</a:t>
            </a:r>
            <a:endParaRPr lang="cs-CZ" dirty="0"/>
          </a:p>
        </p:txBody>
      </p:sp>
      <p:cxnSp>
        <p:nvCxnSpPr>
          <p:cNvPr id="37" name="Přímá spojnice 36"/>
          <p:cNvCxnSpPr/>
          <p:nvPr/>
        </p:nvCxnSpPr>
        <p:spPr>
          <a:xfrm flipH="1">
            <a:off x="2275763" y="2397310"/>
            <a:ext cx="675564" cy="12193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H="1">
            <a:off x="3033214" y="5268036"/>
            <a:ext cx="1" cy="68510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2299648" y="5996504"/>
            <a:ext cx="726742" cy="28064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ovéPole 46"/>
          <p:cNvSpPr txBox="1"/>
          <p:nvPr/>
        </p:nvSpPr>
        <p:spPr>
          <a:xfrm>
            <a:off x="1847568" y="5786650"/>
            <a:ext cx="98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-8</a:t>
            </a:r>
            <a:endParaRPr lang="cs-CZ" dirty="0"/>
          </a:p>
        </p:txBody>
      </p:sp>
      <p:cxnSp>
        <p:nvCxnSpPr>
          <p:cNvPr id="49" name="Přímá spojnice 48"/>
          <p:cNvCxnSpPr/>
          <p:nvPr/>
        </p:nvCxnSpPr>
        <p:spPr>
          <a:xfrm>
            <a:off x="4408227" y="1549021"/>
            <a:ext cx="0" cy="1282889"/>
          </a:xfrm>
          <a:prstGeom prst="line">
            <a:avLst/>
          </a:prstGeom>
          <a:ln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Přímá spojnice 50"/>
          <p:cNvCxnSpPr/>
          <p:nvPr/>
        </p:nvCxnSpPr>
        <p:spPr>
          <a:xfrm>
            <a:off x="4408227" y="5254388"/>
            <a:ext cx="68238" cy="609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ovéPole 52"/>
          <p:cNvSpPr txBox="1"/>
          <p:nvPr/>
        </p:nvSpPr>
        <p:spPr>
          <a:xfrm>
            <a:off x="4217158" y="2894420"/>
            <a:ext cx="98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5</a:t>
            </a:r>
            <a:r>
              <a:rPr lang="cs-CZ" dirty="0" smtClean="0"/>
              <a:t>0</a:t>
            </a:r>
            <a:endParaRPr lang="cs-CZ" dirty="0"/>
          </a:p>
        </p:txBody>
      </p:sp>
      <p:sp>
        <p:nvSpPr>
          <p:cNvPr id="54" name="TextovéPole 53"/>
          <p:cNvSpPr txBox="1"/>
          <p:nvPr/>
        </p:nvSpPr>
        <p:spPr>
          <a:xfrm>
            <a:off x="4121626" y="5315380"/>
            <a:ext cx="98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5</a:t>
            </a:r>
            <a:r>
              <a:rPr lang="cs-CZ" dirty="0" smtClean="0"/>
              <a:t>0</a:t>
            </a:r>
            <a:endParaRPr lang="cs-CZ" dirty="0"/>
          </a:p>
        </p:txBody>
      </p:sp>
      <p:sp>
        <p:nvSpPr>
          <p:cNvPr id="55" name="TextovéPole 54"/>
          <p:cNvSpPr txBox="1"/>
          <p:nvPr/>
        </p:nvSpPr>
        <p:spPr>
          <a:xfrm>
            <a:off x="5315807" y="2880675"/>
            <a:ext cx="98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</a:t>
            </a:r>
            <a:r>
              <a:rPr lang="cs-CZ" dirty="0" smtClean="0"/>
              <a:t>00</a:t>
            </a:r>
            <a:endParaRPr lang="cs-CZ" dirty="0"/>
          </a:p>
        </p:txBody>
      </p:sp>
      <p:sp>
        <p:nvSpPr>
          <p:cNvPr id="56" name="TextovéPole 55"/>
          <p:cNvSpPr txBox="1"/>
          <p:nvPr/>
        </p:nvSpPr>
        <p:spPr>
          <a:xfrm>
            <a:off x="5394274" y="5349500"/>
            <a:ext cx="98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</a:t>
            </a:r>
            <a:r>
              <a:rPr lang="cs-CZ" dirty="0" smtClean="0"/>
              <a:t>00</a:t>
            </a:r>
            <a:endParaRPr lang="cs-CZ" dirty="0"/>
          </a:p>
        </p:txBody>
      </p:sp>
      <p:cxnSp>
        <p:nvCxnSpPr>
          <p:cNvPr id="58" name="Přímá spojnice 57"/>
          <p:cNvCxnSpPr/>
          <p:nvPr/>
        </p:nvCxnSpPr>
        <p:spPr>
          <a:xfrm>
            <a:off x="2292824" y="4503761"/>
            <a:ext cx="3357349" cy="27296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Přímá spojnice 58"/>
          <p:cNvCxnSpPr/>
          <p:nvPr/>
        </p:nvCxnSpPr>
        <p:spPr>
          <a:xfrm flipH="1">
            <a:off x="5609230" y="975815"/>
            <a:ext cx="40943" cy="1856095"/>
          </a:xfrm>
          <a:prstGeom prst="line">
            <a:avLst/>
          </a:prstGeom>
          <a:ln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Přímá spojnice 60"/>
          <p:cNvCxnSpPr/>
          <p:nvPr/>
        </p:nvCxnSpPr>
        <p:spPr>
          <a:xfrm flipH="1">
            <a:off x="5636527" y="4531057"/>
            <a:ext cx="27296" cy="784323"/>
          </a:xfrm>
          <a:prstGeom prst="line">
            <a:avLst/>
          </a:prstGeom>
          <a:ln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TextovéPole 62"/>
          <p:cNvSpPr txBox="1"/>
          <p:nvPr/>
        </p:nvSpPr>
        <p:spPr>
          <a:xfrm>
            <a:off x="1760563" y="4442177"/>
            <a:ext cx="98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</a:t>
            </a:r>
            <a:r>
              <a:rPr lang="cs-CZ" dirty="0" smtClean="0"/>
              <a:t>0</a:t>
            </a:r>
            <a:endParaRPr lang="cs-CZ" dirty="0"/>
          </a:p>
        </p:txBody>
      </p:sp>
      <p:sp>
        <p:nvSpPr>
          <p:cNvPr id="64" name="TextovéPole 63"/>
          <p:cNvSpPr txBox="1"/>
          <p:nvPr/>
        </p:nvSpPr>
        <p:spPr>
          <a:xfrm>
            <a:off x="6298445" y="2921898"/>
            <a:ext cx="98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200</a:t>
            </a:r>
            <a:endParaRPr lang="cs-CZ" dirty="0"/>
          </a:p>
        </p:txBody>
      </p:sp>
      <p:cxnSp>
        <p:nvCxnSpPr>
          <p:cNvPr id="66" name="Přímá spojnice 65"/>
          <p:cNvCxnSpPr/>
          <p:nvPr/>
        </p:nvCxnSpPr>
        <p:spPr>
          <a:xfrm flipH="1">
            <a:off x="6509984" y="594099"/>
            <a:ext cx="20470" cy="2183643"/>
          </a:xfrm>
          <a:prstGeom prst="line">
            <a:avLst/>
          </a:prstGeom>
          <a:ln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TextovéPole 67"/>
          <p:cNvSpPr txBox="1"/>
          <p:nvPr/>
        </p:nvSpPr>
        <p:spPr>
          <a:xfrm>
            <a:off x="6376912" y="5337442"/>
            <a:ext cx="98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200</a:t>
            </a:r>
            <a:endParaRPr lang="cs-CZ" dirty="0"/>
          </a:p>
        </p:txBody>
      </p:sp>
      <p:cxnSp>
        <p:nvCxnSpPr>
          <p:cNvPr id="69" name="Přímá spojnice 68"/>
          <p:cNvCxnSpPr/>
          <p:nvPr/>
        </p:nvCxnSpPr>
        <p:spPr>
          <a:xfrm flipH="1">
            <a:off x="6591868" y="3777499"/>
            <a:ext cx="13649" cy="1464831"/>
          </a:xfrm>
          <a:prstGeom prst="line">
            <a:avLst/>
          </a:prstGeom>
          <a:ln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Přímá spojnice 70"/>
          <p:cNvCxnSpPr/>
          <p:nvPr/>
        </p:nvCxnSpPr>
        <p:spPr>
          <a:xfrm>
            <a:off x="2306472" y="3710849"/>
            <a:ext cx="4285395" cy="54592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TextovéPole 73"/>
          <p:cNvSpPr txBox="1"/>
          <p:nvPr/>
        </p:nvSpPr>
        <p:spPr>
          <a:xfrm>
            <a:off x="1760563" y="3609240"/>
            <a:ext cx="98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30</a:t>
            </a:r>
            <a:endParaRPr lang="cs-CZ" dirty="0"/>
          </a:p>
        </p:txBody>
      </p:sp>
      <p:cxnSp>
        <p:nvCxnSpPr>
          <p:cNvPr id="75" name="Přímá spojnice 74"/>
          <p:cNvCxnSpPr/>
          <p:nvPr/>
        </p:nvCxnSpPr>
        <p:spPr>
          <a:xfrm flipV="1">
            <a:off x="2275763" y="1514648"/>
            <a:ext cx="2200702" cy="13394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Přímá spojnice 77"/>
          <p:cNvCxnSpPr/>
          <p:nvPr/>
        </p:nvCxnSpPr>
        <p:spPr>
          <a:xfrm flipV="1">
            <a:off x="2325236" y="997959"/>
            <a:ext cx="3364174" cy="2414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Přímá spojnice 79"/>
          <p:cNvCxnSpPr/>
          <p:nvPr/>
        </p:nvCxnSpPr>
        <p:spPr>
          <a:xfrm>
            <a:off x="2330357" y="476266"/>
            <a:ext cx="4261510" cy="42693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2" name="TextovéPole 81"/>
          <p:cNvSpPr txBox="1"/>
          <p:nvPr/>
        </p:nvSpPr>
        <p:spPr>
          <a:xfrm>
            <a:off x="1847568" y="1380078"/>
            <a:ext cx="98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50</a:t>
            </a:r>
            <a:endParaRPr lang="cs-CZ" dirty="0"/>
          </a:p>
        </p:txBody>
      </p:sp>
      <p:sp>
        <p:nvSpPr>
          <p:cNvPr id="83" name="TextovéPole 82"/>
          <p:cNvSpPr txBox="1"/>
          <p:nvPr/>
        </p:nvSpPr>
        <p:spPr>
          <a:xfrm>
            <a:off x="1816859" y="189190"/>
            <a:ext cx="98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170</a:t>
            </a:r>
            <a:endParaRPr lang="cs-CZ" dirty="0"/>
          </a:p>
        </p:txBody>
      </p:sp>
      <p:sp>
        <p:nvSpPr>
          <p:cNvPr id="84" name="TextovéPole 83"/>
          <p:cNvSpPr txBox="1"/>
          <p:nvPr/>
        </p:nvSpPr>
        <p:spPr>
          <a:xfrm>
            <a:off x="1833917" y="816663"/>
            <a:ext cx="98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90</a:t>
            </a:r>
            <a:endParaRPr lang="cs-CZ" dirty="0"/>
          </a:p>
        </p:txBody>
      </p:sp>
      <p:cxnSp>
        <p:nvCxnSpPr>
          <p:cNvPr id="86" name="Přímá spojnice 85"/>
          <p:cNvCxnSpPr>
            <a:stCxn id="23" idx="2"/>
          </p:cNvCxnSpPr>
          <p:nvPr/>
        </p:nvCxnSpPr>
        <p:spPr>
          <a:xfrm flipV="1">
            <a:off x="2338887" y="3710849"/>
            <a:ext cx="4450877" cy="276501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ovéPole 86"/>
          <p:cNvSpPr txBox="1"/>
          <p:nvPr/>
        </p:nvSpPr>
        <p:spPr>
          <a:xfrm>
            <a:off x="6924532" y="3527029"/>
            <a:ext cx="1564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S = -Sa +s*Y</a:t>
            </a:r>
            <a:endParaRPr lang="cs-CZ" b="1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2" name="Rukopis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821600" y="598320"/>
              <a:ext cx="9037080" cy="5911920"/>
            </p14:xfrm>
          </p:contentPart>
        </mc:Choice>
        <mc:Fallback xmlns="">
          <p:pic>
            <p:nvPicPr>
              <p:cNvPr id="2" name="Rukopis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12240" y="588960"/>
                <a:ext cx="9055800" cy="59306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542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550"/>
    </mc:Choice>
    <mc:Fallback>
      <p:transition spd="slow" advTm="145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>
          <a:xfrm>
            <a:off x="2292824" y="232012"/>
            <a:ext cx="0" cy="26340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>
            <a:endCxn id="11" idx="1"/>
          </p:cNvCxnSpPr>
          <p:nvPr/>
        </p:nvCxnSpPr>
        <p:spPr>
          <a:xfrm>
            <a:off x="2306472" y="2811439"/>
            <a:ext cx="4585648" cy="545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>
            <a:off x="2292824" y="3166281"/>
            <a:ext cx="0" cy="32072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>
            <a:off x="1951630" y="5254388"/>
            <a:ext cx="5049671" cy="2729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6892120" y="4885899"/>
            <a:ext cx="98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Y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6892120" y="2681364"/>
            <a:ext cx="98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Y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1801505" y="3213626"/>
            <a:ext cx="98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I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1801505" y="409433"/>
            <a:ext cx="98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C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1924334" y="2728709"/>
            <a:ext cx="98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0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1924334" y="2741936"/>
            <a:ext cx="98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0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1992573" y="5315381"/>
            <a:ext cx="98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0</a:t>
            </a:r>
            <a:endParaRPr lang="cs-CZ" dirty="0"/>
          </a:p>
        </p:txBody>
      </p:sp>
      <p:cxnSp>
        <p:nvCxnSpPr>
          <p:cNvPr id="18" name="Přímá spojnice 17"/>
          <p:cNvCxnSpPr/>
          <p:nvPr/>
        </p:nvCxnSpPr>
        <p:spPr>
          <a:xfrm flipV="1">
            <a:off x="2306472" y="191911"/>
            <a:ext cx="4171100" cy="2606302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V="1">
            <a:off x="2253587" y="548172"/>
            <a:ext cx="4384344" cy="189281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6892120" y="975815"/>
            <a:ext cx="1323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C = Ca + c*Y</a:t>
            </a:r>
            <a:endParaRPr lang="cs-CZ" b="1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1883391" y="2281640"/>
            <a:ext cx="98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10</a:t>
            </a:r>
            <a:endParaRPr lang="cs-CZ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1847568" y="6106530"/>
            <a:ext cx="98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-10</a:t>
            </a:r>
            <a:endParaRPr lang="cs-CZ" dirty="0"/>
          </a:p>
        </p:txBody>
      </p:sp>
      <p:graphicFrame>
        <p:nvGraphicFramePr>
          <p:cNvPr id="24" name="Tabulka 23"/>
          <p:cNvGraphicFramePr>
            <a:graphicFrameLocks noGrp="1"/>
          </p:cNvGraphicFramePr>
          <p:nvPr>
            <p:extLst/>
          </p:nvPr>
        </p:nvGraphicFramePr>
        <p:xfrm>
          <a:off x="7997588" y="1474801"/>
          <a:ext cx="330276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5690">
                  <a:extLst>
                    <a:ext uri="{9D8B030D-6E8A-4147-A177-3AD203B41FA5}">
                      <a16:colId xmlns:a16="http://schemas.microsoft.com/office/drawing/2014/main" val="1671503522"/>
                    </a:ext>
                  </a:extLst>
                </a:gridCol>
                <a:gridCol w="825690">
                  <a:extLst>
                    <a:ext uri="{9D8B030D-6E8A-4147-A177-3AD203B41FA5}">
                      <a16:colId xmlns:a16="http://schemas.microsoft.com/office/drawing/2014/main" val="2744082234"/>
                    </a:ext>
                  </a:extLst>
                </a:gridCol>
                <a:gridCol w="825690">
                  <a:extLst>
                    <a:ext uri="{9D8B030D-6E8A-4147-A177-3AD203B41FA5}">
                      <a16:colId xmlns:a16="http://schemas.microsoft.com/office/drawing/2014/main" val="3161864644"/>
                    </a:ext>
                  </a:extLst>
                </a:gridCol>
                <a:gridCol w="825690">
                  <a:extLst>
                    <a:ext uri="{9D8B030D-6E8A-4147-A177-3AD203B41FA5}">
                      <a16:colId xmlns:a16="http://schemas.microsoft.com/office/drawing/2014/main" val="4146847371"/>
                    </a:ext>
                  </a:extLst>
                </a:gridCol>
              </a:tblGrid>
              <a:tr h="283851">
                <a:tc>
                  <a:txBody>
                    <a:bodyPr/>
                    <a:lstStyle/>
                    <a:p>
                      <a:r>
                        <a:rPr lang="cs-CZ" dirty="0" smtClean="0"/>
                        <a:t>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Ca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c*Y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C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1829528"/>
                  </a:ext>
                </a:extLst>
              </a:tr>
              <a:tr h="283851">
                <a:tc>
                  <a:txBody>
                    <a:bodyPr/>
                    <a:lstStyle/>
                    <a:p>
                      <a:r>
                        <a:rPr lang="cs-CZ" dirty="0" smtClean="0"/>
                        <a:t>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10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10</a:t>
                      </a:r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0721235"/>
                  </a:ext>
                </a:extLst>
              </a:tr>
              <a:tr h="283851">
                <a:tc>
                  <a:txBody>
                    <a:bodyPr/>
                    <a:lstStyle/>
                    <a:p>
                      <a:r>
                        <a:rPr lang="cs-CZ" dirty="0" smtClean="0"/>
                        <a:t>10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10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8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18</a:t>
                      </a:r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5859530"/>
                  </a:ext>
                </a:extLst>
              </a:tr>
              <a:tr h="283851">
                <a:tc>
                  <a:txBody>
                    <a:bodyPr/>
                    <a:lstStyle/>
                    <a:p>
                      <a:r>
                        <a:rPr lang="cs-CZ" dirty="0" smtClean="0"/>
                        <a:t>50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10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40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50</a:t>
                      </a:r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5779319"/>
                  </a:ext>
                </a:extLst>
              </a:tr>
              <a:tr h="283851">
                <a:tc>
                  <a:txBody>
                    <a:bodyPr/>
                    <a:lstStyle/>
                    <a:p>
                      <a:r>
                        <a:rPr lang="cs-CZ" dirty="0" smtClean="0"/>
                        <a:t>100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10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80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90</a:t>
                      </a:r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3138630"/>
                  </a:ext>
                </a:extLst>
              </a:tr>
              <a:tr h="283851">
                <a:tc>
                  <a:txBody>
                    <a:bodyPr/>
                    <a:lstStyle/>
                    <a:p>
                      <a:r>
                        <a:rPr lang="cs-CZ" dirty="0" smtClean="0"/>
                        <a:t>200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10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160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170</a:t>
                      </a:r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5214309"/>
                  </a:ext>
                </a:extLst>
              </a:tr>
            </a:tbl>
          </a:graphicData>
        </a:graphic>
      </p:graphicFrame>
      <p:graphicFrame>
        <p:nvGraphicFramePr>
          <p:cNvPr id="25" name="Tabulka 24"/>
          <p:cNvGraphicFramePr>
            <a:graphicFrameLocks noGrp="1"/>
          </p:cNvGraphicFramePr>
          <p:nvPr>
            <p:extLst/>
          </p:nvPr>
        </p:nvGraphicFramePr>
        <p:xfrm>
          <a:off x="8215952" y="4323034"/>
          <a:ext cx="330276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5690">
                  <a:extLst>
                    <a:ext uri="{9D8B030D-6E8A-4147-A177-3AD203B41FA5}">
                      <a16:colId xmlns:a16="http://schemas.microsoft.com/office/drawing/2014/main" val="1671503522"/>
                    </a:ext>
                  </a:extLst>
                </a:gridCol>
                <a:gridCol w="825690">
                  <a:extLst>
                    <a:ext uri="{9D8B030D-6E8A-4147-A177-3AD203B41FA5}">
                      <a16:colId xmlns:a16="http://schemas.microsoft.com/office/drawing/2014/main" val="2744082234"/>
                    </a:ext>
                  </a:extLst>
                </a:gridCol>
                <a:gridCol w="825690">
                  <a:extLst>
                    <a:ext uri="{9D8B030D-6E8A-4147-A177-3AD203B41FA5}">
                      <a16:colId xmlns:a16="http://schemas.microsoft.com/office/drawing/2014/main" val="3161864644"/>
                    </a:ext>
                  </a:extLst>
                </a:gridCol>
                <a:gridCol w="825690">
                  <a:extLst>
                    <a:ext uri="{9D8B030D-6E8A-4147-A177-3AD203B41FA5}">
                      <a16:colId xmlns:a16="http://schemas.microsoft.com/office/drawing/2014/main" val="4146847371"/>
                    </a:ext>
                  </a:extLst>
                </a:gridCol>
              </a:tblGrid>
              <a:tr h="283851">
                <a:tc>
                  <a:txBody>
                    <a:bodyPr/>
                    <a:lstStyle/>
                    <a:p>
                      <a:r>
                        <a:rPr lang="cs-CZ" dirty="0" smtClean="0"/>
                        <a:t>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-Sa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s*Y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S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1829528"/>
                  </a:ext>
                </a:extLst>
              </a:tr>
              <a:tr h="283851">
                <a:tc>
                  <a:txBody>
                    <a:bodyPr/>
                    <a:lstStyle/>
                    <a:p>
                      <a:r>
                        <a:rPr lang="cs-CZ" dirty="0" smtClean="0"/>
                        <a:t>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-10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0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-10</a:t>
                      </a:r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0721235"/>
                  </a:ext>
                </a:extLst>
              </a:tr>
              <a:tr h="283851">
                <a:tc>
                  <a:txBody>
                    <a:bodyPr/>
                    <a:lstStyle/>
                    <a:p>
                      <a:r>
                        <a:rPr lang="cs-CZ" dirty="0" smtClean="0"/>
                        <a:t>10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-10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-8</a:t>
                      </a:r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0603757"/>
                  </a:ext>
                </a:extLst>
              </a:tr>
              <a:tr h="283851">
                <a:tc>
                  <a:txBody>
                    <a:bodyPr/>
                    <a:lstStyle/>
                    <a:p>
                      <a:r>
                        <a:rPr lang="cs-CZ" dirty="0" smtClean="0"/>
                        <a:t>50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-10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10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0</a:t>
                      </a:r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5859530"/>
                  </a:ext>
                </a:extLst>
              </a:tr>
              <a:tr h="283851">
                <a:tc>
                  <a:txBody>
                    <a:bodyPr/>
                    <a:lstStyle/>
                    <a:p>
                      <a:r>
                        <a:rPr lang="cs-CZ" dirty="0" smtClean="0"/>
                        <a:t>100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-10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20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10</a:t>
                      </a:r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5779319"/>
                  </a:ext>
                </a:extLst>
              </a:tr>
              <a:tr h="283851">
                <a:tc>
                  <a:txBody>
                    <a:bodyPr/>
                    <a:lstStyle/>
                    <a:p>
                      <a:r>
                        <a:rPr lang="cs-CZ" dirty="0" smtClean="0"/>
                        <a:t>200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-10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40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30</a:t>
                      </a:r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5214309"/>
                  </a:ext>
                </a:extLst>
              </a:tr>
            </a:tbl>
          </a:graphicData>
        </a:graphic>
      </p:graphicFrame>
      <p:cxnSp>
        <p:nvCxnSpPr>
          <p:cNvPr id="27" name="Přímá spojnice 26"/>
          <p:cNvCxnSpPr/>
          <p:nvPr/>
        </p:nvCxnSpPr>
        <p:spPr>
          <a:xfrm flipH="1">
            <a:off x="2995683" y="2055439"/>
            <a:ext cx="27296" cy="776471"/>
          </a:xfrm>
          <a:prstGeom prst="line">
            <a:avLst/>
          </a:prstGeom>
          <a:ln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ovéPole 27"/>
          <p:cNvSpPr txBox="1"/>
          <p:nvPr/>
        </p:nvSpPr>
        <p:spPr>
          <a:xfrm>
            <a:off x="2743201" y="2894420"/>
            <a:ext cx="98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10</a:t>
            </a:r>
            <a:endParaRPr lang="cs-CZ" dirty="0"/>
          </a:p>
        </p:txBody>
      </p:sp>
      <p:cxnSp>
        <p:nvCxnSpPr>
          <p:cNvPr id="31" name="Přímá spojnice 30"/>
          <p:cNvCxnSpPr/>
          <p:nvPr/>
        </p:nvCxnSpPr>
        <p:spPr>
          <a:xfrm>
            <a:off x="2292824" y="2029862"/>
            <a:ext cx="74039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ovéPole 32"/>
          <p:cNvSpPr txBox="1"/>
          <p:nvPr/>
        </p:nvSpPr>
        <p:spPr>
          <a:xfrm>
            <a:off x="1883391" y="1845196"/>
            <a:ext cx="98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18</a:t>
            </a:r>
            <a:endParaRPr lang="cs-CZ" dirty="0"/>
          </a:p>
        </p:txBody>
      </p:sp>
      <p:cxnSp>
        <p:nvCxnSpPr>
          <p:cNvPr id="37" name="Přímá spojnice 36"/>
          <p:cNvCxnSpPr/>
          <p:nvPr/>
        </p:nvCxnSpPr>
        <p:spPr>
          <a:xfrm flipH="1">
            <a:off x="2275763" y="2397310"/>
            <a:ext cx="675564" cy="12193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H="1">
            <a:off x="3033214" y="5268036"/>
            <a:ext cx="1" cy="68510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2299648" y="5996504"/>
            <a:ext cx="726742" cy="28064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ovéPole 46"/>
          <p:cNvSpPr txBox="1"/>
          <p:nvPr/>
        </p:nvSpPr>
        <p:spPr>
          <a:xfrm>
            <a:off x="1847568" y="5786650"/>
            <a:ext cx="98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-8</a:t>
            </a:r>
            <a:endParaRPr lang="cs-CZ" dirty="0"/>
          </a:p>
        </p:txBody>
      </p:sp>
      <p:cxnSp>
        <p:nvCxnSpPr>
          <p:cNvPr id="49" name="Přímá spojnice 48"/>
          <p:cNvCxnSpPr/>
          <p:nvPr/>
        </p:nvCxnSpPr>
        <p:spPr>
          <a:xfrm>
            <a:off x="4408227" y="1549021"/>
            <a:ext cx="0" cy="1282889"/>
          </a:xfrm>
          <a:prstGeom prst="line">
            <a:avLst/>
          </a:prstGeom>
          <a:ln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Přímá spojnice 50"/>
          <p:cNvCxnSpPr/>
          <p:nvPr/>
        </p:nvCxnSpPr>
        <p:spPr>
          <a:xfrm>
            <a:off x="4408227" y="5254388"/>
            <a:ext cx="68238" cy="609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ovéPole 52"/>
          <p:cNvSpPr txBox="1"/>
          <p:nvPr/>
        </p:nvSpPr>
        <p:spPr>
          <a:xfrm>
            <a:off x="4217158" y="2894420"/>
            <a:ext cx="98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5</a:t>
            </a:r>
            <a:r>
              <a:rPr lang="cs-CZ" dirty="0" smtClean="0"/>
              <a:t>0</a:t>
            </a:r>
            <a:endParaRPr lang="cs-CZ" dirty="0"/>
          </a:p>
        </p:txBody>
      </p:sp>
      <p:sp>
        <p:nvSpPr>
          <p:cNvPr id="54" name="TextovéPole 53"/>
          <p:cNvSpPr txBox="1"/>
          <p:nvPr/>
        </p:nvSpPr>
        <p:spPr>
          <a:xfrm>
            <a:off x="4121626" y="5315380"/>
            <a:ext cx="98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5</a:t>
            </a:r>
            <a:r>
              <a:rPr lang="cs-CZ" dirty="0" smtClean="0"/>
              <a:t>0</a:t>
            </a:r>
            <a:endParaRPr lang="cs-CZ" dirty="0"/>
          </a:p>
        </p:txBody>
      </p:sp>
      <p:sp>
        <p:nvSpPr>
          <p:cNvPr id="55" name="TextovéPole 54"/>
          <p:cNvSpPr txBox="1"/>
          <p:nvPr/>
        </p:nvSpPr>
        <p:spPr>
          <a:xfrm>
            <a:off x="5315807" y="2880675"/>
            <a:ext cx="98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</a:t>
            </a:r>
            <a:r>
              <a:rPr lang="cs-CZ" dirty="0" smtClean="0"/>
              <a:t>00</a:t>
            </a:r>
            <a:endParaRPr lang="cs-CZ" dirty="0"/>
          </a:p>
        </p:txBody>
      </p:sp>
      <p:sp>
        <p:nvSpPr>
          <p:cNvPr id="56" name="TextovéPole 55"/>
          <p:cNvSpPr txBox="1"/>
          <p:nvPr/>
        </p:nvSpPr>
        <p:spPr>
          <a:xfrm>
            <a:off x="5394274" y="5349500"/>
            <a:ext cx="98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</a:t>
            </a:r>
            <a:r>
              <a:rPr lang="cs-CZ" dirty="0" smtClean="0"/>
              <a:t>00</a:t>
            </a:r>
            <a:endParaRPr lang="cs-CZ" dirty="0"/>
          </a:p>
        </p:txBody>
      </p:sp>
      <p:cxnSp>
        <p:nvCxnSpPr>
          <p:cNvPr id="58" name="Přímá spojnice 57"/>
          <p:cNvCxnSpPr/>
          <p:nvPr/>
        </p:nvCxnSpPr>
        <p:spPr>
          <a:xfrm>
            <a:off x="2292824" y="4503761"/>
            <a:ext cx="3357349" cy="27296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Přímá spojnice 58"/>
          <p:cNvCxnSpPr/>
          <p:nvPr/>
        </p:nvCxnSpPr>
        <p:spPr>
          <a:xfrm flipH="1">
            <a:off x="5609230" y="975815"/>
            <a:ext cx="40943" cy="1856095"/>
          </a:xfrm>
          <a:prstGeom prst="line">
            <a:avLst/>
          </a:prstGeom>
          <a:ln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Přímá spojnice 60"/>
          <p:cNvCxnSpPr/>
          <p:nvPr/>
        </p:nvCxnSpPr>
        <p:spPr>
          <a:xfrm flipH="1">
            <a:off x="5636527" y="4531057"/>
            <a:ext cx="27296" cy="784323"/>
          </a:xfrm>
          <a:prstGeom prst="line">
            <a:avLst/>
          </a:prstGeom>
          <a:ln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TextovéPole 62"/>
          <p:cNvSpPr txBox="1"/>
          <p:nvPr/>
        </p:nvSpPr>
        <p:spPr>
          <a:xfrm>
            <a:off x="1760563" y="4442177"/>
            <a:ext cx="98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</a:t>
            </a:r>
            <a:r>
              <a:rPr lang="cs-CZ" dirty="0" smtClean="0"/>
              <a:t>0</a:t>
            </a:r>
            <a:endParaRPr lang="cs-CZ" dirty="0"/>
          </a:p>
        </p:txBody>
      </p:sp>
      <p:sp>
        <p:nvSpPr>
          <p:cNvPr id="64" name="TextovéPole 63"/>
          <p:cNvSpPr txBox="1"/>
          <p:nvPr/>
        </p:nvSpPr>
        <p:spPr>
          <a:xfrm>
            <a:off x="6298445" y="2921898"/>
            <a:ext cx="98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200</a:t>
            </a:r>
            <a:endParaRPr lang="cs-CZ" dirty="0"/>
          </a:p>
        </p:txBody>
      </p:sp>
      <p:cxnSp>
        <p:nvCxnSpPr>
          <p:cNvPr id="66" name="Přímá spojnice 65"/>
          <p:cNvCxnSpPr/>
          <p:nvPr/>
        </p:nvCxnSpPr>
        <p:spPr>
          <a:xfrm flipH="1">
            <a:off x="6509984" y="594099"/>
            <a:ext cx="20470" cy="2183643"/>
          </a:xfrm>
          <a:prstGeom prst="line">
            <a:avLst/>
          </a:prstGeom>
          <a:ln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TextovéPole 67"/>
          <p:cNvSpPr txBox="1"/>
          <p:nvPr/>
        </p:nvSpPr>
        <p:spPr>
          <a:xfrm>
            <a:off x="6376912" y="5337442"/>
            <a:ext cx="98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200</a:t>
            </a:r>
            <a:endParaRPr lang="cs-CZ" dirty="0"/>
          </a:p>
        </p:txBody>
      </p:sp>
      <p:cxnSp>
        <p:nvCxnSpPr>
          <p:cNvPr id="69" name="Přímá spojnice 68"/>
          <p:cNvCxnSpPr/>
          <p:nvPr/>
        </p:nvCxnSpPr>
        <p:spPr>
          <a:xfrm flipH="1">
            <a:off x="6591868" y="3777499"/>
            <a:ext cx="13649" cy="1464831"/>
          </a:xfrm>
          <a:prstGeom prst="line">
            <a:avLst/>
          </a:prstGeom>
          <a:ln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Přímá spojnice 70"/>
          <p:cNvCxnSpPr/>
          <p:nvPr/>
        </p:nvCxnSpPr>
        <p:spPr>
          <a:xfrm>
            <a:off x="2306472" y="3710849"/>
            <a:ext cx="4285395" cy="54592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TextovéPole 73"/>
          <p:cNvSpPr txBox="1"/>
          <p:nvPr/>
        </p:nvSpPr>
        <p:spPr>
          <a:xfrm>
            <a:off x="1760563" y="3609240"/>
            <a:ext cx="98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30</a:t>
            </a:r>
            <a:endParaRPr lang="cs-CZ" dirty="0"/>
          </a:p>
        </p:txBody>
      </p:sp>
      <p:cxnSp>
        <p:nvCxnSpPr>
          <p:cNvPr id="75" name="Přímá spojnice 74"/>
          <p:cNvCxnSpPr/>
          <p:nvPr/>
        </p:nvCxnSpPr>
        <p:spPr>
          <a:xfrm flipV="1">
            <a:off x="2275763" y="1514648"/>
            <a:ext cx="2200702" cy="13394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Přímá spojnice 77"/>
          <p:cNvCxnSpPr/>
          <p:nvPr/>
        </p:nvCxnSpPr>
        <p:spPr>
          <a:xfrm flipV="1">
            <a:off x="2325236" y="997959"/>
            <a:ext cx="3364174" cy="2414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Přímá spojnice 79"/>
          <p:cNvCxnSpPr/>
          <p:nvPr/>
        </p:nvCxnSpPr>
        <p:spPr>
          <a:xfrm>
            <a:off x="2330357" y="476266"/>
            <a:ext cx="4261510" cy="42693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2" name="TextovéPole 81"/>
          <p:cNvSpPr txBox="1"/>
          <p:nvPr/>
        </p:nvSpPr>
        <p:spPr>
          <a:xfrm>
            <a:off x="1847568" y="1380078"/>
            <a:ext cx="98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50</a:t>
            </a:r>
            <a:endParaRPr lang="cs-CZ" dirty="0"/>
          </a:p>
        </p:txBody>
      </p:sp>
      <p:sp>
        <p:nvSpPr>
          <p:cNvPr id="83" name="TextovéPole 82"/>
          <p:cNvSpPr txBox="1"/>
          <p:nvPr/>
        </p:nvSpPr>
        <p:spPr>
          <a:xfrm>
            <a:off x="1816859" y="189190"/>
            <a:ext cx="98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170</a:t>
            </a:r>
            <a:endParaRPr lang="cs-CZ" dirty="0"/>
          </a:p>
        </p:txBody>
      </p:sp>
      <p:sp>
        <p:nvSpPr>
          <p:cNvPr id="84" name="TextovéPole 83"/>
          <p:cNvSpPr txBox="1"/>
          <p:nvPr/>
        </p:nvSpPr>
        <p:spPr>
          <a:xfrm>
            <a:off x="1833917" y="816663"/>
            <a:ext cx="98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90</a:t>
            </a:r>
            <a:endParaRPr lang="cs-CZ" dirty="0"/>
          </a:p>
        </p:txBody>
      </p:sp>
      <p:cxnSp>
        <p:nvCxnSpPr>
          <p:cNvPr id="86" name="Přímá spojnice 85"/>
          <p:cNvCxnSpPr>
            <a:stCxn id="23" idx="2"/>
          </p:cNvCxnSpPr>
          <p:nvPr/>
        </p:nvCxnSpPr>
        <p:spPr>
          <a:xfrm flipV="1">
            <a:off x="2338887" y="3710849"/>
            <a:ext cx="4450877" cy="276501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ovéPole 86"/>
          <p:cNvSpPr txBox="1"/>
          <p:nvPr/>
        </p:nvSpPr>
        <p:spPr>
          <a:xfrm>
            <a:off x="6924532" y="3527029"/>
            <a:ext cx="1564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S = -Sa +s*Y</a:t>
            </a:r>
            <a:endParaRPr lang="cs-CZ" b="1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92" name="Rukopis 9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67960" y="115920"/>
              <a:ext cx="4920840" cy="6385320"/>
            </p14:xfrm>
          </p:contentPart>
        </mc:Choice>
        <mc:Fallback xmlns="">
          <p:pic>
            <p:nvPicPr>
              <p:cNvPr id="92" name="Rukopis 9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58600" y="106560"/>
                <a:ext cx="4939560" cy="6404040"/>
              </a:xfrm>
              <a:prstGeom prst="rect">
                <a:avLst/>
              </a:prstGeom>
            </p:spPr>
          </p:pic>
        </mc:Fallback>
      </mc:AlternateContent>
      <p:pic>
        <p:nvPicPr>
          <p:cNvPr id="93" name="Zvuk 9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59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260"/>
    </mc:Choice>
    <mc:Fallback>
      <p:transition spd="slow" advTm="281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415" y="836196"/>
            <a:ext cx="73288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b="1" dirty="0" err="1" smtClean="0"/>
              <a:t>mpc</a:t>
            </a:r>
            <a:r>
              <a:rPr lang="cs-CZ" sz="5400" b="1" dirty="0" smtClean="0"/>
              <a:t> +</a:t>
            </a:r>
            <a:r>
              <a:rPr lang="cs-CZ" sz="5400" b="1" dirty="0" err="1" smtClean="0"/>
              <a:t>mps</a:t>
            </a:r>
            <a:r>
              <a:rPr lang="cs-CZ" sz="5400" b="1" dirty="0" smtClean="0"/>
              <a:t> =1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3" name="Šipka dolů 2"/>
          <p:cNvSpPr/>
          <p:nvPr/>
        </p:nvSpPr>
        <p:spPr>
          <a:xfrm>
            <a:off x="3048001" y="1637541"/>
            <a:ext cx="827964" cy="6759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-18196" y="2307255"/>
            <a:ext cx="73288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000" b="1" dirty="0" smtClean="0"/>
              <a:t>c +s =1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995081" y="860756"/>
            <a:ext cx="732884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600" b="1" dirty="0" smtClean="0"/>
              <a:t>C</a:t>
            </a:r>
            <a:r>
              <a:rPr lang="cs-CZ" sz="6600" b="1" baseline="-25000" dirty="0" smtClean="0"/>
              <a:t>a</a:t>
            </a:r>
            <a:r>
              <a:rPr lang="cs-CZ" sz="6600" b="1" dirty="0" smtClean="0"/>
              <a:t> = - S</a:t>
            </a:r>
            <a:r>
              <a:rPr lang="cs-CZ" sz="6600" b="1" baseline="-25000" dirty="0" smtClean="0"/>
              <a:t>a</a:t>
            </a:r>
            <a:endParaRPr lang="cs-CZ" sz="6600" b="1" dirty="0" smtClean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2627194" y="350292"/>
            <a:ext cx="5786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PRAVIDLO</a:t>
            </a:r>
            <a:endParaRPr lang="cs-CZ" sz="36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73457" y="5021870"/>
            <a:ext cx="97854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Příklad </a:t>
            </a:r>
          </a:p>
          <a:p>
            <a:r>
              <a:rPr lang="cs-CZ" sz="2800" dirty="0" smtClean="0"/>
              <a:t>C = 10 +0,8  *Y                         </a:t>
            </a:r>
            <a:r>
              <a:rPr lang="cs-CZ" sz="2800" dirty="0" err="1" smtClean="0"/>
              <a:t>Y</a:t>
            </a:r>
            <a:r>
              <a:rPr lang="cs-CZ" sz="2800" dirty="0" smtClean="0"/>
              <a:t> = 0                   S = -10  +0,2*Y</a:t>
            </a:r>
          </a:p>
          <a:p>
            <a:r>
              <a:rPr lang="cs-CZ" sz="2800" dirty="0" smtClean="0"/>
              <a:t>Nezapomenout disponibilní důchod  </a:t>
            </a:r>
            <a:endParaRPr lang="cs-CZ" sz="2800" dirty="0"/>
          </a:p>
        </p:txBody>
      </p:sp>
      <p:sp>
        <p:nvSpPr>
          <p:cNvPr id="8" name="Obdélník 7"/>
          <p:cNvSpPr/>
          <p:nvPr/>
        </p:nvSpPr>
        <p:spPr>
          <a:xfrm>
            <a:off x="5520519" y="269215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2400" b="1" dirty="0" smtClean="0"/>
              <a:t>S</a:t>
            </a:r>
            <a:r>
              <a:rPr lang="cs-CZ" sz="2400" b="1" baseline="-25000" dirty="0" smtClean="0"/>
              <a:t>a</a:t>
            </a:r>
            <a:r>
              <a:rPr lang="cs-CZ" sz="2400" dirty="0" smtClean="0"/>
              <a:t> jsou záporné úspory, když důchod je roven nule, tj. autonomní úspory. Velikost záporných úspor je rovna autonomní spotřebě </a:t>
            </a:r>
            <a:r>
              <a:rPr lang="cs-CZ" sz="2400" b="1" dirty="0" smtClean="0"/>
              <a:t>C</a:t>
            </a:r>
            <a:r>
              <a:rPr lang="cs-CZ" sz="2400" b="1" baseline="-25000" dirty="0" smtClean="0"/>
              <a:t>a</a:t>
            </a:r>
            <a:endParaRPr lang="cs-CZ" sz="2400" dirty="0" smtClean="0"/>
          </a:p>
        </p:txBody>
      </p:sp>
      <p:pic>
        <p:nvPicPr>
          <p:cNvPr id="11" name="Zvuk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37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100"/>
    </mc:Choice>
    <mc:Fallback>
      <p:transition spd="slow" advTm="147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415" y="836196"/>
            <a:ext cx="73288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b="1" dirty="0" err="1" smtClean="0"/>
              <a:t>mpc</a:t>
            </a:r>
            <a:r>
              <a:rPr lang="cs-CZ" sz="5400" b="1" dirty="0" smtClean="0"/>
              <a:t> +</a:t>
            </a:r>
            <a:r>
              <a:rPr lang="cs-CZ" sz="5400" b="1" dirty="0" err="1" smtClean="0"/>
              <a:t>mps</a:t>
            </a:r>
            <a:r>
              <a:rPr lang="cs-CZ" sz="5400" b="1" dirty="0" smtClean="0"/>
              <a:t> =1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3" name="Šipka dolů 2"/>
          <p:cNvSpPr/>
          <p:nvPr/>
        </p:nvSpPr>
        <p:spPr>
          <a:xfrm>
            <a:off x="3048001" y="1637541"/>
            <a:ext cx="827964" cy="6759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-18196" y="2307255"/>
            <a:ext cx="73288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000" b="1" dirty="0" smtClean="0"/>
              <a:t>c +s =1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995081" y="860756"/>
            <a:ext cx="732884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600" b="1" dirty="0" smtClean="0"/>
              <a:t>C</a:t>
            </a:r>
            <a:r>
              <a:rPr lang="cs-CZ" sz="6600" b="1" baseline="-25000" dirty="0" smtClean="0"/>
              <a:t>a</a:t>
            </a:r>
            <a:r>
              <a:rPr lang="cs-CZ" sz="6600" b="1" dirty="0" smtClean="0"/>
              <a:t> = - S</a:t>
            </a:r>
            <a:r>
              <a:rPr lang="cs-CZ" sz="6600" b="1" baseline="-25000" dirty="0" smtClean="0"/>
              <a:t>a</a:t>
            </a:r>
            <a:endParaRPr lang="cs-CZ" sz="6600" b="1" dirty="0" smtClean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2627194" y="350292"/>
            <a:ext cx="5786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PRAVIDLO</a:t>
            </a:r>
            <a:endParaRPr lang="cs-CZ" sz="36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73457" y="5021870"/>
            <a:ext cx="97854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Příklad </a:t>
            </a:r>
          </a:p>
          <a:p>
            <a:r>
              <a:rPr lang="cs-CZ" sz="2800" dirty="0" smtClean="0"/>
              <a:t>C = 10 +0,8  *Y                         </a:t>
            </a:r>
            <a:r>
              <a:rPr lang="cs-CZ" sz="2800" dirty="0" err="1" smtClean="0"/>
              <a:t>Y</a:t>
            </a:r>
            <a:r>
              <a:rPr lang="cs-CZ" sz="2800" dirty="0" smtClean="0"/>
              <a:t> = 0                   S = -10  +0,2*Y</a:t>
            </a:r>
          </a:p>
          <a:p>
            <a:r>
              <a:rPr lang="cs-CZ" sz="2800" dirty="0" smtClean="0"/>
              <a:t>Nezapomenout disponibilní důchod  </a:t>
            </a:r>
            <a:endParaRPr lang="cs-CZ" sz="2800" dirty="0"/>
          </a:p>
        </p:txBody>
      </p:sp>
      <p:sp>
        <p:nvSpPr>
          <p:cNvPr id="8" name="Obdélník 7"/>
          <p:cNvSpPr/>
          <p:nvPr/>
        </p:nvSpPr>
        <p:spPr>
          <a:xfrm>
            <a:off x="5520519" y="269215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2400" b="1" dirty="0" smtClean="0"/>
              <a:t>S</a:t>
            </a:r>
            <a:r>
              <a:rPr lang="cs-CZ" sz="2400" b="1" baseline="-25000" dirty="0" smtClean="0"/>
              <a:t>a</a:t>
            </a:r>
            <a:r>
              <a:rPr lang="cs-CZ" sz="2400" dirty="0" smtClean="0"/>
              <a:t> jsou záporné úspory, když důchod je roven nule, tj. autonomní úspory. Velikost záporných úspor je rovna autonomní spotřebě </a:t>
            </a:r>
            <a:r>
              <a:rPr lang="cs-CZ" sz="2400" b="1" dirty="0" smtClean="0"/>
              <a:t>C</a:t>
            </a:r>
            <a:r>
              <a:rPr lang="cs-CZ" sz="2400" b="1" baseline="-25000" dirty="0" smtClean="0"/>
              <a:t>a</a:t>
            </a:r>
            <a:endParaRPr lang="cs-CZ" sz="2400" dirty="0" smtClean="0"/>
          </a:p>
        </p:txBody>
      </p:sp>
      <p:pic>
        <p:nvPicPr>
          <p:cNvPr id="9" name="Zvuk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950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430"/>
    </mc:Choice>
    <mc:Fallback>
      <p:transition spd="slow" advTm="134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830" y="398379"/>
            <a:ext cx="10515600" cy="1325563"/>
          </a:xfrm>
        </p:spPr>
        <p:txBody>
          <a:bodyPr/>
          <a:lstStyle/>
          <a:p>
            <a:pPr algn="ctr"/>
            <a:r>
              <a:rPr lang="cs-CZ" b="1" dirty="0" smtClean="0">
                <a:latin typeface="Arial Black" panose="020B0A04020102020204" pitchFamily="34" charset="0"/>
              </a:rPr>
              <a:t>Firmy  </a:t>
            </a:r>
            <a:br>
              <a:rPr lang="cs-CZ" b="1" dirty="0" smtClean="0">
                <a:latin typeface="Arial Black" panose="020B0A04020102020204" pitchFamily="34" charset="0"/>
              </a:rPr>
            </a:br>
            <a:r>
              <a:rPr lang="cs-CZ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Investice I</a:t>
            </a:r>
            <a:endParaRPr lang="cs-CZ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897039"/>
            <a:ext cx="10591231" cy="16377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800" b="1" dirty="0" smtClean="0">
                <a:latin typeface="+mj-lt"/>
              </a:rPr>
              <a:t>Plánované a neplánované investice </a:t>
            </a:r>
            <a:endParaRPr lang="cs-CZ" sz="4800" b="1" dirty="0">
              <a:latin typeface="+mj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838735" y="2715904"/>
            <a:ext cx="6127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err="1" smtClean="0">
                <a:latin typeface="Arial Black" panose="020B0A04020102020204" pitchFamily="34" charset="0"/>
              </a:rPr>
              <a:t>I</a:t>
            </a:r>
            <a:r>
              <a:rPr lang="cs-CZ" sz="4000" b="1" baseline="-25000" dirty="0" err="1">
                <a:latin typeface="Arial Black" panose="020B0A04020102020204" pitchFamily="34" charset="0"/>
              </a:rPr>
              <a:t>p</a:t>
            </a:r>
            <a:r>
              <a:rPr lang="cs-CZ" sz="4000" b="1" baseline="-25000" dirty="0" smtClean="0">
                <a:latin typeface="Arial Black" panose="020B0A04020102020204" pitchFamily="34" charset="0"/>
              </a:rPr>
              <a:t> a </a:t>
            </a:r>
            <a:r>
              <a:rPr lang="cs-CZ" sz="4000" b="1" dirty="0" smtClean="0">
                <a:latin typeface="Arial Black" panose="020B0A04020102020204" pitchFamily="34" charset="0"/>
              </a:rPr>
              <a:t>I</a:t>
            </a:r>
            <a:r>
              <a:rPr lang="cs-CZ" sz="4000" b="1" baseline="-25000" dirty="0" smtClean="0">
                <a:latin typeface="Arial Black" panose="020B0A04020102020204" pitchFamily="34" charset="0"/>
              </a:rPr>
              <a:t>N </a:t>
            </a:r>
            <a:endParaRPr lang="cs-CZ" sz="4000" b="1" dirty="0">
              <a:latin typeface="Arial Black" panose="020B0A040201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715905" y="4121623"/>
            <a:ext cx="61278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err="1" smtClean="0">
                <a:latin typeface="Arial Black" panose="020B0A04020102020204" pitchFamily="34" charset="0"/>
              </a:rPr>
              <a:t>I</a:t>
            </a:r>
            <a:r>
              <a:rPr lang="cs-CZ" sz="4000" b="1" baseline="-25000" dirty="0" err="1">
                <a:latin typeface="Arial Black" panose="020B0A04020102020204" pitchFamily="34" charset="0"/>
              </a:rPr>
              <a:t>p</a:t>
            </a:r>
            <a:r>
              <a:rPr lang="cs-CZ" sz="4000" b="1" baseline="-25000" dirty="0" smtClean="0">
                <a:latin typeface="Arial Black" panose="020B0A04020102020204" pitchFamily="34" charset="0"/>
              </a:rPr>
              <a:t> </a:t>
            </a:r>
            <a:r>
              <a:rPr lang="cs-CZ" sz="4800" b="1" dirty="0">
                <a:latin typeface="+mj-lt"/>
              </a:rPr>
              <a:t>ty které firma skutečně plánuje </a:t>
            </a:r>
            <a:r>
              <a:rPr lang="cs-CZ" sz="4000" b="1" baseline="-25000" dirty="0" smtClean="0">
                <a:latin typeface="Arial Black" panose="020B0A04020102020204" pitchFamily="34" charset="0"/>
              </a:rPr>
              <a:t>a </a:t>
            </a:r>
          </a:p>
          <a:p>
            <a:pPr algn="ctr"/>
            <a:r>
              <a:rPr lang="cs-CZ" sz="4000" b="1" dirty="0" smtClean="0">
                <a:latin typeface="Arial Black" panose="020B0A04020102020204" pitchFamily="34" charset="0"/>
              </a:rPr>
              <a:t>I</a:t>
            </a:r>
            <a:r>
              <a:rPr lang="cs-CZ" sz="4000" b="1" baseline="-25000" dirty="0" smtClean="0">
                <a:latin typeface="Arial Black" panose="020B0A04020102020204" pitchFamily="34" charset="0"/>
              </a:rPr>
              <a:t>N ve</a:t>
            </a:r>
            <a:r>
              <a:rPr lang="cs-CZ" sz="4000" b="1" dirty="0" smtClean="0">
                <a:latin typeface="Arial Black" panose="020B0A04020102020204" pitchFamily="34" charset="0"/>
              </a:rPr>
              <a:t> </a:t>
            </a:r>
            <a:r>
              <a:rPr lang="cs-CZ" sz="4800" b="1" dirty="0">
                <a:latin typeface="+mj-lt"/>
              </a:rPr>
              <a:t>formě zásob </a:t>
            </a:r>
          </a:p>
        </p:txBody>
      </p:sp>
      <p:pic>
        <p:nvPicPr>
          <p:cNvPr id="13" name="Zvuk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8902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630"/>
    </mc:Choice>
    <mc:Fallback>
      <p:transition spd="slow" advTm="237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2666" y="500062"/>
            <a:ext cx="10515600" cy="1325563"/>
          </a:xfrm>
        </p:spPr>
        <p:txBody>
          <a:bodyPr/>
          <a:lstStyle/>
          <a:p>
            <a:r>
              <a:rPr lang="cs-CZ" b="1" dirty="0" smtClean="0">
                <a:latin typeface="Arial Black" panose="020B0A04020102020204" pitchFamily="34" charset="0"/>
              </a:rPr>
              <a:t>KŘIVKA</a:t>
            </a:r>
            <a:r>
              <a:rPr lang="cs-CZ" dirty="0" smtClean="0"/>
              <a:t> autonomních investic </a:t>
            </a:r>
            <a:r>
              <a:rPr lang="cs-CZ" b="1" dirty="0" err="1" smtClean="0">
                <a:latin typeface="Arial Black" panose="020B0A04020102020204" pitchFamily="34" charset="0"/>
              </a:rPr>
              <a:t>I</a:t>
            </a:r>
            <a:r>
              <a:rPr lang="cs-CZ" b="1" baseline="-25000" dirty="0" err="1" smtClean="0">
                <a:latin typeface="Arial Black" panose="020B0A04020102020204" pitchFamily="34" charset="0"/>
              </a:rPr>
              <a:t>a</a:t>
            </a:r>
            <a:r>
              <a:rPr lang="cs-CZ" b="1" baseline="-25000" dirty="0" smtClean="0">
                <a:latin typeface="Arial Black" panose="020B0A04020102020204" pitchFamily="34" charset="0"/>
              </a:rPr>
              <a:t>  </a:t>
            </a:r>
            <a:r>
              <a:rPr lang="cs-CZ" b="1" dirty="0" smtClean="0">
                <a:latin typeface="Arial Black" panose="020B0A04020102020204" pitchFamily="34" charset="0"/>
              </a:rPr>
              <a:t> </a:t>
            </a:r>
            <a:r>
              <a:rPr lang="cs-CZ" b="1" dirty="0">
                <a:latin typeface="Arial Black" panose="020B0A04020102020204" pitchFamily="34" charset="0"/>
              </a:rPr>
              <a:t/>
            </a:r>
            <a:br>
              <a:rPr lang="cs-CZ" b="1" dirty="0">
                <a:latin typeface="Arial Black" panose="020B0A04020102020204" pitchFamily="34" charset="0"/>
              </a:rPr>
            </a:br>
            <a:endParaRPr lang="cs-CZ" b="1" dirty="0">
              <a:latin typeface="Arial Black" panose="020B0A04020102020204" pitchFamily="34" charset="0"/>
            </a:endParaRPr>
          </a:p>
        </p:txBody>
      </p:sp>
      <p:cxnSp>
        <p:nvCxnSpPr>
          <p:cNvPr id="6" name="Přímá spojnice 5"/>
          <p:cNvCxnSpPr/>
          <p:nvPr/>
        </p:nvCxnSpPr>
        <p:spPr>
          <a:xfrm flipH="1">
            <a:off x="1583140" y="2088107"/>
            <a:ext cx="54591" cy="394439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>
            <a:off x="1596788" y="6032500"/>
            <a:ext cx="671469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8379725" y="5472752"/>
            <a:ext cx="750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Y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091821" y="2088106"/>
            <a:ext cx="750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I</a:t>
            </a:r>
            <a:endParaRPr lang="cs-CZ" sz="2400" b="1" dirty="0"/>
          </a:p>
        </p:txBody>
      </p:sp>
      <p:cxnSp>
        <p:nvCxnSpPr>
          <p:cNvPr id="12" name="Přímá spojnice 11"/>
          <p:cNvCxnSpPr/>
          <p:nvPr/>
        </p:nvCxnSpPr>
        <p:spPr>
          <a:xfrm>
            <a:off x="1637731" y="4001294"/>
            <a:ext cx="68784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8311487" y="3534770"/>
            <a:ext cx="600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 smtClean="0"/>
              <a:t>I</a:t>
            </a:r>
            <a:r>
              <a:rPr lang="cs-CZ" sz="2800" b="1" baseline="-25000" dirty="0" err="1" smtClean="0"/>
              <a:t>a</a:t>
            </a:r>
            <a:endParaRPr lang="cs-CZ" sz="2800" b="1" baseline="-250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742666" y="3698543"/>
            <a:ext cx="840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10 Kč</a:t>
            </a:r>
            <a:endParaRPr lang="cs-CZ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15" name="Rukopis 1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643040" y="3947040"/>
              <a:ext cx="6858360" cy="2652480"/>
            </p14:xfrm>
          </p:contentPart>
        </mc:Choice>
        <mc:Fallback xmlns="">
          <p:pic>
            <p:nvPicPr>
              <p:cNvPr id="15" name="Rukopis 1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33680" y="3937680"/>
                <a:ext cx="6877080" cy="267120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Zvuk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13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500"/>
    </mc:Choice>
    <mc:Fallback>
      <p:transition spd="slow" advTm="91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>
                <a:latin typeface="Arial Black" panose="020B0A04020102020204" pitchFamily="34" charset="0"/>
              </a:rPr>
              <a:t>Rovnovážná úroveň </a:t>
            </a:r>
            <a:endParaRPr lang="cs-CZ" b="1" dirty="0"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>
                <a:latin typeface="TimesNewRoman"/>
              </a:rPr>
              <a:t>Agregátní </a:t>
            </a:r>
            <a:r>
              <a:rPr lang="cs-CZ" dirty="0" smtClean="0">
                <a:latin typeface="TimesNewRoman"/>
              </a:rPr>
              <a:t>poptávka </a:t>
            </a:r>
            <a:r>
              <a:rPr lang="cs-CZ" b="1" i="1" dirty="0" smtClean="0">
                <a:latin typeface="TimesNewRoman"/>
              </a:rPr>
              <a:t>AD</a:t>
            </a:r>
            <a:r>
              <a:rPr lang="cs-CZ" dirty="0" smtClean="0">
                <a:latin typeface="TimesNewRoman"/>
              </a:rPr>
              <a:t> </a:t>
            </a:r>
            <a:r>
              <a:rPr lang="cs-CZ" dirty="0">
                <a:latin typeface="TimesNewRoman"/>
              </a:rPr>
              <a:t>je množství statků, které subjekty skutečně koupí, tedy </a:t>
            </a:r>
            <a:r>
              <a:rPr lang="cs-CZ" dirty="0" smtClean="0">
                <a:latin typeface="TimesNewRoman"/>
              </a:rPr>
              <a:t>je souhrnem </a:t>
            </a:r>
            <a:r>
              <a:rPr lang="cs-CZ" dirty="0">
                <a:latin typeface="TimesNewRoman"/>
              </a:rPr>
              <a:t>spotřebních výdajů a investic. V souladu s touto úvahou je </a:t>
            </a:r>
            <a:r>
              <a:rPr lang="cs-CZ" b="1" dirty="0" smtClean="0">
                <a:solidFill>
                  <a:srgbClr val="C00000"/>
                </a:solidFill>
                <a:latin typeface="TimesNewRoman"/>
              </a:rPr>
              <a:t>produkt </a:t>
            </a:r>
            <a:r>
              <a:rPr lang="es-ES" b="1" dirty="0" smtClean="0">
                <a:solidFill>
                  <a:srgbClr val="C00000"/>
                </a:solidFill>
                <a:latin typeface="TimesNewRoman"/>
              </a:rPr>
              <a:t>v </a:t>
            </a:r>
            <a:r>
              <a:rPr lang="es-ES" b="1" dirty="0">
                <a:solidFill>
                  <a:srgbClr val="C00000"/>
                </a:solidFill>
                <a:latin typeface="TimesNewRoman"/>
              </a:rPr>
              <a:t>rovnovážné </a:t>
            </a:r>
            <a:r>
              <a:rPr lang="es-ES" b="1" dirty="0" smtClean="0">
                <a:solidFill>
                  <a:srgbClr val="C00000"/>
                </a:solidFill>
                <a:latin typeface="TimesNewRoman"/>
              </a:rPr>
              <a:t>úrovni</a:t>
            </a:r>
            <a:r>
              <a:rPr lang="cs-CZ" b="1" dirty="0" smtClean="0">
                <a:solidFill>
                  <a:srgbClr val="C00000"/>
                </a:solidFill>
                <a:latin typeface="TimesNewRoman"/>
              </a:rPr>
              <a:t> Y</a:t>
            </a:r>
            <a:r>
              <a:rPr lang="es-ES" dirty="0" smtClean="0">
                <a:latin typeface="TimesNewRoman"/>
              </a:rPr>
              <a:t>, </a:t>
            </a:r>
            <a:r>
              <a:rPr lang="es-ES" dirty="0">
                <a:latin typeface="TimesNewRoman"/>
              </a:rPr>
              <a:t>je-li roven agregátní poptávce. </a:t>
            </a:r>
            <a:r>
              <a:rPr lang="es-ES" b="1" dirty="0">
                <a:latin typeface="TimesNewRoman"/>
              </a:rPr>
              <a:t>Platí vztah </a:t>
            </a:r>
            <a:r>
              <a:rPr lang="es-ES" b="1" i="1" dirty="0">
                <a:latin typeface="TimesNewRoman,Italic"/>
              </a:rPr>
              <a:t>Y=AD</a:t>
            </a:r>
            <a:r>
              <a:rPr lang="es-ES" b="1" dirty="0" smtClean="0">
                <a:latin typeface="TimesNewRoman"/>
              </a:rPr>
              <a:t>.</a:t>
            </a:r>
            <a:endParaRPr lang="cs-CZ" b="1" dirty="0" smtClean="0">
              <a:latin typeface="TimesNewRoman"/>
            </a:endParaRPr>
          </a:p>
          <a:p>
            <a:pPr algn="ctr"/>
            <a:r>
              <a:rPr lang="cs-CZ" b="1" dirty="0" smtClean="0">
                <a:latin typeface="TimesNewRoman"/>
              </a:rPr>
              <a:t>AD = Y </a:t>
            </a:r>
          </a:p>
          <a:p>
            <a:pPr algn="ctr"/>
            <a:r>
              <a:rPr lang="cs-CZ" b="1" strike="sngStrike" dirty="0" smtClean="0">
                <a:latin typeface="TimesNewRoman"/>
              </a:rPr>
              <a:t>C</a:t>
            </a:r>
            <a:r>
              <a:rPr lang="cs-CZ" b="1" dirty="0" smtClean="0">
                <a:latin typeface="TimesNewRoman"/>
              </a:rPr>
              <a:t>+I = </a:t>
            </a:r>
            <a:r>
              <a:rPr lang="cs-CZ" b="1" strike="sngStrike" dirty="0" smtClean="0">
                <a:latin typeface="TimesNewRoman"/>
              </a:rPr>
              <a:t>C</a:t>
            </a:r>
            <a:r>
              <a:rPr lang="cs-CZ" b="1" dirty="0" smtClean="0">
                <a:latin typeface="TimesNewRoman"/>
              </a:rPr>
              <a:t>+ S</a:t>
            </a:r>
          </a:p>
          <a:p>
            <a:pPr algn="ctr"/>
            <a:r>
              <a:rPr lang="cs-CZ" b="1" dirty="0" smtClean="0">
                <a:latin typeface="TimesNewRoman"/>
              </a:rPr>
              <a:t>S=I </a:t>
            </a:r>
          </a:p>
          <a:p>
            <a:pPr algn="ctr"/>
            <a:endParaRPr lang="cs-CZ" b="1" baseline="-25000" dirty="0"/>
          </a:p>
        </p:txBody>
      </p:sp>
      <p:pic>
        <p:nvPicPr>
          <p:cNvPr id="10" name="Zvuk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541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960"/>
    </mc:Choice>
    <mc:Fallback>
      <p:transition spd="slow" advTm="123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|0.7"/>
</p:tagLst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750</Words>
  <Application>Microsoft Office PowerPoint</Application>
  <PresentationFormat>Širokoúhlá obrazovka</PresentationFormat>
  <Paragraphs>235</Paragraphs>
  <Slides>16</Slides>
  <Notes>0</Notes>
  <HiddenSlides>0</HiddenSlides>
  <MMClips>15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5" baseType="lpstr">
      <vt:lpstr>Arial</vt:lpstr>
      <vt:lpstr>Arial Black</vt:lpstr>
      <vt:lpstr>Calibri</vt:lpstr>
      <vt:lpstr>Calibri Light</vt:lpstr>
      <vt:lpstr>Cambria Math</vt:lpstr>
      <vt:lpstr>TimesNewRoman</vt:lpstr>
      <vt:lpstr>TimesNewRoman,Italic</vt:lpstr>
      <vt:lpstr>Wingdings</vt:lpstr>
      <vt:lpstr>Motiv Office</vt:lpstr>
      <vt:lpstr>POKRAČOVÁNÍ MODEL 45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Firmy   Investice I</vt:lpstr>
      <vt:lpstr>KŘIVKA autonomních investic Ia    </vt:lpstr>
      <vt:lpstr>Rovnovážná úroveň </vt:lpstr>
      <vt:lpstr>Rovnovážná úroveň produktu</vt:lpstr>
      <vt:lpstr>Prezentace aplikace PowerPoint</vt:lpstr>
      <vt:lpstr>Prezentace aplikace PowerPoint</vt:lpstr>
      <vt:lpstr>Rovnovážná úroveň </vt:lpstr>
      <vt:lpstr>Multiplikátor násobení</vt:lpstr>
      <vt:lpstr>Multiplikátor násobení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Milka B</dc:creator>
  <cp:lastModifiedBy>Milka B</cp:lastModifiedBy>
  <cp:revision>13</cp:revision>
  <dcterms:created xsi:type="dcterms:W3CDTF">2020-03-22T14:15:49Z</dcterms:created>
  <dcterms:modified xsi:type="dcterms:W3CDTF">2020-03-28T06:56:38Z</dcterms:modified>
</cp:coreProperties>
</file>