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D59D9-A9E6-4074-B712-7D7C9A672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147F9F-5DD3-42FE-8640-6A9B5D3D6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58CBEB-0FD5-4D8C-875E-E8684AD2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A2998-D283-4B07-8A8A-1CD4D08F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A8CB7-6792-452B-8EFF-132F33D7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8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42942-A0C0-48FC-9774-16A8F644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FC3918-0F72-4C7F-96CE-D6BF0335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14FFE-CF4D-4A74-B67D-A563211B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716AB-FAD4-4301-9891-6CE69574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4DD62-D06A-48B6-A910-B4BA1B66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E1ECE-3B1B-4F9C-852D-E83CB4D99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E8F43C-87B9-41B7-8B8C-32CE9D7EC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A1ABF-2D63-4AB5-BBAD-BE36A361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7B12E-1FC1-4FB4-98FD-C32704A4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41142-37B9-4CBF-922C-5435D98C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14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7A36E-9EC0-4A65-A03E-38B95266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2A8AF-5F35-4CFF-A0DF-B9EB417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4A2B9-FF33-40D2-B2BF-C0D2C1A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08AD1-71F6-4A6A-B70A-D465EE34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0F41F-85CA-4953-9994-83F037D9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3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63335-8D1F-4AEE-9CD2-9592034D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FC4E5-FA38-4FA3-B6C7-816AB9F11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8A521C-3635-420D-BADD-199DCC1E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BFFB6-4696-406A-8CA5-1EE46E66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FBE67-1671-4919-9DAA-BC7E8C43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543A8-9F09-49A0-B75B-821084E3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4DC60-5BC0-4E54-B97B-09D2BBC1B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5CC431-EFD9-4D28-8AD2-207E6970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E753F8-938A-43A2-A2FA-D3E19A9E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1B4BF4-AC8D-47A5-9365-ACE6E397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46C6F0-D243-457E-8045-9BB0FBEC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5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D5050-1EA3-414F-A45B-3DDF8CDC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E1F930-B45A-482E-A8AF-83D4064D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E7740-02B8-4EE7-A3A3-8F016F19B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B6936F-D5EA-4483-8AEB-D90EACC88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C9A33F-921A-47B1-9D20-503B9C088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6ECC277-3ED0-4828-902B-BD1A078B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6DABDD-227B-41CE-B839-9FE281D0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3DEC4C-A833-4CCF-ACD4-B881B83E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63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0AAD9-C949-45CA-B157-BEC3E209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9080EEB-CE63-4812-BA13-7465A3D0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FCC34-0545-4B3D-B5E2-D18DE5E2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E4E82F-DC56-45C6-B6F3-0CFD2FEA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74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022D53-7009-4BF6-97BF-8734AEE8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AE5BB0-A058-432A-8454-D42F3BA6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CF478-E4A8-47CF-B4CF-D1FFE673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04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E2E38-86BF-4890-9CAE-D10FA3AB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902C1-50AC-4A7A-8C04-612926FA1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F251DC-ED92-41A7-AE92-C0CD97CF0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4E3545-4B64-4945-BE04-0D671D6F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5BCA10-D2DD-4F44-B2CF-A3B61BE0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1F11DB-9B96-4365-B8B3-B76BBA4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3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39002-58FD-49F7-8FA8-6E70BC5F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858C65-CD4E-4AED-A66D-C0319FBCB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12F516-9815-483E-A163-6EE92FAFF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D7F87C-7851-461E-AEE6-71CDFA93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8D4B56-89D0-4728-9926-63206E25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AEC7BE-04D9-492F-B121-41572B09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3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2D64E9-52DC-4E1D-A539-9A8B6A25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541E4-3941-4600-95DE-3C049D88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71EA1-BBDA-495F-93C3-7BDD0884E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05BC-495D-451E-8158-4602CC06D833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819CEC-C1BC-4AD2-969E-A23E80A44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92D6DD-7E44-4E2D-85E0-D2B75DBA7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97CB-9201-4D02-98A1-BFE6E1A69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2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B48D8-A5CD-40E8-920C-B9391848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71637"/>
          </a:xfrm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latin typeface="Cambria" panose="02040503050406030204" pitchFamily="18" charset="0"/>
              </a:rPr>
              <a:t>Slovní druhy z pohledu gramatického</a:t>
            </a:r>
            <a:endParaRPr lang="cs-CZ" sz="2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302CAC3-8958-427A-BC01-572BF3E6D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735" y="401740"/>
            <a:ext cx="9254530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388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Motiv Office</vt:lpstr>
      <vt:lpstr>Slovní druhy z pohledu gramatického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druhy z pohledu gramatického</dc:title>
  <dc:creator>Miloslav Vondráček</dc:creator>
  <cp:lastModifiedBy>Miloslav Vondráček</cp:lastModifiedBy>
  <cp:revision>1</cp:revision>
  <dcterms:created xsi:type="dcterms:W3CDTF">2023-04-21T05:51:38Z</dcterms:created>
  <dcterms:modified xsi:type="dcterms:W3CDTF">2023-04-21T05:51:48Z</dcterms:modified>
</cp:coreProperties>
</file>