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D660D-157D-446F-A4E5-9F973D4F66C5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Prezentační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Step #9. Revise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Step #10. Practice out loud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Step #11. Revise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Step #12. Practice some more 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12-Step Plan for Planning and Preparing Successful Presentations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en-US" dirty="0" smtClean="0"/>
              <a:t>Step #1. Establish your purpose</a:t>
            </a:r>
            <a:endParaRPr lang="cs-CZ" dirty="0" smtClean="0"/>
          </a:p>
          <a:p>
            <a:pPr lvl="1"/>
            <a:r>
              <a:rPr lang="cs-CZ" dirty="0" err="1" smtClean="0"/>
              <a:t>Specify</a:t>
            </a:r>
            <a:r>
              <a:rPr lang="cs-CZ" dirty="0" smtClean="0"/>
              <a:t> 3 </a:t>
            </a:r>
            <a:r>
              <a:rPr lang="cs-CZ" dirty="0" err="1" smtClean="0"/>
              <a:t>operational</a:t>
            </a:r>
            <a:r>
              <a:rPr lang="cs-CZ" dirty="0" smtClean="0"/>
              <a:t> </a:t>
            </a:r>
            <a:r>
              <a:rPr lang="cs-CZ" dirty="0" err="1" smtClean="0"/>
              <a:t>outcomes</a:t>
            </a:r>
            <a:endParaRPr lang="cs-CZ" dirty="0" smtClean="0"/>
          </a:p>
          <a:p>
            <a:pPr lvl="1"/>
            <a:r>
              <a:rPr lang="cs-CZ" dirty="0" err="1" smtClean="0"/>
              <a:t>Identify</a:t>
            </a:r>
            <a:r>
              <a:rPr lang="cs-CZ" dirty="0" smtClean="0"/>
              <a:t> audience</a:t>
            </a:r>
          </a:p>
          <a:p>
            <a:pPr lvl="1"/>
            <a:r>
              <a:rPr lang="cs-CZ" dirty="0" smtClean="0"/>
              <a:t>-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limit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Step </a:t>
            </a:r>
            <a:r>
              <a:rPr lang="en-US" dirty="0"/>
              <a:t>#2. Brainstorm each main idea (Fill your buckets.)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en-US" dirty="0" smtClean="0"/>
              <a:t>Step #3. Find a pattern or motif to arrange the main ideas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en-US" dirty="0" smtClean="0"/>
              <a:t>Step #4. For each main idea:</a:t>
            </a:r>
            <a:endParaRPr lang="cs-CZ" dirty="0" smtClean="0"/>
          </a:p>
          <a:p>
            <a:pPr lvl="1"/>
            <a:r>
              <a:rPr lang="en-US" dirty="0" smtClean="0"/>
              <a:t>Announce what the main idea is</a:t>
            </a:r>
            <a:endParaRPr lang="cs-CZ" dirty="0" smtClean="0"/>
          </a:p>
          <a:p>
            <a:pPr lvl="1"/>
            <a:r>
              <a:rPr lang="en-US" dirty="0" smtClean="0"/>
              <a:t>Define your terms (What do you mean by that?)</a:t>
            </a:r>
            <a:endParaRPr lang="cs-CZ" dirty="0" smtClean="0"/>
          </a:p>
          <a:p>
            <a:pPr lvl="1"/>
            <a:r>
              <a:rPr lang="cs-CZ" dirty="0" err="1" smtClean="0"/>
              <a:t>Explain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endParaRPr lang="cs-CZ" dirty="0" smtClean="0"/>
          </a:p>
          <a:p>
            <a:pPr lvl="1"/>
            <a:r>
              <a:rPr lang="en-US" dirty="0" smtClean="0"/>
              <a:t>Give an example of it</a:t>
            </a:r>
            <a:endParaRPr lang="cs-CZ" dirty="0" smtClean="0"/>
          </a:p>
          <a:p>
            <a:pPr lvl="1"/>
            <a:r>
              <a:rPr lang="en-US" dirty="0" smtClean="0"/>
              <a:t>Say the main idea again for closure and transition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200" dirty="0" smtClean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Step #5. Develop the Conclusion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3"/>
          </a:xfrm>
        </p:spPr>
        <p:txBody>
          <a:bodyPr/>
          <a:lstStyle/>
          <a:p>
            <a:pPr lvl="1"/>
            <a:r>
              <a:rPr lang="en-US" dirty="0" smtClean="0"/>
              <a:t>Quickly summarize the main ideas</a:t>
            </a:r>
            <a:endParaRPr lang="cs-CZ" dirty="0" smtClean="0"/>
          </a:p>
          <a:p>
            <a:pPr lvl="1"/>
            <a:r>
              <a:rPr lang="en-US" dirty="0" smtClean="0"/>
              <a:t>Close with a power punch ending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034" y="2857496"/>
            <a:ext cx="78581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3200" dirty="0" smtClean="0"/>
              <a:t>Step #6 Develop the Introduction</a:t>
            </a:r>
            <a:endParaRPr lang="cs-CZ" sz="3200" dirty="0" smtClean="0"/>
          </a:p>
          <a:p>
            <a:pPr marL="0" lvl="1"/>
            <a:endParaRPr lang="cs-CZ" sz="3200" dirty="0" smtClean="0"/>
          </a:p>
          <a:p>
            <a:pPr marL="0" lvl="1"/>
            <a:r>
              <a:rPr lang="cs-CZ" dirty="0"/>
              <a:t>  </a:t>
            </a:r>
            <a:r>
              <a:rPr lang="en-US" dirty="0" smtClean="0"/>
              <a:t>Grab </a:t>
            </a:r>
            <a:r>
              <a:rPr lang="en-US" dirty="0"/>
              <a:t>their attention and make them want to listen </a:t>
            </a:r>
            <a:r>
              <a:rPr lang="cs-CZ" dirty="0"/>
              <a:t>   </a:t>
            </a:r>
            <a:endParaRPr lang="cs-CZ" dirty="0" smtClean="0"/>
          </a:p>
          <a:p>
            <a:pPr marL="0" lvl="1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(</a:t>
            </a:r>
            <a:r>
              <a:rPr lang="en-US" dirty="0"/>
              <a:t>Hit '</a:t>
            </a:r>
            <a:r>
              <a:rPr lang="en-US" dirty="0" err="1"/>
              <a:t>em</a:t>
            </a:r>
            <a:r>
              <a:rPr lang="en-US" dirty="0"/>
              <a:t> with your best shot</a:t>
            </a:r>
            <a:r>
              <a:rPr lang="en-US" dirty="0" smtClean="0"/>
              <a:t>.)</a:t>
            </a:r>
            <a:endParaRPr lang="cs-CZ" dirty="0" smtClean="0"/>
          </a:p>
          <a:p>
            <a:pPr marL="0" lvl="1">
              <a:buNone/>
            </a:pPr>
            <a:endParaRPr lang="cs-CZ" dirty="0"/>
          </a:p>
          <a:p>
            <a:pPr marL="0" lvl="1"/>
            <a:r>
              <a:rPr lang="cs-CZ" dirty="0"/>
              <a:t> </a:t>
            </a:r>
            <a:r>
              <a:rPr lang="en-US" dirty="0" smtClean="0"/>
              <a:t>Preview </a:t>
            </a:r>
            <a:r>
              <a:rPr lang="en-US" dirty="0"/>
              <a:t>your main ideas (Tell '</a:t>
            </a:r>
            <a:r>
              <a:rPr lang="en-US" dirty="0" err="1"/>
              <a:t>em</a:t>
            </a:r>
            <a:r>
              <a:rPr lang="en-US" dirty="0"/>
              <a:t> what the 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en-US" dirty="0" smtClean="0"/>
              <a:t>presentation </a:t>
            </a:r>
            <a:r>
              <a:rPr lang="cs-CZ" dirty="0" smtClean="0"/>
              <a:t> </a:t>
            </a:r>
          </a:p>
          <a:p>
            <a:pPr marL="0" lvl="1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en-US" dirty="0" smtClean="0"/>
              <a:t>will </a:t>
            </a:r>
            <a:r>
              <a:rPr lang="en-US" dirty="0"/>
              <a:t>cover and in what order.) </a:t>
            </a:r>
            <a:endParaRPr lang="cs-CZ" dirty="0" smtClean="0"/>
          </a:p>
          <a:p>
            <a:pPr marL="0" lvl="1">
              <a:buNone/>
            </a:pPr>
            <a:endParaRPr lang="cs-CZ" dirty="0" smtClean="0"/>
          </a:p>
          <a:p>
            <a:pPr marL="0" lvl="1"/>
            <a:r>
              <a:rPr lang="en-US" dirty="0" smtClean="0"/>
              <a:t>Establish your credibility (Who are you?!)</a:t>
            </a:r>
            <a:endParaRPr lang="cs-CZ" dirty="0" smtClean="0"/>
          </a:p>
          <a:p>
            <a:pPr marL="0" lvl="1">
              <a:buNone/>
            </a:pPr>
            <a:endParaRPr lang="cs-CZ" dirty="0"/>
          </a:p>
          <a:p>
            <a:pPr marL="0" lvl="1">
              <a:buNone/>
            </a:pPr>
            <a:endParaRPr lang="cs-CZ" dirty="0" smtClean="0"/>
          </a:p>
          <a:p>
            <a:pPr marL="0" lvl="1"/>
            <a:r>
              <a:rPr lang="en-US" dirty="0" smtClean="0"/>
              <a:t>Explain the benefits (What's in it for them?)</a:t>
            </a:r>
            <a:endParaRPr lang="cs-CZ" dirty="0" smtClean="0"/>
          </a:p>
          <a:p>
            <a:pPr marL="0" lvl="1">
              <a:buNone/>
            </a:pPr>
            <a:endParaRPr lang="cs-CZ" dirty="0" smtClean="0"/>
          </a:p>
          <a:p>
            <a:pPr marL="0" lvl="1"/>
            <a:endParaRPr lang="cs-CZ" dirty="0" smtClean="0"/>
          </a:p>
          <a:p>
            <a:pPr marL="0" lvl="1"/>
            <a:endParaRPr lang="cs-CZ" dirty="0" smtClean="0"/>
          </a:p>
          <a:p>
            <a:pPr marL="0" lvl="1"/>
            <a:endParaRPr lang="cs-CZ" dirty="0" smtClean="0"/>
          </a:p>
          <a:p>
            <a:pPr marL="0" lvl="1">
              <a:buNone/>
            </a:pPr>
            <a:r>
              <a:rPr lang="cs-CZ" dirty="0"/>
              <a:t> </a:t>
            </a:r>
            <a:endParaRPr lang="en-US" dirty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#7. Develop presentation notes that work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/>
            <a:r>
              <a:rPr lang="en-US" dirty="0" smtClean="0"/>
              <a:t>Words and short phrases only</a:t>
            </a:r>
            <a:endParaRPr lang="cs-CZ" dirty="0" smtClean="0"/>
          </a:p>
          <a:p>
            <a:pPr lvl="1"/>
            <a:endParaRPr lang="cs-CZ" dirty="0"/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en-US" dirty="0" smtClean="0"/>
              <a:t>Big enough and bold enough to be read at a glance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Step #8. Practice out loud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219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Prezentační dovednosti</vt:lpstr>
      <vt:lpstr>A 12-Step Plan for Planning and Preparing Successful Presentations</vt:lpstr>
      <vt:lpstr>Prezentace aplikace PowerPoint</vt:lpstr>
      <vt:lpstr>  </vt:lpstr>
      <vt:lpstr>Prezentace aplikace PowerPoint</vt:lpstr>
      <vt:lpstr> Step #5. Develop the Conclusion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dovednosti</dc:title>
  <dc:creator>UCJ</dc:creator>
  <cp:lastModifiedBy>Windows User</cp:lastModifiedBy>
  <cp:revision>2</cp:revision>
  <dcterms:created xsi:type="dcterms:W3CDTF">2018-10-01T11:26:45Z</dcterms:created>
  <dcterms:modified xsi:type="dcterms:W3CDTF">2023-08-15T09:34:55Z</dcterms:modified>
</cp:coreProperties>
</file>