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40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33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77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89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74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99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02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02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1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035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37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C4A9C-DC84-4335-940C-74A4A7C129A3}" type="datetimeFigureOut">
              <a:rPr lang="cs-CZ" smtClean="0"/>
              <a:t>26.03.2023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7BC75-4273-42DA-88D1-5AE50FFE1E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12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Greek</a:t>
            </a:r>
            <a:r>
              <a:rPr lang="cs-CZ" dirty="0" smtClean="0"/>
              <a:t> in </a:t>
            </a:r>
            <a:r>
              <a:rPr lang="cs-CZ" dirty="0" err="1" smtClean="0"/>
              <a:t>English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Kron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65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4" y="556181"/>
            <a:ext cx="9483365" cy="5620782"/>
          </a:xfrm>
        </p:spPr>
      </p:pic>
    </p:spTree>
    <p:extLst>
      <p:ext uri="{BB962C8B-B14F-4D97-AF65-F5344CB8AC3E}">
        <p14:creationId xmlns:p14="http://schemas.microsoft.com/office/powerpoint/2010/main" val="106838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57097"/>
            <a:ext cx="10515600" cy="1708263"/>
          </a:xfrm>
        </p:spPr>
      </p:pic>
    </p:spTree>
    <p:extLst>
      <p:ext uri="{BB962C8B-B14F-4D97-AF65-F5344CB8AC3E}">
        <p14:creationId xmlns:p14="http://schemas.microsoft.com/office/powerpoint/2010/main" val="20264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9" y="641023"/>
            <a:ext cx="10944520" cy="5535940"/>
          </a:xfrm>
        </p:spPr>
      </p:pic>
    </p:spTree>
    <p:extLst>
      <p:ext uri="{BB962C8B-B14F-4D97-AF65-F5344CB8AC3E}">
        <p14:creationId xmlns:p14="http://schemas.microsoft.com/office/powerpoint/2010/main" val="421585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5" y="452487"/>
            <a:ext cx="10727704" cy="5724476"/>
          </a:xfrm>
        </p:spPr>
      </p:pic>
    </p:spTree>
    <p:extLst>
      <p:ext uri="{BB962C8B-B14F-4D97-AF65-F5344CB8AC3E}">
        <p14:creationId xmlns:p14="http://schemas.microsoft.com/office/powerpoint/2010/main" val="292387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51" y="584462"/>
            <a:ext cx="10454325" cy="5592501"/>
          </a:xfrm>
        </p:spPr>
      </p:pic>
    </p:spTree>
    <p:extLst>
      <p:ext uri="{BB962C8B-B14F-4D97-AF65-F5344CB8AC3E}">
        <p14:creationId xmlns:p14="http://schemas.microsoft.com/office/powerpoint/2010/main" val="11787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9" y="207390"/>
            <a:ext cx="10133814" cy="6570482"/>
          </a:xfrm>
        </p:spPr>
      </p:pic>
    </p:spTree>
    <p:extLst>
      <p:ext uri="{BB962C8B-B14F-4D97-AF65-F5344CB8AC3E}">
        <p14:creationId xmlns:p14="http://schemas.microsoft.com/office/powerpoint/2010/main" val="73525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4" y="575035"/>
            <a:ext cx="11057641" cy="5601928"/>
          </a:xfrm>
        </p:spPr>
      </p:pic>
    </p:spTree>
    <p:extLst>
      <p:ext uri="{BB962C8B-B14F-4D97-AF65-F5344CB8AC3E}">
        <p14:creationId xmlns:p14="http://schemas.microsoft.com/office/powerpoint/2010/main" val="18855943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Širokoúhlá obrazovka</PresentationFormat>
  <Paragraphs>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Greek in English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Slezská univerzita v Opavě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in English</dc:title>
  <dc:creator>Windows User</dc:creator>
  <cp:lastModifiedBy>Windows User</cp:lastModifiedBy>
  <cp:revision>3</cp:revision>
  <dcterms:created xsi:type="dcterms:W3CDTF">2023-03-26T18:15:44Z</dcterms:created>
  <dcterms:modified xsi:type="dcterms:W3CDTF">2023-03-26T18:33:59Z</dcterms:modified>
</cp:coreProperties>
</file>