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C173-7BF2-4CEB-B699-1AC1F6313711}" type="datetimeFigureOut">
              <a:rPr lang="cs-CZ" smtClean="0"/>
              <a:t>16.04.2023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2F3-33BB-45BB-BBE8-132DAFE6C2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0437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C173-7BF2-4CEB-B699-1AC1F6313711}" type="datetimeFigureOut">
              <a:rPr lang="cs-CZ" smtClean="0"/>
              <a:t>16.04.2023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2F3-33BB-45BB-BBE8-132DAFE6C2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3131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C173-7BF2-4CEB-B699-1AC1F6313711}" type="datetimeFigureOut">
              <a:rPr lang="cs-CZ" smtClean="0"/>
              <a:t>16.04.2023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2F3-33BB-45BB-BBE8-132DAFE6C2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2371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C173-7BF2-4CEB-B699-1AC1F6313711}" type="datetimeFigureOut">
              <a:rPr lang="cs-CZ" smtClean="0"/>
              <a:t>16.04.2023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2F3-33BB-45BB-BBE8-132DAFE6C2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8075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C173-7BF2-4CEB-B699-1AC1F6313711}" type="datetimeFigureOut">
              <a:rPr lang="cs-CZ" smtClean="0"/>
              <a:t>16.04.2023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2F3-33BB-45BB-BBE8-132DAFE6C2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2103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C173-7BF2-4CEB-B699-1AC1F6313711}" type="datetimeFigureOut">
              <a:rPr lang="cs-CZ" smtClean="0"/>
              <a:t>16.04.2023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2F3-33BB-45BB-BBE8-132DAFE6C2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5250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C173-7BF2-4CEB-B699-1AC1F6313711}" type="datetimeFigureOut">
              <a:rPr lang="cs-CZ" smtClean="0"/>
              <a:t>16.04.2023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2F3-33BB-45BB-BBE8-132DAFE6C2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6683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C173-7BF2-4CEB-B699-1AC1F6313711}" type="datetimeFigureOut">
              <a:rPr lang="cs-CZ" smtClean="0"/>
              <a:t>16.04.2023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2F3-33BB-45BB-BBE8-132DAFE6C2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764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C173-7BF2-4CEB-B699-1AC1F6313711}" type="datetimeFigureOut">
              <a:rPr lang="cs-CZ" smtClean="0"/>
              <a:t>16.04.2023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2F3-33BB-45BB-BBE8-132DAFE6C2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7366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C173-7BF2-4CEB-B699-1AC1F6313711}" type="datetimeFigureOut">
              <a:rPr lang="cs-CZ" smtClean="0"/>
              <a:t>16.04.2023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2F3-33BB-45BB-BBE8-132DAFE6C2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3957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CC173-7BF2-4CEB-B699-1AC1F6313711}" type="datetimeFigureOut">
              <a:rPr lang="cs-CZ" smtClean="0"/>
              <a:t>16.04.2023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A12F3-33BB-45BB-BBE8-132DAFE6C2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0641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CC173-7BF2-4CEB-B699-1AC1F6313711}" type="datetimeFigureOut">
              <a:rPr lang="cs-CZ" smtClean="0"/>
              <a:t>16.04.2023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BA12F3-33BB-45BB-BBE8-132DAFE6C2A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7948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 smtClean="0"/>
              <a:t>Japanese</a:t>
            </a:r>
            <a:r>
              <a:rPr lang="cs-CZ" dirty="0" smtClean="0"/>
              <a:t> in </a:t>
            </a:r>
            <a:r>
              <a:rPr lang="cs-CZ" dirty="0" err="1" smtClean="0"/>
              <a:t>English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Kron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51262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25" y="301658"/>
            <a:ext cx="10793690" cy="6353666"/>
          </a:xfrm>
        </p:spPr>
      </p:pic>
    </p:spTree>
    <p:extLst>
      <p:ext uri="{BB962C8B-B14F-4D97-AF65-F5344CB8AC3E}">
        <p14:creationId xmlns:p14="http://schemas.microsoft.com/office/powerpoint/2010/main" val="2583356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313" y="584462"/>
            <a:ext cx="9445658" cy="5995447"/>
          </a:xfrm>
        </p:spPr>
      </p:pic>
    </p:spTree>
    <p:extLst>
      <p:ext uri="{BB962C8B-B14F-4D97-AF65-F5344CB8AC3E}">
        <p14:creationId xmlns:p14="http://schemas.microsoft.com/office/powerpoint/2010/main" val="4132954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23" y="829559"/>
            <a:ext cx="10680569" cy="5347404"/>
          </a:xfrm>
        </p:spPr>
      </p:pic>
    </p:spTree>
    <p:extLst>
      <p:ext uri="{BB962C8B-B14F-4D97-AF65-F5344CB8AC3E}">
        <p14:creationId xmlns:p14="http://schemas.microsoft.com/office/powerpoint/2010/main" val="3712815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606" y="678730"/>
            <a:ext cx="8785781" cy="5938886"/>
          </a:xfrm>
        </p:spPr>
      </p:pic>
    </p:spTree>
    <p:extLst>
      <p:ext uri="{BB962C8B-B14F-4D97-AF65-F5344CB8AC3E}">
        <p14:creationId xmlns:p14="http://schemas.microsoft.com/office/powerpoint/2010/main" val="1255418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87" y="2130457"/>
            <a:ext cx="11255604" cy="3223967"/>
          </a:xfrm>
        </p:spPr>
      </p:pic>
    </p:spTree>
    <p:extLst>
      <p:ext uri="{BB962C8B-B14F-4D97-AF65-F5344CB8AC3E}">
        <p14:creationId xmlns:p14="http://schemas.microsoft.com/office/powerpoint/2010/main" val="39356066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75" y="527901"/>
            <a:ext cx="10190376" cy="6117996"/>
          </a:xfrm>
        </p:spPr>
      </p:pic>
    </p:spTree>
    <p:extLst>
      <p:ext uri="{BB962C8B-B14F-4D97-AF65-F5344CB8AC3E}">
        <p14:creationId xmlns:p14="http://schemas.microsoft.com/office/powerpoint/2010/main" val="4121828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240" y="612742"/>
            <a:ext cx="10350631" cy="6033155"/>
          </a:xfrm>
        </p:spPr>
      </p:pic>
    </p:spTree>
    <p:extLst>
      <p:ext uri="{BB962C8B-B14F-4D97-AF65-F5344CB8AC3E}">
        <p14:creationId xmlns:p14="http://schemas.microsoft.com/office/powerpoint/2010/main" val="2304750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07" y="593888"/>
            <a:ext cx="10001839" cy="5872899"/>
          </a:xfrm>
        </p:spPr>
      </p:pic>
    </p:spTree>
    <p:extLst>
      <p:ext uri="{BB962C8B-B14F-4D97-AF65-F5344CB8AC3E}">
        <p14:creationId xmlns:p14="http://schemas.microsoft.com/office/powerpoint/2010/main" val="22437556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631" y="311084"/>
            <a:ext cx="9992412" cy="6419653"/>
          </a:xfrm>
        </p:spPr>
      </p:pic>
    </p:spTree>
    <p:extLst>
      <p:ext uri="{BB962C8B-B14F-4D97-AF65-F5344CB8AC3E}">
        <p14:creationId xmlns:p14="http://schemas.microsoft.com/office/powerpoint/2010/main" val="3876811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5" y="556180"/>
            <a:ext cx="10727703" cy="6052009"/>
          </a:xfrm>
        </p:spPr>
      </p:pic>
    </p:spTree>
    <p:extLst>
      <p:ext uri="{BB962C8B-B14F-4D97-AF65-F5344CB8AC3E}">
        <p14:creationId xmlns:p14="http://schemas.microsoft.com/office/powerpoint/2010/main" val="331721809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4</Words>
  <Application>Microsoft Office PowerPoint</Application>
  <PresentationFormat>Širokoúhlá obrazovka</PresentationFormat>
  <Paragraphs>2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Motiv Office</vt:lpstr>
      <vt:lpstr>Japanese in English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Slezská univerzita v Opavě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Japanese in English</dc:title>
  <dc:creator>Windows User</dc:creator>
  <cp:lastModifiedBy>Windows User</cp:lastModifiedBy>
  <cp:revision>2</cp:revision>
  <dcterms:created xsi:type="dcterms:W3CDTF">2023-04-16T20:16:18Z</dcterms:created>
  <dcterms:modified xsi:type="dcterms:W3CDTF">2023-04-16T20:26:11Z</dcterms:modified>
</cp:coreProperties>
</file>