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4" r:id="rId7"/>
    <p:sldId id="263" r:id="rId8"/>
    <p:sldId id="261" r:id="rId9"/>
    <p:sldId id="267" r:id="rId10"/>
    <p:sldId id="262" r:id="rId11"/>
    <p:sldId id="260" r:id="rId12"/>
    <p:sldId id="25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26D6B-A37D-9FFD-5AD0-8773A0F1D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9574BC-8BE4-0D98-2C30-A8C7F6139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AE8AE6-BE4B-513F-55DE-C6407685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BEE3BE-D441-5AAB-60AA-7ADEE5C9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53EA2C-5BA5-C8D0-1DE6-BE68A1E5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66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FECD1-ADC8-D93F-E261-F71FB8DE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7D14B4-F4DA-6EF9-831A-99251F8D5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10DCB0-A40A-CDD7-E38B-CF732120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1B4A29-8D74-2307-47FA-456477AA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355FE0-DE2A-C61F-3CA3-07E31254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10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3EAA62-B487-B062-3B93-70E81831C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39F873-D712-D380-BFEC-F5EE209E8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F51CD5-FD72-3085-88F5-0895E7FD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AB6503-A11F-8EED-DD25-3F04F7F7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FBC97D-5805-0183-E863-29D5F8EE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64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D71623-E037-81A5-646B-8BCCDDF4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615AB5-8385-0BD4-6CD0-2E42991D3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273802-2222-02BF-745E-140EF5A9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592F7E-5522-B703-A682-AABF953A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1DF1B5-006C-832B-9642-829462F6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96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643BD-BB53-D4F9-DC5D-54FD470A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09A6B0-0F4A-CE9B-1AF6-A67BE6141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EADC56-1FF3-BF42-E9EA-280459EA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92B0C7-9E4B-DD2F-3F03-5130CA87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60E126-3655-E2F9-B71F-965392D9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73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EDDB7-D539-1301-299F-097933AE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30788-9DE4-539C-88CF-CB3391F25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8268DD-9D53-ECE4-0BC3-5DA10A7F5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88EDFF-79FF-D0B4-60EC-6DC724F7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FE0ED4-AEF9-7473-C93E-744C7DE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43EDC9-766A-C639-DA3C-48BE6E13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92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48691F-3FB3-1536-6B26-CE6A257E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1B260F-7A2A-551C-336C-DCE51BA5D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F405F8-E9D2-E6C2-EC62-42CC4331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DD0BA9-C4D8-4DEF-0140-C5711D304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218D25-0222-A426-886E-2B71F0199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35B7E0-F50F-711D-91F4-67B7BE82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7B32631-7A59-D910-2AEA-B4B2835F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069990E-B6C2-A955-256D-3DE39984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17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2DB31-7198-0BEA-9B81-42EDA35D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3F6AA6-9302-9C29-3D63-24C7B8945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CD5F15-D11B-153E-43C6-38054D15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5A6C39-8EA5-70DF-7B73-37C88185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3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84D809C-78E6-E5D9-B4F5-1B16C7F3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5C35270-8397-190E-B516-D66A5EE1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3E88C3-EEE0-3B6E-0C21-FC36256A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20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819DA-38F2-C1F3-CA15-D52DA2B0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1B3C56-C73F-D14E-75EB-060239576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6D9769-D01B-41B1-94BF-FAB306CAB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1294C5-96C5-AA76-3409-714D25C1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000595-98C0-7A01-D780-B39DCC1C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619320-185E-605C-992A-FAAB0640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71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CA403-52C8-A8AC-F2D3-110FDE71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BC63D0E-066C-B9D2-2AE0-53089ED4D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7D05C6-A297-BD53-83CD-634FF7996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43C600-AAC3-3EAC-A59C-BDD3AFD1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3F660E-CE85-56B3-C10C-CA1CC924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B46185-E44C-97CE-A5D9-04CD9653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1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4B85802-A589-DF34-247D-901681BC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DEF411-C440-F882-0AB5-3B4742357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83DCBA-B359-F0FE-895D-0B4A9963B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61375-218D-4430-B081-EDDF1990C57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ACFA3D-4CAB-0ACD-5CDE-894138ADD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49D765-326B-F1F4-4B98-85B133798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1BF6-00BF-4D21-9D8C-882918639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62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5651B-B222-3FAC-00BC-A3C4B72EED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Yiddish</a:t>
            </a:r>
            <a:r>
              <a:rPr lang="cs-CZ" dirty="0"/>
              <a:t> in </a:t>
            </a:r>
            <a:r>
              <a:rPr lang="cs-CZ" dirty="0" err="1"/>
              <a:t>English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D21312-3C2B-F4F2-2372-94ED47F72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Kron</a:t>
            </a:r>
          </a:p>
        </p:txBody>
      </p:sp>
    </p:spTree>
    <p:extLst>
      <p:ext uri="{BB962C8B-B14F-4D97-AF65-F5344CB8AC3E}">
        <p14:creationId xmlns:p14="http://schemas.microsoft.com/office/powerpoint/2010/main" val="372488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8FC12AEF-EA72-6465-2B41-5D8B4746B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2" y="79899"/>
            <a:ext cx="9330430" cy="6622742"/>
          </a:xfrm>
        </p:spPr>
      </p:pic>
    </p:spTree>
    <p:extLst>
      <p:ext uri="{BB962C8B-B14F-4D97-AF65-F5344CB8AC3E}">
        <p14:creationId xmlns:p14="http://schemas.microsoft.com/office/powerpoint/2010/main" val="329246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osoba, účtenka&#10;&#10;Popis byl vytvořen automaticky">
            <a:extLst>
              <a:ext uri="{FF2B5EF4-FFF2-40B4-BE49-F238E27FC236}">
                <a16:creationId xmlns:a16="http://schemas.microsoft.com/office/drawing/2014/main" id="{E887E6A6-599A-03F0-DF16-1B112F25A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7" y="1562470"/>
            <a:ext cx="11594237" cy="4234648"/>
          </a:xfrm>
        </p:spPr>
      </p:pic>
    </p:spTree>
    <p:extLst>
      <p:ext uri="{BB962C8B-B14F-4D97-AF65-F5344CB8AC3E}">
        <p14:creationId xmlns:p14="http://schemas.microsoft.com/office/powerpoint/2010/main" val="278011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noviny&#10;&#10;Popis byl vytvořen automaticky">
            <a:extLst>
              <a:ext uri="{FF2B5EF4-FFF2-40B4-BE49-F238E27FC236}">
                <a16:creationId xmlns:a16="http://schemas.microsoft.com/office/drawing/2014/main" id="{6AB15845-1710-0DE3-7C6B-BBBC10B14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3" y="159798"/>
            <a:ext cx="10271464" cy="6267635"/>
          </a:xfrm>
        </p:spPr>
      </p:pic>
    </p:spTree>
    <p:extLst>
      <p:ext uri="{BB962C8B-B14F-4D97-AF65-F5344CB8AC3E}">
        <p14:creationId xmlns:p14="http://schemas.microsoft.com/office/powerpoint/2010/main" val="190638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537ED73C-3FA5-2FB5-55D3-FA3120BEE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5" y="346229"/>
            <a:ext cx="9614516" cy="6143348"/>
          </a:xfrm>
        </p:spPr>
      </p:pic>
    </p:spTree>
    <p:extLst>
      <p:ext uri="{BB962C8B-B14F-4D97-AF65-F5344CB8AC3E}">
        <p14:creationId xmlns:p14="http://schemas.microsoft.com/office/powerpoint/2010/main" val="333114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C827666D-F2DA-8546-1498-F76262FDB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" y="470517"/>
            <a:ext cx="10910655" cy="6019060"/>
          </a:xfrm>
        </p:spPr>
      </p:pic>
    </p:spTree>
    <p:extLst>
      <p:ext uri="{BB962C8B-B14F-4D97-AF65-F5344CB8AC3E}">
        <p14:creationId xmlns:p14="http://schemas.microsoft.com/office/powerpoint/2010/main" val="184535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684D7BD4-F89D-7919-1F63-3C766D921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5837"/>
            <a:ext cx="10515600" cy="3986074"/>
          </a:xfrm>
        </p:spPr>
      </p:pic>
    </p:spTree>
    <p:extLst>
      <p:ext uri="{BB962C8B-B14F-4D97-AF65-F5344CB8AC3E}">
        <p14:creationId xmlns:p14="http://schemas.microsoft.com/office/powerpoint/2010/main" val="374876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noviny, dokument&#10;&#10;Popis byl vytvořen automaticky">
            <a:extLst>
              <a:ext uri="{FF2B5EF4-FFF2-40B4-BE49-F238E27FC236}">
                <a16:creationId xmlns:a16="http://schemas.microsoft.com/office/drawing/2014/main" id="{09F8C395-F6F8-54D8-2F3B-BA6996F35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26128"/>
            <a:ext cx="10315851" cy="6072326"/>
          </a:xfrm>
        </p:spPr>
      </p:pic>
    </p:spTree>
    <p:extLst>
      <p:ext uri="{BB962C8B-B14F-4D97-AF65-F5344CB8AC3E}">
        <p14:creationId xmlns:p14="http://schemas.microsoft.com/office/powerpoint/2010/main" val="85406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dopis&#10;&#10;Popis byl vytvořen automaticky">
            <a:extLst>
              <a:ext uri="{FF2B5EF4-FFF2-40B4-BE49-F238E27FC236}">
                <a16:creationId xmlns:a16="http://schemas.microsoft.com/office/drawing/2014/main" id="{5455F3F2-D1C3-7115-F740-0A5FDBD61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1" y="577049"/>
            <a:ext cx="9783192" cy="6019060"/>
          </a:xfrm>
        </p:spPr>
      </p:pic>
    </p:spTree>
    <p:extLst>
      <p:ext uri="{BB962C8B-B14F-4D97-AF65-F5344CB8AC3E}">
        <p14:creationId xmlns:p14="http://schemas.microsoft.com/office/powerpoint/2010/main" val="69763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noviny, plaketa&#10;&#10;Popis byl vytvořen automaticky">
            <a:extLst>
              <a:ext uri="{FF2B5EF4-FFF2-40B4-BE49-F238E27FC236}">
                <a16:creationId xmlns:a16="http://schemas.microsoft.com/office/drawing/2014/main" id="{9E702A26-0AC6-72DD-7461-182EB6DD2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17" y="479394"/>
            <a:ext cx="9712170" cy="5921406"/>
          </a:xfrm>
        </p:spPr>
      </p:pic>
    </p:spTree>
    <p:extLst>
      <p:ext uri="{BB962C8B-B14F-4D97-AF65-F5344CB8AC3E}">
        <p14:creationId xmlns:p14="http://schemas.microsoft.com/office/powerpoint/2010/main" val="1727130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noviny&#10;&#10;Popis byl vytvořen automaticky">
            <a:extLst>
              <a:ext uri="{FF2B5EF4-FFF2-40B4-BE49-F238E27FC236}">
                <a16:creationId xmlns:a16="http://schemas.microsoft.com/office/drawing/2014/main" id="{D20CE196-20CB-A5E2-0B16-8A4C2890E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3" y="1402673"/>
            <a:ext cx="11283519" cy="4039340"/>
          </a:xfrm>
        </p:spPr>
      </p:pic>
    </p:spTree>
    <p:extLst>
      <p:ext uri="{BB962C8B-B14F-4D97-AF65-F5344CB8AC3E}">
        <p14:creationId xmlns:p14="http://schemas.microsoft.com/office/powerpoint/2010/main" val="408750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0580DAA-A4B1-E704-82C1-1F8BBCCA3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0" y="452761"/>
            <a:ext cx="10129421" cy="5724202"/>
          </a:xfrm>
        </p:spPr>
      </p:pic>
    </p:spTree>
    <p:extLst>
      <p:ext uri="{BB962C8B-B14F-4D97-AF65-F5344CB8AC3E}">
        <p14:creationId xmlns:p14="http://schemas.microsoft.com/office/powerpoint/2010/main" val="25077211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</Words>
  <Application>Microsoft Office PowerPoint</Application>
  <PresentationFormat>Širokoúhlá obrazovka</PresentationFormat>
  <Paragraphs>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Yiddish in English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Yiddish in English</dc:title>
  <dc:creator>Emma Kron</dc:creator>
  <cp:lastModifiedBy>Emma Kron</cp:lastModifiedBy>
  <cp:revision>1</cp:revision>
  <dcterms:created xsi:type="dcterms:W3CDTF">2023-04-02T19:58:19Z</dcterms:created>
  <dcterms:modified xsi:type="dcterms:W3CDTF">2023-04-02T20:07:49Z</dcterms:modified>
</cp:coreProperties>
</file>