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04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1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9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1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1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01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75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5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B242-13A5-4C10-9924-DC4CF967B901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49B-88A0-44D4-B3E9-8C8A0942C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Spanish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54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60" y="216816"/>
            <a:ext cx="8474696" cy="6429081"/>
          </a:xfrm>
        </p:spPr>
      </p:pic>
    </p:spTree>
    <p:extLst>
      <p:ext uri="{BB962C8B-B14F-4D97-AF65-F5344CB8AC3E}">
        <p14:creationId xmlns:p14="http://schemas.microsoft.com/office/powerpoint/2010/main" val="337049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Spanish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7410"/>
            <a:ext cx="10515600" cy="3047768"/>
          </a:xfrm>
        </p:spPr>
      </p:pic>
    </p:spTree>
    <p:extLst>
      <p:ext uri="{BB962C8B-B14F-4D97-AF65-F5344CB8AC3E}">
        <p14:creationId xmlns:p14="http://schemas.microsoft.com/office/powerpoint/2010/main" val="78372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9180"/>
            <a:ext cx="10515600" cy="4406894"/>
          </a:xfrm>
        </p:spPr>
      </p:pic>
    </p:spTree>
    <p:extLst>
      <p:ext uri="{BB962C8B-B14F-4D97-AF65-F5344CB8AC3E}">
        <p14:creationId xmlns:p14="http://schemas.microsoft.com/office/powerpoint/2010/main" val="9964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" y="631596"/>
            <a:ext cx="10096107" cy="5545367"/>
          </a:xfrm>
        </p:spPr>
      </p:pic>
    </p:spTree>
    <p:extLst>
      <p:ext uri="{BB962C8B-B14F-4D97-AF65-F5344CB8AC3E}">
        <p14:creationId xmlns:p14="http://schemas.microsoft.com/office/powerpoint/2010/main" val="325064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8" y="829559"/>
            <a:ext cx="10326844" cy="5347404"/>
          </a:xfrm>
        </p:spPr>
      </p:pic>
    </p:spTree>
    <p:extLst>
      <p:ext uri="{BB962C8B-B14F-4D97-AF65-F5344CB8AC3E}">
        <p14:creationId xmlns:p14="http://schemas.microsoft.com/office/powerpoint/2010/main" val="102521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9311"/>
            <a:ext cx="10515600" cy="2865606"/>
          </a:xfrm>
        </p:spPr>
      </p:pic>
    </p:spTree>
    <p:extLst>
      <p:ext uri="{BB962C8B-B14F-4D97-AF65-F5344CB8AC3E}">
        <p14:creationId xmlns:p14="http://schemas.microsoft.com/office/powerpoint/2010/main" val="294056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744718"/>
            <a:ext cx="9916998" cy="5722070"/>
          </a:xfrm>
        </p:spPr>
      </p:pic>
    </p:spTree>
    <p:extLst>
      <p:ext uri="{BB962C8B-B14F-4D97-AF65-F5344CB8AC3E}">
        <p14:creationId xmlns:p14="http://schemas.microsoft.com/office/powerpoint/2010/main" val="360317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0" y="443060"/>
            <a:ext cx="9379669" cy="6155703"/>
          </a:xfrm>
        </p:spPr>
      </p:pic>
    </p:spTree>
    <p:extLst>
      <p:ext uri="{BB962C8B-B14F-4D97-AF65-F5344CB8AC3E}">
        <p14:creationId xmlns:p14="http://schemas.microsoft.com/office/powerpoint/2010/main" val="27791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4" y="480766"/>
            <a:ext cx="7390615" cy="6174557"/>
          </a:xfrm>
        </p:spPr>
      </p:pic>
    </p:spTree>
    <p:extLst>
      <p:ext uri="{BB962C8B-B14F-4D97-AF65-F5344CB8AC3E}">
        <p14:creationId xmlns:p14="http://schemas.microsoft.com/office/powerpoint/2010/main" val="2325932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Širokoúhlá obrazovka</PresentationFormat>
  <Paragraphs>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Spanish in English</vt:lpstr>
      <vt:lpstr>Spanish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Slezská univerzita v Opavě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in English</dc:title>
  <dc:creator>Windows User</dc:creator>
  <cp:lastModifiedBy>Windows User</cp:lastModifiedBy>
  <cp:revision>4</cp:revision>
  <dcterms:created xsi:type="dcterms:W3CDTF">2023-03-26T18:43:22Z</dcterms:created>
  <dcterms:modified xsi:type="dcterms:W3CDTF">2023-03-26T19:22:46Z</dcterms:modified>
</cp:coreProperties>
</file>