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Divulgazione_scientifica" TargetMode="External"/><Relationship Id="rId7" Type="http://schemas.openxmlformats.org/officeDocument/2006/relationships/hyperlink" Target="https://it.wikipedia.org/wiki/Italia" TargetMode="External"/><Relationship Id="rId2" Type="http://schemas.openxmlformats.org/officeDocument/2006/relationships/hyperlink" Target="https://it.wikipedia.org/wiki/Paleontologi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t.wikipedia.org/wiki/Scrittore" TargetMode="External"/><Relationship Id="rId5" Type="http://schemas.openxmlformats.org/officeDocument/2006/relationships/hyperlink" Target="https://it.wikipedia.org/wiki/Giornalista" TargetMode="External"/><Relationship Id="rId4" Type="http://schemas.openxmlformats.org/officeDocument/2006/relationships/hyperlink" Target="https://it.wikipedia.org/wiki/Conduttore_televisiv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insalutenews.it/in-salute/wp-content/uploads/2018/11/piero-angela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MakaobAiAG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1ievmCRuc" TargetMode="External"/><Relationship Id="rId2" Type="http://schemas.openxmlformats.org/officeDocument/2006/relationships/hyperlink" Target="https://www.youtube.com/watch?v=rZ2ePixegP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nnapop.it/2019/04/11/alberto-angela-20-libri-storia-italia-come-eravamo/" TargetMode="External"/><Relationship Id="rId2" Type="http://schemas.openxmlformats.org/officeDocument/2006/relationships/hyperlink" Target="https://www.treccani.it/enciclopedia/alberto-ange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.wikipedia.org/wiki/Alberto_Angel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1ievmCRuc" TargetMode="External"/><Relationship Id="rId7" Type="http://schemas.openxmlformats.org/officeDocument/2006/relationships/hyperlink" Target="https://it.wikipedia.org/wiki/Alberto_Angela" TargetMode="External"/><Relationship Id="rId2" Type="http://schemas.openxmlformats.org/officeDocument/2006/relationships/hyperlink" Target="https://www.youtube.com/watch?v=rZ2ePixegP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nnapop.it/2019/04/11/alberto-angela-20-libri-storia-italia-come-eravamo/" TargetMode="External"/><Relationship Id="rId5" Type="http://schemas.openxmlformats.org/officeDocument/2006/relationships/hyperlink" Target="https://www.youtube.com/watch?app=desktop&amp;v=mI1ievmCRuc" TargetMode="External"/><Relationship Id="rId4" Type="http://schemas.openxmlformats.org/officeDocument/2006/relationships/hyperlink" Target="https://www.youtube.com/watch?v=MakaobAiAG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Alberto Angela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 </a:t>
            </a:r>
            <a:r>
              <a:rPr lang="it-IT" dirty="0">
                <a:hlinkClick r:id="rId2" tooltip="Paleontologia"/>
              </a:rPr>
              <a:t>paleontologo</a:t>
            </a:r>
            <a:r>
              <a:rPr lang="it-IT" dirty="0"/>
              <a:t>, </a:t>
            </a:r>
            <a:r>
              <a:rPr lang="it-IT" dirty="0">
                <a:hlinkClick r:id="rId3" tooltip="Divulgazione scientifica"/>
              </a:rPr>
              <a:t>divulgatore scientifico</a:t>
            </a:r>
            <a:r>
              <a:rPr lang="it-IT" dirty="0"/>
              <a:t>, </a:t>
            </a:r>
            <a:r>
              <a:rPr lang="it-IT" dirty="0">
                <a:hlinkClick r:id="rId4" tooltip="Conduttore televisivo"/>
              </a:rPr>
              <a:t>conduttore televisivo</a:t>
            </a:r>
            <a:r>
              <a:rPr lang="it-IT" dirty="0"/>
              <a:t>, </a:t>
            </a:r>
            <a:r>
              <a:rPr lang="it-IT" dirty="0">
                <a:hlinkClick r:id="rId5" tooltip="Giornalista"/>
              </a:rPr>
              <a:t>giornalista</a:t>
            </a:r>
            <a:r>
              <a:rPr lang="it-IT" dirty="0"/>
              <a:t> e </a:t>
            </a:r>
            <a:r>
              <a:rPr lang="it-IT" dirty="0">
                <a:hlinkClick r:id="rId6" tooltip="Scrittore"/>
              </a:rPr>
              <a:t>scrittore</a:t>
            </a:r>
            <a:r>
              <a:rPr lang="it-IT" dirty="0"/>
              <a:t> </a:t>
            </a:r>
            <a:r>
              <a:rPr lang="it-IT" dirty="0">
                <a:hlinkClick r:id="rId7"/>
              </a:rPr>
              <a:t>italiano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03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sua 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</a:t>
            </a:r>
            <a:r>
              <a:rPr lang="it-IT" dirty="0"/>
              <a:t>ato a</a:t>
            </a:r>
            <a:r>
              <a:rPr lang="cs-CZ" dirty="0"/>
              <a:t> </a:t>
            </a:r>
            <a:r>
              <a:rPr lang="cs-CZ" b="1" dirty="0" err="1"/>
              <a:t>Parigi</a:t>
            </a:r>
            <a:r>
              <a:rPr lang="cs-CZ" dirty="0"/>
              <a:t> </a:t>
            </a:r>
            <a:r>
              <a:rPr lang="cs-CZ" dirty="0" err="1"/>
              <a:t>nel</a:t>
            </a:r>
            <a:r>
              <a:rPr lang="cs-CZ" dirty="0"/>
              <a:t> </a:t>
            </a:r>
            <a:r>
              <a:rPr lang="cs-CZ" b="1" dirty="0"/>
              <a:t>1962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it-IT" dirty="0"/>
              <a:t>figlio del noto divulgatore scientifico </a:t>
            </a:r>
            <a:r>
              <a:rPr lang="it-IT" b="1" dirty="0"/>
              <a:t>Piero Angela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tx1"/>
                </a:solidFill>
                <a:hlinkClick r:id="rId2"/>
              </a:rPr>
              <a:t>https://www.insalutenews.it/in-salute/wp-content/uploads/2018/11/piero-angela.jpg</a:t>
            </a:r>
            <a:endParaRPr lang="cs-CZ" sz="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800" u="sng" dirty="0"/>
              <a:t>https://upload.wikimedia.org/wikipedia/commons/thumb/0/05/Alberto_Angela%2C2013.jpg/330px-Alberto_Angela%2C2013.jpg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800" dirty="0"/>
          </a:p>
          <a:p>
            <a:endParaRPr lang="cs-CZ" sz="800" dirty="0"/>
          </a:p>
          <a:p>
            <a:pPr marL="0" indent="0">
              <a:buNone/>
            </a:pPr>
            <a:r>
              <a:rPr lang="cs-CZ" dirty="0"/>
              <a:t>     </a:t>
            </a:r>
          </a:p>
        </p:txBody>
      </p:sp>
      <p:pic>
        <p:nvPicPr>
          <p:cNvPr id="5" name="Picture 2" descr="Zobrazit zdrojový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241" y="2521204"/>
            <a:ext cx="1560744" cy="234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obsah 3"/>
          <p:cNvSpPr txBox="1">
            <a:spLocks/>
          </p:cNvSpPr>
          <p:nvPr/>
        </p:nvSpPr>
        <p:spPr>
          <a:xfrm>
            <a:off x="6723836" y="8336788"/>
            <a:ext cx="5468164" cy="2080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  <a:p>
            <a:endParaRPr lang="cs-CZ" dirty="0"/>
          </a:p>
        </p:txBody>
      </p:sp>
      <p:pic>
        <p:nvPicPr>
          <p:cNvPr id="7" name="Picture 4" descr="https://upload.wikimedia.org/wikipedia/commons/thumb/0/05/Alberto_Angela%2C2013.jpg/220px-Alberto_Angela%2C2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557" y="3976775"/>
            <a:ext cx="1563312" cy="235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54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sua </a:t>
            </a:r>
            <a:r>
              <a:rPr lang="cs-CZ" dirty="0" err="1"/>
              <a:t>formazione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iscrisse al corso di Scienze Naturali 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it-IT" dirty="0"/>
              <a:t>università </a:t>
            </a:r>
            <a:r>
              <a:rPr lang="it-IT" b="1" dirty="0"/>
              <a:t>La Sapienza</a:t>
            </a:r>
            <a:r>
              <a:rPr lang="it-IT" dirty="0"/>
              <a:t> di </a:t>
            </a:r>
            <a:r>
              <a:rPr lang="cs-CZ" dirty="0"/>
              <a:t>Roma</a:t>
            </a:r>
          </a:p>
          <a:p>
            <a:r>
              <a:rPr lang="it-IT" dirty="0"/>
              <a:t>laureandosi infine con 110 e lode e un premio per la tesi</a:t>
            </a:r>
            <a:endParaRPr lang="cs-CZ" dirty="0"/>
          </a:p>
          <a:p>
            <a:r>
              <a:rPr lang="it-IT" dirty="0"/>
              <a:t>diversi corsi di specializzazione in università degli Stati Uniti 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it-IT" dirty="0"/>
              <a:t>America (Harvard, Columbia University, UCLA)</a:t>
            </a:r>
            <a:endParaRPr lang="cs-CZ" dirty="0"/>
          </a:p>
          <a:p>
            <a:r>
              <a:rPr lang="it-IT" b="1" dirty="0"/>
              <a:t>paleontologia</a:t>
            </a:r>
            <a:r>
              <a:rPr lang="it-IT" dirty="0"/>
              <a:t> e la </a:t>
            </a:r>
            <a:r>
              <a:rPr lang="it-IT" b="1" dirty="0"/>
              <a:t>paleoantropologi</a:t>
            </a:r>
            <a:r>
              <a:rPr lang="cs-CZ" b="1" dirty="0"/>
              <a:t>a</a:t>
            </a:r>
          </a:p>
          <a:p>
            <a:r>
              <a:rPr lang="cs-CZ" dirty="0"/>
              <a:t>p</a:t>
            </a:r>
            <a:r>
              <a:rPr lang="it-IT" dirty="0"/>
              <a:t>arla correntemente </a:t>
            </a:r>
            <a:r>
              <a:rPr lang="it-IT" b="1" dirty="0"/>
              <a:t>italiano</a:t>
            </a:r>
            <a:r>
              <a:rPr lang="it-IT" dirty="0"/>
              <a:t>, </a:t>
            </a:r>
            <a:r>
              <a:rPr lang="it-IT" b="1" dirty="0"/>
              <a:t>inglese</a:t>
            </a:r>
            <a:r>
              <a:rPr lang="it-IT" dirty="0"/>
              <a:t>, </a:t>
            </a:r>
            <a:r>
              <a:rPr lang="it-IT" b="1" dirty="0"/>
              <a:t>francese</a:t>
            </a:r>
            <a:r>
              <a:rPr lang="it-IT" dirty="0"/>
              <a:t>, </a:t>
            </a:r>
            <a:r>
              <a:rPr lang="it-IT" b="1" dirty="0"/>
              <a:t>curdo</a:t>
            </a:r>
            <a:r>
              <a:rPr lang="it-IT" dirty="0"/>
              <a:t> e </a:t>
            </a:r>
            <a:r>
              <a:rPr lang="cs-CZ" b="1" dirty="0" err="1"/>
              <a:t>swahili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757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Perché</a:t>
            </a:r>
            <a:r>
              <a:rPr lang="cs-CZ" dirty="0"/>
              <a:t> è </a:t>
            </a:r>
            <a:r>
              <a:rPr lang="cs-CZ" dirty="0" err="1"/>
              <a:t>famoso</a:t>
            </a:r>
            <a:r>
              <a:rPr lang="cs-CZ" dirty="0"/>
              <a:t> in Italia?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cominciò a lavorare come conduttore per la </a:t>
            </a:r>
            <a:r>
              <a:rPr lang="it-IT" b="1" dirty="0"/>
              <a:t>Televisione Svizzera Italiana</a:t>
            </a:r>
            <a:r>
              <a:rPr lang="it-IT" dirty="0"/>
              <a:t> (RTSI)</a:t>
            </a:r>
            <a:endParaRPr lang="cs-CZ" dirty="0"/>
          </a:p>
          <a:p>
            <a:r>
              <a:rPr lang="it-IT" dirty="0"/>
              <a:t>Nel 1990</a:t>
            </a:r>
            <a:r>
              <a:rPr lang="cs-CZ" dirty="0"/>
              <a:t> </a:t>
            </a:r>
            <a:r>
              <a:rPr lang="it-IT" dirty="0"/>
              <a:t>scrisse e condusse in studio il programma </a:t>
            </a:r>
            <a:r>
              <a:rPr lang="it-IT" i="1" dirty="0"/>
              <a:t>Albatros</a:t>
            </a:r>
            <a:r>
              <a:rPr lang="it-IT" dirty="0"/>
              <a:t>, una serie di </a:t>
            </a:r>
            <a:br>
              <a:rPr lang="cs-CZ" dirty="0"/>
            </a:br>
            <a:r>
              <a:rPr lang="it-IT" dirty="0"/>
              <a:t>12 puntate di divulgazione scientifica</a:t>
            </a:r>
            <a:endParaRPr lang="cs-CZ" dirty="0"/>
          </a:p>
          <a:p>
            <a:r>
              <a:rPr lang="it-IT" dirty="0"/>
              <a:t>due documentari per la Rai, </a:t>
            </a:r>
            <a:r>
              <a:rPr lang="cs-CZ" b="1" dirty="0"/>
              <a:t>N</a:t>
            </a:r>
            <a:r>
              <a:rPr lang="it-IT" b="1" dirty="0"/>
              <a:t>elle savane del Serengeti</a:t>
            </a:r>
            <a:r>
              <a:rPr lang="it-IT" dirty="0"/>
              <a:t>: </a:t>
            </a:r>
            <a:r>
              <a:rPr lang="it-IT" i="1" dirty="0"/>
              <a:t>Una giornata di</a:t>
            </a:r>
            <a:br>
              <a:rPr lang="cs-CZ" i="1" dirty="0"/>
            </a:br>
            <a:r>
              <a:rPr lang="it-IT" i="1" dirty="0"/>
              <a:t>2 milioni di anni fa</a:t>
            </a:r>
            <a:r>
              <a:rPr lang="it-IT" dirty="0"/>
              <a:t> e </a:t>
            </a:r>
            <a:r>
              <a:rPr lang="it-IT" i="1" dirty="0"/>
              <a:t>Leopardo</a:t>
            </a:r>
            <a:r>
              <a:rPr lang="cs-CZ" i="1" dirty="0"/>
              <a:t>, </a:t>
            </a:r>
            <a:r>
              <a:rPr lang="it-IT" b="1" dirty="0"/>
              <a:t> </a:t>
            </a:r>
            <a:r>
              <a:rPr lang="it-IT" b="1" i="1" dirty="0"/>
              <a:t>Il pianeta dei dinosauri</a:t>
            </a:r>
            <a:r>
              <a:rPr lang="it-IT" dirty="0"/>
              <a:t>, trasmesso da </a:t>
            </a:r>
            <a:br>
              <a:rPr lang="cs-CZ" dirty="0"/>
            </a:br>
            <a:r>
              <a:rPr lang="it-IT" dirty="0"/>
              <a:t>Rai 1 nel 1993</a:t>
            </a:r>
            <a:endParaRPr lang="cs-CZ" dirty="0"/>
          </a:p>
          <a:p>
            <a:r>
              <a:rPr lang="cs-CZ" dirty="0" err="1"/>
              <a:t>nel</a:t>
            </a:r>
            <a:r>
              <a:rPr lang="cs-CZ" dirty="0"/>
              <a:t> 1997 </a:t>
            </a:r>
            <a:r>
              <a:rPr lang="cs-CZ" b="1" dirty="0" err="1"/>
              <a:t>Superquark</a:t>
            </a:r>
            <a:r>
              <a:rPr lang="cs-CZ" dirty="0"/>
              <a:t>, </a:t>
            </a:r>
            <a:r>
              <a:rPr lang="it-IT" b="1" i="1" dirty="0"/>
              <a:t>Quark Speciale</a:t>
            </a:r>
            <a:r>
              <a:rPr lang="it-IT" dirty="0"/>
              <a:t>, e </a:t>
            </a:r>
            <a:r>
              <a:rPr lang="it-IT" b="1" i="1" dirty="0"/>
              <a:t>Viaggio nel cosmo</a:t>
            </a:r>
            <a:r>
              <a:rPr lang="it-IT" dirty="0"/>
              <a:t> per Rai 1</a:t>
            </a:r>
            <a:endParaRPr lang="cs-CZ" dirty="0"/>
          </a:p>
          <a:p>
            <a:r>
              <a:rPr lang="it-IT" b="1" i="1" dirty="0"/>
              <a:t>Passaggio a Nord Ovest</a:t>
            </a:r>
            <a:r>
              <a:rPr lang="it-IT" dirty="0"/>
              <a:t>, su Rai 1</a:t>
            </a:r>
            <a:r>
              <a:rPr lang="cs-CZ" dirty="0"/>
              <a:t>, </a:t>
            </a:r>
            <a:r>
              <a:rPr lang="it-IT" dirty="0"/>
              <a:t>nel 1998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19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TV </a:t>
            </a:r>
            <a:r>
              <a:rPr lang="cs-CZ" dirty="0" err="1"/>
              <a:t>produzione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42436"/>
          </a:xfrm>
        </p:spPr>
        <p:txBody>
          <a:bodyPr>
            <a:normAutofit/>
          </a:bodyPr>
          <a:lstStyle/>
          <a:p>
            <a:r>
              <a:rPr lang="cs-CZ" b="1" dirty="0" err="1"/>
              <a:t>Passagio</a:t>
            </a:r>
            <a:r>
              <a:rPr lang="cs-CZ" b="1" dirty="0"/>
              <a:t> a </a:t>
            </a:r>
            <a:r>
              <a:rPr lang="cs-CZ" b="1" dirty="0" err="1"/>
              <a:t>Nord</a:t>
            </a:r>
            <a:r>
              <a:rPr lang="cs-CZ" b="1" dirty="0"/>
              <a:t> </a:t>
            </a:r>
            <a:r>
              <a:rPr lang="cs-CZ" b="1" dirty="0" err="1"/>
              <a:t>Ovest</a:t>
            </a:r>
            <a:r>
              <a:rPr lang="cs-CZ" dirty="0"/>
              <a:t>, </a:t>
            </a:r>
            <a:r>
              <a:rPr lang="it-IT" dirty="0"/>
              <a:t>in onda dal 2000 su Rai </a:t>
            </a:r>
            <a:r>
              <a:rPr lang="cs-CZ" dirty="0"/>
              <a:t>3</a:t>
            </a:r>
          </a:p>
          <a:p>
            <a:r>
              <a:rPr lang="it-IT" dirty="0">
                <a:hlinkClick r:id="rId2"/>
              </a:rPr>
              <a:t>Passaggio a nord ovest - Perù, Roma, artico, India - Alberto Angela – YouTube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800" dirty="0"/>
              <a:t>                                                 https://th.bing.com/th/id/OIP.q4q6CwvXP4pEdim6LDv5YAHaEK?w=288&amp;h=180&amp;c=7&amp;r=0&amp;o=5&amp;dpr=1.5&amp;pid=1.7</a:t>
            </a:r>
          </a:p>
          <a:p>
            <a:pPr marL="0" indent="0">
              <a:buNone/>
            </a:pPr>
            <a:r>
              <a:rPr lang="cs-CZ" sz="800" dirty="0"/>
              <a:t>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Picture 2" descr="Nalezený obrázek pro Passagio a Nord Ov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675" y="3457237"/>
            <a:ext cx="2852325" cy="178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79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TV </a:t>
            </a:r>
            <a:r>
              <a:rPr lang="cs-CZ" dirty="0" err="1"/>
              <a:t>produzione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Ulisse</a:t>
            </a:r>
            <a:r>
              <a:rPr lang="cs-CZ" dirty="0"/>
              <a:t> - </a:t>
            </a:r>
            <a:r>
              <a:rPr lang="it-IT" dirty="0"/>
              <a:t>settembre 2018  </a:t>
            </a:r>
            <a:r>
              <a:rPr lang="it-IT" b="1" i="1" dirty="0"/>
              <a:t>Ulisse - Il piacere della scoperta</a:t>
            </a:r>
            <a:r>
              <a:rPr lang="it-IT" dirty="0"/>
              <a:t>, dopo 18 anni </a:t>
            </a:r>
            <a:br>
              <a:rPr lang="cs-CZ" dirty="0"/>
            </a:br>
            <a:r>
              <a:rPr lang="it-IT" dirty="0"/>
              <a:t>di Rai 3, debutta su Rai 1</a:t>
            </a:r>
            <a:r>
              <a:rPr lang="cs-CZ" dirty="0"/>
              <a:t>, </a:t>
            </a:r>
            <a:r>
              <a:rPr lang="it-IT" dirty="0"/>
              <a:t>un grande successo (la prima e l'ultima fanno </a:t>
            </a:r>
            <a:br>
              <a:rPr lang="cs-CZ" dirty="0"/>
            </a:br>
            <a:r>
              <a:rPr lang="it-IT" dirty="0"/>
              <a:t>4 milioni di telespettatori circa per il 21</a:t>
            </a:r>
            <a:r>
              <a:rPr lang="cs-CZ" dirty="0"/>
              <a:t> </a:t>
            </a:r>
            <a:r>
              <a:rPr lang="it-IT" dirty="0"/>
              <a:t>% e 22,5</a:t>
            </a:r>
            <a:r>
              <a:rPr lang="cs-CZ" dirty="0"/>
              <a:t> </a:t>
            </a:r>
            <a:r>
              <a:rPr lang="it-IT" dirty="0"/>
              <a:t>% di share).</a:t>
            </a:r>
            <a:endParaRPr lang="cs-CZ" dirty="0"/>
          </a:p>
          <a:p>
            <a:r>
              <a:rPr lang="it-IT" dirty="0">
                <a:hlinkClick r:id="rId2"/>
              </a:rPr>
              <a:t>Ulisse - Il piacere della scoperta di Alberto Angela - Splendori di Puglia HD Documentario... – YouTube</a:t>
            </a:r>
            <a:endParaRPr lang="cs-CZ" dirty="0"/>
          </a:p>
          <a:p>
            <a:r>
              <a:rPr lang="cs-CZ" b="1" dirty="0" err="1"/>
              <a:t>Il</a:t>
            </a:r>
            <a:r>
              <a:rPr lang="cs-CZ" b="1" dirty="0"/>
              <a:t> </a:t>
            </a:r>
            <a:r>
              <a:rPr lang="cs-CZ" b="1" dirty="0" err="1"/>
              <a:t>Circo</a:t>
            </a:r>
            <a:r>
              <a:rPr lang="cs-CZ" b="1" dirty="0"/>
              <a:t> </a:t>
            </a:r>
            <a:r>
              <a:rPr lang="cs-CZ" b="1" dirty="0" err="1"/>
              <a:t>Massimo</a:t>
            </a:r>
            <a:endParaRPr lang="cs-CZ" b="1" dirty="0"/>
          </a:p>
          <a:p>
            <a:r>
              <a:rPr lang="it-IT" dirty="0">
                <a:hlinkClick r:id="rId3"/>
              </a:rPr>
              <a:t>Alberto Angela - Il Circo Massimo - 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58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Bibliografia</a:t>
            </a:r>
            <a:r>
              <a:rPr lang="cs-CZ" dirty="0"/>
              <a:t>, </a:t>
            </a:r>
            <a:r>
              <a:rPr lang="cs-CZ" dirty="0" err="1"/>
              <a:t>bibliografia</a:t>
            </a:r>
            <a:r>
              <a:rPr lang="cs-CZ" dirty="0"/>
              <a:t> on-line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Come eravamo. Il romanzo degli italiani dalle origini all'Unità 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ʼ</a:t>
            </a:r>
            <a:r>
              <a:rPr lang="it-IT" i="1" dirty="0"/>
              <a:t>Italia</a:t>
            </a:r>
            <a:r>
              <a:rPr lang="it-IT" dirty="0"/>
              <a:t>, </a:t>
            </a:r>
            <a:br>
              <a:rPr lang="cs-CZ" dirty="0"/>
            </a:br>
            <a:r>
              <a:rPr lang="it-IT" dirty="0"/>
              <a:t>20 volumi, Rai Libri-La Repubblica, 2019</a:t>
            </a:r>
            <a:endParaRPr lang="cs-CZ" dirty="0"/>
          </a:p>
          <a:p>
            <a:r>
              <a:rPr lang="cs-CZ" dirty="0">
                <a:hlinkClick r:id="rId2"/>
              </a:rPr>
              <a:t>Angela, Alberto </a:t>
            </a:r>
            <a:r>
              <a:rPr lang="cs-CZ" dirty="0" err="1">
                <a:hlinkClick r:id="rId2"/>
              </a:rPr>
              <a:t>nell'Enciclopedia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Treccani</a:t>
            </a:r>
            <a:endParaRPr lang="cs-CZ" dirty="0"/>
          </a:p>
          <a:p>
            <a:r>
              <a:rPr lang="it-IT" dirty="0">
                <a:hlinkClick r:id="rId3"/>
              </a:rPr>
              <a:t>Alberto Angela pubblica 20 libri sulla storia d'Italia: "Come eravamo" – DonnaPOP</a:t>
            </a:r>
            <a:endParaRPr lang="cs-CZ" dirty="0"/>
          </a:p>
          <a:p>
            <a:r>
              <a:rPr lang="cs-CZ" dirty="0">
                <a:hlinkClick r:id="rId4"/>
              </a:rPr>
              <a:t>Alberto Angela - </a:t>
            </a:r>
            <a:r>
              <a:rPr lang="cs-CZ" dirty="0" err="1">
                <a:hlinkClick r:id="rId4"/>
              </a:rPr>
              <a:t>Wikipedia</a:t>
            </a:r>
            <a:endParaRPr lang="cs-CZ" dirty="0"/>
          </a:p>
          <a:p>
            <a:pPr marL="0" indent="0">
              <a:buNone/>
            </a:pPr>
            <a:endParaRPr lang="it-I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05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Bibliografia</a:t>
            </a:r>
            <a:r>
              <a:rPr lang="cs-CZ" dirty="0"/>
              <a:t> on-line – video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Ulisse - Il piacere della scoperta di Alberto Angela - Splendori di Puglia HD Documentario... – YouTube</a:t>
            </a:r>
            <a:endParaRPr lang="cs-CZ" dirty="0"/>
          </a:p>
          <a:p>
            <a:r>
              <a:rPr lang="it-IT" dirty="0">
                <a:hlinkClick r:id="rId3"/>
              </a:rPr>
              <a:t>Alberto Angela - Il Circo Massimo – YouTube</a:t>
            </a:r>
            <a:endParaRPr lang="cs-CZ" dirty="0"/>
          </a:p>
          <a:p>
            <a:r>
              <a:rPr lang="it-IT" dirty="0">
                <a:hlinkClick r:id="rId4"/>
              </a:rPr>
              <a:t>Passaggio a nord ovest - Perù, Roma, artico, India - Alberto Angela – YouTube</a:t>
            </a:r>
            <a:endParaRPr lang="cs-CZ" dirty="0"/>
          </a:p>
          <a:p>
            <a:r>
              <a:rPr lang="it-IT" dirty="0">
                <a:hlinkClick r:id="rId5"/>
              </a:rPr>
              <a:t>Alberto Angela - Il Circo Massimo – YouTube</a:t>
            </a:r>
            <a:endParaRPr lang="cs-CZ" dirty="0"/>
          </a:p>
          <a:p>
            <a:r>
              <a:rPr lang="it-IT" dirty="0">
                <a:hlinkClick r:id="rId6"/>
              </a:rPr>
              <a:t>Alberto Angela pubblica 20 libri sulla storia d'Italia: "Come eravamo" – DonnaPOP</a:t>
            </a:r>
            <a:endParaRPr lang="cs-CZ" dirty="0"/>
          </a:p>
          <a:p>
            <a:r>
              <a:rPr lang="cs-CZ" dirty="0">
                <a:hlinkClick r:id="rId7"/>
              </a:rPr>
              <a:t>Alberto Angela - </a:t>
            </a:r>
            <a:r>
              <a:rPr lang="cs-CZ" dirty="0" err="1">
                <a:hlinkClick r:id="rId7"/>
              </a:rPr>
              <a:t>Wikipedia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755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Zasedací síň</Template>
  <TotalTime>8789</TotalTime>
  <Words>561</Words>
  <Application>Microsoft Office PowerPoint</Application>
  <PresentationFormat>Širokoúhlá obrazovka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Iontový efekt</vt:lpstr>
      <vt:lpstr>Alberto Angela</vt:lpstr>
      <vt:lpstr>La sua vita</vt:lpstr>
      <vt:lpstr>La sua formazione</vt:lpstr>
      <vt:lpstr>Perché è famoso in Italia?</vt:lpstr>
      <vt:lpstr>La TV produzione</vt:lpstr>
      <vt:lpstr>La TV produzione</vt:lpstr>
      <vt:lpstr>Bibliografia, bibliografia on-line</vt:lpstr>
      <vt:lpstr>Bibliografia on-line – video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Alberto Angela</dc:title>
  <dc:creator>Účet Microsoft</dc:creator>
  <cp:lastModifiedBy>Jaroslava Malá</cp:lastModifiedBy>
  <cp:revision>30</cp:revision>
  <dcterms:created xsi:type="dcterms:W3CDTF">2021-11-09T17:57:33Z</dcterms:created>
  <dcterms:modified xsi:type="dcterms:W3CDTF">2025-02-23T15:58:45Z</dcterms:modified>
</cp:coreProperties>
</file>