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1" r:id="rId4"/>
    <p:sldId id="257" r:id="rId5"/>
    <p:sldId id="260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AC16C-C6DF-4EA1-B072-23C5F2D5A62C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7C8C6-3223-41F4-9B38-62EB076E12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72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https://www.youtube.com/watch?v=rVC2VOGP7Qw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7C8C6-3223-41F4-9B38-62EB076E122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74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https://www.youtube.com/watch?v=w_dil0uYST8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7C8C6-3223-41F4-9B38-62EB076E122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32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FB960-E7C8-32F6-5498-EB72F574F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97A1E3-CB0C-E11C-1305-4CB1D9FBD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6816B6-CD1F-03D5-4BAD-C380E9FE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F55CA8-973A-0F01-1993-990E64A4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48F0C5-9BA8-864A-0BF5-8B84E262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32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6C5B4-1C54-5C91-AFF0-370A1E5A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D36662-1760-A035-F873-5C69D0AF7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143A36-03E5-8E6D-A280-B15AFA87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E6E5DA-47BE-5361-31DC-D3AF61AC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1341D8-1C3A-C208-8FF5-0A715E82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82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EF6411-3C09-49E2-C174-62EA8BF11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32A133-B79B-F8A9-C61B-F78888E9D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694D91-8FBF-DE31-0B53-537124C7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054B3B-41DF-ED69-8492-E3B18C1F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FB9688-FA20-0A8A-EB52-6C03377E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54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108C1-4DC0-EAD7-A483-5D4E1501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D4EB3-33FA-F213-4D5E-DA0CC3B72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FE2E78-3A27-6342-9B50-A4AABBC7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325D15-9679-CBEB-EEFF-0529BD43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34C258-3C09-8967-DB5D-30F0A9CF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CCDED-5B9F-64AC-3A69-53DB78DAD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D91663-ADB0-5A4D-0B54-0D2D0E71E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BCD633-EA6F-2134-C009-6587FA81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99E38-B749-1CE8-8AC0-F45F1E7E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F6FCCD-FFDD-0EA1-380F-32BA663A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50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0C783-8193-BBA9-1222-65FA9D09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62E39E-22CE-B32E-4A5C-FECF51774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72B3AB-DE54-95EE-2F93-A2800C8C3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1108AF-6E51-5219-A800-C1207E79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8FEEC9-61B0-5EBE-02B2-BDB4A1E8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B8CCC8-0F16-92CC-733C-C6129A7E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60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D7D65-AC84-539C-03BE-7304D6F6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2A043D-DBBE-1ABB-77A7-F61F5E232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C8125E-7A3F-4798-C198-B98F42696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A78A53-AB18-5D48-6BA9-DEE29CBF8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CC5AE6F-76E6-E217-CC54-B466DD99A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95DB25-A0A8-9EAB-3043-56AA1962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59722F-666B-243D-19DA-1E5AB65B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0193DD-42EC-377D-2D6D-F78982EF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98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9B71B-CF20-107B-8ABB-442AB389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C593AE-91E0-3639-5A03-6AFF16E0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F200D7-B130-916D-D70E-3F32070F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FEBE8B-4BE7-268E-3B9A-BB23088A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05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093B001-7FC5-3830-4C14-A06AAD10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CCB2709-CD17-0D15-E80F-54346889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6D194C-732B-4CEB-DA83-74DE00C5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5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0AACC-3C5D-1AAC-A56D-A3B20419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56D5C-1A70-EE3B-51C1-54E645876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CD588D-ED47-F857-5DB3-E976072DB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81466A-775E-D773-3001-34E00361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19F490-1FAA-5DEE-6A03-071A9032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FAE4A8-D1A8-3862-697B-A22D7EEA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A0677-B54E-B567-5967-885BCCB7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2A0AEF-4F8E-8651-5A67-200961554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D367AD-5636-C24D-2B56-459E8EAFA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36E5D8-B660-A3F9-379A-62AE7AF9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6FA80C-E734-4596-C5EA-18793DD2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CE2648-4D77-D187-51E8-14501168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06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AF1968A-93B8-4C18-509D-478DA1A4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869392-8767-F1A0-9A73-D9232E4C5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314A04-BB29-0BE9-5988-6436BBE98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8F8A97-91AC-49C3-BC26-B9F037CC30D4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339EDC-40BB-26DE-01C1-A6DB88CAF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45ED30-CED4-5952-CC04-D0E085F3A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BEA24-C9DB-4161-AD2A-AD02604964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04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WbVHsQhRPM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3" name="Obrázek 42" descr="Passau Travel Guide: Best of Passau, Bavaria Travel 2024 | Expedia.co.uk">
            <a:extLst>
              <a:ext uri="{FF2B5EF4-FFF2-40B4-BE49-F238E27FC236}">
                <a16:creationId xmlns:a16="http://schemas.microsoft.com/office/drawing/2014/main" id="{7754BB5C-A57A-B244-A56A-C66AC846E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8" t="9478" b="7550"/>
          <a:stretch/>
        </p:blipFill>
        <p:spPr bwMode="auto">
          <a:xfrm>
            <a:off x="4113316" y="1282"/>
            <a:ext cx="8078685" cy="6752370"/>
          </a:xfrm>
          <a:custGeom>
            <a:avLst/>
            <a:gdLst>
              <a:gd name="connsiteX0" fmla="*/ 5773986 w 8078685"/>
              <a:gd name="connsiteY0" fmla="*/ 6173458 h 6752370"/>
              <a:gd name="connsiteX1" fmla="*/ 5773988 w 8078685"/>
              <a:gd name="connsiteY1" fmla="*/ 6173459 h 6752370"/>
              <a:gd name="connsiteX2" fmla="*/ 5773988 w 8078685"/>
              <a:gd name="connsiteY2" fmla="*/ 6173459 h 6752370"/>
              <a:gd name="connsiteX3" fmla="*/ 7466370 w 8078685"/>
              <a:gd name="connsiteY3" fmla="*/ 5294350 h 6752370"/>
              <a:gd name="connsiteX4" fmla="*/ 7784008 w 8078685"/>
              <a:gd name="connsiteY4" fmla="*/ 5400808 h 6752370"/>
              <a:gd name="connsiteX5" fmla="*/ 7784007 w 8078685"/>
              <a:gd name="connsiteY5" fmla="*/ 5400808 h 6752370"/>
              <a:gd name="connsiteX6" fmla="*/ 7826877 w 8078685"/>
              <a:gd name="connsiteY6" fmla="*/ 6018326 h 6752370"/>
              <a:gd name="connsiteX7" fmla="*/ 7318993 w 8078685"/>
              <a:gd name="connsiteY7" fmla="*/ 6601986 h 6752370"/>
              <a:gd name="connsiteX8" fmla="*/ 6701475 w 8078685"/>
              <a:gd name="connsiteY8" fmla="*/ 6644856 h 6752370"/>
              <a:gd name="connsiteX9" fmla="*/ 6701476 w 8078685"/>
              <a:gd name="connsiteY9" fmla="*/ 6644856 h 6752370"/>
              <a:gd name="connsiteX10" fmla="*/ 6658606 w 8078685"/>
              <a:gd name="connsiteY10" fmla="*/ 6027339 h 6752370"/>
              <a:gd name="connsiteX11" fmla="*/ 7166490 w 8078685"/>
              <a:gd name="connsiteY11" fmla="*/ 5443677 h 6752370"/>
              <a:gd name="connsiteX12" fmla="*/ 7466370 w 8078685"/>
              <a:gd name="connsiteY12" fmla="*/ 5294350 h 6752370"/>
              <a:gd name="connsiteX13" fmla="*/ 5447729 w 8078685"/>
              <a:gd name="connsiteY13" fmla="*/ 4456301 h 6752370"/>
              <a:gd name="connsiteX14" fmla="*/ 5765368 w 8078685"/>
              <a:gd name="connsiteY14" fmla="*/ 4562759 h 6752370"/>
              <a:gd name="connsiteX15" fmla="*/ 5765367 w 8078685"/>
              <a:gd name="connsiteY15" fmla="*/ 4562760 h 6752370"/>
              <a:gd name="connsiteX16" fmla="*/ 5808237 w 8078685"/>
              <a:gd name="connsiteY16" fmla="*/ 5180278 h 6752370"/>
              <a:gd name="connsiteX17" fmla="*/ 5506672 w 8078685"/>
              <a:gd name="connsiteY17" fmla="*/ 5526835 h 6752370"/>
              <a:gd name="connsiteX18" fmla="*/ 4961537 w 8078685"/>
              <a:gd name="connsiteY18" fmla="*/ 5620902 h 6752370"/>
              <a:gd name="connsiteX19" fmla="*/ 4889153 w 8078685"/>
              <a:gd name="connsiteY19" fmla="*/ 5569704 h 6752370"/>
              <a:gd name="connsiteX20" fmla="*/ 4828446 w 8078685"/>
              <a:gd name="connsiteY20" fmla="*/ 5505091 h 6752370"/>
              <a:gd name="connsiteX21" fmla="*/ 4846284 w 8078685"/>
              <a:gd name="connsiteY21" fmla="*/ 4952187 h 6752370"/>
              <a:gd name="connsiteX22" fmla="*/ 5147849 w 8078685"/>
              <a:gd name="connsiteY22" fmla="*/ 4605628 h 6752370"/>
              <a:gd name="connsiteX23" fmla="*/ 5447729 w 8078685"/>
              <a:gd name="connsiteY23" fmla="*/ 4456301 h 6752370"/>
              <a:gd name="connsiteX24" fmla="*/ 8078685 w 8078685"/>
              <a:gd name="connsiteY24" fmla="*/ 2858108 h 6752370"/>
              <a:gd name="connsiteX25" fmla="*/ 8078685 w 8078685"/>
              <a:gd name="connsiteY25" fmla="*/ 4191675 h 6752370"/>
              <a:gd name="connsiteX26" fmla="*/ 6391504 w 8078685"/>
              <a:gd name="connsiteY26" fmla="*/ 6130588 h 6752370"/>
              <a:gd name="connsiteX27" fmla="*/ 5846369 w 8078685"/>
              <a:gd name="connsiteY27" fmla="*/ 6224655 h 6752370"/>
              <a:gd name="connsiteX28" fmla="*/ 5773988 w 8078685"/>
              <a:gd name="connsiteY28" fmla="*/ 6173459 h 6752370"/>
              <a:gd name="connsiteX29" fmla="*/ 5713280 w 8078685"/>
              <a:gd name="connsiteY29" fmla="*/ 6108845 h 6752370"/>
              <a:gd name="connsiteX30" fmla="*/ 5731117 w 8078685"/>
              <a:gd name="connsiteY30" fmla="*/ 5555941 h 6752370"/>
              <a:gd name="connsiteX31" fmla="*/ 3417966 w 8078685"/>
              <a:gd name="connsiteY31" fmla="*/ 2817787 h 6752370"/>
              <a:gd name="connsiteX32" fmla="*/ 3735603 w 8078685"/>
              <a:gd name="connsiteY32" fmla="*/ 2924243 h 6752370"/>
              <a:gd name="connsiteX33" fmla="*/ 3735603 w 8078685"/>
              <a:gd name="connsiteY33" fmla="*/ 2924245 h 6752370"/>
              <a:gd name="connsiteX34" fmla="*/ 3778471 w 8078685"/>
              <a:gd name="connsiteY34" fmla="*/ 3541762 h 6752370"/>
              <a:gd name="connsiteX35" fmla="*/ 3476908 w 8078685"/>
              <a:gd name="connsiteY35" fmla="*/ 3888320 h 6752370"/>
              <a:gd name="connsiteX36" fmla="*/ 2931773 w 8078685"/>
              <a:gd name="connsiteY36" fmla="*/ 3982388 h 6752370"/>
              <a:gd name="connsiteX37" fmla="*/ 2859390 w 8078685"/>
              <a:gd name="connsiteY37" fmla="*/ 3931190 h 6752370"/>
              <a:gd name="connsiteX38" fmla="*/ 2798682 w 8078685"/>
              <a:gd name="connsiteY38" fmla="*/ 3866576 h 6752370"/>
              <a:gd name="connsiteX39" fmla="*/ 2816521 w 8078685"/>
              <a:gd name="connsiteY39" fmla="*/ 3313673 h 6752370"/>
              <a:gd name="connsiteX40" fmla="*/ 3118086 w 8078685"/>
              <a:gd name="connsiteY40" fmla="*/ 2967114 h 6752370"/>
              <a:gd name="connsiteX41" fmla="*/ 3417966 w 8078685"/>
              <a:gd name="connsiteY41" fmla="*/ 2817787 h 6752370"/>
              <a:gd name="connsiteX42" fmla="*/ 8078685 w 8078685"/>
              <a:gd name="connsiteY42" fmla="*/ 1260998 h 6752370"/>
              <a:gd name="connsiteX43" fmla="*/ 8078685 w 8078685"/>
              <a:gd name="connsiteY43" fmla="*/ 2594565 h 6752370"/>
              <a:gd name="connsiteX44" fmla="*/ 6468197 w 8078685"/>
              <a:gd name="connsiteY44" fmla="*/ 4445342 h 6752370"/>
              <a:gd name="connsiteX45" fmla="*/ 5850680 w 8078685"/>
              <a:gd name="connsiteY45" fmla="*/ 4488212 h 6752370"/>
              <a:gd name="connsiteX46" fmla="*/ 5807811 w 8078685"/>
              <a:gd name="connsiteY46" fmla="*/ 3870694 h 6752370"/>
              <a:gd name="connsiteX47" fmla="*/ 1106237 w 8078685"/>
              <a:gd name="connsiteY47" fmla="*/ 177887 h 6752370"/>
              <a:gd name="connsiteX48" fmla="*/ 1423873 w 8078685"/>
              <a:gd name="connsiteY48" fmla="*/ 284344 h 6752370"/>
              <a:gd name="connsiteX49" fmla="*/ 1423872 w 8078685"/>
              <a:gd name="connsiteY49" fmla="*/ 284345 h 6752370"/>
              <a:gd name="connsiteX50" fmla="*/ 1466743 w 8078685"/>
              <a:gd name="connsiteY50" fmla="*/ 901862 h 6752370"/>
              <a:gd name="connsiteX51" fmla="*/ 767902 w 8078685"/>
              <a:gd name="connsiteY51" fmla="*/ 1704971 h 6752370"/>
              <a:gd name="connsiteX52" fmla="*/ 150384 w 8078685"/>
              <a:gd name="connsiteY52" fmla="*/ 1747840 h 6752370"/>
              <a:gd name="connsiteX53" fmla="*/ 150384 w 8078685"/>
              <a:gd name="connsiteY53" fmla="*/ 1747842 h 6752370"/>
              <a:gd name="connsiteX54" fmla="*/ 107514 w 8078685"/>
              <a:gd name="connsiteY54" fmla="*/ 1130324 h 6752370"/>
              <a:gd name="connsiteX55" fmla="*/ 806356 w 8078685"/>
              <a:gd name="connsiteY55" fmla="*/ 327214 h 6752370"/>
              <a:gd name="connsiteX56" fmla="*/ 1106237 w 8078685"/>
              <a:gd name="connsiteY56" fmla="*/ 177887 h 6752370"/>
              <a:gd name="connsiteX57" fmla="*/ 7191287 w 8078685"/>
              <a:gd name="connsiteY57" fmla="*/ 0 h 6752370"/>
              <a:gd name="connsiteX58" fmla="*/ 8078685 w 8078685"/>
              <a:gd name="connsiteY58" fmla="*/ 0 h 6752370"/>
              <a:gd name="connsiteX59" fmla="*/ 8078685 w 8078685"/>
              <a:gd name="connsiteY59" fmla="*/ 962472 h 6752370"/>
              <a:gd name="connsiteX60" fmla="*/ 4738610 w 8078685"/>
              <a:gd name="connsiteY60" fmla="*/ 4800896 h 6752370"/>
              <a:gd name="connsiteX61" fmla="*/ 3928298 w 8078685"/>
              <a:gd name="connsiteY61" fmla="*/ 4940721 h 6752370"/>
              <a:gd name="connsiteX62" fmla="*/ 3820705 w 8078685"/>
              <a:gd name="connsiteY62" fmla="*/ 4864620 h 6752370"/>
              <a:gd name="connsiteX63" fmla="*/ 3730466 w 8078685"/>
              <a:gd name="connsiteY63" fmla="*/ 4768574 h 6752370"/>
              <a:gd name="connsiteX64" fmla="*/ 3756982 w 8078685"/>
              <a:gd name="connsiteY64" fmla="*/ 3946715 h 6752370"/>
              <a:gd name="connsiteX65" fmla="*/ 5673049 w 8078685"/>
              <a:gd name="connsiteY65" fmla="*/ 0 h 6752370"/>
              <a:gd name="connsiteX66" fmla="*/ 6628675 w 8078685"/>
              <a:gd name="connsiteY66" fmla="*/ 0 h 6752370"/>
              <a:gd name="connsiteX67" fmla="*/ 6634270 w 8078685"/>
              <a:gd name="connsiteY67" fmla="*/ 33632 h 6752370"/>
              <a:gd name="connsiteX68" fmla="*/ 6527814 w 8078685"/>
              <a:gd name="connsiteY68" fmla="*/ 351269 h 6752370"/>
              <a:gd name="connsiteX69" fmla="*/ 4420726 w 8078685"/>
              <a:gd name="connsiteY69" fmla="*/ 2772740 h 6752370"/>
              <a:gd name="connsiteX70" fmla="*/ 3803207 w 8078685"/>
              <a:gd name="connsiteY70" fmla="*/ 2815609 h 6752370"/>
              <a:gd name="connsiteX71" fmla="*/ 3803208 w 8078685"/>
              <a:gd name="connsiteY71" fmla="*/ 2815610 h 6752370"/>
              <a:gd name="connsiteX72" fmla="*/ 3760338 w 8078685"/>
              <a:gd name="connsiteY72" fmla="*/ 2198092 h 6752370"/>
              <a:gd name="connsiteX73" fmla="*/ 4198450 w 8078685"/>
              <a:gd name="connsiteY73" fmla="*/ 0 h 6752370"/>
              <a:gd name="connsiteX74" fmla="*/ 5316130 w 8078685"/>
              <a:gd name="connsiteY74" fmla="*/ 0 h 6752370"/>
              <a:gd name="connsiteX75" fmla="*/ 5284360 w 8078685"/>
              <a:gd name="connsiteY75" fmla="*/ 72089 h 6752370"/>
              <a:gd name="connsiteX76" fmla="*/ 5233162 w 8078685"/>
              <a:gd name="connsiteY76" fmla="*/ 144472 h 6752370"/>
              <a:gd name="connsiteX77" fmla="*/ 2582383 w 8078685"/>
              <a:gd name="connsiteY77" fmla="*/ 3190753 h 6752370"/>
              <a:gd name="connsiteX78" fmla="*/ 2037249 w 8078685"/>
              <a:gd name="connsiteY78" fmla="*/ 3284821 h 6752370"/>
              <a:gd name="connsiteX79" fmla="*/ 1964865 w 8078685"/>
              <a:gd name="connsiteY79" fmla="*/ 3233623 h 6752370"/>
              <a:gd name="connsiteX80" fmla="*/ 1904158 w 8078685"/>
              <a:gd name="connsiteY80" fmla="*/ 3169009 h 6752370"/>
              <a:gd name="connsiteX81" fmla="*/ 1921997 w 8078685"/>
              <a:gd name="connsiteY81" fmla="*/ 2616107 h 6752370"/>
              <a:gd name="connsiteX82" fmla="*/ 2656458 w 8078685"/>
              <a:gd name="connsiteY82" fmla="*/ 0 h 6752370"/>
              <a:gd name="connsiteX83" fmla="*/ 3650264 w 8078685"/>
              <a:gd name="connsiteY83" fmla="*/ 0 h 6752370"/>
              <a:gd name="connsiteX84" fmla="*/ 3648164 w 8078685"/>
              <a:gd name="connsiteY84" fmla="*/ 80020 h 6752370"/>
              <a:gd name="connsiteX85" fmla="*/ 3543910 w 8078685"/>
              <a:gd name="connsiteY85" fmla="*/ 313705 h 6752370"/>
              <a:gd name="connsiteX86" fmla="*/ 1630519 w 8078685"/>
              <a:gd name="connsiteY86" fmla="*/ 2512579 h 6752370"/>
              <a:gd name="connsiteX87" fmla="*/ 1085384 w 8078685"/>
              <a:gd name="connsiteY87" fmla="*/ 2606646 h 6752370"/>
              <a:gd name="connsiteX88" fmla="*/ 1013002 w 8078685"/>
              <a:gd name="connsiteY88" fmla="*/ 2555449 h 6752370"/>
              <a:gd name="connsiteX89" fmla="*/ 952294 w 8078685"/>
              <a:gd name="connsiteY89" fmla="*/ 2490835 h 6752370"/>
              <a:gd name="connsiteX90" fmla="*/ 970131 w 8078685"/>
              <a:gd name="connsiteY90" fmla="*/ 1937932 h 67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078685" h="6752370">
                <a:moveTo>
                  <a:pt x="5773986" y="6173458"/>
                </a:moveTo>
                <a:lnTo>
                  <a:pt x="5773988" y="6173459"/>
                </a:lnTo>
                <a:lnTo>
                  <a:pt x="5773988" y="6173459"/>
                </a:lnTo>
                <a:close/>
                <a:moveTo>
                  <a:pt x="7466370" y="5294350"/>
                </a:moveTo>
                <a:cubicBezTo>
                  <a:pt x="7578120" y="5286592"/>
                  <a:pt x="7692829" y="5321465"/>
                  <a:pt x="7784008" y="5400808"/>
                </a:cubicBezTo>
                <a:lnTo>
                  <a:pt x="7784007" y="5400808"/>
                </a:lnTo>
                <a:cubicBezTo>
                  <a:pt x="7966368" y="5559493"/>
                  <a:pt x="7985561" y="5835965"/>
                  <a:pt x="7826877" y="6018326"/>
                </a:cubicBezTo>
                <a:lnTo>
                  <a:pt x="7318993" y="6601986"/>
                </a:lnTo>
                <a:cubicBezTo>
                  <a:pt x="7160308" y="6784347"/>
                  <a:pt x="6883836" y="6803541"/>
                  <a:pt x="6701475" y="6644856"/>
                </a:cubicBezTo>
                <a:lnTo>
                  <a:pt x="6701476" y="6644856"/>
                </a:lnTo>
                <a:cubicBezTo>
                  <a:pt x="6519115" y="6486172"/>
                  <a:pt x="6499921" y="6209700"/>
                  <a:pt x="6658606" y="6027339"/>
                </a:cubicBezTo>
                <a:lnTo>
                  <a:pt x="7166490" y="5443677"/>
                </a:lnTo>
                <a:cubicBezTo>
                  <a:pt x="7245832" y="5352497"/>
                  <a:pt x="7354621" y="5302108"/>
                  <a:pt x="7466370" y="5294350"/>
                </a:cubicBezTo>
                <a:close/>
                <a:moveTo>
                  <a:pt x="5447729" y="4456301"/>
                </a:moveTo>
                <a:cubicBezTo>
                  <a:pt x="5559478" y="4448544"/>
                  <a:pt x="5674186" y="4483416"/>
                  <a:pt x="5765368" y="4562759"/>
                </a:cubicBezTo>
                <a:lnTo>
                  <a:pt x="5765367" y="4562760"/>
                </a:lnTo>
                <a:cubicBezTo>
                  <a:pt x="5947728" y="4721444"/>
                  <a:pt x="5966920" y="4997917"/>
                  <a:pt x="5808237" y="5180278"/>
                </a:cubicBezTo>
                <a:lnTo>
                  <a:pt x="5506672" y="5526835"/>
                </a:lnTo>
                <a:cubicBezTo>
                  <a:pt x="5367823" y="5686401"/>
                  <a:pt x="5138792" y="5721041"/>
                  <a:pt x="4961537" y="5620902"/>
                </a:cubicBezTo>
                <a:lnTo>
                  <a:pt x="4889153" y="5569704"/>
                </a:lnTo>
                <a:lnTo>
                  <a:pt x="4828446" y="5505091"/>
                </a:lnTo>
                <a:cubicBezTo>
                  <a:pt x="4704775" y="5343373"/>
                  <a:pt x="4707436" y="5111754"/>
                  <a:pt x="4846284" y="4952187"/>
                </a:cubicBezTo>
                <a:lnTo>
                  <a:pt x="5147849" y="4605628"/>
                </a:lnTo>
                <a:cubicBezTo>
                  <a:pt x="5227191" y="4514448"/>
                  <a:pt x="5335981" y="4464060"/>
                  <a:pt x="5447729" y="4456301"/>
                </a:cubicBezTo>
                <a:close/>
                <a:moveTo>
                  <a:pt x="8078685" y="2858108"/>
                </a:moveTo>
                <a:lnTo>
                  <a:pt x="8078685" y="4191675"/>
                </a:lnTo>
                <a:lnTo>
                  <a:pt x="6391504" y="6130588"/>
                </a:lnTo>
                <a:cubicBezTo>
                  <a:pt x="6252655" y="6290154"/>
                  <a:pt x="6023625" y="6324795"/>
                  <a:pt x="5846369" y="6224655"/>
                </a:cubicBezTo>
                <a:lnTo>
                  <a:pt x="5773988" y="6173459"/>
                </a:lnTo>
                <a:lnTo>
                  <a:pt x="5713280" y="6108845"/>
                </a:lnTo>
                <a:cubicBezTo>
                  <a:pt x="5589608" y="5947127"/>
                  <a:pt x="5592269" y="5715507"/>
                  <a:pt x="5731117" y="5555941"/>
                </a:cubicBezTo>
                <a:close/>
                <a:moveTo>
                  <a:pt x="3417966" y="2817787"/>
                </a:moveTo>
                <a:cubicBezTo>
                  <a:pt x="3529714" y="2810029"/>
                  <a:pt x="3644423" y="2844902"/>
                  <a:pt x="3735603" y="2924243"/>
                </a:cubicBezTo>
                <a:lnTo>
                  <a:pt x="3735603" y="2924245"/>
                </a:lnTo>
                <a:cubicBezTo>
                  <a:pt x="3917964" y="3082929"/>
                  <a:pt x="3937157" y="3359401"/>
                  <a:pt x="3778471" y="3541762"/>
                </a:cubicBezTo>
                <a:lnTo>
                  <a:pt x="3476908" y="3888320"/>
                </a:lnTo>
                <a:cubicBezTo>
                  <a:pt x="3338058" y="4047885"/>
                  <a:pt x="3109028" y="4082527"/>
                  <a:pt x="2931773" y="3982388"/>
                </a:cubicBezTo>
                <a:lnTo>
                  <a:pt x="2859390" y="3931190"/>
                </a:lnTo>
                <a:lnTo>
                  <a:pt x="2798682" y="3866576"/>
                </a:lnTo>
                <a:cubicBezTo>
                  <a:pt x="2675010" y="3704859"/>
                  <a:pt x="2677672" y="3473238"/>
                  <a:pt x="2816521" y="3313673"/>
                </a:cubicBezTo>
                <a:lnTo>
                  <a:pt x="3118086" y="2967114"/>
                </a:lnTo>
                <a:cubicBezTo>
                  <a:pt x="3197428" y="2875933"/>
                  <a:pt x="3306217" y="2825545"/>
                  <a:pt x="3417966" y="2817787"/>
                </a:cubicBezTo>
                <a:close/>
                <a:moveTo>
                  <a:pt x="8078685" y="1260998"/>
                </a:moveTo>
                <a:lnTo>
                  <a:pt x="8078685" y="2594565"/>
                </a:lnTo>
                <a:lnTo>
                  <a:pt x="6468197" y="4445342"/>
                </a:lnTo>
                <a:cubicBezTo>
                  <a:pt x="6309513" y="4627703"/>
                  <a:pt x="6033040" y="4646896"/>
                  <a:pt x="5850680" y="4488212"/>
                </a:cubicBezTo>
                <a:cubicBezTo>
                  <a:pt x="5668319" y="4329528"/>
                  <a:pt x="5649126" y="4053055"/>
                  <a:pt x="5807811" y="3870694"/>
                </a:cubicBezTo>
                <a:close/>
                <a:moveTo>
                  <a:pt x="1106237" y="177887"/>
                </a:moveTo>
                <a:cubicBezTo>
                  <a:pt x="1217985" y="170129"/>
                  <a:pt x="1332694" y="205002"/>
                  <a:pt x="1423873" y="284344"/>
                </a:cubicBezTo>
                <a:lnTo>
                  <a:pt x="1423872" y="284345"/>
                </a:lnTo>
                <a:cubicBezTo>
                  <a:pt x="1606234" y="443030"/>
                  <a:pt x="1625428" y="719502"/>
                  <a:pt x="1466743" y="901862"/>
                </a:cubicBezTo>
                <a:lnTo>
                  <a:pt x="767902" y="1704971"/>
                </a:lnTo>
                <a:cubicBezTo>
                  <a:pt x="609217" y="1887332"/>
                  <a:pt x="332745" y="1906525"/>
                  <a:pt x="150384" y="1747840"/>
                </a:cubicBezTo>
                <a:lnTo>
                  <a:pt x="150384" y="1747842"/>
                </a:lnTo>
                <a:cubicBezTo>
                  <a:pt x="-31976" y="1589157"/>
                  <a:pt x="-51169" y="1312685"/>
                  <a:pt x="107514" y="1130324"/>
                </a:cubicBezTo>
                <a:lnTo>
                  <a:pt x="806356" y="327214"/>
                </a:lnTo>
                <a:cubicBezTo>
                  <a:pt x="885699" y="236033"/>
                  <a:pt x="994487" y="185645"/>
                  <a:pt x="1106237" y="177887"/>
                </a:cubicBezTo>
                <a:close/>
                <a:moveTo>
                  <a:pt x="7191287" y="0"/>
                </a:moveTo>
                <a:lnTo>
                  <a:pt x="8078685" y="0"/>
                </a:lnTo>
                <a:lnTo>
                  <a:pt x="8078685" y="962472"/>
                </a:lnTo>
                <a:lnTo>
                  <a:pt x="4738610" y="4800896"/>
                </a:lnTo>
                <a:cubicBezTo>
                  <a:pt x="4532218" y="5038082"/>
                  <a:pt x="4191778" y="5089574"/>
                  <a:pt x="3928298" y="4940721"/>
                </a:cubicBezTo>
                <a:lnTo>
                  <a:pt x="3820705" y="4864620"/>
                </a:lnTo>
                <a:lnTo>
                  <a:pt x="3730466" y="4768574"/>
                </a:lnTo>
                <a:cubicBezTo>
                  <a:pt x="3546635" y="4528191"/>
                  <a:pt x="3550591" y="4183901"/>
                  <a:pt x="3756982" y="3946715"/>
                </a:cubicBezTo>
                <a:close/>
                <a:moveTo>
                  <a:pt x="5673049" y="0"/>
                </a:moveTo>
                <a:lnTo>
                  <a:pt x="6628675" y="0"/>
                </a:lnTo>
                <a:lnTo>
                  <a:pt x="6634270" y="33632"/>
                </a:lnTo>
                <a:cubicBezTo>
                  <a:pt x="6642028" y="145381"/>
                  <a:pt x="6607155" y="260089"/>
                  <a:pt x="6527814" y="351269"/>
                </a:cubicBezTo>
                <a:lnTo>
                  <a:pt x="4420726" y="2772740"/>
                </a:lnTo>
                <a:cubicBezTo>
                  <a:pt x="4262040" y="2955101"/>
                  <a:pt x="3985568" y="2974294"/>
                  <a:pt x="3803207" y="2815609"/>
                </a:cubicBezTo>
                <a:lnTo>
                  <a:pt x="3803208" y="2815610"/>
                </a:lnTo>
                <a:cubicBezTo>
                  <a:pt x="3620847" y="2656926"/>
                  <a:pt x="3601654" y="2380453"/>
                  <a:pt x="3760338" y="2198092"/>
                </a:cubicBezTo>
                <a:close/>
                <a:moveTo>
                  <a:pt x="4198450" y="0"/>
                </a:moveTo>
                <a:lnTo>
                  <a:pt x="5316130" y="0"/>
                </a:lnTo>
                <a:lnTo>
                  <a:pt x="5284360" y="72089"/>
                </a:lnTo>
                <a:cubicBezTo>
                  <a:pt x="5270054" y="97411"/>
                  <a:pt x="5252998" y="121677"/>
                  <a:pt x="5233162" y="144472"/>
                </a:cubicBezTo>
                <a:lnTo>
                  <a:pt x="2582383" y="3190753"/>
                </a:lnTo>
                <a:cubicBezTo>
                  <a:pt x="2443534" y="3350319"/>
                  <a:pt x="2214504" y="3384960"/>
                  <a:pt x="2037249" y="3284821"/>
                </a:cubicBezTo>
                <a:lnTo>
                  <a:pt x="1964865" y="3233623"/>
                </a:lnTo>
                <a:lnTo>
                  <a:pt x="1904158" y="3169009"/>
                </a:lnTo>
                <a:cubicBezTo>
                  <a:pt x="1780486" y="3007292"/>
                  <a:pt x="1783148" y="2775672"/>
                  <a:pt x="1921997" y="2616107"/>
                </a:cubicBezTo>
                <a:close/>
                <a:moveTo>
                  <a:pt x="2656458" y="0"/>
                </a:moveTo>
                <a:lnTo>
                  <a:pt x="3650264" y="0"/>
                </a:lnTo>
                <a:lnTo>
                  <a:pt x="3648164" y="80020"/>
                </a:lnTo>
                <a:cubicBezTo>
                  <a:pt x="3637910" y="163699"/>
                  <a:pt x="3603417" y="245319"/>
                  <a:pt x="3543910" y="313705"/>
                </a:cubicBezTo>
                <a:lnTo>
                  <a:pt x="1630519" y="2512579"/>
                </a:lnTo>
                <a:cubicBezTo>
                  <a:pt x="1491670" y="2672144"/>
                  <a:pt x="1262639" y="2706786"/>
                  <a:pt x="1085384" y="2606646"/>
                </a:cubicBezTo>
                <a:lnTo>
                  <a:pt x="1013002" y="2555449"/>
                </a:lnTo>
                <a:lnTo>
                  <a:pt x="952294" y="2490835"/>
                </a:lnTo>
                <a:cubicBezTo>
                  <a:pt x="828622" y="2329117"/>
                  <a:pt x="831284" y="2097497"/>
                  <a:pt x="970131" y="1937932"/>
                </a:cubicBezTo>
                <a:close/>
              </a:path>
            </a:pathLst>
          </a:cu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AB803926-0A9D-383A-0BED-C8ECEE7D106F}"/>
              </a:ext>
            </a:extLst>
          </p:cNvPr>
          <p:cNvSpPr txBox="1"/>
          <p:nvPr/>
        </p:nvSpPr>
        <p:spPr>
          <a:xfrm>
            <a:off x="784308" y="2767280"/>
            <a:ext cx="4036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spc="300" dirty="0" err="1">
                <a:solidFill>
                  <a:schemeClr val="bg1"/>
                </a:solidFill>
                <a:latin typeface="Avenir Next LT Pro" panose="020B0504020202020204" pitchFamily="34" charset="-18"/>
              </a:rPr>
              <a:t>Passau</a:t>
            </a:r>
            <a:endParaRPr lang="cs-CZ" sz="8000" b="1" spc="300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DBCFD230-35CE-25A3-A939-67151DE769D6}"/>
              </a:ext>
            </a:extLst>
          </p:cNvPr>
          <p:cNvSpPr txBox="1"/>
          <p:nvPr/>
        </p:nvSpPr>
        <p:spPr>
          <a:xfrm>
            <a:off x="858983" y="3890664"/>
            <a:ext cx="2114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venir Next LT Pro" panose="020B0504020202020204" pitchFamily="34" charset="-18"/>
              </a:rPr>
              <a:t>Jonáš Narovec</a:t>
            </a:r>
          </a:p>
        </p:txBody>
      </p:sp>
    </p:spTree>
    <p:extLst>
      <p:ext uri="{BB962C8B-B14F-4D97-AF65-F5344CB8AC3E}">
        <p14:creationId xmlns:p14="http://schemas.microsoft.com/office/powerpoint/2010/main" val="300006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1">
                <a:lumMod val="5000"/>
                <a:lumOff val="95000"/>
              </a:schemeClr>
            </a:gs>
            <a:gs pos="96000">
              <a:schemeClr val="tx2">
                <a:lumMod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3" name="Obrázek 42" descr="Passau Travel Guide: Best of Passau, Bavaria Travel 2024 | Expedia.co.uk">
            <a:extLst>
              <a:ext uri="{FF2B5EF4-FFF2-40B4-BE49-F238E27FC236}">
                <a16:creationId xmlns:a16="http://schemas.microsoft.com/office/drawing/2014/main" id="{7754BB5C-A57A-B244-A56A-C66AC846E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8" t="9478" b="7550"/>
          <a:stretch/>
        </p:blipFill>
        <p:spPr bwMode="auto">
          <a:xfrm>
            <a:off x="4113316" y="1282"/>
            <a:ext cx="8078685" cy="6752370"/>
          </a:xfrm>
          <a:custGeom>
            <a:avLst/>
            <a:gdLst>
              <a:gd name="connsiteX0" fmla="*/ 5773986 w 8078685"/>
              <a:gd name="connsiteY0" fmla="*/ 6173458 h 6752370"/>
              <a:gd name="connsiteX1" fmla="*/ 5773988 w 8078685"/>
              <a:gd name="connsiteY1" fmla="*/ 6173459 h 6752370"/>
              <a:gd name="connsiteX2" fmla="*/ 5773988 w 8078685"/>
              <a:gd name="connsiteY2" fmla="*/ 6173459 h 6752370"/>
              <a:gd name="connsiteX3" fmla="*/ 7466370 w 8078685"/>
              <a:gd name="connsiteY3" fmla="*/ 5294350 h 6752370"/>
              <a:gd name="connsiteX4" fmla="*/ 7784008 w 8078685"/>
              <a:gd name="connsiteY4" fmla="*/ 5400808 h 6752370"/>
              <a:gd name="connsiteX5" fmla="*/ 7784007 w 8078685"/>
              <a:gd name="connsiteY5" fmla="*/ 5400808 h 6752370"/>
              <a:gd name="connsiteX6" fmla="*/ 7826877 w 8078685"/>
              <a:gd name="connsiteY6" fmla="*/ 6018326 h 6752370"/>
              <a:gd name="connsiteX7" fmla="*/ 7318993 w 8078685"/>
              <a:gd name="connsiteY7" fmla="*/ 6601986 h 6752370"/>
              <a:gd name="connsiteX8" fmla="*/ 6701475 w 8078685"/>
              <a:gd name="connsiteY8" fmla="*/ 6644856 h 6752370"/>
              <a:gd name="connsiteX9" fmla="*/ 6701476 w 8078685"/>
              <a:gd name="connsiteY9" fmla="*/ 6644856 h 6752370"/>
              <a:gd name="connsiteX10" fmla="*/ 6658606 w 8078685"/>
              <a:gd name="connsiteY10" fmla="*/ 6027339 h 6752370"/>
              <a:gd name="connsiteX11" fmla="*/ 7166490 w 8078685"/>
              <a:gd name="connsiteY11" fmla="*/ 5443677 h 6752370"/>
              <a:gd name="connsiteX12" fmla="*/ 7466370 w 8078685"/>
              <a:gd name="connsiteY12" fmla="*/ 5294350 h 6752370"/>
              <a:gd name="connsiteX13" fmla="*/ 5447729 w 8078685"/>
              <a:gd name="connsiteY13" fmla="*/ 4456301 h 6752370"/>
              <a:gd name="connsiteX14" fmla="*/ 5765368 w 8078685"/>
              <a:gd name="connsiteY14" fmla="*/ 4562759 h 6752370"/>
              <a:gd name="connsiteX15" fmla="*/ 5765367 w 8078685"/>
              <a:gd name="connsiteY15" fmla="*/ 4562760 h 6752370"/>
              <a:gd name="connsiteX16" fmla="*/ 5808237 w 8078685"/>
              <a:gd name="connsiteY16" fmla="*/ 5180278 h 6752370"/>
              <a:gd name="connsiteX17" fmla="*/ 5506672 w 8078685"/>
              <a:gd name="connsiteY17" fmla="*/ 5526835 h 6752370"/>
              <a:gd name="connsiteX18" fmla="*/ 4961537 w 8078685"/>
              <a:gd name="connsiteY18" fmla="*/ 5620902 h 6752370"/>
              <a:gd name="connsiteX19" fmla="*/ 4889153 w 8078685"/>
              <a:gd name="connsiteY19" fmla="*/ 5569704 h 6752370"/>
              <a:gd name="connsiteX20" fmla="*/ 4828446 w 8078685"/>
              <a:gd name="connsiteY20" fmla="*/ 5505091 h 6752370"/>
              <a:gd name="connsiteX21" fmla="*/ 4846284 w 8078685"/>
              <a:gd name="connsiteY21" fmla="*/ 4952187 h 6752370"/>
              <a:gd name="connsiteX22" fmla="*/ 5147849 w 8078685"/>
              <a:gd name="connsiteY22" fmla="*/ 4605628 h 6752370"/>
              <a:gd name="connsiteX23" fmla="*/ 5447729 w 8078685"/>
              <a:gd name="connsiteY23" fmla="*/ 4456301 h 6752370"/>
              <a:gd name="connsiteX24" fmla="*/ 8078685 w 8078685"/>
              <a:gd name="connsiteY24" fmla="*/ 2858108 h 6752370"/>
              <a:gd name="connsiteX25" fmla="*/ 8078685 w 8078685"/>
              <a:gd name="connsiteY25" fmla="*/ 4191675 h 6752370"/>
              <a:gd name="connsiteX26" fmla="*/ 6391504 w 8078685"/>
              <a:gd name="connsiteY26" fmla="*/ 6130588 h 6752370"/>
              <a:gd name="connsiteX27" fmla="*/ 5846369 w 8078685"/>
              <a:gd name="connsiteY27" fmla="*/ 6224655 h 6752370"/>
              <a:gd name="connsiteX28" fmla="*/ 5773988 w 8078685"/>
              <a:gd name="connsiteY28" fmla="*/ 6173459 h 6752370"/>
              <a:gd name="connsiteX29" fmla="*/ 5713280 w 8078685"/>
              <a:gd name="connsiteY29" fmla="*/ 6108845 h 6752370"/>
              <a:gd name="connsiteX30" fmla="*/ 5731117 w 8078685"/>
              <a:gd name="connsiteY30" fmla="*/ 5555941 h 6752370"/>
              <a:gd name="connsiteX31" fmla="*/ 3417966 w 8078685"/>
              <a:gd name="connsiteY31" fmla="*/ 2817787 h 6752370"/>
              <a:gd name="connsiteX32" fmla="*/ 3735603 w 8078685"/>
              <a:gd name="connsiteY32" fmla="*/ 2924243 h 6752370"/>
              <a:gd name="connsiteX33" fmla="*/ 3735603 w 8078685"/>
              <a:gd name="connsiteY33" fmla="*/ 2924245 h 6752370"/>
              <a:gd name="connsiteX34" fmla="*/ 3778471 w 8078685"/>
              <a:gd name="connsiteY34" fmla="*/ 3541762 h 6752370"/>
              <a:gd name="connsiteX35" fmla="*/ 3476908 w 8078685"/>
              <a:gd name="connsiteY35" fmla="*/ 3888320 h 6752370"/>
              <a:gd name="connsiteX36" fmla="*/ 2931773 w 8078685"/>
              <a:gd name="connsiteY36" fmla="*/ 3982388 h 6752370"/>
              <a:gd name="connsiteX37" fmla="*/ 2859390 w 8078685"/>
              <a:gd name="connsiteY37" fmla="*/ 3931190 h 6752370"/>
              <a:gd name="connsiteX38" fmla="*/ 2798682 w 8078685"/>
              <a:gd name="connsiteY38" fmla="*/ 3866576 h 6752370"/>
              <a:gd name="connsiteX39" fmla="*/ 2816521 w 8078685"/>
              <a:gd name="connsiteY39" fmla="*/ 3313673 h 6752370"/>
              <a:gd name="connsiteX40" fmla="*/ 3118086 w 8078685"/>
              <a:gd name="connsiteY40" fmla="*/ 2967114 h 6752370"/>
              <a:gd name="connsiteX41" fmla="*/ 3417966 w 8078685"/>
              <a:gd name="connsiteY41" fmla="*/ 2817787 h 6752370"/>
              <a:gd name="connsiteX42" fmla="*/ 8078685 w 8078685"/>
              <a:gd name="connsiteY42" fmla="*/ 1260998 h 6752370"/>
              <a:gd name="connsiteX43" fmla="*/ 8078685 w 8078685"/>
              <a:gd name="connsiteY43" fmla="*/ 2594565 h 6752370"/>
              <a:gd name="connsiteX44" fmla="*/ 6468197 w 8078685"/>
              <a:gd name="connsiteY44" fmla="*/ 4445342 h 6752370"/>
              <a:gd name="connsiteX45" fmla="*/ 5850680 w 8078685"/>
              <a:gd name="connsiteY45" fmla="*/ 4488212 h 6752370"/>
              <a:gd name="connsiteX46" fmla="*/ 5807811 w 8078685"/>
              <a:gd name="connsiteY46" fmla="*/ 3870694 h 6752370"/>
              <a:gd name="connsiteX47" fmla="*/ 1106237 w 8078685"/>
              <a:gd name="connsiteY47" fmla="*/ 177887 h 6752370"/>
              <a:gd name="connsiteX48" fmla="*/ 1423873 w 8078685"/>
              <a:gd name="connsiteY48" fmla="*/ 284344 h 6752370"/>
              <a:gd name="connsiteX49" fmla="*/ 1423872 w 8078685"/>
              <a:gd name="connsiteY49" fmla="*/ 284345 h 6752370"/>
              <a:gd name="connsiteX50" fmla="*/ 1466743 w 8078685"/>
              <a:gd name="connsiteY50" fmla="*/ 901862 h 6752370"/>
              <a:gd name="connsiteX51" fmla="*/ 767902 w 8078685"/>
              <a:gd name="connsiteY51" fmla="*/ 1704971 h 6752370"/>
              <a:gd name="connsiteX52" fmla="*/ 150384 w 8078685"/>
              <a:gd name="connsiteY52" fmla="*/ 1747840 h 6752370"/>
              <a:gd name="connsiteX53" fmla="*/ 150384 w 8078685"/>
              <a:gd name="connsiteY53" fmla="*/ 1747842 h 6752370"/>
              <a:gd name="connsiteX54" fmla="*/ 107514 w 8078685"/>
              <a:gd name="connsiteY54" fmla="*/ 1130324 h 6752370"/>
              <a:gd name="connsiteX55" fmla="*/ 806356 w 8078685"/>
              <a:gd name="connsiteY55" fmla="*/ 327214 h 6752370"/>
              <a:gd name="connsiteX56" fmla="*/ 1106237 w 8078685"/>
              <a:gd name="connsiteY56" fmla="*/ 177887 h 6752370"/>
              <a:gd name="connsiteX57" fmla="*/ 7191287 w 8078685"/>
              <a:gd name="connsiteY57" fmla="*/ 0 h 6752370"/>
              <a:gd name="connsiteX58" fmla="*/ 8078685 w 8078685"/>
              <a:gd name="connsiteY58" fmla="*/ 0 h 6752370"/>
              <a:gd name="connsiteX59" fmla="*/ 8078685 w 8078685"/>
              <a:gd name="connsiteY59" fmla="*/ 962472 h 6752370"/>
              <a:gd name="connsiteX60" fmla="*/ 4738610 w 8078685"/>
              <a:gd name="connsiteY60" fmla="*/ 4800896 h 6752370"/>
              <a:gd name="connsiteX61" fmla="*/ 3928298 w 8078685"/>
              <a:gd name="connsiteY61" fmla="*/ 4940721 h 6752370"/>
              <a:gd name="connsiteX62" fmla="*/ 3820705 w 8078685"/>
              <a:gd name="connsiteY62" fmla="*/ 4864620 h 6752370"/>
              <a:gd name="connsiteX63" fmla="*/ 3730466 w 8078685"/>
              <a:gd name="connsiteY63" fmla="*/ 4768574 h 6752370"/>
              <a:gd name="connsiteX64" fmla="*/ 3756982 w 8078685"/>
              <a:gd name="connsiteY64" fmla="*/ 3946715 h 6752370"/>
              <a:gd name="connsiteX65" fmla="*/ 5673049 w 8078685"/>
              <a:gd name="connsiteY65" fmla="*/ 0 h 6752370"/>
              <a:gd name="connsiteX66" fmla="*/ 6628675 w 8078685"/>
              <a:gd name="connsiteY66" fmla="*/ 0 h 6752370"/>
              <a:gd name="connsiteX67" fmla="*/ 6634270 w 8078685"/>
              <a:gd name="connsiteY67" fmla="*/ 33632 h 6752370"/>
              <a:gd name="connsiteX68" fmla="*/ 6527814 w 8078685"/>
              <a:gd name="connsiteY68" fmla="*/ 351269 h 6752370"/>
              <a:gd name="connsiteX69" fmla="*/ 4420726 w 8078685"/>
              <a:gd name="connsiteY69" fmla="*/ 2772740 h 6752370"/>
              <a:gd name="connsiteX70" fmla="*/ 3803207 w 8078685"/>
              <a:gd name="connsiteY70" fmla="*/ 2815609 h 6752370"/>
              <a:gd name="connsiteX71" fmla="*/ 3803208 w 8078685"/>
              <a:gd name="connsiteY71" fmla="*/ 2815610 h 6752370"/>
              <a:gd name="connsiteX72" fmla="*/ 3760338 w 8078685"/>
              <a:gd name="connsiteY72" fmla="*/ 2198092 h 6752370"/>
              <a:gd name="connsiteX73" fmla="*/ 4198450 w 8078685"/>
              <a:gd name="connsiteY73" fmla="*/ 0 h 6752370"/>
              <a:gd name="connsiteX74" fmla="*/ 5316130 w 8078685"/>
              <a:gd name="connsiteY74" fmla="*/ 0 h 6752370"/>
              <a:gd name="connsiteX75" fmla="*/ 5284360 w 8078685"/>
              <a:gd name="connsiteY75" fmla="*/ 72089 h 6752370"/>
              <a:gd name="connsiteX76" fmla="*/ 5233162 w 8078685"/>
              <a:gd name="connsiteY76" fmla="*/ 144472 h 6752370"/>
              <a:gd name="connsiteX77" fmla="*/ 2582383 w 8078685"/>
              <a:gd name="connsiteY77" fmla="*/ 3190753 h 6752370"/>
              <a:gd name="connsiteX78" fmla="*/ 2037249 w 8078685"/>
              <a:gd name="connsiteY78" fmla="*/ 3284821 h 6752370"/>
              <a:gd name="connsiteX79" fmla="*/ 1964865 w 8078685"/>
              <a:gd name="connsiteY79" fmla="*/ 3233623 h 6752370"/>
              <a:gd name="connsiteX80" fmla="*/ 1904158 w 8078685"/>
              <a:gd name="connsiteY80" fmla="*/ 3169009 h 6752370"/>
              <a:gd name="connsiteX81" fmla="*/ 1921997 w 8078685"/>
              <a:gd name="connsiteY81" fmla="*/ 2616107 h 6752370"/>
              <a:gd name="connsiteX82" fmla="*/ 2656458 w 8078685"/>
              <a:gd name="connsiteY82" fmla="*/ 0 h 6752370"/>
              <a:gd name="connsiteX83" fmla="*/ 3650264 w 8078685"/>
              <a:gd name="connsiteY83" fmla="*/ 0 h 6752370"/>
              <a:gd name="connsiteX84" fmla="*/ 3648164 w 8078685"/>
              <a:gd name="connsiteY84" fmla="*/ 80020 h 6752370"/>
              <a:gd name="connsiteX85" fmla="*/ 3543910 w 8078685"/>
              <a:gd name="connsiteY85" fmla="*/ 313705 h 6752370"/>
              <a:gd name="connsiteX86" fmla="*/ 1630519 w 8078685"/>
              <a:gd name="connsiteY86" fmla="*/ 2512579 h 6752370"/>
              <a:gd name="connsiteX87" fmla="*/ 1085384 w 8078685"/>
              <a:gd name="connsiteY87" fmla="*/ 2606646 h 6752370"/>
              <a:gd name="connsiteX88" fmla="*/ 1013002 w 8078685"/>
              <a:gd name="connsiteY88" fmla="*/ 2555449 h 6752370"/>
              <a:gd name="connsiteX89" fmla="*/ 952294 w 8078685"/>
              <a:gd name="connsiteY89" fmla="*/ 2490835 h 6752370"/>
              <a:gd name="connsiteX90" fmla="*/ 970131 w 8078685"/>
              <a:gd name="connsiteY90" fmla="*/ 1937932 h 67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078685" h="6752370">
                <a:moveTo>
                  <a:pt x="5773986" y="6173458"/>
                </a:moveTo>
                <a:lnTo>
                  <a:pt x="5773988" y="6173459"/>
                </a:lnTo>
                <a:lnTo>
                  <a:pt x="5773988" y="6173459"/>
                </a:lnTo>
                <a:close/>
                <a:moveTo>
                  <a:pt x="7466370" y="5294350"/>
                </a:moveTo>
                <a:cubicBezTo>
                  <a:pt x="7578120" y="5286592"/>
                  <a:pt x="7692829" y="5321465"/>
                  <a:pt x="7784008" y="5400808"/>
                </a:cubicBezTo>
                <a:lnTo>
                  <a:pt x="7784007" y="5400808"/>
                </a:lnTo>
                <a:cubicBezTo>
                  <a:pt x="7966368" y="5559493"/>
                  <a:pt x="7985561" y="5835965"/>
                  <a:pt x="7826877" y="6018326"/>
                </a:cubicBezTo>
                <a:lnTo>
                  <a:pt x="7318993" y="6601986"/>
                </a:lnTo>
                <a:cubicBezTo>
                  <a:pt x="7160308" y="6784347"/>
                  <a:pt x="6883836" y="6803541"/>
                  <a:pt x="6701475" y="6644856"/>
                </a:cubicBezTo>
                <a:lnTo>
                  <a:pt x="6701476" y="6644856"/>
                </a:lnTo>
                <a:cubicBezTo>
                  <a:pt x="6519115" y="6486172"/>
                  <a:pt x="6499921" y="6209700"/>
                  <a:pt x="6658606" y="6027339"/>
                </a:cubicBezTo>
                <a:lnTo>
                  <a:pt x="7166490" y="5443677"/>
                </a:lnTo>
                <a:cubicBezTo>
                  <a:pt x="7245832" y="5352497"/>
                  <a:pt x="7354621" y="5302108"/>
                  <a:pt x="7466370" y="5294350"/>
                </a:cubicBezTo>
                <a:close/>
                <a:moveTo>
                  <a:pt x="5447729" y="4456301"/>
                </a:moveTo>
                <a:cubicBezTo>
                  <a:pt x="5559478" y="4448544"/>
                  <a:pt x="5674186" y="4483416"/>
                  <a:pt x="5765368" y="4562759"/>
                </a:cubicBezTo>
                <a:lnTo>
                  <a:pt x="5765367" y="4562760"/>
                </a:lnTo>
                <a:cubicBezTo>
                  <a:pt x="5947728" y="4721444"/>
                  <a:pt x="5966920" y="4997917"/>
                  <a:pt x="5808237" y="5180278"/>
                </a:cubicBezTo>
                <a:lnTo>
                  <a:pt x="5506672" y="5526835"/>
                </a:lnTo>
                <a:cubicBezTo>
                  <a:pt x="5367823" y="5686401"/>
                  <a:pt x="5138792" y="5721041"/>
                  <a:pt x="4961537" y="5620902"/>
                </a:cubicBezTo>
                <a:lnTo>
                  <a:pt x="4889153" y="5569704"/>
                </a:lnTo>
                <a:lnTo>
                  <a:pt x="4828446" y="5505091"/>
                </a:lnTo>
                <a:cubicBezTo>
                  <a:pt x="4704775" y="5343373"/>
                  <a:pt x="4707436" y="5111754"/>
                  <a:pt x="4846284" y="4952187"/>
                </a:cubicBezTo>
                <a:lnTo>
                  <a:pt x="5147849" y="4605628"/>
                </a:lnTo>
                <a:cubicBezTo>
                  <a:pt x="5227191" y="4514448"/>
                  <a:pt x="5335981" y="4464060"/>
                  <a:pt x="5447729" y="4456301"/>
                </a:cubicBezTo>
                <a:close/>
                <a:moveTo>
                  <a:pt x="8078685" y="2858108"/>
                </a:moveTo>
                <a:lnTo>
                  <a:pt x="8078685" y="4191675"/>
                </a:lnTo>
                <a:lnTo>
                  <a:pt x="6391504" y="6130588"/>
                </a:lnTo>
                <a:cubicBezTo>
                  <a:pt x="6252655" y="6290154"/>
                  <a:pt x="6023625" y="6324795"/>
                  <a:pt x="5846369" y="6224655"/>
                </a:cubicBezTo>
                <a:lnTo>
                  <a:pt x="5773988" y="6173459"/>
                </a:lnTo>
                <a:lnTo>
                  <a:pt x="5713280" y="6108845"/>
                </a:lnTo>
                <a:cubicBezTo>
                  <a:pt x="5589608" y="5947127"/>
                  <a:pt x="5592269" y="5715507"/>
                  <a:pt x="5731117" y="5555941"/>
                </a:cubicBezTo>
                <a:close/>
                <a:moveTo>
                  <a:pt x="3417966" y="2817787"/>
                </a:moveTo>
                <a:cubicBezTo>
                  <a:pt x="3529714" y="2810029"/>
                  <a:pt x="3644423" y="2844902"/>
                  <a:pt x="3735603" y="2924243"/>
                </a:cubicBezTo>
                <a:lnTo>
                  <a:pt x="3735603" y="2924245"/>
                </a:lnTo>
                <a:cubicBezTo>
                  <a:pt x="3917964" y="3082929"/>
                  <a:pt x="3937157" y="3359401"/>
                  <a:pt x="3778471" y="3541762"/>
                </a:cubicBezTo>
                <a:lnTo>
                  <a:pt x="3476908" y="3888320"/>
                </a:lnTo>
                <a:cubicBezTo>
                  <a:pt x="3338058" y="4047885"/>
                  <a:pt x="3109028" y="4082527"/>
                  <a:pt x="2931773" y="3982388"/>
                </a:cubicBezTo>
                <a:lnTo>
                  <a:pt x="2859390" y="3931190"/>
                </a:lnTo>
                <a:lnTo>
                  <a:pt x="2798682" y="3866576"/>
                </a:lnTo>
                <a:cubicBezTo>
                  <a:pt x="2675010" y="3704859"/>
                  <a:pt x="2677672" y="3473238"/>
                  <a:pt x="2816521" y="3313673"/>
                </a:cubicBezTo>
                <a:lnTo>
                  <a:pt x="3118086" y="2967114"/>
                </a:lnTo>
                <a:cubicBezTo>
                  <a:pt x="3197428" y="2875933"/>
                  <a:pt x="3306217" y="2825545"/>
                  <a:pt x="3417966" y="2817787"/>
                </a:cubicBezTo>
                <a:close/>
                <a:moveTo>
                  <a:pt x="8078685" y="1260998"/>
                </a:moveTo>
                <a:lnTo>
                  <a:pt x="8078685" y="2594565"/>
                </a:lnTo>
                <a:lnTo>
                  <a:pt x="6468197" y="4445342"/>
                </a:lnTo>
                <a:cubicBezTo>
                  <a:pt x="6309513" y="4627703"/>
                  <a:pt x="6033040" y="4646896"/>
                  <a:pt x="5850680" y="4488212"/>
                </a:cubicBezTo>
                <a:cubicBezTo>
                  <a:pt x="5668319" y="4329528"/>
                  <a:pt x="5649126" y="4053055"/>
                  <a:pt x="5807811" y="3870694"/>
                </a:cubicBezTo>
                <a:close/>
                <a:moveTo>
                  <a:pt x="1106237" y="177887"/>
                </a:moveTo>
                <a:cubicBezTo>
                  <a:pt x="1217985" y="170129"/>
                  <a:pt x="1332694" y="205002"/>
                  <a:pt x="1423873" y="284344"/>
                </a:cubicBezTo>
                <a:lnTo>
                  <a:pt x="1423872" y="284345"/>
                </a:lnTo>
                <a:cubicBezTo>
                  <a:pt x="1606234" y="443030"/>
                  <a:pt x="1625428" y="719502"/>
                  <a:pt x="1466743" y="901862"/>
                </a:cubicBezTo>
                <a:lnTo>
                  <a:pt x="767902" y="1704971"/>
                </a:lnTo>
                <a:cubicBezTo>
                  <a:pt x="609217" y="1887332"/>
                  <a:pt x="332745" y="1906525"/>
                  <a:pt x="150384" y="1747840"/>
                </a:cubicBezTo>
                <a:lnTo>
                  <a:pt x="150384" y="1747842"/>
                </a:lnTo>
                <a:cubicBezTo>
                  <a:pt x="-31976" y="1589157"/>
                  <a:pt x="-51169" y="1312685"/>
                  <a:pt x="107514" y="1130324"/>
                </a:cubicBezTo>
                <a:lnTo>
                  <a:pt x="806356" y="327214"/>
                </a:lnTo>
                <a:cubicBezTo>
                  <a:pt x="885699" y="236033"/>
                  <a:pt x="994487" y="185645"/>
                  <a:pt x="1106237" y="177887"/>
                </a:cubicBezTo>
                <a:close/>
                <a:moveTo>
                  <a:pt x="7191287" y="0"/>
                </a:moveTo>
                <a:lnTo>
                  <a:pt x="8078685" y="0"/>
                </a:lnTo>
                <a:lnTo>
                  <a:pt x="8078685" y="962472"/>
                </a:lnTo>
                <a:lnTo>
                  <a:pt x="4738610" y="4800896"/>
                </a:lnTo>
                <a:cubicBezTo>
                  <a:pt x="4532218" y="5038082"/>
                  <a:pt x="4191778" y="5089574"/>
                  <a:pt x="3928298" y="4940721"/>
                </a:cubicBezTo>
                <a:lnTo>
                  <a:pt x="3820705" y="4864620"/>
                </a:lnTo>
                <a:lnTo>
                  <a:pt x="3730466" y="4768574"/>
                </a:lnTo>
                <a:cubicBezTo>
                  <a:pt x="3546635" y="4528191"/>
                  <a:pt x="3550591" y="4183901"/>
                  <a:pt x="3756982" y="3946715"/>
                </a:cubicBezTo>
                <a:close/>
                <a:moveTo>
                  <a:pt x="5673049" y="0"/>
                </a:moveTo>
                <a:lnTo>
                  <a:pt x="6628675" y="0"/>
                </a:lnTo>
                <a:lnTo>
                  <a:pt x="6634270" y="33632"/>
                </a:lnTo>
                <a:cubicBezTo>
                  <a:pt x="6642028" y="145381"/>
                  <a:pt x="6607155" y="260089"/>
                  <a:pt x="6527814" y="351269"/>
                </a:cubicBezTo>
                <a:lnTo>
                  <a:pt x="4420726" y="2772740"/>
                </a:lnTo>
                <a:cubicBezTo>
                  <a:pt x="4262040" y="2955101"/>
                  <a:pt x="3985568" y="2974294"/>
                  <a:pt x="3803207" y="2815609"/>
                </a:cubicBezTo>
                <a:lnTo>
                  <a:pt x="3803208" y="2815610"/>
                </a:lnTo>
                <a:cubicBezTo>
                  <a:pt x="3620847" y="2656926"/>
                  <a:pt x="3601654" y="2380453"/>
                  <a:pt x="3760338" y="2198092"/>
                </a:cubicBezTo>
                <a:close/>
                <a:moveTo>
                  <a:pt x="4198450" y="0"/>
                </a:moveTo>
                <a:lnTo>
                  <a:pt x="5316130" y="0"/>
                </a:lnTo>
                <a:lnTo>
                  <a:pt x="5284360" y="72089"/>
                </a:lnTo>
                <a:cubicBezTo>
                  <a:pt x="5270054" y="97411"/>
                  <a:pt x="5252998" y="121677"/>
                  <a:pt x="5233162" y="144472"/>
                </a:cubicBezTo>
                <a:lnTo>
                  <a:pt x="2582383" y="3190753"/>
                </a:lnTo>
                <a:cubicBezTo>
                  <a:pt x="2443534" y="3350319"/>
                  <a:pt x="2214504" y="3384960"/>
                  <a:pt x="2037249" y="3284821"/>
                </a:cubicBezTo>
                <a:lnTo>
                  <a:pt x="1964865" y="3233623"/>
                </a:lnTo>
                <a:lnTo>
                  <a:pt x="1904158" y="3169009"/>
                </a:lnTo>
                <a:cubicBezTo>
                  <a:pt x="1780486" y="3007292"/>
                  <a:pt x="1783148" y="2775672"/>
                  <a:pt x="1921997" y="2616107"/>
                </a:cubicBezTo>
                <a:close/>
                <a:moveTo>
                  <a:pt x="2656458" y="0"/>
                </a:moveTo>
                <a:lnTo>
                  <a:pt x="3650264" y="0"/>
                </a:lnTo>
                <a:lnTo>
                  <a:pt x="3648164" y="80020"/>
                </a:lnTo>
                <a:cubicBezTo>
                  <a:pt x="3637910" y="163699"/>
                  <a:pt x="3603417" y="245319"/>
                  <a:pt x="3543910" y="313705"/>
                </a:cubicBezTo>
                <a:lnTo>
                  <a:pt x="1630519" y="2512579"/>
                </a:lnTo>
                <a:cubicBezTo>
                  <a:pt x="1491670" y="2672144"/>
                  <a:pt x="1262639" y="2706786"/>
                  <a:pt x="1085384" y="2606646"/>
                </a:cubicBezTo>
                <a:lnTo>
                  <a:pt x="1013002" y="2555449"/>
                </a:lnTo>
                <a:lnTo>
                  <a:pt x="952294" y="2490835"/>
                </a:lnTo>
                <a:cubicBezTo>
                  <a:pt x="828622" y="2329117"/>
                  <a:pt x="831284" y="2097497"/>
                  <a:pt x="970131" y="1937932"/>
                </a:cubicBezTo>
                <a:close/>
              </a:path>
            </a:pathLst>
          </a:cu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AFD4741-E4E0-4F44-F782-35ADB27F21BE}"/>
              </a:ext>
            </a:extLst>
          </p:cNvPr>
          <p:cNvSpPr txBox="1"/>
          <p:nvPr/>
        </p:nvSpPr>
        <p:spPr>
          <a:xfrm rot="10800000" flipV="1">
            <a:off x="701312" y="2660039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1F571B-D6D8-DE98-6743-81C44BE3564F}"/>
              </a:ext>
            </a:extLst>
          </p:cNvPr>
          <p:cNvSpPr txBox="1"/>
          <p:nvPr/>
        </p:nvSpPr>
        <p:spPr>
          <a:xfrm rot="10800000" flipV="1">
            <a:off x="701312" y="3635669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917552-D119-5609-875F-F32474596A22}"/>
              </a:ext>
            </a:extLst>
          </p:cNvPr>
          <p:cNvSpPr txBox="1"/>
          <p:nvPr/>
        </p:nvSpPr>
        <p:spPr>
          <a:xfrm rot="10800000" flipV="1">
            <a:off x="701312" y="4548329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D8F041-FB44-01A8-5B70-422963B4AF70}"/>
              </a:ext>
            </a:extLst>
          </p:cNvPr>
          <p:cNvSpPr txBox="1"/>
          <p:nvPr/>
        </p:nvSpPr>
        <p:spPr>
          <a:xfrm>
            <a:off x="701311" y="1182780"/>
            <a:ext cx="36909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0" b="1" spc="300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Passau</a:t>
            </a:r>
            <a:endParaRPr lang="cs-CZ" sz="7000" b="1" spc="300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A021569B-EB22-E805-EE33-193FEDD5C9EF}"/>
              </a:ext>
            </a:extLst>
          </p:cNvPr>
          <p:cNvSpPr/>
          <p:nvPr/>
        </p:nvSpPr>
        <p:spPr>
          <a:xfrm>
            <a:off x="1646412" y="9155596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08E69047-28B9-C1DA-BCC5-9345955A6808}"/>
              </a:ext>
            </a:extLst>
          </p:cNvPr>
          <p:cNvSpPr/>
          <p:nvPr/>
        </p:nvSpPr>
        <p:spPr>
          <a:xfrm>
            <a:off x="4111791" y="10724146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A886EE98-B484-A75A-1901-BC16F3147AB3}"/>
              </a:ext>
            </a:extLst>
          </p:cNvPr>
          <p:cNvSpPr/>
          <p:nvPr/>
        </p:nvSpPr>
        <p:spPr>
          <a:xfrm>
            <a:off x="6323231" y="12447320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CA3A9E-4A6B-F405-C639-C8E02151BE33}"/>
              </a:ext>
            </a:extLst>
          </p:cNvPr>
          <p:cNvSpPr txBox="1"/>
          <p:nvPr/>
        </p:nvSpPr>
        <p:spPr>
          <a:xfrm>
            <a:off x="1842626" y="11010661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A8B6852-57BD-4E2C-E9A0-B56DCFD7E921}"/>
              </a:ext>
            </a:extLst>
          </p:cNvPr>
          <p:cNvSpPr txBox="1"/>
          <p:nvPr/>
        </p:nvSpPr>
        <p:spPr>
          <a:xfrm>
            <a:off x="6519034" y="14333397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445762-9FB4-3814-F39F-B4F3B828C9D8}"/>
              </a:ext>
            </a:extLst>
          </p:cNvPr>
          <p:cNvSpPr txBox="1"/>
          <p:nvPr/>
        </p:nvSpPr>
        <p:spPr>
          <a:xfrm>
            <a:off x="4307594" y="12610223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427368B-8749-F7CB-88DB-3937851DF0F3}"/>
              </a:ext>
            </a:extLst>
          </p:cNvPr>
          <p:cNvSpPr txBox="1"/>
          <p:nvPr/>
        </p:nvSpPr>
        <p:spPr>
          <a:xfrm>
            <a:off x="1547275" y="7569500"/>
            <a:ext cx="4775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0" b="1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Kapitel</a:t>
            </a:r>
            <a:r>
              <a:rPr lang="cs-CZ" sz="7000" b="1" dirty="0">
                <a:solidFill>
                  <a:schemeClr val="tx2"/>
                </a:solidFill>
                <a:latin typeface="Avenir Next LT Pro" panose="020B0504020202020204" pitchFamily="34" charset="-18"/>
              </a:rPr>
              <a:t> 1</a:t>
            </a:r>
          </a:p>
        </p:txBody>
      </p:sp>
      <p:pic>
        <p:nvPicPr>
          <p:cNvPr id="15" name="Grafický objekt 14" descr="Knihy se souvislou výplní">
            <a:extLst>
              <a:ext uri="{FF2B5EF4-FFF2-40B4-BE49-F238E27FC236}">
                <a16:creationId xmlns:a16="http://schemas.microsoft.com/office/drawing/2014/main" id="{1946F737-2185-5B50-21FB-6AB3D1C8B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8657" y="9643056"/>
            <a:ext cx="914400" cy="914400"/>
          </a:xfrm>
          <a:prstGeom prst="rect">
            <a:avLst/>
          </a:prstGeom>
        </p:spPr>
      </p:pic>
      <p:pic>
        <p:nvPicPr>
          <p:cNvPr id="16" name="Grafický objekt 15" descr="Kotva se souvislou výplní">
            <a:extLst>
              <a:ext uri="{FF2B5EF4-FFF2-40B4-BE49-F238E27FC236}">
                <a16:creationId xmlns:a16="http://schemas.microsoft.com/office/drawing/2014/main" id="{62C35F01-BB07-F09A-F81E-A0EF7D9DC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7499" y="11205845"/>
            <a:ext cx="914400" cy="914400"/>
          </a:xfrm>
          <a:prstGeom prst="rect">
            <a:avLst/>
          </a:prstGeom>
        </p:spPr>
      </p:pic>
      <p:pic>
        <p:nvPicPr>
          <p:cNvPr id="17" name="Grafický objekt 16" descr="Půjčka se souvislou výplní">
            <a:extLst>
              <a:ext uri="{FF2B5EF4-FFF2-40B4-BE49-F238E27FC236}">
                <a16:creationId xmlns:a16="http://schemas.microsoft.com/office/drawing/2014/main" id="{DFDE863E-49D9-D5DE-D508-729B7E252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6196" y="12965792"/>
            <a:ext cx="914400" cy="91440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368A940-22F9-69C7-4325-B31B25733FA0}"/>
              </a:ext>
            </a:extLst>
          </p:cNvPr>
          <p:cNvSpPr txBox="1"/>
          <p:nvPr/>
        </p:nvSpPr>
        <p:spPr>
          <a:xfrm rot="10800000" flipV="1">
            <a:off x="1646412" y="15109884"/>
            <a:ext cx="1077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elit.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Etiam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bibendum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elit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eget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erat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.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Mauris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suscipit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ligula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pharetra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semper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nibh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ante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cursus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purus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vel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sagittis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velit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mauris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vel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metus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.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Praesent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id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justo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in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neque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elementum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ultrices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. In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laoreet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magna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id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viverra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tincidunt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sem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odio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bibendum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justo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vel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imperdiet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sapien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wisi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sed libero.</a:t>
            </a:r>
            <a:endParaRPr lang="cs-CZ" b="1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70751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1">
                <a:lumMod val="5000"/>
                <a:lumOff val="95000"/>
              </a:schemeClr>
            </a:gs>
            <a:gs pos="96000">
              <a:schemeClr val="tx2">
                <a:lumMod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3" name="Obrázek 42" descr="Passau Travel Guide: Best of Passau, Bavaria Travel 2024 | Expedia.co.uk">
            <a:extLst>
              <a:ext uri="{FF2B5EF4-FFF2-40B4-BE49-F238E27FC236}">
                <a16:creationId xmlns:a16="http://schemas.microsoft.com/office/drawing/2014/main" id="{7754BB5C-A57A-B244-A56A-C66AC846E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8" t="9478" b="7550"/>
          <a:stretch/>
        </p:blipFill>
        <p:spPr bwMode="auto">
          <a:xfrm>
            <a:off x="7331242" y="1282"/>
            <a:ext cx="4860759" cy="4062746"/>
          </a:xfrm>
          <a:custGeom>
            <a:avLst/>
            <a:gdLst>
              <a:gd name="connsiteX0" fmla="*/ 5773986 w 8078685"/>
              <a:gd name="connsiteY0" fmla="*/ 6173458 h 6752370"/>
              <a:gd name="connsiteX1" fmla="*/ 5773988 w 8078685"/>
              <a:gd name="connsiteY1" fmla="*/ 6173459 h 6752370"/>
              <a:gd name="connsiteX2" fmla="*/ 5773988 w 8078685"/>
              <a:gd name="connsiteY2" fmla="*/ 6173459 h 6752370"/>
              <a:gd name="connsiteX3" fmla="*/ 7466370 w 8078685"/>
              <a:gd name="connsiteY3" fmla="*/ 5294350 h 6752370"/>
              <a:gd name="connsiteX4" fmla="*/ 7784008 w 8078685"/>
              <a:gd name="connsiteY4" fmla="*/ 5400808 h 6752370"/>
              <a:gd name="connsiteX5" fmla="*/ 7784007 w 8078685"/>
              <a:gd name="connsiteY5" fmla="*/ 5400808 h 6752370"/>
              <a:gd name="connsiteX6" fmla="*/ 7826877 w 8078685"/>
              <a:gd name="connsiteY6" fmla="*/ 6018326 h 6752370"/>
              <a:gd name="connsiteX7" fmla="*/ 7318993 w 8078685"/>
              <a:gd name="connsiteY7" fmla="*/ 6601986 h 6752370"/>
              <a:gd name="connsiteX8" fmla="*/ 6701475 w 8078685"/>
              <a:gd name="connsiteY8" fmla="*/ 6644856 h 6752370"/>
              <a:gd name="connsiteX9" fmla="*/ 6701476 w 8078685"/>
              <a:gd name="connsiteY9" fmla="*/ 6644856 h 6752370"/>
              <a:gd name="connsiteX10" fmla="*/ 6658606 w 8078685"/>
              <a:gd name="connsiteY10" fmla="*/ 6027339 h 6752370"/>
              <a:gd name="connsiteX11" fmla="*/ 7166490 w 8078685"/>
              <a:gd name="connsiteY11" fmla="*/ 5443677 h 6752370"/>
              <a:gd name="connsiteX12" fmla="*/ 7466370 w 8078685"/>
              <a:gd name="connsiteY12" fmla="*/ 5294350 h 6752370"/>
              <a:gd name="connsiteX13" fmla="*/ 5447729 w 8078685"/>
              <a:gd name="connsiteY13" fmla="*/ 4456301 h 6752370"/>
              <a:gd name="connsiteX14" fmla="*/ 5765368 w 8078685"/>
              <a:gd name="connsiteY14" fmla="*/ 4562759 h 6752370"/>
              <a:gd name="connsiteX15" fmla="*/ 5765367 w 8078685"/>
              <a:gd name="connsiteY15" fmla="*/ 4562760 h 6752370"/>
              <a:gd name="connsiteX16" fmla="*/ 5808237 w 8078685"/>
              <a:gd name="connsiteY16" fmla="*/ 5180278 h 6752370"/>
              <a:gd name="connsiteX17" fmla="*/ 5506672 w 8078685"/>
              <a:gd name="connsiteY17" fmla="*/ 5526835 h 6752370"/>
              <a:gd name="connsiteX18" fmla="*/ 4961537 w 8078685"/>
              <a:gd name="connsiteY18" fmla="*/ 5620902 h 6752370"/>
              <a:gd name="connsiteX19" fmla="*/ 4889153 w 8078685"/>
              <a:gd name="connsiteY19" fmla="*/ 5569704 h 6752370"/>
              <a:gd name="connsiteX20" fmla="*/ 4828446 w 8078685"/>
              <a:gd name="connsiteY20" fmla="*/ 5505091 h 6752370"/>
              <a:gd name="connsiteX21" fmla="*/ 4846284 w 8078685"/>
              <a:gd name="connsiteY21" fmla="*/ 4952187 h 6752370"/>
              <a:gd name="connsiteX22" fmla="*/ 5147849 w 8078685"/>
              <a:gd name="connsiteY22" fmla="*/ 4605628 h 6752370"/>
              <a:gd name="connsiteX23" fmla="*/ 5447729 w 8078685"/>
              <a:gd name="connsiteY23" fmla="*/ 4456301 h 6752370"/>
              <a:gd name="connsiteX24" fmla="*/ 8078685 w 8078685"/>
              <a:gd name="connsiteY24" fmla="*/ 2858108 h 6752370"/>
              <a:gd name="connsiteX25" fmla="*/ 8078685 w 8078685"/>
              <a:gd name="connsiteY25" fmla="*/ 4191675 h 6752370"/>
              <a:gd name="connsiteX26" fmla="*/ 6391504 w 8078685"/>
              <a:gd name="connsiteY26" fmla="*/ 6130588 h 6752370"/>
              <a:gd name="connsiteX27" fmla="*/ 5846369 w 8078685"/>
              <a:gd name="connsiteY27" fmla="*/ 6224655 h 6752370"/>
              <a:gd name="connsiteX28" fmla="*/ 5773988 w 8078685"/>
              <a:gd name="connsiteY28" fmla="*/ 6173459 h 6752370"/>
              <a:gd name="connsiteX29" fmla="*/ 5713280 w 8078685"/>
              <a:gd name="connsiteY29" fmla="*/ 6108845 h 6752370"/>
              <a:gd name="connsiteX30" fmla="*/ 5731117 w 8078685"/>
              <a:gd name="connsiteY30" fmla="*/ 5555941 h 6752370"/>
              <a:gd name="connsiteX31" fmla="*/ 3417966 w 8078685"/>
              <a:gd name="connsiteY31" fmla="*/ 2817787 h 6752370"/>
              <a:gd name="connsiteX32" fmla="*/ 3735603 w 8078685"/>
              <a:gd name="connsiteY32" fmla="*/ 2924243 h 6752370"/>
              <a:gd name="connsiteX33" fmla="*/ 3735603 w 8078685"/>
              <a:gd name="connsiteY33" fmla="*/ 2924245 h 6752370"/>
              <a:gd name="connsiteX34" fmla="*/ 3778471 w 8078685"/>
              <a:gd name="connsiteY34" fmla="*/ 3541762 h 6752370"/>
              <a:gd name="connsiteX35" fmla="*/ 3476908 w 8078685"/>
              <a:gd name="connsiteY35" fmla="*/ 3888320 h 6752370"/>
              <a:gd name="connsiteX36" fmla="*/ 2931773 w 8078685"/>
              <a:gd name="connsiteY36" fmla="*/ 3982388 h 6752370"/>
              <a:gd name="connsiteX37" fmla="*/ 2859390 w 8078685"/>
              <a:gd name="connsiteY37" fmla="*/ 3931190 h 6752370"/>
              <a:gd name="connsiteX38" fmla="*/ 2798682 w 8078685"/>
              <a:gd name="connsiteY38" fmla="*/ 3866576 h 6752370"/>
              <a:gd name="connsiteX39" fmla="*/ 2816521 w 8078685"/>
              <a:gd name="connsiteY39" fmla="*/ 3313673 h 6752370"/>
              <a:gd name="connsiteX40" fmla="*/ 3118086 w 8078685"/>
              <a:gd name="connsiteY40" fmla="*/ 2967114 h 6752370"/>
              <a:gd name="connsiteX41" fmla="*/ 3417966 w 8078685"/>
              <a:gd name="connsiteY41" fmla="*/ 2817787 h 6752370"/>
              <a:gd name="connsiteX42" fmla="*/ 8078685 w 8078685"/>
              <a:gd name="connsiteY42" fmla="*/ 1260998 h 6752370"/>
              <a:gd name="connsiteX43" fmla="*/ 8078685 w 8078685"/>
              <a:gd name="connsiteY43" fmla="*/ 2594565 h 6752370"/>
              <a:gd name="connsiteX44" fmla="*/ 6468197 w 8078685"/>
              <a:gd name="connsiteY44" fmla="*/ 4445342 h 6752370"/>
              <a:gd name="connsiteX45" fmla="*/ 5850680 w 8078685"/>
              <a:gd name="connsiteY45" fmla="*/ 4488212 h 6752370"/>
              <a:gd name="connsiteX46" fmla="*/ 5807811 w 8078685"/>
              <a:gd name="connsiteY46" fmla="*/ 3870694 h 6752370"/>
              <a:gd name="connsiteX47" fmla="*/ 1106237 w 8078685"/>
              <a:gd name="connsiteY47" fmla="*/ 177887 h 6752370"/>
              <a:gd name="connsiteX48" fmla="*/ 1423873 w 8078685"/>
              <a:gd name="connsiteY48" fmla="*/ 284344 h 6752370"/>
              <a:gd name="connsiteX49" fmla="*/ 1423872 w 8078685"/>
              <a:gd name="connsiteY49" fmla="*/ 284345 h 6752370"/>
              <a:gd name="connsiteX50" fmla="*/ 1466743 w 8078685"/>
              <a:gd name="connsiteY50" fmla="*/ 901862 h 6752370"/>
              <a:gd name="connsiteX51" fmla="*/ 767902 w 8078685"/>
              <a:gd name="connsiteY51" fmla="*/ 1704971 h 6752370"/>
              <a:gd name="connsiteX52" fmla="*/ 150384 w 8078685"/>
              <a:gd name="connsiteY52" fmla="*/ 1747840 h 6752370"/>
              <a:gd name="connsiteX53" fmla="*/ 150384 w 8078685"/>
              <a:gd name="connsiteY53" fmla="*/ 1747842 h 6752370"/>
              <a:gd name="connsiteX54" fmla="*/ 107514 w 8078685"/>
              <a:gd name="connsiteY54" fmla="*/ 1130324 h 6752370"/>
              <a:gd name="connsiteX55" fmla="*/ 806356 w 8078685"/>
              <a:gd name="connsiteY55" fmla="*/ 327214 h 6752370"/>
              <a:gd name="connsiteX56" fmla="*/ 1106237 w 8078685"/>
              <a:gd name="connsiteY56" fmla="*/ 177887 h 6752370"/>
              <a:gd name="connsiteX57" fmla="*/ 7191287 w 8078685"/>
              <a:gd name="connsiteY57" fmla="*/ 0 h 6752370"/>
              <a:gd name="connsiteX58" fmla="*/ 8078685 w 8078685"/>
              <a:gd name="connsiteY58" fmla="*/ 0 h 6752370"/>
              <a:gd name="connsiteX59" fmla="*/ 8078685 w 8078685"/>
              <a:gd name="connsiteY59" fmla="*/ 962472 h 6752370"/>
              <a:gd name="connsiteX60" fmla="*/ 4738610 w 8078685"/>
              <a:gd name="connsiteY60" fmla="*/ 4800896 h 6752370"/>
              <a:gd name="connsiteX61" fmla="*/ 3928298 w 8078685"/>
              <a:gd name="connsiteY61" fmla="*/ 4940721 h 6752370"/>
              <a:gd name="connsiteX62" fmla="*/ 3820705 w 8078685"/>
              <a:gd name="connsiteY62" fmla="*/ 4864620 h 6752370"/>
              <a:gd name="connsiteX63" fmla="*/ 3730466 w 8078685"/>
              <a:gd name="connsiteY63" fmla="*/ 4768574 h 6752370"/>
              <a:gd name="connsiteX64" fmla="*/ 3756982 w 8078685"/>
              <a:gd name="connsiteY64" fmla="*/ 3946715 h 6752370"/>
              <a:gd name="connsiteX65" fmla="*/ 5673049 w 8078685"/>
              <a:gd name="connsiteY65" fmla="*/ 0 h 6752370"/>
              <a:gd name="connsiteX66" fmla="*/ 6628675 w 8078685"/>
              <a:gd name="connsiteY66" fmla="*/ 0 h 6752370"/>
              <a:gd name="connsiteX67" fmla="*/ 6634270 w 8078685"/>
              <a:gd name="connsiteY67" fmla="*/ 33632 h 6752370"/>
              <a:gd name="connsiteX68" fmla="*/ 6527814 w 8078685"/>
              <a:gd name="connsiteY68" fmla="*/ 351269 h 6752370"/>
              <a:gd name="connsiteX69" fmla="*/ 4420726 w 8078685"/>
              <a:gd name="connsiteY69" fmla="*/ 2772740 h 6752370"/>
              <a:gd name="connsiteX70" fmla="*/ 3803207 w 8078685"/>
              <a:gd name="connsiteY70" fmla="*/ 2815609 h 6752370"/>
              <a:gd name="connsiteX71" fmla="*/ 3803208 w 8078685"/>
              <a:gd name="connsiteY71" fmla="*/ 2815610 h 6752370"/>
              <a:gd name="connsiteX72" fmla="*/ 3760338 w 8078685"/>
              <a:gd name="connsiteY72" fmla="*/ 2198092 h 6752370"/>
              <a:gd name="connsiteX73" fmla="*/ 4198450 w 8078685"/>
              <a:gd name="connsiteY73" fmla="*/ 0 h 6752370"/>
              <a:gd name="connsiteX74" fmla="*/ 5316130 w 8078685"/>
              <a:gd name="connsiteY74" fmla="*/ 0 h 6752370"/>
              <a:gd name="connsiteX75" fmla="*/ 5284360 w 8078685"/>
              <a:gd name="connsiteY75" fmla="*/ 72089 h 6752370"/>
              <a:gd name="connsiteX76" fmla="*/ 5233162 w 8078685"/>
              <a:gd name="connsiteY76" fmla="*/ 144472 h 6752370"/>
              <a:gd name="connsiteX77" fmla="*/ 2582383 w 8078685"/>
              <a:gd name="connsiteY77" fmla="*/ 3190753 h 6752370"/>
              <a:gd name="connsiteX78" fmla="*/ 2037249 w 8078685"/>
              <a:gd name="connsiteY78" fmla="*/ 3284821 h 6752370"/>
              <a:gd name="connsiteX79" fmla="*/ 1964865 w 8078685"/>
              <a:gd name="connsiteY79" fmla="*/ 3233623 h 6752370"/>
              <a:gd name="connsiteX80" fmla="*/ 1904158 w 8078685"/>
              <a:gd name="connsiteY80" fmla="*/ 3169009 h 6752370"/>
              <a:gd name="connsiteX81" fmla="*/ 1921997 w 8078685"/>
              <a:gd name="connsiteY81" fmla="*/ 2616107 h 6752370"/>
              <a:gd name="connsiteX82" fmla="*/ 2656458 w 8078685"/>
              <a:gd name="connsiteY82" fmla="*/ 0 h 6752370"/>
              <a:gd name="connsiteX83" fmla="*/ 3650264 w 8078685"/>
              <a:gd name="connsiteY83" fmla="*/ 0 h 6752370"/>
              <a:gd name="connsiteX84" fmla="*/ 3648164 w 8078685"/>
              <a:gd name="connsiteY84" fmla="*/ 80020 h 6752370"/>
              <a:gd name="connsiteX85" fmla="*/ 3543910 w 8078685"/>
              <a:gd name="connsiteY85" fmla="*/ 313705 h 6752370"/>
              <a:gd name="connsiteX86" fmla="*/ 1630519 w 8078685"/>
              <a:gd name="connsiteY86" fmla="*/ 2512579 h 6752370"/>
              <a:gd name="connsiteX87" fmla="*/ 1085384 w 8078685"/>
              <a:gd name="connsiteY87" fmla="*/ 2606646 h 6752370"/>
              <a:gd name="connsiteX88" fmla="*/ 1013002 w 8078685"/>
              <a:gd name="connsiteY88" fmla="*/ 2555449 h 6752370"/>
              <a:gd name="connsiteX89" fmla="*/ 952294 w 8078685"/>
              <a:gd name="connsiteY89" fmla="*/ 2490835 h 6752370"/>
              <a:gd name="connsiteX90" fmla="*/ 970131 w 8078685"/>
              <a:gd name="connsiteY90" fmla="*/ 1937932 h 675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078685" h="6752370">
                <a:moveTo>
                  <a:pt x="5773986" y="6173458"/>
                </a:moveTo>
                <a:lnTo>
                  <a:pt x="5773988" y="6173459"/>
                </a:lnTo>
                <a:lnTo>
                  <a:pt x="5773988" y="6173459"/>
                </a:lnTo>
                <a:close/>
                <a:moveTo>
                  <a:pt x="7466370" y="5294350"/>
                </a:moveTo>
                <a:cubicBezTo>
                  <a:pt x="7578120" y="5286592"/>
                  <a:pt x="7692829" y="5321465"/>
                  <a:pt x="7784008" y="5400808"/>
                </a:cubicBezTo>
                <a:lnTo>
                  <a:pt x="7784007" y="5400808"/>
                </a:lnTo>
                <a:cubicBezTo>
                  <a:pt x="7966368" y="5559493"/>
                  <a:pt x="7985561" y="5835965"/>
                  <a:pt x="7826877" y="6018326"/>
                </a:cubicBezTo>
                <a:lnTo>
                  <a:pt x="7318993" y="6601986"/>
                </a:lnTo>
                <a:cubicBezTo>
                  <a:pt x="7160308" y="6784347"/>
                  <a:pt x="6883836" y="6803541"/>
                  <a:pt x="6701475" y="6644856"/>
                </a:cubicBezTo>
                <a:lnTo>
                  <a:pt x="6701476" y="6644856"/>
                </a:lnTo>
                <a:cubicBezTo>
                  <a:pt x="6519115" y="6486172"/>
                  <a:pt x="6499921" y="6209700"/>
                  <a:pt x="6658606" y="6027339"/>
                </a:cubicBezTo>
                <a:lnTo>
                  <a:pt x="7166490" y="5443677"/>
                </a:lnTo>
                <a:cubicBezTo>
                  <a:pt x="7245832" y="5352497"/>
                  <a:pt x="7354621" y="5302108"/>
                  <a:pt x="7466370" y="5294350"/>
                </a:cubicBezTo>
                <a:close/>
                <a:moveTo>
                  <a:pt x="5447729" y="4456301"/>
                </a:moveTo>
                <a:cubicBezTo>
                  <a:pt x="5559478" y="4448544"/>
                  <a:pt x="5674186" y="4483416"/>
                  <a:pt x="5765368" y="4562759"/>
                </a:cubicBezTo>
                <a:lnTo>
                  <a:pt x="5765367" y="4562760"/>
                </a:lnTo>
                <a:cubicBezTo>
                  <a:pt x="5947728" y="4721444"/>
                  <a:pt x="5966920" y="4997917"/>
                  <a:pt x="5808237" y="5180278"/>
                </a:cubicBezTo>
                <a:lnTo>
                  <a:pt x="5506672" y="5526835"/>
                </a:lnTo>
                <a:cubicBezTo>
                  <a:pt x="5367823" y="5686401"/>
                  <a:pt x="5138792" y="5721041"/>
                  <a:pt x="4961537" y="5620902"/>
                </a:cubicBezTo>
                <a:lnTo>
                  <a:pt x="4889153" y="5569704"/>
                </a:lnTo>
                <a:lnTo>
                  <a:pt x="4828446" y="5505091"/>
                </a:lnTo>
                <a:cubicBezTo>
                  <a:pt x="4704775" y="5343373"/>
                  <a:pt x="4707436" y="5111754"/>
                  <a:pt x="4846284" y="4952187"/>
                </a:cubicBezTo>
                <a:lnTo>
                  <a:pt x="5147849" y="4605628"/>
                </a:lnTo>
                <a:cubicBezTo>
                  <a:pt x="5227191" y="4514448"/>
                  <a:pt x="5335981" y="4464060"/>
                  <a:pt x="5447729" y="4456301"/>
                </a:cubicBezTo>
                <a:close/>
                <a:moveTo>
                  <a:pt x="8078685" y="2858108"/>
                </a:moveTo>
                <a:lnTo>
                  <a:pt x="8078685" y="4191675"/>
                </a:lnTo>
                <a:lnTo>
                  <a:pt x="6391504" y="6130588"/>
                </a:lnTo>
                <a:cubicBezTo>
                  <a:pt x="6252655" y="6290154"/>
                  <a:pt x="6023625" y="6324795"/>
                  <a:pt x="5846369" y="6224655"/>
                </a:cubicBezTo>
                <a:lnTo>
                  <a:pt x="5773988" y="6173459"/>
                </a:lnTo>
                <a:lnTo>
                  <a:pt x="5713280" y="6108845"/>
                </a:lnTo>
                <a:cubicBezTo>
                  <a:pt x="5589608" y="5947127"/>
                  <a:pt x="5592269" y="5715507"/>
                  <a:pt x="5731117" y="5555941"/>
                </a:cubicBezTo>
                <a:close/>
                <a:moveTo>
                  <a:pt x="3417966" y="2817787"/>
                </a:moveTo>
                <a:cubicBezTo>
                  <a:pt x="3529714" y="2810029"/>
                  <a:pt x="3644423" y="2844902"/>
                  <a:pt x="3735603" y="2924243"/>
                </a:cubicBezTo>
                <a:lnTo>
                  <a:pt x="3735603" y="2924245"/>
                </a:lnTo>
                <a:cubicBezTo>
                  <a:pt x="3917964" y="3082929"/>
                  <a:pt x="3937157" y="3359401"/>
                  <a:pt x="3778471" y="3541762"/>
                </a:cubicBezTo>
                <a:lnTo>
                  <a:pt x="3476908" y="3888320"/>
                </a:lnTo>
                <a:cubicBezTo>
                  <a:pt x="3338058" y="4047885"/>
                  <a:pt x="3109028" y="4082527"/>
                  <a:pt x="2931773" y="3982388"/>
                </a:cubicBezTo>
                <a:lnTo>
                  <a:pt x="2859390" y="3931190"/>
                </a:lnTo>
                <a:lnTo>
                  <a:pt x="2798682" y="3866576"/>
                </a:lnTo>
                <a:cubicBezTo>
                  <a:pt x="2675010" y="3704859"/>
                  <a:pt x="2677672" y="3473238"/>
                  <a:pt x="2816521" y="3313673"/>
                </a:cubicBezTo>
                <a:lnTo>
                  <a:pt x="3118086" y="2967114"/>
                </a:lnTo>
                <a:cubicBezTo>
                  <a:pt x="3197428" y="2875933"/>
                  <a:pt x="3306217" y="2825545"/>
                  <a:pt x="3417966" y="2817787"/>
                </a:cubicBezTo>
                <a:close/>
                <a:moveTo>
                  <a:pt x="8078685" y="1260998"/>
                </a:moveTo>
                <a:lnTo>
                  <a:pt x="8078685" y="2594565"/>
                </a:lnTo>
                <a:lnTo>
                  <a:pt x="6468197" y="4445342"/>
                </a:lnTo>
                <a:cubicBezTo>
                  <a:pt x="6309513" y="4627703"/>
                  <a:pt x="6033040" y="4646896"/>
                  <a:pt x="5850680" y="4488212"/>
                </a:cubicBezTo>
                <a:cubicBezTo>
                  <a:pt x="5668319" y="4329528"/>
                  <a:pt x="5649126" y="4053055"/>
                  <a:pt x="5807811" y="3870694"/>
                </a:cubicBezTo>
                <a:close/>
                <a:moveTo>
                  <a:pt x="1106237" y="177887"/>
                </a:moveTo>
                <a:cubicBezTo>
                  <a:pt x="1217985" y="170129"/>
                  <a:pt x="1332694" y="205002"/>
                  <a:pt x="1423873" y="284344"/>
                </a:cubicBezTo>
                <a:lnTo>
                  <a:pt x="1423872" y="284345"/>
                </a:lnTo>
                <a:cubicBezTo>
                  <a:pt x="1606234" y="443030"/>
                  <a:pt x="1625428" y="719502"/>
                  <a:pt x="1466743" y="901862"/>
                </a:cubicBezTo>
                <a:lnTo>
                  <a:pt x="767902" y="1704971"/>
                </a:lnTo>
                <a:cubicBezTo>
                  <a:pt x="609217" y="1887332"/>
                  <a:pt x="332745" y="1906525"/>
                  <a:pt x="150384" y="1747840"/>
                </a:cubicBezTo>
                <a:lnTo>
                  <a:pt x="150384" y="1747842"/>
                </a:lnTo>
                <a:cubicBezTo>
                  <a:pt x="-31976" y="1589157"/>
                  <a:pt x="-51169" y="1312685"/>
                  <a:pt x="107514" y="1130324"/>
                </a:cubicBezTo>
                <a:lnTo>
                  <a:pt x="806356" y="327214"/>
                </a:lnTo>
                <a:cubicBezTo>
                  <a:pt x="885699" y="236033"/>
                  <a:pt x="994487" y="185645"/>
                  <a:pt x="1106237" y="177887"/>
                </a:cubicBezTo>
                <a:close/>
                <a:moveTo>
                  <a:pt x="7191287" y="0"/>
                </a:moveTo>
                <a:lnTo>
                  <a:pt x="8078685" y="0"/>
                </a:lnTo>
                <a:lnTo>
                  <a:pt x="8078685" y="962472"/>
                </a:lnTo>
                <a:lnTo>
                  <a:pt x="4738610" y="4800896"/>
                </a:lnTo>
                <a:cubicBezTo>
                  <a:pt x="4532218" y="5038082"/>
                  <a:pt x="4191778" y="5089574"/>
                  <a:pt x="3928298" y="4940721"/>
                </a:cubicBezTo>
                <a:lnTo>
                  <a:pt x="3820705" y="4864620"/>
                </a:lnTo>
                <a:lnTo>
                  <a:pt x="3730466" y="4768574"/>
                </a:lnTo>
                <a:cubicBezTo>
                  <a:pt x="3546635" y="4528191"/>
                  <a:pt x="3550591" y="4183901"/>
                  <a:pt x="3756982" y="3946715"/>
                </a:cubicBezTo>
                <a:close/>
                <a:moveTo>
                  <a:pt x="5673049" y="0"/>
                </a:moveTo>
                <a:lnTo>
                  <a:pt x="6628675" y="0"/>
                </a:lnTo>
                <a:lnTo>
                  <a:pt x="6634270" y="33632"/>
                </a:lnTo>
                <a:cubicBezTo>
                  <a:pt x="6642028" y="145381"/>
                  <a:pt x="6607155" y="260089"/>
                  <a:pt x="6527814" y="351269"/>
                </a:cubicBezTo>
                <a:lnTo>
                  <a:pt x="4420726" y="2772740"/>
                </a:lnTo>
                <a:cubicBezTo>
                  <a:pt x="4262040" y="2955101"/>
                  <a:pt x="3985568" y="2974294"/>
                  <a:pt x="3803207" y="2815609"/>
                </a:cubicBezTo>
                <a:lnTo>
                  <a:pt x="3803208" y="2815610"/>
                </a:lnTo>
                <a:cubicBezTo>
                  <a:pt x="3620847" y="2656926"/>
                  <a:pt x="3601654" y="2380453"/>
                  <a:pt x="3760338" y="2198092"/>
                </a:cubicBezTo>
                <a:close/>
                <a:moveTo>
                  <a:pt x="4198450" y="0"/>
                </a:moveTo>
                <a:lnTo>
                  <a:pt x="5316130" y="0"/>
                </a:lnTo>
                <a:lnTo>
                  <a:pt x="5284360" y="72089"/>
                </a:lnTo>
                <a:cubicBezTo>
                  <a:pt x="5270054" y="97411"/>
                  <a:pt x="5252998" y="121677"/>
                  <a:pt x="5233162" y="144472"/>
                </a:cubicBezTo>
                <a:lnTo>
                  <a:pt x="2582383" y="3190753"/>
                </a:lnTo>
                <a:cubicBezTo>
                  <a:pt x="2443534" y="3350319"/>
                  <a:pt x="2214504" y="3384960"/>
                  <a:pt x="2037249" y="3284821"/>
                </a:cubicBezTo>
                <a:lnTo>
                  <a:pt x="1964865" y="3233623"/>
                </a:lnTo>
                <a:lnTo>
                  <a:pt x="1904158" y="3169009"/>
                </a:lnTo>
                <a:cubicBezTo>
                  <a:pt x="1780486" y="3007292"/>
                  <a:pt x="1783148" y="2775672"/>
                  <a:pt x="1921997" y="2616107"/>
                </a:cubicBezTo>
                <a:close/>
                <a:moveTo>
                  <a:pt x="2656458" y="0"/>
                </a:moveTo>
                <a:lnTo>
                  <a:pt x="3650264" y="0"/>
                </a:lnTo>
                <a:lnTo>
                  <a:pt x="3648164" y="80020"/>
                </a:lnTo>
                <a:cubicBezTo>
                  <a:pt x="3637910" y="163699"/>
                  <a:pt x="3603417" y="245319"/>
                  <a:pt x="3543910" y="313705"/>
                </a:cubicBezTo>
                <a:lnTo>
                  <a:pt x="1630519" y="2512579"/>
                </a:lnTo>
                <a:cubicBezTo>
                  <a:pt x="1491670" y="2672144"/>
                  <a:pt x="1262639" y="2706786"/>
                  <a:pt x="1085384" y="2606646"/>
                </a:cubicBezTo>
                <a:lnTo>
                  <a:pt x="1013002" y="2555449"/>
                </a:lnTo>
                <a:lnTo>
                  <a:pt x="952294" y="2490835"/>
                </a:lnTo>
                <a:cubicBezTo>
                  <a:pt x="828622" y="2329117"/>
                  <a:pt x="831284" y="2097497"/>
                  <a:pt x="970131" y="1937932"/>
                </a:cubicBezTo>
                <a:close/>
              </a:path>
            </a:pathLst>
          </a:cu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AFD4741-E4E0-4F44-F782-35ADB27F21BE}"/>
              </a:ext>
            </a:extLst>
          </p:cNvPr>
          <p:cNvSpPr txBox="1"/>
          <p:nvPr/>
        </p:nvSpPr>
        <p:spPr>
          <a:xfrm rot="10800000" flipV="1">
            <a:off x="-6061609" y="2459089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1F571B-D6D8-DE98-6743-81C44BE3564F}"/>
              </a:ext>
            </a:extLst>
          </p:cNvPr>
          <p:cNvSpPr txBox="1"/>
          <p:nvPr/>
        </p:nvSpPr>
        <p:spPr>
          <a:xfrm rot="10800000" flipV="1">
            <a:off x="-7766849" y="3494460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917552-D119-5609-875F-F32474596A22}"/>
              </a:ext>
            </a:extLst>
          </p:cNvPr>
          <p:cNvSpPr txBox="1"/>
          <p:nvPr/>
        </p:nvSpPr>
        <p:spPr>
          <a:xfrm rot="10800000" flipV="1">
            <a:off x="-9472089" y="4391332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D8F041-FB44-01A8-5B70-422963B4AF70}"/>
              </a:ext>
            </a:extLst>
          </p:cNvPr>
          <p:cNvSpPr txBox="1"/>
          <p:nvPr/>
        </p:nvSpPr>
        <p:spPr>
          <a:xfrm>
            <a:off x="-4598278" y="1021406"/>
            <a:ext cx="36909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0" b="1" spc="300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Passau</a:t>
            </a:r>
            <a:endParaRPr lang="cs-CZ" sz="7000" b="1" spc="300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FDAA413B-4D26-E581-1047-7E05F066C7A0}"/>
              </a:ext>
            </a:extLst>
          </p:cNvPr>
          <p:cNvSpPr/>
          <p:nvPr/>
        </p:nvSpPr>
        <p:spPr>
          <a:xfrm>
            <a:off x="1419181" y="2490101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3DFFE281-6D24-5ACE-215C-53FE1F3DBBF9}"/>
              </a:ext>
            </a:extLst>
          </p:cNvPr>
          <p:cNvSpPr/>
          <p:nvPr/>
        </p:nvSpPr>
        <p:spPr>
          <a:xfrm>
            <a:off x="3900594" y="2459089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FF9D101E-0D09-B449-66A7-C88BB74922FA}"/>
              </a:ext>
            </a:extLst>
          </p:cNvPr>
          <p:cNvSpPr/>
          <p:nvPr/>
        </p:nvSpPr>
        <p:spPr>
          <a:xfrm>
            <a:off x="6381596" y="2459089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DDD48C8-7484-F8CA-09C4-B135CB4A01ED}"/>
              </a:ext>
            </a:extLst>
          </p:cNvPr>
          <p:cNvSpPr txBox="1"/>
          <p:nvPr/>
        </p:nvSpPr>
        <p:spPr>
          <a:xfrm>
            <a:off x="1615395" y="4345166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D25721-19C8-6ACD-F493-C1DBB6D08BC2}"/>
              </a:ext>
            </a:extLst>
          </p:cNvPr>
          <p:cNvSpPr txBox="1"/>
          <p:nvPr/>
        </p:nvSpPr>
        <p:spPr>
          <a:xfrm>
            <a:off x="6577399" y="4345166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ACFE397-1F9D-E4C5-C436-2C94AA5458FD}"/>
              </a:ext>
            </a:extLst>
          </p:cNvPr>
          <p:cNvSpPr txBox="1"/>
          <p:nvPr/>
        </p:nvSpPr>
        <p:spPr>
          <a:xfrm>
            <a:off x="4096397" y="4345166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2D0413-5F2B-7BD9-A5EB-C37CC242DF46}"/>
              </a:ext>
            </a:extLst>
          </p:cNvPr>
          <p:cNvSpPr txBox="1"/>
          <p:nvPr/>
        </p:nvSpPr>
        <p:spPr>
          <a:xfrm>
            <a:off x="1320044" y="904005"/>
            <a:ext cx="4775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0" b="1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Kapitel</a:t>
            </a:r>
            <a:r>
              <a:rPr lang="cs-CZ" sz="7000" b="1" dirty="0">
                <a:solidFill>
                  <a:schemeClr val="tx2"/>
                </a:solidFill>
                <a:latin typeface="Avenir Next LT Pro" panose="020B0504020202020204" pitchFamily="34" charset="-18"/>
              </a:rPr>
              <a:t> 1</a:t>
            </a:r>
          </a:p>
        </p:txBody>
      </p:sp>
      <p:pic>
        <p:nvPicPr>
          <p:cNvPr id="15" name="Grafický objekt 14" descr="Knihy se souvislou výplní">
            <a:extLst>
              <a:ext uri="{FF2B5EF4-FFF2-40B4-BE49-F238E27FC236}">
                <a16:creationId xmlns:a16="http://schemas.microsoft.com/office/drawing/2014/main" id="{3B5642AF-FB38-BE16-E2FD-DC6B55FC6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426" y="2977561"/>
            <a:ext cx="914400" cy="914400"/>
          </a:xfrm>
          <a:prstGeom prst="rect">
            <a:avLst/>
          </a:prstGeom>
        </p:spPr>
      </p:pic>
      <p:pic>
        <p:nvPicPr>
          <p:cNvPr id="17" name="Grafický objekt 16" descr="Kotva se souvislou výplní">
            <a:extLst>
              <a:ext uri="{FF2B5EF4-FFF2-40B4-BE49-F238E27FC236}">
                <a16:creationId xmlns:a16="http://schemas.microsoft.com/office/drawing/2014/main" id="{358301F7-086C-17BF-6EAE-B61412C0C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6302" y="2940788"/>
            <a:ext cx="914400" cy="914400"/>
          </a:xfrm>
          <a:prstGeom prst="rect">
            <a:avLst/>
          </a:prstGeom>
        </p:spPr>
      </p:pic>
      <p:pic>
        <p:nvPicPr>
          <p:cNvPr id="19" name="Grafický objekt 18" descr="Půjčka se souvislou výplní">
            <a:extLst>
              <a:ext uri="{FF2B5EF4-FFF2-40B4-BE49-F238E27FC236}">
                <a16:creationId xmlns:a16="http://schemas.microsoft.com/office/drawing/2014/main" id="{B11E269A-C148-D419-50A4-3A93D6760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4561" y="2977561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75FF0496-5A79-E57E-4787-FE6D046B261A}"/>
              </a:ext>
            </a:extLst>
          </p:cNvPr>
          <p:cNvSpPr txBox="1"/>
          <p:nvPr/>
        </p:nvSpPr>
        <p:spPr>
          <a:xfrm rot="10800000" flipV="1">
            <a:off x="1191552" y="5037663"/>
            <a:ext cx="1077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elit.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Etiam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bibendum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elit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eget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erat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.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Mauris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suscipit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ligula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pharetra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semper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nibh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ante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cursus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purus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vel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sagittis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velit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mauris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vel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metus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.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Praesent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id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justo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in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neque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elementum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ultrices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. In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laoreet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magna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id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viverra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tincidunt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sem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odio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bibendum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justo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vel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imperdiet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sapien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wisi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sed libero.</a:t>
            </a:r>
            <a:endParaRPr lang="cs-CZ" b="1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04352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Obrázek 16" descr="Romantic Winter River City: Enchanting Experiences in Passau - AlpinBus">
            <a:extLst>
              <a:ext uri="{FF2B5EF4-FFF2-40B4-BE49-F238E27FC236}">
                <a16:creationId xmlns:a16="http://schemas.microsoft.com/office/drawing/2014/main" id="{9755EDF9-A25A-D6DD-7A65-60780BA3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20607" b="1522"/>
          <a:stretch>
            <a:fillRect/>
          </a:stretch>
        </p:blipFill>
        <p:spPr bwMode="auto">
          <a:xfrm>
            <a:off x="4113314" y="1"/>
            <a:ext cx="9187497" cy="6753653"/>
          </a:xfrm>
          <a:custGeom>
            <a:avLst/>
            <a:gdLst>
              <a:gd name="connsiteX0" fmla="*/ 7466371 w 9187497"/>
              <a:gd name="connsiteY0" fmla="*/ 5295633 h 6753653"/>
              <a:gd name="connsiteX1" fmla="*/ 7784009 w 9187497"/>
              <a:gd name="connsiteY1" fmla="*/ 5402091 h 6753653"/>
              <a:gd name="connsiteX2" fmla="*/ 7784008 w 9187497"/>
              <a:gd name="connsiteY2" fmla="*/ 5402091 h 6753653"/>
              <a:gd name="connsiteX3" fmla="*/ 7826878 w 9187497"/>
              <a:gd name="connsiteY3" fmla="*/ 6019610 h 6753653"/>
              <a:gd name="connsiteX4" fmla="*/ 7318993 w 9187497"/>
              <a:gd name="connsiteY4" fmla="*/ 6603269 h 6753653"/>
              <a:gd name="connsiteX5" fmla="*/ 6701476 w 9187497"/>
              <a:gd name="connsiteY5" fmla="*/ 6646140 h 6753653"/>
              <a:gd name="connsiteX6" fmla="*/ 6701477 w 9187497"/>
              <a:gd name="connsiteY6" fmla="*/ 6646140 h 6753653"/>
              <a:gd name="connsiteX7" fmla="*/ 6658607 w 9187497"/>
              <a:gd name="connsiteY7" fmla="*/ 6028623 h 6753653"/>
              <a:gd name="connsiteX8" fmla="*/ 7166491 w 9187497"/>
              <a:gd name="connsiteY8" fmla="*/ 5444961 h 6753653"/>
              <a:gd name="connsiteX9" fmla="*/ 7466371 w 9187497"/>
              <a:gd name="connsiteY9" fmla="*/ 5295633 h 6753653"/>
              <a:gd name="connsiteX10" fmla="*/ 5447730 w 9187497"/>
              <a:gd name="connsiteY10" fmla="*/ 4457585 h 6753653"/>
              <a:gd name="connsiteX11" fmla="*/ 5765368 w 9187497"/>
              <a:gd name="connsiteY11" fmla="*/ 4564042 h 6753653"/>
              <a:gd name="connsiteX12" fmla="*/ 5765367 w 9187497"/>
              <a:gd name="connsiteY12" fmla="*/ 4564043 h 6753653"/>
              <a:gd name="connsiteX13" fmla="*/ 5808237 w 9187497"/>
              <a:gd name="connsiteY13" fmla="*/ 5181560 h 6753653"/>
              <a:gd name="connsiteX14" fmla="*/ 5506672 w 9187497"/>
              <a:gd name="connsiteY14" fmla="*/ 5528118 h 6753653"/>
              <a:gd name="connsiteX15" fmla="*/ 4961537 w 9187497"/>
              <a:gd name="connsiteY15" fmla="*/ 5622186 h 6753653"/>
              <a:gd name="connsiteX16" fmla="*/ 4889154 w 9187497"/>
              <a:gd name="connsiteY16" fmla="*/ 5570989 h 6753653"/>
              <a:gd name="connsiteX17" fmla="*/ 4889155 w 9187497"/>
              <a:gd name="connsiteY17" fmla="*/ 5570989 h 6753653"/>
              <a:gd name="connsiteX18" fmla="*/ 4889154 w 9187497"/>
              <a:gd name="connsiteY18" fmla="*/ 5570988 h 6753653"/>
              <a:gd name="connsiteX19" fmla="*/ 4889154 w 9187497"/>
              <a:gd name="connsiteY19" fmla="*/ 5570989 h 6753653"/>
              <a:gd name="connsiteX20" fmla="*/ 4828447 w 9187497"/>
              <a:gd name="connsiteY20" fmla="*/ 5506375 h 6753653"/>
              <a:gd name="connsiteX21" fmla="*/ 4846285 w 9187497"/>
              <a:gd name="connsiteY21" fmla="*/ 4953471 h 6753653"/>
              <a:gd name="connsiteX22" fmla="*/ 5147850 w 9187497"/>
              <a:gd name="connsiteY22" fmla="*/ 4606911 h 6753653"/>
              <a:gd name="connsiteX23" fmla="*/ 5447730 w 9187497"/>
              <a:gd name="connsiteY23" fmla="*/ 4457585 h 6753653"/>
              <a:gd name="connsiteX24" fmla="*/ 2859391 w 9187497"/>
              <a:gd name="connsiteY24" fmla="*/ 3932473 h 6753653"/>
              <a:gd name="connsiteX25" fmla="*/ 2859391 w 9187497"/>
              <a:gd name="connsiteY25" fmla="*/ 3932474 h 6753653"/>
              <a:gd name="connsiteX26" fmla="*/ 2859390 w 9187497"/>
              <a:gd name="connsiteY26" fmla="*/ 3932473 h 6753653"/>
              <a:gd name="connsiteX27" fmla="*/ 3417967 w 9187497"/>
              <a:gd name="connsiteY27" fmla="*/ 2819070 h 6753653"/>
              <a:gd name="connsiteX28" fmla="*/ 3735604 w 9187497"/>
              <a:gd name="connsiteY28" fmla="*/ 2925527 h 6753653"/>
              <a:gd name="connsiteX29" fmla="*/ 3735603 w 9187497"/>
              <a:gd name="connsiteY29" fmla="*/ 2925528 h 6753653"/>
              <a:gd name="connsiteX30" fmla="*/ 3778473 w 9187497"/>
              <a:gd name="connsiteY30" fmla="*/ 3543046 h 6753653"/>
              <a:gd name="connsiteX31" fmla="*/ 3476909 w 9187497"/>
              <a:gd name="connsiteY31" fmla="*/ 3889603 h 6753653"/>
              <a:gd name="connsiteX32" fmla="*/ 2931773 w 9187497"/>
              <a:gd name="connsiteY32" fmla="*/ 3983670 h 6753653"/>
              <a:gd name="connsiteX33" fmla="*/ 2859391 w 9187497"/>
              <a:gd name="connsiteY33" fmla="*/ 3932473 h 6753653"/>
              <a:gd name="connsiteX34" fmla="*/ 2798682 w 9187497"/>
              <a:gd name="connsiteY34" fmla="*/ 3867859 h 6753653"/>
              <a:gd name="connsiteX35" fmla="*/ 2816521 w 9187497"/>
              <a:gd name="connsiteY35" fmla="*/ 3314956 h 6753653"/>
              <a:gd name="connsiteX36" fmla="*/ 3118086 w 9187497"/>
              <a:gd name="connsiteY36" fmla="*/ 2968396 h 6753653"/>
              <a:gd name="connsiteX37" fmla="*/ 3417967 w 9187497"/>
              <a:gd name="connsiteY37" fmla="*/ 2819070 h 6753653"/>
              <a:gd name="connsiteX38" fmla="*/ 8719476 w 9187497"/>
              <a:gd name="connsiteY38" fmla="*/ 2318290 h 6753653"/>
              <a:gd name="connsiteX39" fmla="*/ 9037114 w 9187497"/>
              <a:gd name="connsiteY39" fmla="*/ 2424747 h 6753653"/>
              <a:gd name="connsiteX40" fmla="*/ 9037113 w 9187497"/>
              <a:gd name="connsiteY40" fmla="*/ 2424749 h 6753653"/>
              <a:gd name="connsiteX41" fmla="*/ 9079983 w 9187497"/>
              <a:gd name="connsiteY41" fmla="*/ 3042265 h 6753653"/>
              <a:gd name="connsiteX42" fmla="*/ 6391505 w 9187497"/>
              <a:gd name="connsiteY42" fmla="*/ 6131872 h 6753653"/>
              <a:gd name="connsiteX43" fmla="*/ 5773987 w 9187497"/>
              <a:gd name="connsiteY43" fmla="*/ 6174741 h 6753653"/>
              <a:gd name="connsiteX44" fmla="*/ 5773988 w 9187497"/>
              <a:gd name="connsiteY44" fmla="*/ 6174742 h 6753653"/>
              <a:gd name="connsiteX45" fmla="*/ 5731118 w 9187497"/>
              <a:gd name="connsiteY45" fmla="*/ 5557224 h 6753653"/>
              <a:gd name="connsiteX46" fmla="*/ 8419595 w 9187497"/>
              <a:gd name="connsiteY46" fmla="*/ 2467618 h 6753653"/>
              <a:gd name="connsiteX47" fmla="*/ 8719476 w 9187497"/>
              <a:gd name="connsiteY47" fmla="*/ 2318290 h 6753653"/>
              <a:gd name="connsiteX48" fmla="*/ 8642783 w 9187497"/>
              <a:gd name="connsiteY48" fmla="*/ 809317 h 6753653"/>
              <a:gd name="connsiteX49" fmla="*/ 8960420 w 9187497"/>
              <a:gd name="connsiteY49" fmla="*/ 915775 h 6753653"/>
              <a:gd name="connsiteX50" fmla="*/ 8960419 w 9187497"/>
              <a:gd name="connsiteY50" fmla="*/ 915775 h 6753653"/>
              <a:gd name="connsiteX51" fmla="*/ 9003289 w 9187497"/>
              <a:gd name="connsiteY51" fmla="*/ 1533293 h 6753653"/>
              <a:gd name="connsiteX52" fmla="*/ 6468198 w 9187497"/>
              <a:gd name="connsiteY52" fmla="*/ 4446625 h 6753653"/>
              <a:gd name="connsiteX53" fmla="*/ 5850681 w 9187497"/>
              <a:gd name="connsiteY53" fmla="*/ 4489495 h 6753653"/>
              <a:gd name="connsiteX54" fmla="*/ 5807812 w 9187497"/>
              <a:gd name="connsiteY54" fmla="*/ 3871978 h 6753653"/>
              <a:gd name="connsiteX55" fmla="*/ 8342902 w 9187497"/>
              <a:gd name="connsiteY55" fmla="*/ 958644 h 6753653"/>
              <a:gd name="connsiteX56" fmla="*/ 8642783 w 9187497"/>
              <a:gd name="connsiteY56" fmla="*/ 809317 h 6753653"/>
              <a:gd name="connsiteX57" fmla="*/ 1106237 w 9187497"/>
              <a:gd name="connsiteY57" fmla="*/ 179169 h 6753653"/>
              <a:gd name="connsiteX58" fmla="*/ 1423873 w 9187497"/>
              <a:gd name="connsiteY58" fmla="*/ 285627 h 6753653"/>
              <a:gd name="connsiteX59" fmla="*/ 1466744 w 9187497"/>
              <a:gd name="connsiteY59" fmla="*/ 903145 h 6753653"/>
              <a:gd name="connsiteX60" fmla="*/ 767903 w 9187497"/>
              <a:gd name="connsiteY60" fmla="*/ 1706254 h 6753653"/>
              <a:gd name="connsiteX61" fmla="*/ 150384 w 9187497"/>
              <a:gd name="connsiteY61" fmla="*/ 1749123 h 6753653"/>
              <a:gd name="connsiteX62" fmla="*/ 150384 w 9187497"/>
              <a:gd name="connsiteY62" fmla="*/ 1749125 h 6753653"/>
              <a:gd name="connsiteX63" fmla="*/ 107515 w 9187497"/>
              <a:gd name="connsiteY63" fmla="*/ 1131606 h 6753653"/>
              <a:gd name="connsiteX64" fmla="*/ 806356 w 9187497"/>
              <a:gd name="connsiteY64" fmla="*/ 328496 h 6753653"/>
              <a:gd name="connsiteX65" fmla="*/ 1106237 w 9187497"/>
              <a:gd name="connsiteY65" fmla="*/ 179169 h 6753653"/>
              <a:gd name="connsiteX66" fmla="*/ 7192405 w 9187497"/>
              <a:gd name="connsiteY66" fmla="*/ 0 h 6753653"/>
              <a:gd name="connsiteX67" fmla="*/ 8870446 w 9187497"/>
              <a:gd name="connsiteY67" fmla="*/ 0 h 6753653"/>
              <a:gd name="connsiteX68" fmla="*/ 8840332 w 9187497"/>
              <a:gd name="connsiteY68" fmla="*/ 68333 h 6753653"/>
              <a:gd name="connsiteX69" fmla="*/ 8764230 w 9187497"/>
              <a:gd name="connsiteY69" fmla="*/ 175926 h 6753653"/>
              <a:gd name="connsiteX70" fmla="*/ 4738610 w 9187497"/>
              <a:gd name="connsiteY70" fmla="*/ 4802179 h 6753653"/>
              <a:gd name="connsiteX71" fmla="*/ 3928298 w 9187497"/>
              <a:gd name="connsiteY71" fmla="*/ 4942004 h 6753653"/>
              <a:gd name="connsiteX72" fmla="*/ 3820705 w 9187497"/>
              <a:gd name="connsiteY72" fmla="*/ 4865902 h 6753653"/>
              <a:gd name="connsiteX73" fmla="*/ 3730467 w 9187497"/>
              <a:gd name="connsiteY73" fmla="*/ 4769857 h 6753653"/>
              <a:gd name="connsiteX74" fmla="*/ 3756983 w 9187497"/>
              <a:gd name="connsiteY74" fmla="*/ 3947998 h 6753653"/>
              <a:gd name="connsiteX75" fmla="*/ 5674166 w 9187497"/>
              <a:gd name="connsiteY75" fmla="*/ 0 h 6753653"/>
              <a:gd name="connsiteX76" fmla="*/ 6628462 w 9187497"/>
              <a:gd name="connsiteY76" fmla="*/ 0 h 6753653"/>
              <a:gd name="connsiteX77" fmla="*/ 6634271 w 9187497"/>
              <a:gd name="connsiteY77" fmla="*/ 34915 h 6753653"/>
              <a:gd name="connsiteX78" fmla="*/ 6527813 w 9187497"/>
              <a:gd name="connsiteY78" fmla="*/ 352553 h 6753653"/>
              <a:gd name="connsiteX79" fmla="*/ 4420726 w 9187497"/>
              <a:gd name="connsiteY79" fmla="*/ 2774023 h 6753653"/>
              <a:gd name="connsiteX80" fmla="*/ 3803208 w 9187497"/>
              <a:gd name="connsiteY80" fmla="*/ 2816893 h 6753653"/>
              <a:gd name="connsiteX81" fmla="*/ 3803209 w 9187497"/>
              <a:gd name="connsiteY81" fmla="*/ 2816895 h 6753653"/>
              <a:gd name="connsiteX82" fmla="*/ 3760340 w 9187497"/>
              <a:gd name="connsiteY82" fmla="*/ 2199376 h 6753653"/>
              <a:gd name="connsiteX83" fmla="*/ 4199566 w 9187497"/>
              <a:gd name="connsiteY83" fmla="*/ 0 h 6753653"/>
              <a:gd name="connsiteX84" fmla="*/ 5316696 w 9187497"/>
              <a:gd name="connsiteY84" fmla="*/ 0 h 6753653"/>
              <a:gd name="connsiteX85" fmla="*/ 5284361 w 9187497"/>
              <a:gd name="connsiteY85" fmla="*/ 73372 h 6753653"/>
              <a:gd name="connsiteX86" fmla="*/ 5233163 w 9187497"/>
              <a:gd name="connsiteY86" fmla="*/ 145755 h 6753653"/>
              <a:gd name="connsiteX87" fmla="*/ 2582383 w 9187497"/>
              <a:gd name="connsiteY87" fmla="*/ 3192037 h 6753653"/>
              <a:gd name="connsiteX88" fmla="*/ 2037249 w 9187497"/>
              <a:gd name="connsiteY88" fmla="*/ 3286104 h 6753653"/>
              <a:gd name="connsiteX89" fmla="*/ 1964867 w 9187497"/>
              <a:gd name="connsiteY89" fmla="*/ 3234906 h 6753653"/>
              <a:gd name="connsiteX90" fmla="*/ 1904158 w 9187497"/>
              <a:gd name="connsiteY90" fmla="*/ 3170293 h 6753653"/>
              <a:gd name="connsiteX91" fmla="*/ 1921997 w 9187497"/>
              <a:gd name="connsiteY91" fmla="*/ 2617390 h 6753653"/>
              <a:gd name="connsiteX92" fmla="*/ 2657575 w 9187497"/>
              <a:gd name="connsiteY92" fmla="*/ 0 h 6753653"/>
              <a:gd name="connsiteX93" fmla="*/ 3650299 w 9187497"/>
              <a:gd name="connsiteY93" fmla="*/ 0 h 6753653"/>
              <a:gd name="connsiteX94" fmla="*/ 3648165 w 9187497"/>
              <a:gd name="connsiteY94" fmla="*/ 81302 h 6753653"/>
              <a:gd name="connsiteX95" fmla="*/ 3543910 w 9187497"/>
              <a:gd name="connsiteY95" fmla="*/ 314988 h 6753653"/>
              <a:gd name="connsiteX96" fmla="*/ 1630519 w 9187497"/>
              <a:gd name="connsiteY96" fmla="*/ 2513862 h 6753653"/>
              <a:gd name="connsiteX97" fmla="*/ 1085384 w 9187497"/>
              <a:gd name="connsiteY97" fmla="*/ 2607929 h 6753653"/>
              <a:gd name="connsiteX98" fmla="*/ 1013002 w 9187497"/>
              <a:gd name="connsiteY98" fmla="*/ 2556732 h 6753653"/>
              <a:gd name="connsiteX99" fmla="*/ 952294 w 9187497"/>
              <a:gd name="connsiteY99" fmla="*/ 2492118 h 6753653"/>
              <a:gd name="connsiteX100" fmla="*/ 970132 w 9187497"/>
              <a:gd name="connsiteY100" fmla="*/ 1939215 h 67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9187497" h="6753653">
                <a:moveTo>
                  <a:pt x="7466371" y="5295633"/>
                </a:moveTo>
                <a:cubicBezTo>
                  <a:pt x="7578120" y="5287875"/>
                  <a:pt x="7692828" y="5322748"/>
                  <a:pt x="7784009" y="5402091"/>
                </a:cubicBezTo>
                <a:lnTo>
                  <a:pt x="7784008" y="5402091"/>
                </a:lnTo>
                <a:cubicBezTo>
                  <a:pt x="7966368" y="5560776"/>
                  <a:pt x="7985562" y="5837248"/>
                  <a:pt x="7826878" y="6019610"/>
                </a:cubicBezTo>
                <a:lnTo>
                  <a:pt x="7318993" y="6603269"/>
                </a:lnTo>
                <a:cubicBezTo>
                  <a:pt x="7160309" y="6785630"/>
                  <a:pt x="6883837" y="6804824"/>
                  <a:pt x="6701476" y="6646140"/>
                </a:cubicBezTo>
                <a:lnTo>
                  <a:pt x="6701477" y="6646140"/>
                </a:lnTo>
                <a:cubicBezTo>
                  <a:pt x="6519116" y="6487456"/>
                  <a:pt x="6499922" y="6210983"/>
                  <a:pt x="6658607" y="6028623"/>
                </a:cubicBezTo>
                <a:lnTo>
                  <a:pt x="7166491" y="5444961"/>
                </a:lnTo>
                <a:cubicBezTo>
                  <a:pt x="7245833" y="5353780"/>
                  <a:pt x="7354622" y="5303392"/>
                  <a:pt x="7466371" y="5295633"/>
                </a:cubicBezTo>
                <a:close/>
                <a:moveTo>
                  <a:pt x="5447730" y="4457585"/>
                </a:moveTo>
                <a:cubicBezTo>
                  <a:pt x="5559479" y="4449827"/>
                  <a:pt x="5674188" y="4484699"/>
                  <a:pt x="5765368" y="4564042"/>
                </a:cubicBezTo>
                <a:lnTo>
                  <a:pt x="5765367" y="4564043"/>
                </a:lnTo>
                <a:cubicBezTo>
                  <a:pt x="5947728" y="4722727"/>
                  <a:pt x="5966921" y="4999200"/>
                  <a:pt x="5808237" y="5181560"/>
                </a:cubicBezTo>
                <a:lnTo>
                  <a:pt x="5506672" y="5528118"/>
                </a:lnTo>
                <a:cubicBezTo>
                  <a:pt x="5367823" y="5687684"/>
                  <a:pt x="5138793" y="5722326"/>
                  <a:pt x="4961537" y="5622186"/>
                </a:cubicBezTo>
                <a:lnTo>
                  <a:pt x="4889154" y="5570989"/>
                </a:lnTo>
                <a:lnTo>
                  <a:pt x="4889155" y="5570989"/>
                </a:lnTo>
                <a:lnTo>
                  <a:pt x="4889154" y="5570988"/>
                </a:lnTo>
                <a:lnTo>
                  <a:pt x="4889154" y="5570989"/>
                </a:lnTo>
                <a:lnTo>
                  <a:pt x="4828447" y="5506375"/>
                </a:lnTo>
                <a:cubicBezTo>
                  <a:pt x="4704774" y="5344657"/>
                  <a:pt x="4707436" y="5113037"/>
                  <a:pt x="4846285" y="4953471"/>
                </a:cubicBezTo>
                <a:lnTo>
                  <a:pt x="5147850" y="4606911"/>
                </a:lnTo>
                <a:cubicBezTo>
                  <a:pt x="5227192" y="4515732"/>
                  <a:pt x="5335981" y="4465343"/>
                  <a:pt x="5447730" y="4457585"/>
                </a:cubicBezTo>
                <a:close/>
                <a:moveTo>
                  <a:pt x="2859391" y="3932473"/>
                </a:moveTo>
                <a:lnTo>
                  <a:pt x="2859391" y="3932474"/>
                </a:lnTo>
                <a:lnTo>
                  <a:pt x="2859390" y="3932473"/>
                </a:lnTo>
                <a:close/>
                <a:moveTo>
                  <a:pt x="3417967" y="2819070"/>
                </a:moveTo>
                <a:cubicBezTo>
                  <a:pt x="3529716" y="2811312"/>
                  <a:pt x="3644424" y="2846185"/>
                  <a:pt x="3735604" y="2925527"/>
                </a:cubicBezTo>
                <a:lnTo>
                  <a:pt x="3735603" y="2925528"/>
                </a:lnTo>
                <a:cubicBezTo>
                  <a:pt x="3917964" y="3084213"/>
                  <a:pt x="3937158" y="3360684"/>
                  <a:pt x="3778473" y="3543046"/>
                </a:cubicBezTo>
                <a:lnTo>
                  <a:pt x="3476909" y="3889603"/>
                </a:lnTo>
                <a:cubicBezTo>
                  <a:pt x="3338059" y="4049169"/>
                  <a:pt x="3109028" y="4083810"/>
                  <a:pt x="2931773" y="3983670"/>
                </a:cubicBezTo>
                <a:lnTo>
                  <a:pt x="2859391" y="3932473"/>
                </a:lnTo>
                <a:lnTo>
                  <a:pt x="2798682" y="3867859"/>
                </a:lnTo>
                <a:cubicBezTo>
                  <a:pt x="2675011" y="3706142"/>
                  <a:pt x="2677672" y="3474522"/>
                  <a:pt x="2816521" y="3314956"/>
                </a:cubicBezTo>
                <a:lnTo>
                  <a:pt x="3118086" y="2968396"/>
                </a:lnTo>
                <a:cubicBezTo>
                  <a:pt x="3197429" y="2877217"/>
                  <a:pt x="3306218" y="2826828"/>
                  <a:pt x="3417967" y="2819070"/>
                </a:cubicBezTo>
                <a:close/>
                <a:moveTo>
                  <a:pt x="8719476" y="2318290"/>
                </a:moveTo>
                <a:cubicBezTo>
                  <a:pt x="8831225" y="2310532"/>
                  <a:pt x="8945934" y="2345405"/>
                  <a:pt x="9037114" y="2424747"/>
                </a:cubicBezTo>
                <a:lnTo>
                  <a:pt x="9037113" y="2424749"/>
                </a:lnTo>
                <a:cubicBezTo>
                  <a:pt x="9219474" y="2583432"/>
                  <a:pt x="9238667" y="2859906"/>
                  <a:pt x="9079983" y="3042265"/>
                </a:cubicBezTo>
                <a:lnTo>
                  <a:pt x="6391505" y="6131872"/>
                </a:lnTo>
                <a:cubicBezTo>
                  <a:pt x="6232820" y="6314232"/>
                  <a:pt x="5956348" y="6333426"/>
                  <a:pt x="5773987" y="6174741"/>
                </a:cubicBezTo>
                <a:lnTo>
                  <a:pt x="5773988" y="6174742"/>
                </a:lnTo>
                <a:cubicBezTo>
                  <a:pt x="5591627" y="6016057"/>
                  <a:pt x="5572432" y="5739585"/>
                  <a:pt x="5731118" y="5557224"/>
                </a:cubicBezTo>
                <a:lnTo>
                  <a:pt x="8419595" y="2467618"/>
                </a:lnTo>
                <a:cubicBezTo>
                  <a:pt x="8498938" y="2376437"/>
                  <a:pt x="8607727" y="2326048"/>
                  <a:pt x="8719476" y="2318290"/>
                </a:cubicBezTo>
                <a:close/>
                <a:moveTo>
                  <a:pt x="8642783" y="809317"/>
                </a:moveTo>
                <a:cubicBezTo>
                  <a:pt x="8754531" y="801559"/>
                  <a:pt x="8869240" y="836431"/>
                  <a:pt x="8960420" y="915775"/>
                </a:cubicBezTo>
                <a:lnTo>
                  <a:pt x="8960419" y="915775"/>
                </a:lnTo>
                <a:cubicBezTo>
                  <a:pt x="9142780" y="1074460"/>
                  <a:pt x="9161974" y="1350931"/>
                  <a:pt x="9003289" y="1533293"/>
                </a:cubicBezTo>
                <a:lnTo>
                  <a:pt x="6468198" y="4446625"/>
                </a:lnTo>
                <a:cubicBezTo>
                  <a:pt x="6309514" y="4628986"/>
                  <a:pt x="6033041" y="4648179"/>
                  <a:pt x="5850681" y="4489495"/>
                </a:cubicBezTo>
                <a:cubicBezTo>
                  <a:pt x="5668320" y="4330811"/>
                  <a:pt x="5649126" y="4054338"/>
                  <a:pt x="5807812" y="3871978"/>
                </a:cubicBezTo>
                <a:lnTo>
                  <a:pt x="8342902" y="958644"/>
                </a:lnTo>
                <a:cubicBezTo>
                  <a:pt x="8422245" y="867463"/>
                  <a:pt x="8531034" y="817075"/>
                  <a:pt x="8642783" y="809317"/>
                </a:cubicBezTo>
                <a:close/>
                <a:moveTo>
                  <a:pt x="1106237" y="179169"/>
                </a:moveTo>
                <a:cubicBezTo>
                  <a:pt x="1217986" y="171412"/>
                  <a:pt x="1332693" y="206284"/>
                  <a:pt x="1423873" y="285627"/>
                </a:cubicBezTo>
                <a:cubicBezTo>
                  <a:pt x="1606234" y="444311"/>
                  <a:pt x="1625428" y="720784"/>
                  <a:pt x="1466744" y="903145"/>
                </a:cubicBezTo>
                <a:lnTo>
                  <a:pt x="767903" y="1706254"/>
                </a:lnTo>
                <a:cubicBezTo>
                  <a:pt x="609217" y="1888614"/>
                  <a:pt x="332745" y="1907808"/>
                  <a:pt x="150384" y="1749123"/>
                </a:cubicBezTo>
                <a:lnTo>
                  <a:pt x="150384" y="1749125"/>
                </a:lnTo>
                <a:cubicBezTo>
                  <a:pt x="-31976" y="1590439"/>
                  <a:pt x="-51169" y="1313968"/>
                  <a:pt x="107515" y="1131606"/>
                </a:cubicBezTo>
                <a:lnTo>
                  <a:pt x="806356" y="328496"/>
                </a:lnTo>
                <a:cubicBezTo>
                  <a:pt x="885699" y="237316"/>
                  <a:pt x="994488" y="186927"/>
                  <a:pt x="1106237" y="179169"/>
                </a:cubicBezTo>
                <a:close/>
                <a:moveTo>
                  <a:pt x="7192405" y="0"/>
                </a:moveTo>
                <a:lnTo>
                  <a:pt x="8870446" y="0"/>
                </a:lnTo>
                <a:lnTo>
                  <a:pt x="8840332" y="68333"/>
                </a:lnTo>
                <a:cubicBezTo>
                  <a:pt x="8819067" y="105973"/>
                  <a:pt x="8793714" y="142042"/>
                  <a:pt x="8764230" y="175926"/>
                </a:cubicBezTo>
                <a:lnTo>
                  <a:pt x="4738610" y="4802179"/>
                </a:lnTo>
                <a:cubicBezTo>
                  <a:pt x="4532219" y="5039365"/>
                  <a:pt x="4191779" y="5090856"/>
                  <a:pt x="3928298" y="4942004"/>
                </a:cubicBezTo>
                <a:lnTo>
                  <a:pt x="3820705" y="4865902"/>
                </a:lnTo>
                <a:lnTo>
                  <a:pt x="3730467" y="4769857"/>
                </a:lnTo>
                <a:cubicBezTo>
                  <a:pt x="3546636" y="4529474"/>
                  <a:pt x="3550591" y="4185184"/>
                  <a:pt x="3756983" y="3947998"/>
                </a:cubicBezTo>
                <a:close/>
                <a:moveTo>
                  <a:pt x="5674166" y="0"/>
                </a:moveTo>
                <a:lnTo>
                  <a:pt x="6628462" y="0"/>
                </a:lnTo>
                <a:lnTo>
                  <a:pt x="6634271" y="34915"/>
                </a:lnTo>
                <a:cubicBezTo>
                  <a:pt x="6642029" y="146664"/>
                  <a:pt x="6607155" y="261372"/>
                  <a:pt x="6527813" y="352553"/>
                </a:cubicBezTo>
                <a:lnTo>
                  <a:pt x="4420726" y="2774023"/>
                </a:lnTo>
                <a:cubicBezTo>
                  <a:pt x="4262041" y="2956383"/>
                  <a:pt x="3985569" y="2975577"/>
                  <a:pt x="3803208" y="2816893"/>
                </a:cubicBezTo>
                <a:lnTo>
                  <a:pt x="3803209" y="2816895"/>
                </a:lnTo>
                <a:cubicBezTo>
                  <a:pt x="3620848" y="2658210"/>
                  <a:pt x="3601655" y="2381737"/>
                  <a:pt x="3760340" y="2199376"/>
                </a:cubicBezTo>
                <a:close/>
                <a:moveTo>
                  <a:pt x="4199566" y="0"/>
                </a:moveTo>
                <a:lnTo>
                  <a:pt x="5316696" y="0"/>
                </a:lnTo>
                <a:lnTo>
                  <a:pt x="5284361" y="73372"/>
                </a:lnTo>
                <a:cubicBezTo>
                  <a:pt x="5270055" y="98694"/>
                  <a:pt x="5252999" y="122960"/>
                  <a:pt x="5233163" y="145755"/>
                </a:cubicBezTo>
                <a:lnTo>
                  <a:pt x="2582383" y="3192037"/>
                </a:lnTo>
                <a:cubicBezTo>
                  <a:pt x="2443534" y="3351603"/>
                  <a:pt x="2214504" y="3386243"/>
                  <a:pt x="2037249" y="3286104"/>
                </a:cubicBezTo>
                <a:lnTo>
                  <a:pt x="1964867" y="3234906"/>
                </a:lnTo>
                <a:lnTo>
                  <a:pt x="1904158" y="3170293"/>
                </a:lnTo>
                <a:cubicBezTo>
                  <a:pt x="1780487" y="3008575"/>
                  <a:pt x="1783148" y="2776955"/>
                  <a:pt x="1921997" y="2617390"/>
                </a:cubicBezTo>
                <a:close/>
                <a:moveTo>
                  <a:pt x="2657575" y="0"/>
                </a:moveTo>
                <a:lnTo>
                  <a:pt x="3650299" y="0"/>
                </a:lnTo>
                <a:lnTo>
                  <a:pt x="3648165" y="81302"/>
                </a:lnTo>
                <a:cubicBezTo>
                  <a:pt x="3637910" y="164982"/>
                  <a:pt x="3603417" y="246602"/>
                  <a:pt x="3543910" y="314988"/>
                </a:cubicBezTo>
                <a:lnTo>
                  <a:pt x="1630519" y="2513862"/>
                </a:lnTo>
                <a:cubicBezTo>
                  <a:pt x="1491670" y="2673427"/>
                  <a:pt x="1262640" y="2708069"/>
                  <a:pt x="1085384" y="2607929"/>
                </a:cubicBezTo>
                <a:lnTo>
                  <a:pt x="1013002" y="2556732"/>
                </a:lnTo>
                <a:lnTo>
                  <a:pt x="952294" y="2492118"/>
                </a:lnTo>
                <a:cubicBezTo>
                  <a:pt x="828622" y="2330401"/>
                  <a:pt x="831283" y="2098781"/>
                  <a:pt x="970132" y="1939215"/>
                </a:cubicBezTo>
                <a:close/>
              </a:path>
            </a:pathLst>
          </a:cu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D8A3927B-0005-3329-311C-3D3C971DAE37}"/>
              </a:ext>
            </a:extLst>
          </p:cNvPr>
          <p:cNvSpPr txBox="1"/>
          <p:nvPr/>
        </p:nvSpPr>
        <p:spPr>
          <a:xfrm rot="10800000" flipV="1">
            <a:off x="701312" y="2660039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D4A0F3E-CFCC-5705-E8C2-C936F1E9C913}"/>
              </a:ext>
            </a:extLst>
          </p:cNvPr>
          <p:cNvSpPr txBox="1"/>
          <p:nvPr/>
        </p:nvSpPr>
        <p:spPr>
          <a:xfrm rot="10800000" flipV="1">
            <a:off x="701312" y="3635669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D8ABFF22-B63E-F730-7AF2-1FB028A1275C}"/>
              </a:ext>
            </a:extLst>
          </p:cNvPr>
          <p:cNvSpPr txBox="1"/>
          <p:nvPr/>
        </p:nvSpPr>
        <p:spPr>
          <a:xfrm rot="10800000" flipV="1">
            <a:off x="701312" y="4548329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12ACBEB7-7D9B-7977-662A-6E8629FC4AA1}"/>
              </a:ext>
            </a:extLst>
          </p:cNvPr>
          <p:cNvSpPr txBox="1"/>
          <p:nvPr/>
        </p:nvSpPr>
        <p:spPr>
          <a:xfrm>
            <a:off x="701311" y="1182780"/>
            <a:ext cx="36909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0" b="1" spc="300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Passau</a:t>
            </a:r>
            <a:endParaRPr lang="cs-CZ" sz="7000" b="1" spc="300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40" name="Vývojový diagram: spojnice 39">
            <a:extLst>
              <a:ext uri="{FF2B5EF4-FFF2-40B4-BE49-F238E27FC236}">
                <a16:creationId xmlns:a16="http://schemas.microsoft.com/office/drawing/2014/main" id="{69F5A5FD-9339-B513-BFDC-49153CE22637}"/>
              </a:ext>
            </a:extLst>
          </p:cNvPr>
          <p:cNvSpPr/>
          <p:nvPr/>
        </p:nvSpPr>
        <p:spPr>
          <a:xfrm>
            <a:off x="1419181" y="9179659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Vývojový diagram: spojnice 40">
            <a:extLst>
              <a:ext uri="{FF2B5EF4-FFF2-40B4-BE49-F238E27FC236}">
                <a16:creationId xmlns:a16="http://schemas.microsoft.com/office/drawing/2014/main" id="{A939BD06-F7E0-A3E7-5ACD-E162E61FD2F2}"/>
              </a:ext>
            </a:extLst>
          </p:cNvPr>
          <p:cNvSpPr/>
          <p:nvPr/>
        </p:nvSpPr>
        <p:spPr>
          <a:xfrm>
            <a:off x="3900388" y="10586166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ývojový diagram: spojnice 41">
            <a:extLst>
              <a:ext uri="{FF2B5EF4-FFF2-40B4-BE49-F238E27FC236}">
                <a16:creationId xmlns:a16="http://schemas.microsoft.com/office/drawing/2014/main" id="{14E36729-2957-34B6-A13C-912BBC7BC9B8}"/>
              </a:ext>
            </a:extLst>
          </p:cNvPr>
          <p:cNvSpPr/>
          <p:nvPr/>
        </p:nvSpPr>
        <p:spPr>
          <a:xfrm>
            <a:off x="6381184" y="11982265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90468FD9-41DC-3D4E-FA08-4B87BBF95166}"/>
              </a:ext>
            </a:extLst>
          </p:cNvPr>
          <p:cNvSpPr txBox="1"/>
          <p:nvPr/>
        </p:nvSpPr>
        <p:spPr>
          <a:xfrm>
            <a:off x="1615395" y="11034724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D19CD709-D15A-2993-80B4-E9E9F70C7FD3}"/>
              </a:ext>
            </a:extLst>
          </p:cNvPr>
          <p:cNvSpPr txBox="1"/>
          <p:nvPr/>
        </p:nvSpPr>
        <p:spPr>
          <a:xfrm>
            <a:off x="6576987" y="13868342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8F4CE325-BB13-DB26-0CDD-6F3CCC118270}"/>
              </a:ext>
            </a:extLst>
          </p:cNvPr>
          <p:cNvSpPr txBox="1"/>
          <p:nvPr/>
        </p:nvSpPr>
        <p:spPr>
          <a:xfrm>
            <a:off x="4096191" y="12472243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920066A9-F8C4-E51F-C408-159AAAE134CC}"/>
              </a:ext>
            </a:extLst>
          </p:cNvPr>
          <p:cNvSpPr txBox="1"/>
          <p:nvPr/>
        </p:nvSpPr>
        <p:spPr>
          <a:xfrm>
            <a:off x="1320044" y="7593563"/>
            <a:ext cx="4775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0" b="1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Kapitel</a:t>
            </a:r>
            <a:r>
              <a:rPr lang="cs-CZ" sz="7000" b="1" dirty="0">
                <a:solidFill>
                  <a:schemeClr val="tx2"/>
                </a:solidFill>
                <a:latin typeface="Avenir Next LT Pro" panose="020B0504020202020204" pitchFamily="34" charset="-18"/>
              </a:rPr>
              <a:t> 2</a:t>
            </a:r>
          </a:p>
        </p:txBody>
      </p:sp>
      <p:pic>
        <p:nvPicPr>
          <p:cNvPr id="47" name="Grafický objekt 46" descr="Knihy se souvislou výplní">
            <a:extLst>
              <a:ext uri="{FF2B5EF4-FFF2-40B4-BE49-F238E27FC236}">
                <a16:creationId xmlns:a16="http://schemas.microsoft.com/office/drawing/2014/main" id="{4FC522DF-97D3-2CDD-884C-3AD7C6BA4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426" y="9667119"/>
            <a:ext cx="914400" cy="914400"/>
          </a:xfrm>
          <a:prstGeom prst="rect">
            <a:avLst/>
          </a:prstGeom>
        </p:spPr>
      </p:pic>
      <p:pic>
        <p:nvPicPr>
          <p:cNvPr id="48" name="Grafický objekt 47" descr="Kotva se souvislou výplní">
            <a:extLst>
              <a:ext uri="{FF2B5EF4-FFF2-40B4-BE49-F238E27FC236}">
                <a16:creationId xmlns:a16="http://schemas.microsoft.com/office/drawing/2014/main" id="{1002035A-8E44-4A26-6171-F5892CCC1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6096" y="11067865"/>
            <a:ext cx="914400" cy="914400"/>
          </a:xfrm>
          <a:prstGeom prst="rect">
            <a:avLst/>
          </a:prstGeom>
        </p:spPr>
      </p:pic>
      <p:pic>
        <p:nvPicPr>
          <p:cNvPr id="49" name="Grafický objekt 48" descr="Půjčka se souvislou výplní">
            <a:extLst>
              <a:ext uri="{FF2B5EF4-FFF2-40B4-BE49-F238E27FC236}">
                <a16:creationId xmlns:a16="http://schemas.microsoft.com/office/drawing/2014/main" id="{28BA146B-5A8C-B8E2-AE4F-F4E78A55BC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4149" y="12500737"/>
            <a:ext cx="914400" cy="914400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DF223994-43BB-C732-5011-AE3368A0A684}"/>
              </a:ext>
            </a:extLst>
          </p:cNvPr>
          <p:cNvSpPr txBox="1"/>
          <p:nvPr/>
        </p:nvSpPr>
        <p:spPr>
          <a:xfrm rot="10800000" flipV="1">
            <a:off x="1320044" y="14759958"/>
            <a:ext cx="1077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elit.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Etiam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bibendum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elit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eget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erat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.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Mauris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suscipit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ligula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pharetra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semper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nibh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ante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cursus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purus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vel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sagittis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velit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mauris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vel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metus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.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Praesent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id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justo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in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neque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elementum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ultrices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. In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laoreet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magna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id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viverra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tincidunt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sem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odio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bibendum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justo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, vel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imperdiet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sapien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wisi</a:t>
            </a:r>
            <a:r>
              <a:rPr lang="cs-CZ" i="0" dirty="0">
                <a:solidFill>
                  <a:schemeClr val="bg1"/>
                </a:solidFill>
                <a:effectLst/>
                <a:latin typeface="Avenir Next LT Pro" panose="020B0504020202020204" pitchFamily="34" charset="-18"/>
              </a:rPr>
              <a:t> sed libero.</a:t>
            </a:r>
            <a:endParaRPr lang="cs-CZ" b="1" dirty="0">
              <a:solidFill>
                <a:schemeClr val="bg1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57895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Obrázek 16" descr="Romantic Winter River City: Enchanting Experiences in Passau - AlpinBus">
            <a:extLst>
              <a:ext uri="{FF2B5EF4-FFF2-40B4-BE49-F238E27FC236}">
                <a16:creationId xmlns:a16="http://schemas.microsoft.com/office/drawing/2014/main" id="{9755EDF9-A25A-D6DD-7A65-60780BA3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20607" b="1522"/>
          <a:stretch>
            <a:fillRect/>
          </a:stretch>
        </p:blipFill>
        <p:spPr bwMode="auto">
          <a:xfrm>
            <a:off x="6497053" y="2"/>
            <a:ext cx="6803758" cy="5001386"/>
          </a:xfrm>
          <a:custGeom>
            <a:avLst/>
            <a:gdLst>
              <a:gd name="connsiteX0" fmla="*/ 7466371 w 9187497"/>
              <a:gd name="connsiteY0" fmla="*/ 5295633 h 6753653"/>
              <a:gd name="connsiteX1" fmla="*/ 7784009 w 9187497"/>
              <a:gd name="connsiteY1" fmla="*/ 5402091 h 6753653"/>
              <a:gd name="connsiteX2" fmla="*/ 7784008 w 9187497"/>
              <a:gd name="connsiteY2" fmla="*/ 5402091 h 6753653"/>
              <a:gd name="connsiteX3" fmla="*/ 7826878 w 9187497"/>
              <a:gd name="connsiteY3" fmla="*/ 6019610 h 6753653"/>
              <a:gd name="connsiteX4" fmla="*/ 7318993 w 9187497"/>
              <a:gd name="connsiteY4" fmla="*/ 6603269 h 6753653"/>
              <a:gd name="connsiteX5" fmla="*/ 6701476 w 9187497"/>
              <a:gd name="connsiteY5" fmla="*/ 6646140 h 6753653"/>
              <a:gd name="connsiteX6" fmla="*/ 6701477 w 9187497"/>
              <a:gd name="connsiteY6" fmla="*/ 6646140 h 6753653"/>
              <a:gd name="connsiteX7" fmla="*/ 6658607 w 9187497"/>
              <a:gd name="connsiteY7" fmla="*/ 6028623 h 6753653"/>
              <a:gd name="connsiteX8" fmla="*/ 7166491 w 9187497"/>
              <a:gd name="connsiteY8" fmla="*/ 5444961 h 6753653"/>
              <a:gd name="connsiteX9" fmla="*/ 7466371 w 9187497"/>
              <a:gd name="connsiteY9" fmla="*/ 5295633 h 6753653"/>
              <a:gd name="connsiteX10" fmla="*/ 5447730 w 9187497"/>
              <a:gd name="connsiteY10" fmla="*/ 4457585 h 6753653"/>
              <a:gd name="connsiteX11" fmla="*/ 5765368 w 9187497"/>
              <a:gd name="connsiteY11" fmla="*/ 4564042 h 6753653"/>
              <a:gd name="connsiteX12" fmla="*/ 5765367 w 9187497"/>
              <a:gd name="connsiteY12" fmla="*/ 4564043 h 6753653"/>
              <a:gd name="connsiteX13" fmla="*/ 5808237 w 9187497"/>
              <a:gd name="connsiteY13" fmla="*/ 5181560 h 6753653"/>
              <a:gd name="connsiteX14" fmla="*/ 5506672 w 9187497"/>
              <a:gd name="connsiteY14" fmla="*/ 5528118 h 6753653"/>
              <a:gd name="connsiteX15" fmla="*/ 4961537 w 9187497"/>
              <a:gd name="connsiteY15" fmla="*/ 5622186 h 6753653"/>
              <a:gd name="connsiteX16" fmla="*/ 4889154 w 9187497"/>
              <a:gd name="connsiteY16" fmla="*/ 5570989 h 6753653"/>
              <a:gd name="connsiteX17" fmla="*/ 4889155 w 9187497"/>
              <a:gd name="connsiteY17" fmla="*/ 5570989 h 6753653"/>
              <a:gd name="connsiteX18" fmla="*/ 4889154 w 9187497"/>
              <a:gd name="connsiteY18" fmla="*/ 5570988 h 6753653"/>
              <a:gd name="connsiteX19" fmla="*/ 4889154 w 9187497"/>
              <a:gd name="connsiteY19" fmla="*/ 5570989 h 6753653"/>
              <a:gd name="connsiteX20" fmla="*/ 4828447 w 9187497"/>
              <a:gd name="connsiteY20" fmla="*/ 5506375 h 6753653"/>
              <a:gd name="connsiteX21" fmla="*/ 4846285 w 9187497"/>
              <a:gd name="connsiteY21" fmla="*/ 4953471 h 6753653"/>
              <a:gd name="connsiteX22" fmla="*/ 5147850 w 9187497"/>
              <a:gd name="connsiteY22" fmla="*/ 4606911 h 6753653"/>
              <a:gd name="connsiteX23" fmla="*/ 5447730 w 9187497"/>
              <a:gd name="connsiteY23" fmla="*/ 4457585 h 6753653"/>
              <a:gd name="connsiteX24" fmla="*/ 2859391 w 9187497"/>
              <a:gd name="connsiteY24" fmla="*/ 3932473 h 6753653"/>
              <a:gd name="connsiteX25" fmla="*/ 2859391 w 9187497"/>
              <a:gd name="connsiteY25" fmla="*/ 3932474 h 6753653"/>
              <a:gd name="connsiteX26" fmla="*/ 2859390 w 9187497"/>
              <a:gd name="connsiteY26" fmla="*/ 3932473 h 6753653"/>
              <a:gd name="connsiteX27" fmla="*/ 3417967 w 9187497"/>
              <a:gd name="connsiteY27" fmla="*/ 2819070 h 6753653"/>
              <a:gd name="connsiteX28" fmla="*/ 3735604 w 9187497"/>
              <a:gd name="connsiteY28" fmla="*/ 2925527 h 6753653"/>
              <a:gd name="connsiteX29" fmla="*/ 3735603 w 9187497"/>
              <a:gd name="connsiteY29" fmla="*/ 2925528 h 6753653"/>
              <a:gd name="connsiteX30" fmla="*/ 3778473 w 9187497"/>
              <a:gd name="connsiteY30" fmla="*/ 3543046 h 6753653"/>
              <a:gd name="connsiteX31" fmla="*/ 3476909 w 9187497"/>
              <a:gd name="connsiteY31" fmla="*/ 3889603 h 6753653"/>
              <a:gd name="connsiteX32" fmla="*/ 2931773 w 9187497"/>
              <a:gd name="connsiteY32" fmla="*/ 3983670 h 6753653"/>
              <a:gd name="connsiteX33" fmla="*/ 2859391 w 9187497"/>
              <a:gd name="connsiteY33" fmla="*/ 3932473 h 6753653"/>
              <a:gd name="connsiteX34" fmla="*/ 2798682 w 9187497"/>
              <a:gd name="connsiteY34" fmla="*/ 3867859 h 6753653"/>
              <a:gd name="connsiteX35" fmla="*/ 2816521 w 9187497"/>
              <a:gd name="connsiteY35" fmla="*/ 3314956 h 6753653"/>
              <a:gd name="connsiteX36" fmla="*/ 3118086 w 9187497"/>
              <a:gd name="connsiteY36" fmla="*/ 2968396 h 6753653"/>
              <a:gd name="connsiteX37" fmla="*/ 3417967 w 9187497"/>
              <a:gd name="connsiteY37" fmla="*/ 2819070 h 6753653"/>
              <a:gd name="connsiteX38" fmla="*/ 8719476 w 9187497"/>
              <a:gd name="connsiteY38" fmla="*/ 2318290 h 6753653"/>
              <a:gd name="connsiteX39" fmla="*/ 9037114 w 9187497"/>
              <a:gd name="connsiteY39" fmla="*/ 2424747 h 6753653"/>
              <a:gd name="connsiteX40" fmla="*/ 9037113 w 9187497"/>
              <a:gd name="connsiteY40" fmla="*/ 2424749 h 6753653"/>
              <a:gd name="connsiteX41" fmla="*/ 9079983 w 9187497"/>
              <a:gd name="connsiteY41" fmla="*/ 3042265 h 6753653"/>
              <a:gd name="connsiteX42" fmla="*/ 6391505 w 9187497"/>
              <a:gd name="connsiteY42" fmla="*/ 6131872 h 6753653"/>
              <a:gd name="connsiteX43" fmla="*/ 5773987 w 9187497"/>
              <a:gd name="connsiteY43" fmla="*/ 6174741 h 6753653"/>
              <a:gd name="connsiteX44" fmla="*/ 5773988 w 9187497"/>
              <a:gd name="connsiteY44" fmla="*/ 6174742 h 6753653"/>
              <a:gd name="connsiteX45" fmla="*/ 5731118 w 9187497"/>
              <a:gd name="connsiteY45" fmla="*/ 5557224 h 6753653"/>
              <a:gd name="connsiteX46" fmla="*/ 8419595 w 9187497"/>
              <a:gd name="connsiteY46" fmla="*/ 2467618 h 6753653"/>
              <a:gd name="connsiteX47" fmla="*/ 8719476 w 9187497"/>
              <a:gd name="connsiteY47" fmla="*/ 2318290 h 6753653"/>
              <a:gd name="connsiteX48" fmla="*/ 8642783 w 9187497"/>
              <a:gd name="connsiteY48" fmla="*/ 809317 h 6753653"/>
              <a:gd name="connsiteX49" fmla="*/ 8960420 w 9187497"/>
              <a:gd name="connsiteY49" fmla="*/ 915775 h 6753653"/>
              <a:gd name="connsiteX50" fmla="*/ 8960419 w 9187497"/>
              <a:gd name="connsiteY50" fmla="*/ 915775 h 6753653"/>
              <a:gd name="connsiteX51" fmla="*/ 9003289 w 9187497"/>
              <a:gd name="connsiteY51" fmla="*/ 1533293 h 6753653"/>
              <a:gd name="connsiteX52" fmla="*/ 6468198 w 9187497"/>
              <a:gd name="connsiteY52" fmla="*/ 4446625 h 6753653"/>
              <a:gd name="connsiteX53" fmla="*/ 5850681 w 9187497"/>
              <a:gd name="connsiteY53" fmla="*/ 4489495 h 6753653"/>
              <a:gd name="connsiteX54" fmla="*/ 5807812 w 9187497"/>
              <a:gd name="connsiteY54" fmla="*/ 3871978 h 6753653"/>
              <a:gd name="connsiteX55" fmla="*/ 8342902 w 9187497"/>
              <a:gd name="connsiteY55" fmla="*/ 958644 h 6753653"/>
              <a:gd name="connsiteX56" fmla="*/ 8642783 w 9187497"/>
              <a:gd name="connsiteY56" fmla="*/ 809317 h 6753653"/>
              <a:gd name="connsiteX57" fmla="*/ 1106237 w 9187497"/>
              <a:gd name="connsiteY57" fmla="*/ 179169 h 6753653"/>
              <a:gd name="connsiteX58" fmla="*/ 1423873 w 9187497"/>
              <a:gd name="connsiteY58" fmla="*/ 285627 h 6753653"/>
              <a:gd name="connsiteX59" fmla="*/ 1466744 w 9187497"/>
              <a:gd name="connsiteY59" fmla="*/ 903145 h 6753653"/>
              <a:gd name="connsiteX60" fmla="*/ 767903 w 9187497"/>
              <a:gd name="connsiteY60" fmla="*/ 1706254 h 6753653"/>
              <a:gd name="connsiteX61" fmla="*/ 150384 w 9187497"/>
              <a:gd name="connsiteY61" fmla="*/ 1749123 h 6753653"/>
              <a:gd name="connsiteX62" fmla="*/ 150384 w 9187497"/>
              <a:gd name="connsiteY62" fmla="*/ 1749125 h 6753653"/>
              <a:gd name="connsiteX63" fmla="*/ 107515 w 9187497"/>
              <a:gd name="connsiteY63" fmla="*/ 1131606 h 6753653"/>
              <a:gd name="connsiteX64" fmla="*/ 806356 w 9187497"/>
              <a:gd name="connsiteY64" fmla="*/ 328496 h 6753653"/>
              <a:gd name="connsiteX65" fmla="*/ 1106237 w 9187497"/>
              <a:gd name="connsiteY65" fmla="*/ 179169 h 6753653"/>
              <a:gd name="connsiteX66" fmla="*/ 7192405 w 9187497"/>
              <a:gd name="connsiteY66" fmla="*/ 0 h 6753653"/>
              <a:gd name="connsiteX67" fmla="*/ 8870446 w 9187497"/>
              <a:gd name="connsiteY67" fmla="*/ 0 h 6753653"/>
              <a:gd name="connsiteX68" fmla="*/ 8840332 w 9187497"/>
              <a:gd name="connsiteY68" fmla="*/ 68333 h 6753653"/>
              <a:gd name="connsiteX69" fmla="*/ 8764230 w 9187497"/>
              <a:gd name="connsiteY69" fmla="*/ 175926 h 6753653"/>
              <a:gd name="connsiteX70" fmla="*/ 4738610 w 9187497"/>
              <a:gd name="connsiteY70" fmla="*/ 4802179 h 6753653"/>
              <a:gd name="connsiteX71" fmla="*/ 3928298 w 9187497"/>
              <a:gd name="connsiteY71" fmla="*/ 4942004 h 6753653"/>
              <a:gd name="connsiteX72" fmla="*/ 3820705 w 9187497"/>
              <a:gd name="connsiteY72" fmla="*/ 4865902 h 6753653"/>
              <a:gd name="connsiteX73" fmla="*/ 3730467 w 9187497"/>
              <a:gd name="connsiteY73" fmla="*/ 4769857 h 6753653"/>
              <a:gd name="connsiteX74" fmla="*/ 3756983 w 9187497"/>
              <a:gd name="connsiteY74" fmla="*/ 3947998 h 6753653"/>
              <a:gd name="connsiteX75" fmla="*/ 5674166 w 9187497"/>
              <a:gd name="connsiteY75" fmla="*/ 0 h 6753653"/>
              <a:gd name="connsiteX76" fmla="*/ 6628462 w 9187497"/>
              <a:gd name="connsiteY76" fmla="*/ 0 h 6753653"/>
              <a:gd name="connsiteX77" fmla="*/ 6634271 w 9187497"/>
              <a:gd name="connsiteY77" fmla="*/ 34915 h 6753653"/>
              <a:gd name="connsiteX78" fmla="*/ 6527813 w 9187497"/>
              <a:gd name="connsiteY78" fmla="*/ 352553 h 6753653"/>
              <a:gd name="connsiteX79" fmla="*/ 4420726 w 9187497"/>
              <a:gd name="connsiteY79" fmla="*/ 2774023 h 6753653"/>
              <a:gd name="connsiteX80" fmla="*/ 3803208 w 9187497"/>
              <a:gd name="connsiteY80" fmla="*/ 2816893 h 6753653"/>
              <a:gd name="connsiteX81" fmla="*/ 3803209 w 9187497"/>
              <a:gd name="connsiteY81" fmla="*/ 2816895 h 6753653"/>
              <a:gd name="connsiteX82" fmla="*/ 3760340 w 9187497"/>
              <a:gd name="connsiteY82" fmla="*/ 2199376 h 6753653"/>
              <a:gd name="connsiteX83" fmla="*/ 4199566 w 9187497"/>
              <a:gd name="connsiteY83" fmla="*/ 0 h 6753653"/>
              <a:gd name="connsiteX84" fmla="*/ 5316696 w 9187497"/>
              <a:gd name="connsiteY84" fmla="*/ 0 h 6753653"/>
              <a:gd name="connsiteX85" fmla="*/ 5284361 w 9187497"/>
              <a:gd name="connsiteY85" fmla="*/ 73372 h 6753653"/>
              <a:gd name="connsiteX86" fmla="*/ 5233163 w 9187497"/>
              <a:gd name="connsiteY86" fmla="*/ 145755 h 6753653"/>
              <a:gd name="connsiteX87" fmla="*/ 2582383 w 9187497"/>
              <a:gd name="connsiteY87" fmla="*/ 3192037 h 6753653"/>
              <a:gd name="connsiteX88" fmla="*/ 2037249 w 9187497"/>
              <a:gd name="connsiteY88" fmla="*/ 3286104 h 6753653"/>
              <a:gd name="connsiteX89" fmla="*/ 1964867 w 9187497"/>
              <a:gd name="connsiteY89" fmla="*/ 3234906 h 6753653"/>
              <a:gd name="connsiteX90" fmla="*/ 1904158 w 9187497"/>
              <a:gd name="connsiteY90" fmla="*/ 3170293 h 6753653"/>
              <a:gd name="connsiteX91" fmla="*/ 1921997 w 9187497"/>
              <a:gd name="connsiteY91" fmla="*/ 2617390 h 6753653"/>
              <a:gd name="connsiteX92" fmla="*/ 2657575 w 9187497"/>
              <a:gd name="connsiteY92" fmla="*/ 0 h 6753653"/>
              <a:gd name="connsiteX93" fmla="*/ 3650299 w 9187497"/>
              <a:gd name="connsiteY93" fmla="*/ 0 h 6753653"/>
              <a:gd name="connsiteX94" fmla="*/ 3648165 w 9187497"/>
              <a:gd name="connsiteY94" fmla="*/ 81302 h 6753653"/>
              <a:gd name="connsiteX95" fmla="*/ 3543910 w 9187497"/>
              <a:gd name="connsiteY95" fmla="*/ 314988 h 6753653"/>
              <a:gd name="connsiteX96" fmla="*/ 1630519 w 9187497"/>
              <a:gd name="connsiteY96" fmla="*/ 2513862 h 6753653"/>
              <a:gd name="connsiteX97" fmla="*/ 1085384 w 9187497"/>
              <a:gd name="connsiteY97" fmla="*/ 2607929 h 6753653"/>
              <a:gd name="connsiteX98" fmla="*/ 1013002 w 9187497"/>
              <a:gd name="connsiteY98" fmla="*/ 2556732 h 6753653"/>
              <a:gd name="connsiteX99" fmla="*/ 952294 w 9187497"/>
              <a:gd name="connsiteY99" fmla="*/ 2492118 h 6753653"/>
              <a:gd name="connsiteX100" fmla="*/ 970132 w 9187497"/>
              <a:gd name="connsiteY100" fmla="*/ 1939215 h 67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9187497" h="6753653">
                <a:moveTo>
                  <a:pt x="7466371" y="5295633"/>
                </a:moveTo>
                <a:cubicBezTo>
                  <a:pt x="7578120" y="5287875"/>
                  <a:pt x="7692828" y="5322748"/>
                  <a:pt x="7784009" y="5402091"/>
                </a:cubicBezTo>
                <a:lnTo>
                  <a:pt x="7784008" y="5402091"/>
                </a:lnTo>
                <a:cubicBezTo>
                  <a:pt x="7966368" y="5560776"/>
                  <a:pt x="7985562" y="5837248"/>
                  <a:pt x="7826878" y="6019610"/>
                </a:cubicBezTo>
                <a:lnTo>
                  <a:pt x="7318993" y="6603269"/>
                </a:lnTo>
                <a:cubicBezTo>
                  <a:pt x="7160309" y="6785630"/>
                  <a:pt x="6883837" y="6804824"/>
                  <a:pt x="6701476" y="6646140"/>
                </a:cubicBezTo>
                <a:lnTo>
                  <a:pt x="6701477" y="6646140"/>
                </a:lnTo>
                <a:cubicBezTo>
                  <a:pt x="6519116" y="6487456"/>
                  <a:pt x="6499922" y="6210983"/>
                  <a:pt x="6658607" y="6028623"/>
                </a:cubicBezTo>
                <a:lnTo>
                  <a:pt x="7166491" y="5444961"/>
                </a:lnTo>
                <a:cubicBezTo>
                  <a:pt x="7245833" y="5353780"/>
                  <a:pt x="7354622" y="5303392"/>
                  <a:pt x="7466371" y="5295633"/>
                </a:cubicBezTo>
                <a:close/>
                <a:moveTo>
                  <a:pt x="5447730" y="4457585"/>
                </a:moveTo>
                <a:cubicBezTo>
                  <a:pt x="5559479" y="4449827"/>
                  <a:pt x="5674188" y="4484699"/>
                  <a:pt x="5765368" y="4564042"/>
                </a:cubicBezTo>
                <a:lnTo>
                  <a:pt x="5765367" y="4564043"/>
                </a:lnTo>
                <a:cubicBezTo>
                  <a:pt x="5947728" y="4722727"/>
                  <a:pt x="5966921" y="4999200"/>
                  <a:pt x="5808237" y="5181560"/>
                </a:cubicBezTo>
                <a:lnTo>
                  <a:pt x="5506672" y="5528118"/>
                </a:lnTo>
                <a:cubicBezTo>
                  <a:pt x="5367823" y="5687684"/>
                  <a:pt x="5138793" y="5722326"/>
                  <a:pt x="4961537" y="5622186"/>
                </a:cubicBezTo>
                <a:lnTo>
                  <a:pt x="4889154" y="5570989"/>
                </a:lnTo>
                <a:lnTo>
                  <a:pt x="4889155" y="5570989"/>
                </a:lnTo>
                <a:lnTo>
                  <a:pt x="4889154" y="5570988"/>
                </a:lnTo>
                <a:lnTo>
                  <a:pt x="4889154" y="5570989"/>
                </a:lnTo>
                <a:lnTo>
                  <a:pt x="4828447" y="5506375"/>
                </a:lnTo>
                <a:cubicBezTo>
                  <a:pt x="4704774" y="5344657"/>
                  <a:pt x="4707436" y="5113037"/>
                  <a:pt x="4846285" y="4953471"/>
                </a:cubicBezTo>
                <a:lnTo>
                  <a:pt x="5147850" y="4606911"/>
                </a:lnTo>
                <a:cubicBezTo>
                  <a:pt x="5227192" y="4515732"/>
                  <a:pt x="5335981" y="4465343"/>
                  <a:pt x="5447730" y="4457585"/>
                </a:cubicBezTo>
                <a:close/>
                <a:moveTo>
                  <a:pt x="2859391" y="3932473"/>
                </a:moveTo>
                <a:lnTo>
                  <a:pt x="2859391" y="3932474"/>
                </a:lnTo>
                <a:lnTo>
                  <a:pt x="2859390" y="3932473"/>
                </a:lnTo>
                <a:close/>
                <a:moveTo>
                  <a:pt x="3417967" y="2819070"/>
                </a:moveTo>
                <a:cubicBezTo>
                  <a:pt x="3529716" y="2811312"/>
                  <a:pt x="3644424" y="2846185"/>
                  <a:pt x="3735604" y="2925527"/>
                </a:cubicBezTo>
                <a:lnTo>
                  <a:pt x="3735603" y="2925528"/>
                </a:lnTo>
                <a:cubicBezTo>
                  <a:pt x="3917964" y="3084213"/>
                  <a:pt x="3937158" y="3360684"/>
                  <a:pt x="3778473" y="3543046"/>
                </a:cubicBezTo>
                <a:lnTo>
                  <a:pt x="3476909" y="3889603"/>
                </a:lnTo>
                <a:cubicBezTo>
                  <a:pt x="3338059" y="4049169"/>
                  <a:pt x="3109028" y="4083810"/>
                  <a:pt x="2931773" y="3983670"/>
                </a:cubicBezTo>
                <a:lnTo>
                  <a:pt x="2859391" y="3932473"/>
                </a:lnTo>
                <a:lnTo>
                  <a:pt x="2798682" y="3867859"/>
                </a:lnTo>
                <a:cubicBezTo>
                  <a:pt x="2675011" y="3706142"/>
                  <a:pt x="2677672" y="3474522"/>
                  <a:pt x="2816521" y="3314956"/>
                </a:cubicBezTo>
                <a:lnTo>
                  <a:pt x="3118086" y="2968396"/>
                </a:lnTo>
                <a:cubicBezTo>
                  <a:pt x="3197429" y="2877217"/>
                  <a:pt x="3306218" y="2826828"/>
                  <a:pt x="3417967" y="2819070"/>
                </a:cubicBezTo>
                <a:close/>
                <a:moveTo>
                  <a:pt x="8719476" y="2318290"/>
                </a:moveTo>
                <a:cubicBezTo>
                  <a:pt x="8831225" y="2310532"/>
                  <a:pt x="8945934" y="2345405"/>
                  <a:pt x="9037114" y="2424747"/>
                </a:cubicBezTo>
                <a:lnTo>
                  <a:pt x="9037113" y="2424749"/>
                </a:lnTo>
                <a:cubicBezTo>
                  <a:pt x="9219474" y="2583432"/>
                  <a:pt x="9238667" y="2859906"/>
                  <a:pt x="9079983" y="3042265"/>
                </a:cubicBezTo>
                <a:lnTo>
                  <a:pt x="6391505" y="6131872"/>
                </a:lnTo>
                <a:cubicBezTo>
                  <a:pt x="6232820" y="6314232"/>
                  <a:pt x="5956348" y="6333426"/>
                  <a:pt x="5773987" y="6174741"/>
                </a:cubicBezTo>
                <a:lnTo>
                  <a:pt x="5773988" y="6174742"/>
                </a:lnTo>
                <a:cubicBezTo>
                  <a:pt x="5591627" y="6016057"/>
                  <a:pt x="5572432" y="5739585"/>
                  <a:pt x="5731118" y="5557224"/>
                </a:cubicBezTo>
                <a:lnTo>
                  <a:pt x="8419595" y="2467618"/>
                </a:lnTo>
                <a:cubicBezTo>
                  <a:pt x="8498938" y="2376437"/>
                  <a:pt x="8607727" y="2326048"/>
                  <a:pt x="8719476" y="2318290"/>
                </a:cubicBezTo>
                <a:close/>
                <a:moveTo>
                  <a:pt x="8642783" y="809317"/>
                </a:moveTo>
                <a:cubicBezTo>
                  <a:pt x="8754531" y="801559"/>
                  <a:pt x="8869240" y="836431"/>
                  <a:pt x="8960420" y="915775"/>
                </a:cubicBezTo>
                <a:lnTo>
                  <a:pt x="8960419" y="915775"/>
                </a:lnTo>
                <a:cubicBezTo>
                  <a:pt x="9142780" y="1074460"/>
                  <a:pt x="9161974" y="1350931"/>
                  <a:pt x="9003289" y="1533293"/>
                </a:cubicBezTo>
                <a:lnTo>
                  <a:pt x="6468198" y="4446625"/>
                </a:lnTo>
                <a:cubicBezTo>
                  <a:pt x="6309514" y="4628986"/>
                  <a:pt x="6033041" y="4648179"/>
                  <a:pt x="5850681" y="4489495"/>
                </a:cubicBezTo>
                <a:cubicBezTo>
                  <a:pt x="5668320" y="4330811"/>
                  <a:pt x="5649126" y="4054338"/>
                  <a:pt x="5807812" y="3871978"/>
                </a:cubicBezTo>
                <a:lnTo>
                  <a:pt x="8342902" y="958644"/>
                </a:lnTo>
                <a:cubicBezTo>
                  <a:pt x="8422245" y="867463"/>
                  <a:pt x="8531034" y="817075"/>
                  <a:pt x="8642783" y="809317"/>
                </a:cubicBezTo>
                <a:close/>
                <a:moveTo>
                  <a:pt x="1106237" y="179169"/>
                </a:moveTo>
                <a:cubicBezTo>
                  <a:pt x="1217986" y="171412"/>
                  <a:pt x="1332693" y="206284"/>
                  <a:pt x="1423873" y="285627"/>
                </a:cubicBezTo>
                <a:cubicBezTo>
                  <a:pt x="1606234" y="444311"/>
                  <a:pt x="1625428" y="720784"/>
                  <a:pt x="1466744" y="903145"/>
                </a:cubicBezTo>
                <a:lnTo>
                  <a:pt x="767903" y="1706254"/>
                </a:lnTo>
                <a:cubicBezTo>
                  <a:pt x="609217" y="1888614"/>
                  <a:pt x="332745" y="1907808"/>
                  <a:pt x="150384" y="1749123"/>
                </a:cubicBezTo>
                <a:lnTo>
                  <a:pt x="150384" y="1749125"/>
                </a:lnTo>
                <a:cubicBezTo>
                  <a:pt x="-31976" y="1590439"/>
                  <a:pt x="-51169" y="1313968"/>
                  <a:pt x="107515" y="1131606"/>
                </a:cubicBezTo>
                <a:lnTo>
                  <a:pt x="806356" y="328496"/>
                </a:lnTo>
                <a:cubicBezTo>
                  <a:pt x="885699" y="237316"/>
                  <a:pt x="994488" y="186927"/>
                  <a:pt x="1106237" y="179169"/>
                </a:cubicBezTo>
                <a:close/>
                <a:moveTo>
                  <a:pt x="7192405" y="0"/>
                </a:moveTo>
                <a:lnTo>
                  <a:pt x="8870446" y="0"/>
                </a:lnTo>
                <a:lnTo>
                  <a:pt x="8840332" y="68333"/>
                </a:lnTo>
                <a:cubicBezTo>
                  <a:pt x="8819067" y="105973"/>
                  <a:pt x="8793714" y="142042"/>
                  <a:pt x="8764230" y="175926"/>
                </a:cubicBezTo>
                <a:lnTo>
                  <a:pt x="4738610" y="4802179"/>
                </a:lnTo>
                <a:cubicBezTo>
                  <a:pt x="4532219" y="5039365"/>
                  <a:pt x="4191779" y="5090856"/>
                  <a:pt x="3928298" y="4942004"/>
                </a:cubicBezTo>
                <a:lnTo>
                  <a:pt x="3820705" y="4865902"/>
                </a:lnTo>
                <a:lnTo>
                  <a:pt x="3730467" y="4769857"/>
                </a:lnTo>
                <a:cubicBezTo>
                  <a:pt x="3546636" y="4529474"/>
                  <a:pt x="3550591" y="4185184"/>
                  <a:pt x="3756983" y="3947998"/>
                </a:cubicBezTo>
                <a:close/>
                <a:moveTo>
                  <a:pt x="5674166" y="0"/>
                </a:moveTo>
                <a:lnTo>
                  <a:pt x="6628462" y="0"/>
                </a:lnTo>
                <a:lnTo>
                  <a:pt x="6634271" y="34915"/>
                </a:lnTo>
                <a:cubicBezTo>
                  <a:pt x="6642029" y="146664"/>
                  <a:pt x="6607155" y="261372"/>
                  <a:pt x="6527813" y="352553"/>
                </a:cubicBezTo>
                <a:lnTo>
                  <a:pt x="4420726" y="2774023"/>
                </a:lnTo>
                <a:cubicBezTo>
                  <a:pt x="4262041" y="2956383"/>
                  <a:pt x="3985569" y="2975577"/>
                  <a:pt x="3803208" y="2816893"/>
                </a:cubicBezTo>
                <a:lnTo>
                  <a:pt x="3803209" y="2816895"/>
                </a:lnTo>
                <a:cubicBezTo>
                  <a:pt x="3620848" y="2658210"/>
                  <a:pt x="3601655" y="2381737"/>
                  <a:pt x="3760340" y="2199376"/>
                </a:cubicBezTo>
                <a:close/>
                <a:moveTo>
                  <a:pt x="4199566" y="0"/>
                </a:moveTo>
                <a:lnTo>
                  <a:pt x="5316696" y="0"/>
                </a:lnTo>
                <a:lnTo>
                  <a:pt x="5284361" y="73372"/>
                </a:lnTo>
                <a:cubicBezTo>
                  <a:pt x="5270055" y="98694"/>
                  <a:pt x="5252999" y="122960"/>
                  <a:pt x="5233163" y="145755"/>
                </a:cubicBezTo>
                <a:lnTo>
                  <a:pt x="2582383" y="3192037"/>
                </a:lnTo>
                <a:cubicBezTo>
                  <a:pt x="2443534" y="3351603"/>
                  <a:pt x="2214504" y="3386243"/>
                  <a:pt x="2037249" y="3286104"/>
                </a:cubicBezTo>
                <a:lnTo>
                  <a:pt x="1964867" y="3234906"/>
                </a:lnTo>
                <a:lnTo>
                  <a:pt x="1904158" y="3170293"/>
                </a:lnTo>
                <a:cubicBezTo>
                  <a:pt x="1780487" y="3008575"/>
                  <a:pt x="1783148" y="2776955"/>
                  <a:pt x="1921997" y="2617390"/>
                </a:cubicBezTo>
                <a:close/>
                <a:moveTo>
                  <a:pt x="2657575" y="0"/>
                </a:moveTo>
                <a:lnTo>
                  <a:pt x="3650299" y="0"/>
                </a:lnTo>
                <a:lnTo>
                  <a:pt x="3648165" y="81302"/>
                </a:lnTo>
                <a:cubicBezTo>
                  <a:pt x="3637910" y="164982"/>
                  <a:pt x="3603417" y="246602"/>
                  <a:pt x="3543910" y="314988"/>
                </a:cubicBezTo>
                <a:lnTo>
                  <a:pt x="1630519" y="2513862"/>
                </a:lnTo>
                <a:cubicBezTo>
                  <a:pt x="1491670" y="2673427"/>
                  <a:pt x="1262640" y="2708069"/>
                  <a:pt x="1085384" y="2607929"/>
                </a:cubicBezTo>
                <a:lnTo>
                  <a:pt x="1013002" y="2556732"/>
                </a:lnTo>
                <a:lnTo>
                  <a:pt x="952294" y="2492118"/>
                </a:lnTo>
                <a:cubicBezTo>
                  <a:pt x="828622" y="2330401"/>
                  <a:pt x="831283" y="2098781"/>
                  <a:pt x="970132" y="1939215"/>
                </a:cubicBezTo>
                <a:close/>
              </a:path>
            </a:pathLst>
          </a:cu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2EFDE69E-82BE-205F-A2D1-2D0FDA5DEC26}"/>
              </a:ext>
            </a:extLst>
          </p:cNvPr>
          <p:cNvSpPr/>
          <p:nvPr/>
        </p:nvSpPr>
        <p:spPr>
          <a:xfrm>
            <a:off x="1419181" y="2490101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1C92EBCA-DA0F-7478-F0FE-7F6B7AE15AA7}"/>
              </a:ext>
            </a:extLst>
          </p:cNvPr>
          <p:cNvSpPr/>
          <p:nvPr/>
        </p:nvSpPr>
        <p:spPr>
          <a:xfrm>
            <a:off x="3900594" y="2459089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159A3CCC-2AC7-2BB7-F011-2E1353A7BB02}"/>
              </a:ext>
            </a:extLst>
          </p:cNvPr>
          <p:cNvSpPr/>
          <p:nvPr/>
        </p:nvSpPr>
        <p:spPr>
          <a:xfrm>
            <a:off x="6381596" y="2459089"/>
            <a:ext cx="1920330" cy="187779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5D491E-3B88-EA05-4CF3-D8CAA7BB9D09}"/>
              </a:ext>
            </a:extLst>
          </p:cNvPr>
          <p:cNvSpPr txBox="1"/>
          <p:nvPr/>
        </p:nvSpPr>
        <p:spPr>
          <a:xfrm>
            <a:off x="1615395" y="4345166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0D37063-8246-D041-148F-9349545552F3}"/>
              </a:ext>
            </a:extLst>
          </p:cNvPr>
          <p:cNvSpPr txBox="1"/>
          <p:nvPr/>
        </p:nvSpPr>
        <p:spPr>
          <a:xfrm>
            <a:off x="6577399" y="4345166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ADF7E5A-7C6E-9231-701E-6439197569EE}"/>
              </a:ext>
            </a:extLst>
          </p:cNvPr>
          <p:cNvSpPr txBox="1"/>
          <p:nvPr/>
        </p:nvSpPr>
        <p:spPr>
          <a:xfrm>
            <a:off x="4096397" y="4345166"/>
            <a:ext cx="17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3E17C20-C503-B471-5095-A78949CB4862}"/>
              </a:ext>
            </a:extLst>
          </p:cNvPr>
          <p:cNvSpPr txBox="1"/>
          <p:nvPr/>
        </p:nvSpPr>
        <p:spPr>
          <a:xfrm>
            <a:off x="1320044" y="904005"/>
            <a:ext cx="4775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0" b="1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Kapitel</a:t>
            </a:r>
            <a:r>
              <a:rPr lang="cs-CZ" sz="7000" b="1" dirty="0">
                <a:solidFill>
                  <a:schemeClr val="tx2"/>
                </a:solidFill>
                <a:latin typeface="Avenir Next LT Pro" panose="020B0504020202020204" pitchFamily="34" charset="-18"/>
              </a:rPr>
              <a:t> 2</a:t>
            </a:r>
          </a:p>
        </p:txBody>
      </p:sp>
      <p:pic>
        <p:nvPicPr>
          <p:cNvPr id="18" name="Grafický objekt 17" descr="Knihy se souvislou výplní">
            <a:extLst>
              <a:ext uri="{FF2B5EF4-FFF2-40B4-BE49-F238E27FC236}">
                <a16:creationId xmlns:a16="http://schemas.microsoft.com/office/drawing/2014/main" id="{CEC69579-BFFD-5F47-D29E-12CDE5B87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1426" y="2977561"/>
            <a:ext cx="914400" cy="914400"/>
          </a:xfrm>
          <a:prstGeom prst="rect">
            <a:avLst/>
          </a:prstGeom>
        </p:spPr>
      </p:pic>
      <p:pic>
        <p:nvPicPr>
          <p:cNvPr id="19" name="Grafický objekt 18" descr="Kotva se souvislou výplní">
            <a:extLst>
              <a:ext uri="{FF2B5EF4-FFF2-40B4-BE49-F238E27FC236}">
                <a16:creationId xmlns:a16="http://schemas.microsoft.com/office/drawing/2014/main" id="{158CB36F-0E1F-465F-B473-FC86F6324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6302" y="2940788"/>
            <a:ext cx="914400" cy="914400"/>
          </a:xfrm>
          <a:prstGeom prst="rect">
            <a:avLst/>
          </a:prstGeom>
        </p:spPr>
      </p:pic>
      <p:pic>
        <p:nvPicPr>
          <p:cNvPr id="20" name="Grafický objekt 19" descr="Půjčka se souvislou výplní">
            <a:extLst>
              <a:ext uri="{FF2B5EF4-FFF2-40B4-BE49-F238E27FC236}">
                <a16:creationId xmlns:a16="http://schemas.microsoft.com/office/drawing/2014/main" id="{618E7136-9239-DE1A-FB3E-E9AB5EF155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4561" y="2977561"/>
            <a:ext cx="914400" cy="9144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5413327F-D5DC-3EB3-8BFC-70421546D2C2}"/>
              </a:ext>
            </a:extLst>
          </p:cNvPr>
          <p:cNvSpPr txBox="1"/>
          <p:nvPr/>
        </p:nvSpPr>
        <p:spPr>
          <a:xfrm rot="10800000" flipV="1">
            <a:off x="1191552" y="5037663"/>
            <a:ext cx="1077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0" dirty="0" err="1">
                <a:effectLst/>
                <a:latin typeface="Avenir Next LT Pro" panose="020B0504020202020204" pitchFamily="34" charset="-18"/>
              </a:rPr>
              <a:t>Lorem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ipsum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dolor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sit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amet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elit.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Etiam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bibendum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elit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eget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erat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.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Mauris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suscipit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, ligula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sit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amet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pharetra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semper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nibh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ante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cursus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purus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, vel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sagittis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velit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mauris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vel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metus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.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Praesent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id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justo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in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neque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elementum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ultrices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. In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laoreet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,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magna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id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viverra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tincidunt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, sem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odio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bibendum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justo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, vel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imperdiet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sapien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</a:t>
            </a:r>
            <a:r>
              <a:rPr lang="cs-CZ" i="0" dirty="0" err="1">
                <a:effectLst/>
                <a:latin typeface="Avenir Next LT Pro" panose="020B0504020202020204" pitchFamily="34" charset="-18"/>
              </a:rPr>
              <a:t>wisi</a:t>
            </a:r>
            <a:r>
              <a:rPr lang="cs-CZ" i="0" dirty="0">
                <a:effectLst/>
                <a:latin typeface="Avenir Next LT Pro" panose="020B0504020202020204" pitchFamily="34" charset="-18"/>
              </a:rPr>
              <a:t> sed libero.</a:t>
            </a:r>
            <a:endParaRPr lang="cs-CZ" b="1" dirty="0">
              <a:latin typeface="Avenir Next LT Pro" panose="020B0504020202020204" pitchFamily="34" charset="-18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906F90-24DD-C209-3752-AB65592AB90A}"/>
              </a:ext>
            </a:extLst>
          </p:cNvPr>
          <p:cNvSpPr txBox="1"/>
          <p:nvPr/>
        </p:nvSpPr>
        <p:spPr>
          <a:xfrm rot="10800000" flipV="1">
            <a:off x="-5584108" y="2761396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42D17A-C545-2B29-BDF8-A3EDEA2FF48F}"/>
              </a:ext>
            </a:extLst>
          </p:cNvPr>
          <p:cNvSpPr txBox="1"/>
          <p:nvPr/>
        </p:nvSpPr>
        <p:spPr>
          <a:xfrm rot="10800000" flipV="1">
            <a:off x="-7289348" y="3679021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DF0CEAC-A912-374F-5C7C-4FA027203B60}"/>
              </a:ext>
            </a:extLst>
          </p:cNvPr>
          <p:cNvSpPr txBox="1"/>
          <p:nvPr/>
        </p:nvSpPr>
        <p:spPr>
          <a:xfrm rot="10800000" flipV="1">
            <a:off x="-8994588" y="4678222"/>
            <a:ext cx="341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Lorem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ipsum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dolor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sit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amet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,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consectetuer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</a:t>
            </a:r>
            <a:r>
              <a:rPr lang="cs-CZ" b="1" i="0" dirty="0" err="1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adipiscing</a:t>
            </a:r>
            <a:r>
              <a:rPr lang="cs-CZ" b="1" i="0" dirty="0">
                <a:solidFill>
                  <a:schemeClr val="tx2"/>
                </a:solidFill>
                <a:effectLst/>
                <a:latin typeface="Avenir Next LT Pro" panose="020B0504020202020204" pitchFamily="34" charset="-18"/>
              </a:rPr>
              <a:t> elit. </a:t>
            </a:r>
            <a:endParaRPr lang="cs-CZ" b="1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8DFC203-0FD8-1F0A-61E2-60A83F6A2A9D}"/>
              </a:ext>
            </a:extLst>
          </p:cNvPr>
          <p:cNvSpPr txBox="1"/>
          <p:nvPr/>
        </p:nvSpPr>
        <p:spPr>
          <a:xfrm>
            <a:off x="-4019087" y="1320550"/>
            <a:ext cx="36909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0" b="1" spc="300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Passau</a:t>
            </a:r>
            <a:endParaRPr lang="cs-CZ" sz="7000" b="1" spc="300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9289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Passau - DIE_DREI_FLÜSSE_STADT">
            <a:hlinkClick r:id="" action="ppaction://media"/>
            <a:extLst>
              <a:ext uri="{FF2B5EF4-FFF2-40B4-BE49-F238E27FC236}">
                <a16:creationId xmlns:a16="http://schemas.microsoft.com/office/drawing/2014/main" id="{224CE1B1-D388-2984-5A94-22290F7830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449</Words>
  <Application>Microsoft Office PowerPoint</Application>
  <PresentationFormat>Širokoúhlá obrazovka</PresentationFormat>
  <Paragraphs>42</Paragraphs>
  <Slides>6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Avenir Next LT Pro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Narovec Jonáš</dc:creator>
  <cp:lastModifiedBy>Narovec Jonáš</cp:lastModifiedBy>
  <cp:revision>2</cp:revision>
  <dcterms:created xsi:type="dcterms:W3CDTF">2024-03-11T08:38:20Z</dcterms:created>
  <dcterms:modified xsi:type="dcterms:W3CDTF">2024-03-11T10:36:47Z</dcterms:modified>
</cp:coreProperties>
</file>