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301" r:id="rId8"/>
    <p:sldId id="302" r:id="rId9"/>
    <p:sldId id="263" r:id="rId10"/>
    <p:sldId id="303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25C80-0F50-472D-9BD4-645BEA33961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F29316F-E7DB-4443-BF90-02D363BF8ABD}">
      <dgm:prSet/>
      <dgm:spPr/>
      <dgm:t>
        <a:bodyPr/>
        <a:lstStyle/>
        <a:p>
          <a:r>
            <a:rPr lang="en-US"/>
            <a:t>vysvetlenie koncepcie bibliografickej komunikácie</a:t>
          </a:r>
        </a:p>
      </dgm:t>
    </dgm:pt>
    <dgm:pt modelId="{392B066E-407E-44DF-991B-C1AD1BE2679D}" type="parTrans" cxnId="{9ACF3809-1E1B-4F00-BD2D-DBD2D9CA09B1}">
      <dgm:prSet/>
      <dgm:spPr/>
      <dgm:t>
        <a:bodyPr/>
        <a:lstStyle/>
        <a:p>
          <a:endParaRPr lang="en-US"/>
        </a:p>
      </dgm:t>
    </dgm:pt>
    <dgm:pt modelId="{6BEA91B9-497E-4FCB-89FB-1839FAE1B2A2}" type="sibTrans" cxnId="{9ACF3809-1E1B-4F00-BD2D-DBD2D9CA09B1}">
      <dgm:prSet/>
      <dgm:spPr/>
      <dgm:t>
        <a:bodyPr/>
        <a:lstStyle/>
        <a:p>
          <a:endParaRPr lang="en-US"/>
        </a:p>
      </dgm:t>
    </dgm:pt>
    <dgm:pt modelId="{C421F6A7-0E13-4E91-8DAC-31C5B07815F3}">
      <dgm:prSet/>
      <dgm:spPr/>
      <dgm:t>
        <a:bodyPr/>
        <a:lstStyle/>
        <a:p>
          <a:r>
            <a:rPr lang="en-US"/>
            <a:t>model bibliografickej komunikácie, </a:t>
          </a:r>
        </a:p>
      </dgm:t>
    </dgm:pt>
    <dgm:pt modelId="{FE58B09F-1CD3-447B-8CD5-A853FACCCB2E}" type="parTrans" cxnId="{FCB161F6-64D3-454E-A814-963F8D043F3D}">
      <dgm:prSet/>
      <dgm:spPr/>
      <dgm:t>
        <a:bodyPr/>
        <a:lstStyle/>
        <a:p>
          <a:endParaRPr lang="en-US"/>
        </a:p>
      </dgm:t>
    </dgm:pt>
    <dgm:pt modelId="{5F35CBA7-E1EA-4295-A7CD-17FE021D34A3}" type="sibTrans" cxnId="{FCB161F6-64D3-454E-A814-963F8D043F3D}">
      <dgm:prSet/>
      <dgm:spPr/>
      <dgm:t>
        <a:bodyPr/>
        <a:lstStyle/>
        <a:p>
          <a:endParaRPr lang="en-US"/>
        </a:p>
      </dgm:t>
    </dgm:pt>
    <dgm:pt modelId="{177BB1A0-12AC-48FB-B1BD-9EFED39F2368}">
      <dgm:prSet/>
      <dgm:spPr/>
      <dgm:t>
        <a:bodyPr/>
        <a:lstStyle/>
        <a:p>
          <a:r>
            <a:rPr lang="en-US"/>
            <a:t>priebeh, prvky a zložky bibliografickej komunikácie, </a:t>
          </a:r>
        </a:p>
      </dgm:t>
    </dgm:pt>
    <dgm:pt modelId="{FFC70C20-7657-4A68-A48C-53B38BD5F195}" type="parTrans" cxnId="{B8453CBF-5D50-43F2-87EA-32357D750372}">
      <dgm:prSet/>
      <dgm:spPr/>
      <dgm:t>
        <a:bodyPr/>
        <a:lstStyle/>
        <a:p>
          <a:endParaRPr lang="en-US"/>
        </a:p>
      </dgm:t>
    </dgm:pt>
    <dgm:pt modelId="{09064956-51D8-4EC4-B31F-CA6BE7568A30}" type="sibTrans" cxnId="{B8453CBF-5D50-43F2-87EA-32357D750372}">
      <dgm:prSet/>
      <dgm:spPr/>
      <dgm:t>
        <a:bodyPr/>
        <a:lstStyle/>
        <a:p>
          <a:endParaRPr lang="en-US"/>
        </a:p>
      </dgm:t>
    </dgm:pt>
    <dgm:pt modelId="{C87A6777-0035-4F2F-ADAF-8CB79A0D0890}">
      <dgm:prSet/>
      <dgm:spPr/>
      <dgm:t>
        <a:bodyPr/>
        <a:lstStyle/>
        <a:p>
          <a:r>
            <a:rPr lang="en-US"/>
            <a:t>výklad bibliografickej komunikácie z hľadiska teórie textu </a:t>
          </a:r>
        </a:p>
      </dgm:t>
    </dgm:pt>
    <dgm:pt modelId="{A07FE937-D97F-434B-975E-2701B8FE0EAF}" type="parTrans" cxnId="{71179843-49FC-4F58-9663-63FC61757879}">
      <dgm:prSet/>
      <dgm:spPr/>
      <dgm:t>
        <a:bodyPr/>
        <a:lstStyle/>
        <a:p>
          <a:endParaRPr lang="en-US"/>
        </a:p>
      </dgm:t>
    </dgm:pt>
    <dgm:pt modelId="{29EB12E3-17DA-41DA-9011-407AB2174F9B}" type="sibTrans" cxnId="{71179843-49FC-4F58-9663-63FC61757879}">
      <dgm:prSet/>
      <dgm:spPr/>
      <dgm:t>
        <a:bodyPr/>
        <a:lstStyle/>
        <a:p>
          <a:endParaRPr lang="en-US"/>
        </a:p>
      </dgm:t>
    </dgm:pt>
    <dgm:pt modelId="{D8790676-725F-4D3B-9512-D4B65EB98223}">
      <dgm:prSet/>
      <dgm:spPr/>
      <dgm:t>
        <a:bodyPr/>
        <a:lstStyle/>
        <a:p>
          <a:r>
            <a:rPr lang="en-US"/>
            <a:t>schému jazykovej a literárnej komunikácie </a:t>
          </a:r>
        </a:p>
      </dgm:t>
    </dgm:pt>
    <dgm:pt modelId="{B92FD9AE-33A3-4464-B4CC-F7AF961B5ECB}" type="parTrans" cxnId="{AC112E6F-18C9-436A-929D-61317670E9FC}">
      <dgm:prSet/>
      <dgm:spPr/>
      <dgm:t>
        <a:bodyPr/>
        <a:lstStyle/>
        <a:p>
          <a:endParaRPr lang="en-US"/>
        </a:p>
      </dgm:t>
    </dgm:pt>
    <dgm:pt modelId="{BD3A33D9-1FB2-4DD2-9A75-5F94BDFABBA3}" type="sibTrans" cxnId="{AC112E6F-18C9-436A-929D-61317670E9FC}">
      <dgm:prSet/>
      <dgm:spPr/>
      <dgm:t>
        <a:bodyPr/>
        <a:lstStyle/>
        <a:p>
          <a:endParaRPr lang="en-US"/>
        </a:p>
      </dgm:t>
    </dgm:pt>
    <dgm:pt modelId="{5DE10010-9484-4602-8FAB-8A229834CCA7}">
      <dgm:prSet/>
      <dgm:spPr/>
      <dgm:t>
        <a:bodyPr/>
        <a:lstStyle/>
        <a:p>
          <a:r>
            <a:rPr lang="en-US"/>
            <a:t>model vzťahov univerza dokumentov a bibliografického univerza</a:t>
          </a:r>
        </a:p>
      </dgm:t>
    </dgm:pt>
    <dgm:pt modelId="{8323245F-1BA5-4B36-A132-3F17EB5367E6}" type="parTrans" cxnId="{2F3A1539-16CA-44B5-98C4-892B068A5651}">
      <dgm:prSet/>
      <dgm:spPr/>
      <dgm:t>
        <a:bodyPr/>
        <a:lstStyle/>
        <a:p>
          <a:endParaRPr lang="en-US"/>
        </a:p>
      </dgm:t>
    </dgm:pt>
    <dgm:pt modelId="{F32E4928-A4CD-4A78-B311-DF8E6E836A38}" type="sibTrans" cxnId="{2F3A1539-16CA-44B5-98C4-892B068A5651}">
      <dgm:prSet/>
      <dgm:spPr/>
      <dgm:t>
        <a:bodyPr/>
        <a:lstStyle/>
        <a:p>
          <a:endParaRPr lang="en-US"/>
        </a:p>
      </dgm:t>
    </dgm:pt>
    <dgm:pt modelId="{779B7F07-E0D1-4021-99FE-B98744218736}">
      <dgm:prSet/>
      <dgm:spPr/>
      <dgm:t>
        <a:bodyPr/>
        <a:lstStyle/>
        <a:p>
          <a:r>
            <a:rPr lang="en-US"/>
            <a:t>bibliografickú komunikáciu považujeme za mechanizmus, ktorého primárnym poslaním je výmena hodnôt duchovnej kultúry </a:t>
          </a:r>
        </a:p>
      </dgm:t>
    </dgm:pt>
    <dgm:pt modelId="{4581B05E-28DF-4369-8BDF-6538C19378D9}" type="parTrans" cxnId="{D3B1D0FF-46F3-4629-AFC9-2C0B8ACF45BF}">
      <dgm:prSet/>
      <dgm:spPr/>
      <dgm:t>
        <a:bodyPr/>
        <a:lstStyle/>
        <a:p>
          <a:endParaRPr lang="en-US"/>
        </a:p>
      </dgm:t>
    </dgm:pt>
    <dgm:pt modelId="{15526D94-2396-421F-AAB4-C19398843772}" type="sibTrans" cxnId="{D3B1D0FF-46F3-4629-AFC9-2C0B8ACF45BF}">
      <dgm:prSet/>
      <dgm:spPr/>
      <dgm:t>
        <a:bodyPr/>
        <a:lstStyle/>
        <a:p>
          <a:endParaRPr lang="en-US"/>
        </a:p>
      </dgm:t>
    </dgm:pt>
    <dgm:pt modelId="{AD48C1CC-0D42-440A-89D0-E4BA3CFB0EFA}">
      <dgm:prSet/>
      <dgm:spPr/>
      <dgm:t>
        <a:bodyPr/>
        <a:lstStyle/>
        <a:p>
          <a:r>
            <a:rPr lang="en-US"/>
            <a:t>charakterizujeme niektoré druhy bibliografických textov a vysvetľujeme hlavné termíny a pojmy bibliografickej komunikácie</a:t>
          </a:r>
        </a:p>
      </dgm:t>
    </dgm:pt>
    <dgm:pt modelId="{03A455B4-C0B3-498F-B65B-6820AEE5C3BC}" type="parTrans" cxnId="{9B0F6C00-08B5-447B-AD3D-306629620575}">
      <dgm:prSet/>
      <dgm:spPr/>
      <dgm:t>
        <a:bodyPr/>
        <a:lstStyle/>
        <a:p>
          <a:endParaRPr lang="en-US"/>
        </a:p>
      </dgm:t>
    </dgm:pt>
    <dgm:pt modelId="{18EE4645-1B7D-41C9-A786-52A439ED1CE1}" type="sibTrans" cxnId="{9B0F6C00-08B5-447B-AD3D-306629620575}">
      <dgm:prSet/>
      <dgm:spPr/>
      <dgm:t>
        <a:bodyPr/>
        <a:lstStyle/>
        <a:p>
          <a:endParaRPr lang="en-US"/>
        </a:p>
      </dgm:t>
    </dgm:pt>
    <dgm:pt modelId="{96C6FBA6-616C-4F32-B9CF-6FF322575B72}" type="pres">
      <dgm:prSet presAssocID="{BF625C80-0F50-472D-9BD4-645BEA33961D}" presName="Name0" presStyleCnt="0">
        <dgm:presLayoutVars>
          <dgm:dir/>
          <dgm:resizeHandles val="exact"/>
        </dgm:presLayoutVars>
      </dgm:prSet>
      <dgm:spPr/>
    </dgm:pt>
    <dgm:pt modelId="{780D481F-306C-4A5C-9953-9210CA6BE217}" type="pres">
      <dgm:prSet presAssocID="{FF29316F-E7DB-4443-BF90-02D363BF8ABD}" presName="node" presStyleLbl="node1" presStyleIdx="0" presStyleCnt="8">
        <dgm:presLayoutVars>
          <dgm:bulletEnabled val="1"/>
        </dgm:presLayoutVars>
      </dgm:prSet>
      <dgm:spPr/>
    </dgm:pt>
    <dgm:pt modelId="{4B8C4836-D1F7-473F-BF10-E293F286C01C}" type="pres">
      <dgm:prSet presAssocID="{6BEA91B9-497E-4FCB-89FB-1839FAE1B2A2}" presName="sibTrans" presStyleLbl="sibTrans1D1" presStyleIdx="0" presStyleCnt="7"/>
      <dgm:spPr/>
    </dgm:pt>
    <dgm:pt modelId="{8A665953-8E9B-491C-AAB1-D2F284B9132C}" type="pres">
      <dgm:prSet presAssocID="{6BEA91B9-497E-4FCB-89FB-1839FAE1B2A2}" presName="connectorText" presStyleLbl="sibTrans1D1" presStyleIdx="0" presStyleCnt="7"/>
      <dgm:spPr/>
    </dgm:pt>
    <dgm:pt modelId="{B843AE55-2961-4CC8-8AD9-761B24B774D4}" type="pres">
      <dgm:prSet presAssocID="{C421F6A7-0E13-4E91-8DAC-31C5B07815F3}" presName="node" presStyleLbl="node1" presStyleIdx="1" presStyleCnt="8">
        <dgm:presLayoutVars>
          <dgm:bulletEnabled val="1"/>
        </dgm:presLayoutVars>
      </dgm:prSet>
      <dgm:spPr/>
    </dgm:pt>
    <dgm:pt modelId="{ED3AA3B1-765E-4834-93BC-15503B44B909}" type="pres">
      <dgm:prSet presAssocID="{5F35CBA7-E1EA-4295-A7CD-17FE021D34A3}" presName="sibTrans" presStyleLbl="sibTrans1D1" presStyleIdx="1" presStyleCnt="7"/>
      <dgm:spPr/>
    </dgm:pt>
    <dgm:pt modelId="{54D78569-A954-4236-8112-8ED17519B9C1}" type="pres">
      <dgm:prSet presAssocID="{5F35CBA7-E1EA-4295-A7CD-17FE021D34A3}" presName="connectorText" presStyleLbl="sibTrans1D1" presStyleIdx="1" presStyleCnt="7"/>
      <dgm:spPr/>
    </dgm:pt>
    <dgm:pt modelId="{597577ED-2ED8-44FE-9F17-8EB56333F6F8}" type="pres">
      <dgm:prSet presAssocID="{177BB1A0-12AC-48FB-B1BD-9EFED39F2368}" presName="node" presStyleLbl="node1" presStyleIdx="2" presStyleCnt="8">
        <dgm:presLayoutVars>
          <dgm:bulletEnabled val="1"/>
        </dgm:presLayoutVars>
      </dgm:prSet>
      <dgm:spPr/>
    </dgm:pt>
    <dgm:pt modelId="{17EBC2F3-3AAB-4271-82D5-7D2DDC417CC3}" type="pres">
      <dgm:prSet presAssocID="{09064956-51D8-4EC4-B31F-CA6BE7568A30}" presName="sibTrans" presStyleLbl="sibTrans1D1" presStyleIdx="2" presStyleCnt="7"/>
      <dgm:spPr/>
    </dgm:pt>
    <dgm:pt modelId="{022A06B0-145D-41C9-88E0-38E46AB4CCAB}" type="pres">
      <dgm:prSet presAssocID="{09064956-51D8-4EC4-B31F-CA6BE7568A30}" presName="connectorText" presStyleLbl="sibTrans1D1" presStyleIdx="2" presStyleCnt="7"/>
      <dgm:spPr/>
    </dgm:pt>
    <dgm:pt modelId="{88F6DAFC-334E-47A3-B207-28FF4BCF8223}" type="pres">
      <dgm:prSet presAssocID="{C87A6777-0035-4F2F-ADAF-8CB79A0D0890}" presName="node" presStyleLbl="node1" presStyleIdx="3" presStyleCnt="8">
        <dgm:presLayoutVars>
          <dgm:bulletEnabled val="1"/>
        </dgm:presLayoutVars>
      </dgm:prSet>
      <dgm:spPr/>
    </dgm:pt>
    <dgm:pt modelId="{B5C79EAE-3AAA-4B91-A72B-DCA80781D1E0}" type="pres">
      <dgm:prSet presAssocID="{29EB12E3-17DA-41DA-9011-407AB2174F9B}" presName="sibTrans" presStyleLbl="sibTrans1D1" presStyleIdx="3" presStyleCnt="7"/>
      <dgm:spPr/>
    </dgm:pt>
    <dgm:pt modelId="{D4CE76C3-8B85-40A9-8CAB-08F34F2A6DE3}" type="pres">
      <dgm:prSet presAssocID="{29EB12E3-17DA-41DA-9011-407AB2174F9B}" presName="connectorText" presStyleLbl="sibTrans1D1" presStyleIdx="3" presStyleCnt="7"/>
      <dgm:spPr/>
    </dgm:pt>
    <dgm:pt modelId="{83D759C8-5594-488D-96D1-0CE92C239C68}" type="pres">
      <dgm:prSet presAssocID="{D8790676-725F-4D3B-9512-D4B65EB98223}" presName="node" presStyleLbl="node1" presStyleIdx="4" presStyleCnt="8">
        <dgm:presLayoutVars>
          <dgm:bulletEnabled val="1"/>
        </dgm:presLayoutVars>
      </dgm:prSet>
      <dgm:spPr/>
    </dgm:pt>
    <dgm:pt modelId="{650FDC13-2E2F-4E88-887B-C4285BC062FC}" type="pres">
      <dgm:prSet presAssocID="{BD3A33D9-1FB2-4DD2-9A75-5F94BDFABBA3}" presName="sibTrans" presStyleLbl="sibTrans1D1" presStyleIdx="4" presStyleCnt="7"/>
      <dgm:spPr/>
    </dgm:pt>
    <dgm:pt modelId="{71F3C777-9F59-4A05-AEC1-2A382BB1B977}" type="pres">
      <dgm:prSet presAssocID="{BD3A33D9-1FB2-4DD2-9A75-5F94BDFABBA3}" presName="connectorText" presStyleLbl="sibTrans1D1" presStyleIdx="4" presStyleCnt="7"/>
      <dgm:spPr/>
    </dgm:pt>
    <dgm:pt modelId="{3EC70013-2049-49AD-9421-5F356B2C0419}" type="pres">
      <dgm:prSet presAssocID="{5DE10010-9484-4602-8FAB-8A229834CCA7}" presName="node" presStyleLbl="node1" presStyleIdx="5" presStyleCnt="8">
        <dgm:presLayoutVars>
          <dgm:bulletEnabled val="1"/>
        </dgm:presLayoutVars>
      </dgm:prSet>
      <dgm:spPr/>
    </dgm:pt>
    <dgm:pt modelId="{B5BD9DF5-C4F9-4FB2-B8CB-36D5205E285A}" type="pres">
      <dgm:prSet presAssocID="{F32E4928-A4CD-4A78-B311-DF8E6E836A38}" presName="sibTrans" presStyleLbl="sibTrans1D1" presStyleIdx="5" presStyleCnt="7"/>
      <dgm:spPr/>
    </dgm:pt>
    <dgm:pt modelId="{A9FBEE6A-991B-4F1C-8E5F-CD90E09C14DC}" type="pres">
      <dgm:prSet presAssocID="{F32E4928-A4CD-4A78-B311-DF8E6E836A38}" presName="connectorText" presStyleLbl="sibTrans1D1" presStyleIdx="5" presStyleCnt="7"/>
      <dgm:spPr/>
    </dgm:pt>
    <dgm:pt modelId="{CF4319AB-1EDD-42CD-9187-9E8313513AE0}" type="pres">
      <dgm:prSet presAssocID="{779B7F07-E0D1-4021-99FE-B98744218736}" presName="node" presStyleLbl="node1" presStyleIdx="6" presStyleCnt="8">
        <dgm:presLayoutVars>
          <dgm:bulletEnabled val="1"/>
        </dgm:presLayoutVars>
      </dgm:prSet>
      <dgm:spPr/>
    </dgm:pt>
    <dgm:pt modelId="{17D6EED1-833E-47C9-A0B7-36107265DC38}" type="pres">
      <dgm:prSet presAssocID="{15526D94-2396-421F-AAB4-C19398843772}" presName="sibTrans" presStyleLbl="sibTrans1D1" presStyleIdx="6" presStyleCnt="7"/>
      <dgm:spPr/>
    </dgm:pt>
    <dgm:pt modelId="{BC57F83B-6F38-4BE7-93FB-D227093000AD}" type="pres">
      <dgm:prSet presAssocID="{15526D94-2396-421F-AAB4-C19398843772}" presName="connectorText" presStyleLbl="sibTrans1D1" presStyleIdx="6" presStyleCnt="7"/>
      <dgm:spPr/>
    </dgm:pt>
    <dgm:pt modelId="{776FB4C9-E042-43A4-ADC4-2B356C4C0191}" type="pres">
      <dgm:prSet presAssocID="{AD48C1CC-0D42-440A-89D0-E4BA3CFB0EFA}" presName="node" presStyleLbl="node1" presStyleIdx="7" presStyleCnt="8">
        <dgm:presLayoutVars>
          <dgm:bulletEnabled val="1"/>
        </dgm:presLayoutVars>
      </dgm:prSet>
      <dgm:spPr/>
    </dgm:pt>
  </dgm:ptLst>
  <dgm:cxnLst>
    <dgm:cxn modelId="{9B0F6C00-08B5-447B-AD3D-306629620575}" srcId="{BF625C80-0F50-472D-9BD4-645BEA33961D}" destId="{AD48C1CC-0D42-440A-89D0-E4BA3CFB0EFA}" srcOrd="7" destOrd="0" parTransId="{03A455B4-C0B3-498F-B65B-6820AEE5C3BC}" sibTransId="{18EE4645-1B7D-41C9-A786-52A439ED1CE1}"/>
    <dgm:cxn modelId="{9ACF3809-1E1B-4F00-BD2D-DBD2D9CA09B1}" srcId="{BF625C80-0F50-472D-9BD4-645BEA33961D}" destId="{FF29316F-E7DB-4443-BF90-02D363BF8ABD}" srcOrd="0" destOrd="0" parTransId="{392B066E-407E-44DF-991B-C1AD1BE2679D}" sibTransId="{6BEA91B9-497E-4FCB-89FB-1839FAE1B2A2}"/>
    <dgm:cxn modelId="{AC9CF60F-7A5D-4008-840E-C41ABF19C300}" type="presOf" srcId="{29EB12E3-17DA-41DA-9011-407AB2174F9B}" destId="{D4CE76C3-8B85-40A9-8CAB-08F34F2A6DE3}" srcOrd="1" destOrd="0" presId="urn:microsoft.com/office/officeart/2016/7/layout/RepeatingBendingProcessNew"/>
    <dgm:cxn modelId="{0F4DAB11-84BD-442F-8690-D1375C752917}" type="presOf" srcId="{6BEA91B9-497E-4FCB-89FB-1839FAE1B2A2}" destId="{4B8C4836-D1F7-473F-BF10-E293F286C01C}" srcOrd="0" destOrd="0" presId="urn:microsoft.com/office/officeart/2016/7/layout/RepeatingBendingProcessNew"/>
    <dgm:cxn modelId="{83E63121-6A59-4EC7-85E0-47D788DBB8D8}" type="presOf" srcId="{09064956-51D8-4EC4-B31F-CA6BE7568A30}" destId="{022A06B0-145D-41C9-88E0-38E46AB4CCAB}" srcOrd="1" destOrd="0" presId="urn:microsoft.com/office/officeart/2016/7/layout/RepeatingBendingProcessNew"/>
    <dgm:cxn modelId="{09418F2F-7CE1-499C-BE38-706DD3CD999A}" type="presOf" srcId="{177BB1A0-12AC-48FB-B1BD-9EFED39F2368}" destId="{597577ED-2ED8-44FE-9F17-8EB56333F6F8}" srcOrd="0" destOrd="0" presId="urn:microsoft.com/office/officeart/2016/7/layout/RepeatingBendingProcessNew"/>
    <dgm:cxn modelId="{50C04030-0727-495B-ACFD-6CD90BC98591}" type="presOf" srcId="{BD3A33D9-1FB2-4DD2-9A75-5F94BDFABBA3}" destId="{71F3C777-9F59-4A05-AEC1-2A382BB1B977}" srcOrd="1" destOrd="0" presId="urn:microsoft.com/office/officeart/2016/7/layout/RepeatingBendingProcessNew"/>
    <dgm:cxn modelId="{2F3A1539-16CA-44B5-98C4-892B068A5651}" srcId="{BF625C80-0F50-472D-9BD4-645BEA33961D}" destId="{5DE10010-9484-4602-8FAB-8A229834CCA7}" srcOrd="5" destOrd="0" parTransId="{8323245F-1BA5-4B36-A132-3F17EB5367E6}" sibTransId="{F32E4928-A4CD-4A78-B311-DF8E6E836A38}"/>
    <dgm:cxn modelId="{71179843-49FC-4F58-9663-63FC61757879}" srcId="{BF625C80-0F50-472D-9BD4-645BEA33961D}" destId="{C87A6777-0035-4F2F-ADAF-8CB79A0D0890}" srcOrd="3" destOrd="0" parTransId="{A07FE937-D97F-434B-975E-2701B8FE0EAF}" sibTransId="{29EB12E3-17DA-41DA-9011-407AB2174F9B}"/>
    <dgm:cxn modelId="{ED67F16B-9EB6-4D33-845A-EB01CB756ECC}" type="presOf" srcId="{AD48C1CC-0D42-440A-89D0-E4BA3CFB0EFA}" destId="{776FB4C9-E042-43A4-ADC4-2B356C4C0191}" srcOrd="0" destOrd="0" presId="urn:microsoft.com/office/officeart/2016/7/layout/RepeatingBendingProcessNew"/>
    <dgm:cxn modelId="{9D35934C-6D7C-41A4-A09C-0ECA43A1EE3F}" type="presOf" srcId="{FF29316F-E7DB-4443-BF90-02D363BF8ABD}" destId="{780D481F-306C-4A5C-9953-9210CA6BE217}" srcOrd="0" destOrd="0" presId="urn:microsoft.com/office/officeart/2016/7/layout/RepeatingBendingProcessNew"/>
    <dgm:cxn modelId="{5B435E6E-E977-4F42-8622-9A83CE45CF33}" type="presOf" srcId="{29EB12E3-17DA-41DA-9011-407AB2174F9B}" destId="{B5C79EAE-3AAA-4B91-A72B-DCA80781D1E0}" srcOrd="0" destOrd="0" presId="urn:microsoft.com/office/officeart/2016/7/layout/RepeatingBendingProcessNew"/>
    <dgm:cxn modelId="{AC112E6F-18C9-436A-929D-61317670E9FC}" srcId="{BF625C80-0F50-472D-9BD4-645BEA33961D}" destId="{D8790676-725F-4D3B-9512-D4B65EB98223}" srcOrd="4" destOrd="0" parTransId="{B92FD9AE-33A3-4464-B4CC-F7AF961B5ECB}" sibTransId="{BD3A33D9-1FB2-4DD2-9A75-5F94BDFABBA3}"/>
    <dgm:cxn modelId="{B456456F-3B94-47E5-966C-87819DB03E81}" type="presOf" srcId="{779B7F07-E0D1-4021-99FE-B98744218736}" destId="{CF4319AB-1EDD-42CD-9187-9E8313513AE0}" srcOrd="0" destOrd="0" presId="urn:microsoft.com/office/officeart/2016/7/layout/RepeatingBendingProcessNew"/>
    <dgm:cxn modelId="{1816A751-B8D0-4DC6-99F6-2BF237110E9E}" type="presOf" srcId="{F32E4928-A4CD-4A78-B311-DF8E6E836A38}" destId="{A9FBEE6A-991B-4F1C-8E5F-CD90E09C14DC}" srcOrd="1" destOrd="0" presId="urn:microsoft.com/office/officeart/2016/7/layout/RepeatingBendingProcessNew"/>
    <dgm:cxn modelId="{26FD9E73-2A87-48A3-9480-4A1185001757}" type="presOf" srcId="{F32E4928-A4CD-4A78-B311-DF8E6E836A38}" destId="{B5BD9DF5-C4F9-4FB2-B8CB-36D5205E285A}" srcOrd="0" destOrd="0" presId="urn:microsoft.com/office/officeart/2016/7/layout/RepeatingBendingProcessNew"/>
    <dgm:cxn modelId="{5645DF73-9AA7-4E1B-9DEA-467122EDA89C}" type="presOf" srcId="{5F35CBA7-E1EA-4295-A7CD-17FE021D34A3}" destId="{ED3AA3B1-765E-4834-93BC-15503B44B909}" srcOrd="0" destOrd="0" presId="urn:microsoft.com/office/officeart/2016/7/layout/RepeatingBendingProcessNew"/>
    <dgm:cxn modelId="{C9AB5F84-D8D2-4DB6-AE1F-5F5CC21DC1E4}" type="presOf" srcId="{15526D94-2396-421F-AAB4-C19398843772}" destId="{BC57F83B-6F38-4BE7-93FB-D227093000AD}" srcOrd="1" destOrd="0" presId="urn:microsoft.com/office/officeart/2016/7/layout/RepeatingBendingProcessNew"/>
    <dgm:cxn modelId="{0E4E5886-B95C-4EA8-8716-C1328E3ECD63}" type="presOf" srcId="{6BEA91B9-497E-4FCB-89FB-1839FAE1B2A2}" destId="{8A665953-8E9B-491C-AAB1-D2F284B9132C}" srcOrd="1" destOrd="0" presId="urn:microsoft.com/office/officeart/2016/7/layout/RepeatingBendingProcessNew"/>
    <dgm:cxn modelId="{9A5D558A-53FA-4123-981A-9A2C23BE00CF}" type="presOf" srcId="{5DE10010-9484-4602-8FAB-8A229834CCA7}" destId="{3EC70013-2049-49AD-9421-5F356B2C0419}" srcOrd="0" destOrd="0" presId="urn:microsoft.com/office/officeart/2016/7/layout/RepeatingBendingProcessNew"/>
    <dgm:cxn modelId="{0A6D8790-A66E-449B-872B-4A0F1B46C6F8}" type="presOf" srcId="{5F35CBA7-E1EA-4295-A7CD-17FE021D34A3}" destId="{54D78569-A954-4236-8112-8ED17519B9C1}" srcOrd="1" destOrd="0" presId="urn:microsoft.com/office/officeart/2016/7/layout/RepeatingBendingProcessNew"/>
    <dgm:cxn modelId="{13AA0695-968D-4436-92E5-8CCB7039ED9D}" type="presOf" srcId="{15526D94-2396-421F-AAB4-C19398843772}" destId="{17D6EED1-833E-47C9-A0B7-36107265DC38}" srcOrd="0" destOrd="0" presId="urn:microsoft.com/office/officeart/2016/7/layout/RepeatingBendingProcessNew"/>
    <dgm:cxn modelId="{9DC63DB2-CBAB-4DA5-B39E-C749809205F5}" type="presOf" srcId="{BF625C80-0F50-472D-9BD4-645BEA33961D}" destId="{96C6FBA6-616C-4F32-B9CF-6FF322575B72}" srcOrd="0" destOrd="0" presId="urn:microsoft.com/office/officeart/2016/7/layout/RepeatingBendingProcessNew"/>
    <dgm:cxn modelId="{00E6DFB5-994E-4B09-AAAE-3238218DD7BF}" type="presOf" srcId="{C87A6777-0035-4F2F-ADAF-8CB79A0D0890}" destId="{88F6DAFC-334E-47A3-B207-28FF4BCF8223}" srcOrd="0" destOrd="0" presId="urn:microsoft.com/office/officeart/2016/7/layout/RepeatingBendingProcessNew"/>
    <dgm:cxn modelId="{54C133B6-629B-4413-8DA6-2EE29B95E274}" type="presOf" srcId="{D8790676-725F-4D3B-9512-D4B65EB98223}" destId="{83D759C8-5594-488D-96D1-0CE92C239C68}" srcOrd="0" destOrd="0" presId="urn:microsoft.com/office/officeart/2016/7/layout/RepeatingBendingProcessNew"/>
    <dgm:cxn modelId="{4B67EEBC-62B0-4049-A6CF-064F06535AAE}" type="presOf" srcId="{09064956-51D8-4EC4-B31F-CA6BE7568A30}" destId="{17EBC2F3-3AAB-4271-82D5-7D2DDC417CC3}" srcOrd="0" destOrd="0" presId="urn:microsoft.com/office/officeart/2016/7/layout/RepeatingBendingProcessNew"/>
    <dgm:cxn modelId="{B8453CBF-5D50-43F2-87EA-32357D750372}" srcId="{BF625C80-0F50-472D-9BD4-645BEA33961D}" destId="{177BB1A0-12AC-48FB-B1BD-9EFED39F2368}" srcOrd="2" destOrd="0" parTransId="{FFC70C20-7657-4A68-A48C-53B38BD5F195}" sibTransId="{09064956-51D8-4EC4-B31F-CA6BE7568A30}"/>
    <dgm:cxn modelId="{F08049D2-C8FA-4A16-A88E-7B4DB5B95419}" type="presOf" srcId="{BD3A33D9-1FB2-4DD2-9A75-5F94BDFABBA3}" destId="{650FDC13-2E2F-4E88-887B-C4285BC062FC}" srcOrd="0" destOrd="0" presId="urn:microsoft.com/office/officeart/2016/7/layout/RepeatingBendingProcessNew"/>
    <dgm:cxn modelId="{3ED19DE9-1E6B-4E58-ADCE-F228B1EDCEF8}" type="presOf" srcId="{C421F6A7-0E13-4E91-8DAC-31C5B07815F3}" destId="{B843AE55-2961-4CC8-8AD9-761B24B774D4}" srcOrd="0" destOrd="0" presId="urn:microsoft.com/office/officeart/2016/7/layout/RepeatingBendingProcessNew"/>
    <dgm:cxn modelId="{FCB161F6-64D3-454E-A814-963F8D043F3D}" srcId="{BF625C80-0F50-472D-9BD4-645BEA33961D}" destId="{C421F6A7-0E13-4E91-8DAC-31C5B07815F3}" srcOrd="1" destOrd="0" parTransId="{FE58B09F-1CD3-447B-8CD5-A853FACCCB2E}" sibTransId="{5F35CBA7-E1EA-4295-A7CD-17FE021D34A3}"/>
    <dgm:cxn modelId="{D3B1D0FF-46F3-4629-AFC9-2C0B8ACF45BF}" srcId="{BF625C80-0F50-472D-9BD4-645BEA33961D}" destId="{779B7F07-E0D1-4021-99FE-B98744218736}" srcOrd="6" destOrd="0" parTransId="{4581B05E-28DF-4369-8BDF-6538C19378D9}" sibTransId="{15526D94-2396-421F-AAB4-C19398843772}"/>
    <dgm:cxn modelId="{20059123-3CEA-42AB-90CF-E1711DC1C6FD}" type="presParOf" srcId="{96C6FBA6-616C-4F32-B9CF-6FF322575B72}" destId="{780D481F-306C-4A5C-9953-9210CA6BE217}" srcOrd="0" destOrd="0" presId="urn:microsoft.com/office/officeart/2016/7/layout/RepeatingBendingProcessNew"/>
    <dgm:cxn modelId="{1FE85AFB-5662-4FC3-A446-8DC7C0CF13C6}" type="presParOf" srcId="{96C6FBA6-616C-4F32-B9CF-6FF322575B72}" destId="{4B8C4836-D1F7-473F-BF10-E293F286C01C}" srcOrd="1" destOrd="0" presId="urn:microsoft.com/office/officeart/2016/7/layout/RepeatingBendingProcessNew"/>
    <dgm:cxn modelId="{8A784E5B-486D-469B-872D-93CFC824A32A}" type="presParOf" srcId="{4B8C4836-D1F7-473F-BF10-E293F286C01C}" destId="{8A665953-8E9B-491C-AAB1-D2F284B9132C}" srcOrd="0" destOrd="0" presId="urn:microsoft.com/office/officeart/2016/7/layout/RepeatingBendingProcessNew"/>
    <dgm:cxn modelId="{F6A7BC1B-8CE0-4ECC-8683-969C0E02B94E}" type="presParOf" srcId="{96C6FBA6-616C-4F32-B9CF-6FF322575B72}" destId="{B843AE55-2961-4CC8-8AD9-761B24B774D4}" srcOrd="2" destOrd="0" presId="urn:microsoft.com/office/officeart/2016/7/layout/RepeatingBendingProcessNew"/>
    <dgm:cxn modelId="{2A8C4FBF-5BE4-4EAC-8B42-1312B48CC73E}" type="presParOf" srcId="{96C6FBA6-616C-4F32-B9CF-6FF322575B72}" destId="{ED3AA3B1-765E-4834-93BC-15503B44B909}" srcOrd="3" destOrd="0" presId="urn:microsoft.com/office/officeart/2016/7/layout/RepeatingBendingProcessNew"/>
    <dgm:cxn modelId="{78DE6DAB-29FA-4264-83DC-577788124682}" type="presParOf" srcId="{ED3AA3B1-765E-4834-93BC-15503B44B909}" destId="{54D78569-A954-4236-8112-8ED17519B9C1}" srcOrd="0" destOrd="0" presId="urn:microsoft.com/office/officeart/2016/7/layout/RepeatingBendingProcessNew"/>
    <dgm:cxn modelId="{8011B054-930A-4ABE-B184-934B520CFA0C}" type="presParOf" srcId="{96C6FBA6-616C-4F32-B9CF-6FF322575B72}" destId="{597577ED-2ED8-44FE-9F17-8EB56333F6F8}" srcOrd="4" destOrd="0" presId="urn:microsoft.com/office/officeart/2016/7/layout/RepeatingBendingProcessNew"/>
    <dgm:cxn modelId="{DBFD3A39-B504-4C12-B8D2-AA8581C9EF13}" type="presParOf" srcId="{96C6FBA6-616C-4F32-B9CF-6FF322575B72}" destId="{17EBC2F3-3AAB-4271-82D5-7D2DDC417CC3}" srcOrd="5" destOrd="0" presId="urn:microsoft.com/office/officeart/2016/7/layout/RepeatingBendingProcessNew"/>
    <dgm:cxn modelId="{46DCA1A9-60F0-471A-9AAB-F2715A182CE7}" type="presParOf" srcId="{17EBC2F3-3AAB-4271-82D5-7D2DDC417CC3}" destId="{022A06B0-145D-41C9-88E0-38E46AB4CCAB}" srcOrd="0" destOrd="0" presId="urn:microsoft.com/office/officeart/2016/7/layout/RepeatingBendingProcessNew"/>
    <dgm:cxn modelId="{7A6DC9A7-87DA-4A32-8325-0092AED5C103}" type="presParOf" srcId="{96C6FBA6-616C-4F32-B9CF-6FF322575B72}" destId="{88F6DAFC-334E-47A3-B207-28FF4BCF8223}" srcOrd="6" destOrd="0" presId="urn:microsoft.com/office/officeart/2016/7/layout/RepeatingBendingProcessNew"/>
    <dgm:cxn modelId="{9393373C-CF16-4C5B-A1E6-01B3615CC388}" type="presParOf" srcId="{96C6FBA6-616C-4F32-B9CF-6FF322575B72}" destId="{B5C79EAE-3AAA-4B91-A72B-DCA80781D1E0}" srcOrd="7" destOrd="0" presId="urn:microsoft.com/office/officeart/2016/7/layout/RepeatingBendingProcessNew"/>
    <dgm:cxn modelId="{F2B9C15D-9FDC-43F8-8738-9C16515F9878}" type="presParOf" srcId="{B5C79EAE-3AAA-4B91-A72B-DCA80781D1E0}" destId="{D4CE76C3-8B85-40A9-8CAB-08F34F2A6DE3}" srcOrd="0" destOrd="0" presId="urn:microsoft.com/office/officeart/2016/7/layout/RepeatingBendingProcessNew"/>
    <dgm:cxn modelId="{1B84E693-C84C-40D9-854D-3AF83381A817}" type="presParOf" srcId="{96C6FBA6-616C-4F32-B9CF-6FF322575B72}" destId="{83D759C8-5594-488D-96D1-0CE92C239C68}" srcOrd="8" destOrd="0" presId="urn:microsoft.com/office/officeart/2016/7/layout/RepeatingBendingProcessNew"/>
    <dgm:cxn modelId="{48775B73-7AA1-4D83-B1CE-453FAC5A701C}" type="presParOf" srcId="{96C6FBA6-616C-4F32-B9CF-6FF322575B72}" destId="{650FDC13-2E2F-4E88-887B-C4285BC062FC}" srcOrd="9" destOrd="0" presId="urn:microsoft.com/office/officeart/2016/7/layout/RepeatingBendingProcessNew"/>
    <dgm:cxn modelId="{3E9C51B7-828C-4A91-BAD6-82D937E848F5}" type="presParOf" srcId="{650FDC13-2E2F-4E88-887B-C4285BC062FC}" destId="{71F3C777-9F59-4A05-AEC1-2A382BB1B977}" srcOrd="0" destOrd="0" presId="urn:microsoft.com/office/officeart/2016/7/layout/RepeatingBendingProcessNew"/>
    <dgm:cxn modelId="{CF06058B-664D-4BE7-BBA8-C7AD7F45D93F}" type="presParOf" srcId="{96C6FBA6-616C-4F32-B9CF-6FF322575B72}" destId="{3EC70013-2049-49AD-9421-5F356B2C0419}" srcOrd="10" destOrd="0" presId="urn:microsoft.com/office/officeart/2016/7/layout/RepeatingBendingProcessNew"/>
    <dgm:cxn modelId="{DAC24D8C-5EB7-4E67-8472-263FCCD4AF4E}" type="presParOf" srcId="{96C6FBA6-616C-4F32-B9CF-6FF322575B72}" destId="{B5BD9DF5-C4F9-4FB2-B8CB-36D5205E285A}" srcOrd="11" destOrd="0" presId="urn:microsoft.com/office/officeart/2016/7/layout/RepeatingBendingProcessNew"/>
    <dgm:cxn modelId="{A1FD361C-EE8E-4B70-AD50-20F85E8103C1}" type="presParOf" srcId="{B5BD9DF5-C4F9-4FB2-B8CB-36D5205E285A}" destId="{A9FBEE6A-991B-4F1C-8E5F-CD90E09C14DC}" srcOrd="0" destOrd="0" presId="urn:microsoft.com/office/officeart/2016/7/layout/RepeatingBendingProcessNew"/>
    <dgm:cxn modelId="{ABB213FE-4712-4032-B3E2-098CE840F58E}" type="presParOf" srcId="{96C6FBA6-616C-4F32-B9CF-6FF322575B72}" destId="{CF4319AB-1EDD-42CD-9187-9E8313513AE0}" srcOrd="12" destOrd="0" presId="urn:microsoft.com/office/officeart/2016/7/layout/RepeatingBendingProcessNew"/>
    <dgm:cxn modelId="{A33D0A4C-A52B-4D7A-B4A7-F1A38686037B}" type="presParOf" srcId="{96C6FBA6-616C-4F32-B9CF-6FF322575B72}" destId="{17D6EED1-833E-47C9-A0B7-36107265DC38}" srcOrd="13" destOrd="0" presId="urn:microsoft.com/office/officeart/2016/7/layout/RepeatingBendingProcessNew"/>
    <dgm:cxn modelId="{2509D533-B39E-405A-B4F0-4B21D4FCA6B0}" type="presParOf" srcId="{17D6EED1-833E-47C9-A0B7-36107265DC38}" destId="{BC57F83B-6F38-4BE7-93FB-D227093000AD}" srcOrd="0" destOrd="0" presId="urn:microsoft.com/office/officeart/2016/7/layout/RepeatingBendingProcessNew"/>
    <dgm:cxn modelId="{9A49E46E-013D-47BA-B513-609946FC44B9}" type="presParOf" srcId="{96C6FBA6-616C-4F32-B9CF-6FF322575B72}" destId="{776FB4C9-E042-43A4-ADC4-2B356C4C0191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CD8911-2CB1-4D1E-9035-E5A6E7444F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9E427BD-B83B-4844-A766-61A45439DB53}">
      <dgm:prSet/>
      <dgm:spPr/>
      <dgm:t>
        <a:bodyPr/>
        <a:lstStyle/>
        <a:p>
          <a:r>
            <a:rPr lang="en-US" i="1"/>
            <a:t>kybernetická teória informácie </a:t>
          </a:r>
          <a:endParaRPr lang="en-US"/>
        </a:p>
      </dgm:t>
    </dgm:pt>
    <dgm:pt modelId="{27CDCBDA-424B-48DE-9B4D-22F66274DB61}" type="parTrans" cxnId="{B879A9AD-E20E-48A9-BE73-256F33A6B0FA}">
      <dgm:prSet/>
      <dgm:spPr/>
      <dgm:t>
        <a:bodyPr/>
        <a:lstStyle/>
        <a:p>
          <a:endParaRPr lang="en-US"/>
        </a:p>
      </dgm:t>
    </dgm:pt>
    <dgm:pt modelId="{C7D85801-0CF7-4E25-BC25-0CF778977EB9}" type="sibTrans" cxnId="{B879A9AD-E20E-48A9-BE73-256F33A6B0FA}">
      <dgm:prSet/>
      <dgm:spPr/>
      <dgm:t>
        <a:bodyPr/>
        <a:lstStyle/>
        <a:p>
          <a:endParaRPr lang="en-US"/>
        </a:p>
      </dgm:t>
    </dgm:pt>
    <dgm:pt modelId="{1BAFECFB-B487-4A5A-9A14-3E0A649C0EAA}">
      <dgm:prSet/>
      <dgm:spPr/>
      <dgm:t>
        <a:bodyPr/>
        <a:lstStyle/>
        <a:p>
          <a:r>
            <a:rPr lang="en-US" i="1"/>
            <a:t>teória textu</a:t>
          </a:r>
          <a:endParaRPr lang="en-US"/>
        </a:p>
      </dgm:t>
    </dgm:pt>
    <dgm:pt modelId="{6687733D-5597-423B-8AC8-B83848603948}" type="parTrans" cxnId="{00ECFB8D-B05A-43A9-8247-EE4B6EF659BC}">
      <dgm:prSet/>
      <dgm:spPr/>
      <dgm:t>
        <a:bodyPr/>
        <a:lstStyle/>
        <a:p>
          <a:endParaRPr lang="en-US"/>
        </a:p>
      </dgm:t>
    </dgm:pt>
    <dgm:pt modelId="{E4E746D2-20FA-43F1-A1FD-BB38399E7BC8}" type="sibTrans" cxnId="{00ECFB8D-B05A-43A9-8247-EE4B6EF659BC}">
      <dgm:prSet/>
      <dgm:spPr/>
      <dgm:t>
        <a:bodyPr/>
        <a:lstStyle/>
        <a:p>
          <a:endParaRPr lang="en-US"/>
        </a:p>
      </dgm:t>
    </dgm:pt>
    <dgm:pt modelId="{C0FEC5D2-4358-402F-8FF6-39A6A948E138}">
      <dgm:prSet/>
      <dgm:spPr/>
      <dgm:t>
        <a:bodyPr/>
        <a:lstStyle/>
        <a:p>
          <a:r>
            <a:rPr lang="en-US" i="1"/>
            <a:t>teória množín</a:t>
          </a:r>
          <a:endParaRPr lang="en-US"/>
        </a:p>
      </dgm:t>
    </dgm:pt>
    <dgm:pt modelId="{3B6FC485-98AA-48D5-804F-AB62B4DF8A41}" type="parTrans" cxnId="{BB647BDE-9065-4544-9DDE-50C89304933B}">
      <dgm:prSet/>
      <dgm:spPr/>
      <dgm:t>
        <a:bodyPr/>
        <a:lstStyle/>
        <a:p>
          <a:endParaRPr lang="en-US"/>
        </a:p>
      </dgm:t>
    </dgm:pt>
    <dgm:pt modelId="{B38989B3-9E51-4094-8943-F9761D8DF92A}" type="sibTrans" cxnId="{BB647BDE-9065-4544-9DDE-50C89304933B}">
      <dgm:prSet/>
      <dgm:spPr/>
      <dgm:t>
        <a:bodyPr/>
        <a:lstStyle/>
        <a:p>
          <a:endParaRPr lang="en-US"/>
        </a:p>
      </dgm:t>
    </dgm:pt>
    <dgm:pt modelId="{B95E0E33-30E0-4718-A1D9-4FAA1941DB8D}">
      <dgm:prSet/>
      <dgm:spPr/>
      <dgm:t>
        <a:bodyPr/>
        <a:lstStyle/>
        <a:p>
          <a:r>
            <a:rPr lang="en-US" i="1"/>
            <a:t>teória objektovo-orientovaného modelovania</a:t>
          </a:r>
          <a:endParaRPr lang="en-US"/>
        </a:p>
      </dgm:t>
    </dgm:pt>
    <dgm:pt modelId="{3EBC4BBD-9DB0-476B-B931-DA6017854C5A}" type="parTrans" cxnId="{045FAAA2-D735-4314-B718-3136284B3341}">
      <dgm:prSet/>
      <dgm:spPr/>
      <dgm:t>
        <a:bodyPr/>
        <a:lstStyle/>
        <a:p>
          <a:endParaRPr lang="en-US"/>
        </a:p>
      </dgm:t>
    </dgm:pt>
    <dgm:pt modelId="{6F1AD8A4-CAD7-4615-9525-966A3E93E499}" type="sibTrans" cxnId="{045FAAA2-D735-4314-B718-3136284B3341}">
      <dgm:prSet/>
      <dgm:spPr/>
      <dgm:t>
        <a:bodyPr/>
        <a:lstStyle/>
        <a:p>
          <a:endParaRPr lang="en-US"/>
        </a:p>
      </dgm:t>
    </dgm:pt>
    <dgm:pt modelId="{266CEC4C-3FBE-4F64-8515-5FF1A837E6CD}" type="pres">
      <dgm:prSet presAssocID="{94CD8911-2CB1-4D1E-9035-E5A6E7444F31}" presName="Name0" presStyleCnt="0">
        <dgm:presLayoutVars>
          <dgm:dir/>
          <dgm:animLvl val="lvl"/>
          <dgm:resizeHandles val="exact"/>
        </dgm:presLayoutVars>
      </dgm:prSet>
      <dgm:spPr/>
    </dgm:pt>
    <dgm:pt modelId="{AAAE6287-17DA-4433-AC95-B41B63CA5DD2}" type="pres">
      <dgm:prSet presAssocID="{29E427BD-B83B-4844-A766-61A45439DB53}" presName="linNode" presStyleCnt="0"/>
      <dgm:spPr/>
    </dgm:pt>
    <dgm:pt modelId="{083DC93D-0BEB-44A9-9241-2DAB5AF304E6}" type="pres">
      <dgm:prSet presAssocID="{29E427BD-B83B-4844-A766-61A45439DB5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D632662-436D-4CE4-95F9-48029061B6DF}" type="pres">
      <dgm:prSet presAssocID="{C7D85801-0CF7-4E25-BC25-0CF778977EB9}" presName="sp" presStyleCnt="0"/>
      <dgm:spPr/>
    </dgm:pt>
    <dgm:pt modelId="{812B5546-30CE-45C1-BAAE-4CC5F8893420}" type="pres">
      <dgm:prSet presAssocID="{1BAFECFB-B487-4A5A-9A14-3E0A649C0EAA}" presName="linNode" presStyleCnt="0"/>
      <dgm:spPr/>
    </dgm:pt>
    <dgm:pt modelId="{A97E538C-BD6E-4255-B4D2-585D370876E5}" type="pres">
      <dgm:prSet presAssocID="{1BAFECFB-B487-4A5A-9A14-3E0A649C0EA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9FA2DD6-4C96-4783-B2BA-FD298E9F61D4}" type="pres">
      <dgm:prSet presAssocID="{E4E746D2-20FA-43F1-A1FD-BB38399E7BC8}" presName="sp" presStyleCnt="0"/>
      <dgm:spPr/>
    </dgm:pt>
    <dgm:pt modelId="{4F2BE29B-9FC6-42F3-934B-7DA5F3AB46EE}" type="pres">
      <dgm:prSet presAssocID="{C0FEC5D2-4358-402F-8FF6-39A6A948E138}" presName="linNode" presStyleCnt="0"/>
      <dgm:spPr/>
    </dgm:pt>
    <dgm:pt modelId="{A49ED98F-0D7F-4D1E-A78C-867C63C74267}" type="pres">
      <dgm:prSet presAssocID="{C0FEC5D2-4358-402F-8FF6-39A6A948E13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745EFDF-DDF6-419B-A267-D53B7356D435}" type="pres">
      <dgm:prSet presAssocID="{B38989B3-9E51-4094-8943-F9761D8DF92A}" presName="sp" presStyleCnt="0"/>
      <dgm:spPr/>
    </dgm:pt>
    <dgm:pt modelId="{DDA46094-3495-4ACF-9318-BE8425D7C2C0}" type="pres">
      <dgm:prSet presAssocID="{B95E0E33-30E0-4718-A1D9-4FAA1941DB8D}" presName="linNode" presStyleCnt="0"/>
      <dgm:spPr/>
    </dgm:pt>
    <dgm:pt modelId="{BA8B105E-A94F-49E1-8D39-4BB4AF23A3F9}" type="pres">
      <dgm:prSet presAssocID="{B95E0E33-30E0-4718-A1D9-4FAA1941DB8D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5E6BA661-F871-422E-8AC6-FE4914BD0737}" type="presOf" srcId="{29E427BD-B83B-4844-A766-61A45439DB53}" destId="{083DC93D-0BEB-44A9-9241-2DAB5AF304E6}" srcOrd="0" destOrd="0" presId="urn:microsoft.com/office/officeart/2005/8/layout/vList5"/>
    <dgm:cxn modelId="{BB988080-827E-4AD3-AB8D-C88F8F02F413}" type="presOf" srcId="{94CD8911-2CB1-4D1E-9035-E5A6E7444F31}" destId="{266CEC4C-3FBE-4F64-8515-5FF1A837E6CD}" srcOrd="0" destOrd="0" presId="urn:microsoft.com/office/officeart/2005/8/layout/vList5"/>
    <dgm:cxn modelId="{7383C489-F769-4A6A-93FD-4B2EB8F38D98}" type="presOf" srcId="{1BAFECFB-B487-4A5A-9A14-3E0A649C0EAA}" destId="{A97E538C-BD6E-4255-B4D2-585D370876E5}" srcOrd="0" destOrd="0" presId="urn:microsoft.com/office/officeart/2005/8/layout/vList5"/>
    <dgm:cxn modelId="{00ECFB8D-B05A-43A9-8247-EE4B6EF659BC}" srcId="{94CD8911-2CB1-4D1E-9035-E5A6E7444F31}" destId="{1BAFECFB-B487-4A5A-9A14-3E0A649C0EAA}" srcOrd="1" destOrd="0" parTransId="{6687733D-5597-423B-8AC8-B83848603948}" sibTransId="{E4E746D2-20FA-43F1-A1FD-BB38399E7BC8}"/>
    <dgm:cxn modelId="{045FAAA2-D735-4314-B718-3136284B3341}" srcId="{94CD8911-2CB1-4D1E-9035-E5A6E7444F31}" destId="{B95E0E33-30E0-4718-A1D9-4FAA1941DB8D}" srcOrd="3" destOrd="0" parTransId="{3EBC4BBD-9DB0-476B-B931-DA6017854C5A}" sibTransId="{6F1AD8A4-CAD7-4615-9525-966A3E93E499}"/>
    <dgm:cxn modelId="{B879A9AD-E20E-48A9-BE73-256F33A6B0FA}" srcId="{94CD8911-2CB1-4D1E-9035-E5A6E7444F31}" destId="{29E427BD-B83B-4844-A766-61A45439DB53}" srcOrd="0" destOrd="0" parTransId="{27CDCBDA-424B-48DE-9B4D-22F66274DB61}" sibTransId="{C7D85801-0CF7-4E25-BC25-0CF778977EB9}"/>
    <dgm:cxn modelId="{C2990BD3-11FC-4D8A-9108-33B19BF04C0C}" type="presOf" srcId="{C0FEC5D2-4358-402F-8FF6-39A6A948E138}" destId="{A49ED98F-0D7F-4D1E-A78C-867C63C74267}" srcOrd="0" destOrd="0" presId="urn:microsoft.com/office/officeart/2005/8/layout/vList5"/>
    <dgm:cxn modelId="{BB647BDE-9065-4544-9DDE-50C89304933B}" srcId="{94CD8911-2CB1-4D1E-9035-E5A6E7444F31}" destId="{C0FEC5D2-4358-402F-8FF6-39A6A948E138}" srcOrd="2" destOrd="0" parTransId="{3B6FC485-98AA-48D5-804F-AB62B4DF8A41}" sibTransId="{B38989B3-9E51-4094-8943-F9761D8DF92A}"/>
    <dgm:cxn modelId="{7A66D4E2-4B89-46DF-BC58-0071798035F8}" type="presOf" srcId="{B95E0E33-30E0-4718-A1D9-4FAA1941DB8D}" destId="{BA8B105E-A94F-49E1-8D39-4BB4AF23A3F9}" srcOrd="0" destOrd="0" presId="urn:microsoft.com/office/officeart/2005/8/layout/vList5"/>
    <dgm:cxn modelId="{3B991F06-B6ED-4261-901A-2BFE3BFDF203}" type="presParOf" srcId="{266CEC4C-3FBE-4F64-8515-5FF1A837E6CD}" destId="{AAAE6287-17DA-4433-AC95-B41B63CA5DD2}" srcOrd="0" destOrd="0" presId="urn:microsoft.com/office/officeart/2005/8/layout/vList5"/>
    <dgm:cxn modelId="{D93A0990-9DBA-426E-9D64-813FB8BE4C19}" type="presParOf" srcId="{AAAE6287-17DA-4433-AC95-B41B63CA5DD2}" destId="{083DC93D-0BEB-44A9-9241-2DAB5AF304E6}" srcOrd="0" destOrd="0" presId="urn:microsoft.com/office/officeart/2005/8/layout/vList5"/>
    <dgm:cxn modelId="{50DA6D9A-5854-4717-8EF8-B3FC2716063F}" type="presParOf" srcId="{266CEC4C-3FBE-4F64-8515-5FF1A837E6CD}" destId="{AD632662-436D-4CE4-95F9-48029061B6DF}" srcOrd="1" destOrd="0" presId="urn:microsoft.com/office/officeart/2005/8/layout/vList5"/>
    <dgm:cxn modelId="{22BED32C-9B2C-4902-AE31-F7C6A75CED5B}" type="presParOf" srcId="{266CEC4C-3FBE-4F64-8515-5FF1A837E6CD}" destId="{812B5546-30CE-45C1-BAAE-4CC5F8893420}" srcOrd="2" destOrd="0" presId="urn:microsoft.com/office/officeart/2005/8/layout/vList5"/>
    <dgm:cxn modelId="{CD66EB29-6E5B-402B-B392-A2A3E7FEA061}" type="presParOf" srcId="{812B5546-30CE-45C1-BAAE-4CC5F8893420}" destId="{A97E538C-BD6E-4255-B4D2-585D370876E5}" srcOrd="0" destOrd="0" presId="urn:microsoft.com/office/officeart/2005/8/layout/vList5"/>
    <dgm:cxn modelId="{F9DC32C7-814C-4F96-9F8B-3B35E14CF03C}" type="presParOf" srcId="{266CEC4C-3FBE-4F64-8515-5FF1A837E6CD}" destId="{19FA2DD6-4C96-4783-B2BA-FD298E9F61D4}" srcOrd="3" destOrd="0" presId="urn:microsoft.com/office/officeart/2005/8/layout/vList5"/>
    <dgm:cxn modelId="{6E774B9D-1CF5-4DAD-BA1C-860A5319AAA4}" type="presParOf" srcId="{266CEC4C-3FBE-4F64-8515-5FF1A837E6CD}" destId="{4F2BE29B-9FC6-42F3-934B-7DA5F3AB46EE}" srcOrd="4" destOrd="0" presId="urn:microsoft.com/office/officeart/2005/8/layout/vList5"/>
    <dgm:cxn modelId="{36239907-150A-489C-89A1-380448DD51DC}" type="presParOf" srcId="{4F2BE29B-9FC6-42F3-934B-7DA5F3AB46EE}" destId="{A49ED98F-0D7F-4D1E-A78C-867C63C74267}" srcOrd="0" destOrd="0" presId="urn:microsoft.com/office/officeart/2005/8/layout/vList5"/>
    <dgm:cxn modelId="{72898543-306A-47E6-90E3-72F7FAACCBC6}" type="presParOf" srcId="{266CEC4C-3FBE-4F64-8515-5FF1A837E6CD}" destId="{3745EFDF-DDF6-419B-A267-D53B7356D435}" srcOrd="5" destOrd="0" presId="urn:microsoft.com/office/officeart/2005/8/layout/vList5"/>
    <dgm:cxn modelId="{D2C50BD7-8A61-4407-A499-F430B718861D}" type="presParOf" srcId="{266CEC4C-3FBE-4F64-8515-5FF1A837E6CD}" destId="{DDA46094-3495-4ACF-9318-BE8425D7C2C0}" srcOrd="6" destOrd="0" presId="urn:microsoft.com/office/officeart/2005/8/layout/vList5"/>
    <dgm:cxn modelId="{EC8A1A50-8F43-4F97-AF1F-B88429632E2E}" type="presParOf" srcId="{DDA46094-3495-4ACF-9318-BE8425D7C2C0}" destId="{BA8B105E-A94F-49E1-8D39-4BB4AF23A3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3663B0-7A1C-46E8-A355-56D8418AA519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E783AD4-AE42-42D2-99D4-2A096694C33B}">
      <dgm:prSet/>
      <dgm:spPr/>
      <dgm:t>
        <a:bodyPr/>
        <a:lstStyle/>
        <a:p>
          <a:r>
            <a:rPr lang="en-US"/>
            <a:t>v prípade prekladu i v prípade tvorby bibliografického textu dochádza k tzv. </a:t>
          </a:r>
          <a:r>
            <a:rPr lang="en-US" i="1"/>
            <a:t>výrazovému posunu</a:t>
          </a:r>
          <a:r>
            <a:rPr lang="en-US"/>
            <a:t>, </a:t>
          </a:r>
        </a:p>
      </dgm:t>
    </dgm:pt>
    <dgm:pt modelId="{6EEF0695-8660-4C68-A345-B01EC050CC39}" type="parTrans" cxnId="{D8F17FBF-09BB-412E-AB77-15D25EC4E6C1}">
      <dgm:prSet/>
      <dgm:spPr/>
      <dgm:t>
        <a:bodyPr/>
        <a:lstStyle/>
        <a:p>
          <a:endParaRPr lang="en-US"/>
        </a:p>
      </dgm:t>
    </dgm:pt>
    <dgm:pt modelId="{FF26FF97-BFAA-41A8-8EB5-B4FBA7F96F22}" type="sibTrans" cxnId="{D8F17FBF-09BB-412E-AB77-15D25EC4E6C1}">
      <dgm:prSet/>
      <dgm:spPr/>
      <dgm:t>
        <a:bodyPr/>
        <a:lstStyle/>
        <a:p>
          <a:endParaRPr lang="en-US"/>
        </a:p>
      </dgm:t>
    </dgm:pt>
    <dgm:pt modelId="{CD70DB53-AC5A-499B-9937-72B4FE603A96}">
      <dgm:prSet/>
      <dgm:spPr/>
      <dgm:t>
        <a:bodyPr/>
        <a:lstStyle/>
        <a:p>
          <a:r>
            <a:rPr lang="en-US"/>
            <a:t>problematika </a:t>
          </a:r>
          <a:r>
            <a:rPr lang="en-US" i="1"/>
            <a:t>výrazového posunu a invariantnosti</a:t>
          </a:r>
          <a:endParaRPr lang="en-US"/>
        </a:p>
      </dgm:t>
    </dgm:pt>
    <dgm:pt modelId="{441CC53D-A2DF-43F3-B296-2BF36977E482}" type="parTrans" cxnId="{2E54FE2D-CDFB-4606-9DBE-91F9AC96EC06}">
      <dgm:prSet/>
      <dgm:spPr/>
      <dgm:t>
        <a:bodyPr/>
        <a:lstStyle/>
        <a:p>
          <a:endParaRPr lang="en-US"/>
        </a:p>
      </dgm:t>
    </dgm:pt>
    <dgm:pt modelId="{419D3D87-76B2-47C9-A839-7C0BD77DF160}" type="sibTrans" cxnId="{2E54FE2D-CDFB-4606-9DBE-91F9AC96EC06}">
      <dgm:prSet/>
      <dgm:spPr/>
      <dgm:t>
        <a:bodyPr/>
        <a:lstStyle/>
        <a:p>
          <a:endParaRPr lang="en-US"/>
        </a:p>
      </dgm:t>
    </dgm:pt>
    <dgm:pt modelId="{E1E8E9EC-1306-4D07-8867-082B34464467}">
      <dgm:prSet/>
      <dgm:spPr/>
      <dgm:t>
        <a:bodyPr/>
        <a:lstStyle/>
        <a:p>
          <a:r>
            <a:rPr lang="en-US"/>
            <a:t>v bibliografickom prieskume sa môže využiť len to, čo sa nachádza v bibliografickom texte. </a:t>
          </a:r>
        </a:p>
      </dgm:t>
    </dgm:pt>
    <dgm:pt modelId="{F2197E1C-6787-4259-B97D-066209622BBE}" type="parTrans" cxnId="{44C50055-B3EC-4219-A0B9-261AC8E2C56B}">
      <dgm:prSet/>
      <dgm:spPr/>
      <dgm:t>
        <a:bodyPr/>
        <a:lstStyle/>
        <a:p>
          <a:endParaRPr lang="en-US"/>
        </a:p>
      </dgm:t>
    </dgm:pt>
    <dgm:pt modelId="{2F44F007-2E94-4790-869B-14FB0C543499}" type="sibTrans" cxnId="{44C50055-B3EC-4219-A0B9-261AC8E2C56B}">
      <dgm:prSet/>
      <dgm:spPr/>
      <dgm:t>
        <a:bodyPr/>
        <a:lstStyle/>
        <a:p>
          <a:endParaRPr lang="en-US"/>
        </a:p>
      </dgm:t>
    </dgm:pt>
    <dgm:pt modelId="{FB6D3CB1-8755-4001-96E1-AE4044DA421D}">
      <dgm:prSet/>
      <dgm:spPr/>
      <dgm:t>
        <a:bodyPr/>
        <a:lstStyle/>
        <a:p>
          <a:r>
            <a:rPr lang="en-US"/>
            <a:t>štruktúra bibliografického textu - hlavný predmet záujmu teórie bibliografie</a:t>
          </a:r>
          <a:br>
            <a:rPr lang="en-US"/>
          </a:br>
          <a:endParaRPr lang="en-US"/>
        </a:p>
      </dgm:t>
    </dgm:pt>
    <dgm:pt modelId="{E6552A1E-00C1-4B75-8D05-56B2F140AF14}" type="parTrans" cxnId="{6617579B-CDCA-4DBB-B1B7-F54F7ABB177C}">
      <dgm:prSet/>
      <dgm:spPr/>
      <dgm:t>
        <a:bodyPr/>
        <a:lstStyle/>
        <a:p>
          <a:endParaRPr lang="en-US"/>
        </a:p>
      </dgm:t>
    </dgm:pt>
    <dgm:pt modelId="{6370C568-67FB-43A6-8EF4-1530A0E6F8C4}" type="sibTrans" cxnId="{6617579B-CDCA-4DBB-B1B7-F54F7ABB177C}">
      <dgm:prSet/>
      <dgm:spPr/>
      <dgm:t>
        <a:bodyPr/>
        <a:lstStyle/>
        <a:p>
          <a:endParaRPr lang="en-US"/>
        </a:p>
      </dgm:t>
    </dgm:pt>
    <dgm:pt modelId="{57637E18-F3A4-4478-8C43-98E888AA1F2B}" type="pres">
      <dgm:prSet presAssocID="{0C3663B0-7A1C-46E8-A355-56D8418AA519}" presName="matrix" presStyleCnt="0">
        <dgm:presLayoutVars>
          <dgm:chMax val="1"/>
          <dgm:dir/>
          <dgm:resizeHandles val="exact"/>
        </dgm:presLayoutVars>
      </dgm:prSet>
      <dgm:spPr/>
    </dgm:pt>
    <dgm:pt modelId="{BA98A874-8AAE-4340-BA8F-A08CC6428C5A}" type="pres">
      <dgm:prSet presAssocID="{0C3663B0-7A1C-46E8-A355-56D8418AA519}" presName="diamond" presStyleLbl="bgShp" presStyleIdx="0" presStyleCnt="1"/>
      <dgm:spPr/>
    </dgm:pt>
    <dgm:pt modelId="{AC9AEADF-A910-499D-8910-0520A9A02EBD}" type="pres">
      <dgm:prSet presAssocID="{0C3663B0-7A1C-46E8-A355-56D8418AA51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56B6D32-2BD3-4F90-8ECC-CA710B5D9B19}" type="pres">
      <dgm:prSet presAssocID="{0C3663B0-7A1C-46E8-A355-56D8418AA51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3FC8270-DED6-4009-925F-D89B9FA6047F}" type="pres">
      <dgm:prSet presAssocID="{0C3663B0-7A1C-46E8-A355-56D8418AA51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4931F1E-6530-4DD1-853F-D19FEA1696E8}" type="pres">
      <dgm:prSet presAssocID="{0C3663B0-7A1C-46E8-A355-56D8418AA51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DB77607-4BA3-47FC-8B39-47BB0B5D106F}" type="presOf" srcId="{E1E8E9EC-1306-4D07-8867-082B34464467}" destId="{E3FC8270-DED6-4009-925F-D89B9FA6047F}" srcOrd="0" destOrd="0" presId="urn:microsoft.com/office/officeart/2005/8/layout/matrix3"/>
    <dgm:cxn modelId="{88736A17-4C57-456E-A7BC-7314ABAD2A45}" type="presOf" srcId="{CD70DB53-AC5A-499B-9937-72B4FE603A96}" destId="{D56B6D32-2BD3-4F90-8ECC-CA710B5D9B19}" srcOrd="0" destOrd="0" presId="urn:microsoft.com/office/officeart/2005/8/layout/matrix3"/>
    <dgm:cxn modelId="{2E54FE2D-CDFB-4606-9DBE-91F9AC96EC06}" srcId="{0C3663B0-7A1C-46E8-A355-56D8418AA519}" destId="{CD70DB53-AC5A-499B-9937-72B4FE603A96}" srcOrd="1" destOrd="0" parTransId="{441CC53D-A2DF-43F3-B296-2BF36977E482}" sibTransId="{419D3D87-76B2-47C9-A839-7C0BD77DF160}"/>
    <dgm:cxn modelId="{0A5FBB66-58BD-4077-A5FE-01028F202233}" type="presOf" srcId="{0C3663B0-7A1C-46E8-A355-56D8418AA519}" destId="{57637E18-F3A4-4478-8C43-98E888AA1F2B}" srcOrd="0" destOrd="0" presId="urn:microsoft.com/office/officeart/2005/8/layout/matrix3"/>
    <dgm:cxn modelId="{44C50055-B3EC-4219-A0B9-261AC8E2C56B}" srcId="{0C3663B0-7A1C-46E8-A355-56D8418AA519}" destId="{E1E8E9EC-1306-4D07-8867-082B34464467}" srcOrd="2" destOrd="0" parTransId="{F2197E1C-6787-4259-B97D-066209622BBE}" sibTransId="{2F44F007-2E94-4790-869B-14FB0C543499}"/>
    <dgm:cxn modelId="{6617579B-CDCA-4DBB-B1B7-F54F7ABB177C}" srcId="{0C3663B0-7A1C-46E8-A355-56D8418AA519}" destId="{FB6D3CB1-8755-4001-96E1-AE4044DA421D}" srcOrd="3" destOrd="0" parTransId="{E6552A1E-00C1-4B75-8D05-56B2F140AF14}" sibTransId="{6370C568-67FB-43A6-8EF4-1530A0E6F8C4}"/>
    <dgm:cxn modelId="{81C5FFAA-B186-4EF0-AE9D-A38CB2C5E7A8}" type="presOf" srcId="{FB6D3CB1-8755-4001-96E1-AE4044DA421D}" destId="{E4931F1E-6530-4DD1-853F-D19FEA1696E8}" srcOrd="0" destOrd="0" presId="urn:microsoft.com/office/officeart/2005/8/layout/matrix3"/>
    <dgm:cxn modelId="{D8F17FBF-09BB-412E-AB77-15D25EC4E6C1}" srcId="{0C3663B0-7A1C-46E8-A355-56D8418AA519}" destId="{AE783AD4-AE42-42D2-99D4-2A096694C33B}" srcOrd="0" destOrd="0" parTransId="{6EEF0695-8660-4C68-A345-B01EC050CC39}" sibTransId="{FF26FF97-BFAA-41A8-8EB5-B4FBA7F96F22}"/>
    <dgm:cxn modelId="{F8DFE4D6-703E-409C-B94A-E3231DD35734}" type="presOf" srcId="{AE783AD4-AE42-42D2-99D4-2A096694C33B}" destId="{AC9AEADF-A910-499D-8910-0520A9A02EBD}" srcOrd="0" destOrd="0" presId="urn:microsoft.com/office/officeart/2005/8/layout/matrix3"/>
    <dgm:cxn modelId="{F6361092-B968-419C-AD5D-90FC1461916F}" type="presParOf" srcId="{57637E18-F3A4-4478-8C43-98E888AA1F2B}" destId="{BA98A874-8AAE-4340-BA8F-A08CC6428C5A}" srcOrd="0" destOrd="0" presId="urn:microsoft.com/office/officeart/2005/8/layout/matrix3"/>
    <dgm:cxn modelId="{A716FC9E-35BA-4226-BAF9-A7CD73C321FD}" type="presParOf" srcId="{57637E18-F3A4-4478-8C43-98E888AA1F2B}" destId="{AC9AEADF-A910-499D-8910-0520A9A02EBD}" srcOrd="1" destOrd="0" presId="urn:microsoft.com/office/officeart/2005/8/layout/matrix3"/>
    <dgm:cxn modelId="{07C9D3A0-4544-41AC-B24C-25BAA8D919F0}" type="presParOf" srcId="{57637E18-F3A4-4478-8C43-98E888AA1F2B}" destId="{D56B6D32-2BD3-4F90-8ECC-CA710B5D9B19}" srcOrd="2" destOrd="0" presId="urn:microsoft.com/office/officeart/2005/8/layout/matrix3"/>
    <dgm:cxn modelId="{26EC764C-2924-4D21-B0D8-1C51A616A4AE}" type="presParOf" srcId="{57637E18-F3A4-4478-8C43-98E888AA1F2B}" destId="{E3FC8270-DED6-4009-925F-D89B9FA6047F}" srcOrd="3" destOrd="0" presId="urn:microsoft.com/office/officeart/2005/8/layout/matrix3"/>
    <dgm:cxn modelId="{24B058AD-1B98-4614-AACE-837253BABA2E}" type="presParOf" srcId="{57637E18-F3A4-4478-8C43-98E888AA1F2B}" destId="{E4931F1E-6530-4DD1-853F-D19FEA1696E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4D9A29-8845-4E58-B2A1-B540593A65B6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2097AEF0-1DEE-4D3B-8AF3-1503DF359D11}">
      <dgm:prSet/>
      <dgm:spPr/>
      <dgm:t>
        <a:bodyPr/>
        <a:lstStyle/>
        <a:p>
          <a:r>
            <a:rPr lang="sk-SK"/>
            <a:t>Knižnice a iné informačné inštitúcie záznamy o dokumentoch zhromažďujú</a:t>
          </a:r>
          <a:endParaRPr lang="en-US"/>
        </a:p>
      </dgm:t>
    </dgm:pt>
    <dgm:pt modelId="{A27E0A05-6904-4E97-8DEC-2B43D6AA6B97}" type="parTrans" cxnId="{F2BBA1EE-365E-4F90-BB0E-E1A1CBACC35C}">
      <dgm:prSet/>
      <dgm:spPr/>
      <dgm:t>
        <a:bodyPr/>
        <a:lstStyle/>
        <a:p>
          <a:endParaRPr lang="en-US" sz="1600"/>
        </a:p>
      </dgm:t>
    </dgm:pt>
    <dgm:pt modelId="{27F70E8E-B6FA-436F-B194-F31FDEC37B01}" type="sibTrans" cxnId="{F2BBA1EE-365E-4F90-BB0E-E1A1CBACC35C}">
      <dgm:prSet/>
      <dgm:spPr/>
      <dgm:t>
        <a:bodyPr/>
        <a:lstStyle/>
        <a:p>
          <a:endParaRPr lang="en-US"/>
        </a:p>
      </dgm:t>
    </dgm:pt>
    <dgm:pt modelId="{25A04FEE-2425-4115-9E85-80B0BD982638}">
      <dgm:prSet/>
      <dgm:spPr/>
      <dgm:t>
        <a:bodyPr/>
        <a:lstStyle/>
        <a:p>
          <a:r>
            <a:rPr lang="sk-SK"/>
            <a:t>Zmyslom činnosti informačných inštitúcií má byť nielen statické HROMADENIE záznamov o dokumentoch (statickoštrukturálny prístup)</a:t>
          </a:r>
          <a:endParaRPr lang="en-US"/>
        </a:p>
      </dgm:t>
    </dgm:pt>
    <dgm:pt modelId="{2E5EA7EB-79B0-44F1-8E64-F4B9095365F8}" type="parTrans" cxnId="{AE197221-2A31-4C7D-BDF1-A8542D4C456B}">
      <dgm:prSet/>
      <dgm:spPr/>
      <dgm:t>
        <a:bodyPr/>
        <a:lstStyle/>
        <a:p>
          <a:endParaRPr lang="en-US" sz="1600"/>
        </a:p>
      </dgm:t>
    </dgm:pt>
    <dgm:pt modelId="{50DFD602-9E8C-4E67-98A4-794DCA6FC569}" type="sibTrans" cxnId="{AE197221-2A31-4C7D-BDF1-A8542D4C456B}">
      <dgm:prSet/>
      <dgm:spPr/>
      <dgm:t>
        <a:bodyPr/>
        <a:lstStyle/>
        <a:p>
          <a:endParaRPr lang="en-US"/>
        </a:p>
      </dgm:t>
    </dgm:pt>
    <dgm:pt modelId="{996C602C-E56F-448F-8300-67F2F5F81C7E}">
      <dgm:prSet/>
      <dgm:spPr/>
      <dgm:t>
        <a:bodyPr/>
        <a:lstStyle/>
        <a:p>
          <a:r>
            <a:rPr lang="sk-SK"/>
            <a:t>Zmyslom činnosti informačných inštitúcií je KOMUNIKÁCIA záznamov o dokumentoch, informácií a poznatkov (to je komunikačný, dynymickoštrukturálny prístup)</a:t>
          </a:r>
          <a:endParaRPr lang="en-US"/>
        </a:p>
      </dgm:t>
    </dgm:pt>
    <dgm:pt modelId="{FB53D333-11FA-458F-9DAE-FC428D9296FE}" type="parTrans" cxnId="{2747DF8C-9B85-4BE3-8C4B-F4049CAAA80E}">
      <dgm:prSet/>
      <dgm:spPr/>
      <dgm:t>
        <a:bodyPr/>
        <a:lstStyle/>
        <a:p>
          <a:endParaRPr lang="en-US" sz="1600"/>
        </a:p>
      </dgm:t>
    </dgm:pt>
    <dgm:pt modelId="{A24D072B-E6D4-442C-AB37-817242BF4918}" type="sibTrans" cxnId="{2747DF8C-9B85-4BE3-8C4B-F4049CAAA80E}">
      <dgm:prSet/>
      <dgm:spPr/>
      <dgm:t>
        <a:bodyPr/>
        <a:lstStyle/>
        <a:p>
          <a:endParaRPr lang="en-US"/>
        </a:p>
      </dgm:t>
    </dgm:pt>
    <dgm:pt modelId="{AF292270-7AAE-4139-B5C4-45103A0D0801}">
      <dgm:prSet/>
      <dgm:spPr/>
      <dgm:t>
        <a:bodyPr/>
        <a:lstStyle/>
        <a:p>
          <a:r>
            <a:rPr lang="sk-SK"/>
            <a:t>DÁVAME ZAZNAMENANÉ INFORMÁCIE A POZNATKY DO POHYBU</a:t>
          </a:r>
          <a:endParaRPr lang="en-US"/>
        </a:p>
      </dgm:t>
    </dgm:pt>
    <dgm:pt modelId="{DAD3AA02-B30C-4007-8F31-CD796CEC4CEA}" type="parTrans" cxnId="{74ACB11A-DDBB-4451-B907-FA2BAFE9FF72}">
      <dgm:prSet/>
      <dgm:spPr/>
      <dgm:t>
        <a:bodyPr/>
        <a:lstStyle/>
        <a:p>
          <a:endParaRPr lang="en-US" sz="1600"/>
        </a:p>
      </dgm:t>
    </dgm:pt>
    <dgm:pt modelId="{7E93D31A-0119-44DF-95BE-15950B2C91ED}" type="sibTrans" cxnId="{74ACB11A-DDBB-4451-B907-FA2BAFE9FF72}">
      <dgm:prSet/>
      <dgm:spPr/>
      <dgm:t>
        <a:bodyPr/>
        <a:lstStyle/>
        <a:p>
          <a:endParaRPr lang="en-US"/>
        </a:p>
      </dgm:t>
    </dgm:pt>
    <dgm:pt modelId="{65FD4718-4723-4FAC-AFD8-DF79C811DC9F}">
      <dgm:prSet/>
      <dgm:spPr/>
      <dgm:t>
        <a:bodyPr/>
        <a:lstStyle/>
        <a:p>
          <a:r>
            <a:rPr lang="sk-SK"/>
            <a:t>KOMUNIKUJEME!!!</a:t>
          </a:r>
          <a:endParaRPr lang="en-US"/>
        </a:p>
      </dgm:t>
    </dgm:pt>
    <dgm:pt modelId="{3A1360C9-1DBF-4C96-B0B2-A3AE48905351}" type="parTrans" cxnId="{CDEBD9E6-9F4E-4F79-A980-76E3F3347F40}">
      <dgm:prSet/>
      <dgm:spPr/>
      <dgm:t>
        <a:bodyPr/>
        <a:lstStyle/>
        <a:p>
          <a:endParaRPr lang="en-US" sz="1600"/>
        </a:p>
      </dgm:t>
    </dgm:pt>
    <dgm:pt modelId="{884ADCA8-D8D7-49F7-9E44-80D2D2FA3946}" type="sibTrans" cxnId="{CDEBD9E6-9F4E-4F79-A980-76E3F3347F40}">
      <dgm:prSet/>
      <dgm:spPr/>
      <dgm:t>
        <a:bodyPr/>
        <a:lstStyle/>
        <a:p>
          <a:endParaRPr lang="en-US"/>
        </a:p>
      </dgm:t>
    </dgm:pt>
    <dgm:pt modelId="{FBF1B273-EDAA-44C3-BF1D-04E0A955C51F}" type="pres">
      <dgm:prSet presAssocID="{C24D9A29-8845-4E58-B2A1-B540593A65B6}" presName="linear" presStyleCnt="0">
        <dgm:presLayoutVars>
          <dgm:animLvl val="lvl"/>
          <dgm:resizeHandles val="exact"/>
        </dgm:presLayoutVars>
      </dgm:prSet>
      <dgm:spPr/>
    </dgm:pt>
    <dgm:pt modelId="{25A29D61-CF8F-4085-8D45-88483CB920EC}" type="pres">
      <dgm:prSet presAssocID="{2097AEF0-1DEE-4D3B-8AF3-1503DF359D1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516C559-9315-45E2-AF16-65E5FF279F4C}" type="pres">
      <dgm:prSet presAssocID="{27F70E8E-B6FA-436F-B194-F31FDEC37B01}" presName="spacer" presStyleCnt="0"/>
      <dgm:spPr/>
    </dgm:pt>
    <dgm:pt modelId="{AD653628-AD95-40A4-99EB-B4879D99B26C}" type="pres">
      <dgm:prSet presAssocID="{25A04FEE-2425-4115-9E85-80B0BD98263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583E67E-31FC-4A1D-9561-214DBAD15B5E}" type="pres">
      <dgm:prSet presAssocID="{50DFD602-9E8C-4E67-98A4-794DCA6FC569}" presName="spacer" presStyleCnt="0"/>
      <dgm:spPr/>
    </dgm:pt>
    <dgm:pt modelId="{78248DFB-4F65-4A55-A7E8-7F2B689442C5}" type="pres">
      <dgm:prSet presAssocID="{996C602C-E56F-448F-8300-67F2F5F81C7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018CE79-D5E7-453A-871F-737A89E6563F}" type="pres">
      <dgm:prSet presAssocID="{A24D072B-E6D4-442C-AB37-817242BF4918}" presName="spacer" presStyleCnt="0"/>
      <dgm:spPr/>
    </dgm:pt>
    <dgm:pt modelId="{5A921E28-D8E8-4997-A7F1-3C87D646259D}" type="pres">
      <dgm:prSet presAssocID="{AF292270-7AAE-4139-B5C4-45103A0D080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5BE9BB7-7F05-4DD0-A7E8-BE74009DE476}" type="pres">
      <dgm:prSet presAssocID="{7E93D31A-0119-44DF-95BE-15950B2C91ED}" presName="spacer" presStyleCnt="0"/>
      <dgm:spPr/>
    </dgm:pt>
    <dgm:pt modelId="{E20E888C-14E9-4749-901E-1FBAEF5BDF74}" type="pres">
      <dgm:prSet presAssocID="{65FD4718-4723-4FAC-AFD8-DF79C811DC9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4ACB11A-DDBB-4451-B907-FA2BAFE9FF72}" srcId="{C24D9A29-8845-4E58-B2A1-B540593A65B6}" destId="{AF292270-7AAE-4139-B5C4-45103A0D0801}" srcOrd="3" destOrd="0" parTransId="{DAD3AA02-B30C-4007-8F31-CD796CEC4CEA}" sibTransId="{7E93D31A-0119-44DF-95BE-15950B2C91ED}"/>
    <dgm:cxn modelId="{AE197221-2A31-4C7D-BDF1-A8542D4C456B}" srcId="{C24D9A29-8845-4E58-B2A1-B540593A65B6}" destId="{25A04FEE-2425-4115-9E85-80B0BD982638}" srcOrd="1" destOrd="0" parTransId="{2E5EA7EB-79B0-44F1-8E64-F4B9095365F8}" sibTransId="{50DFD602-9E8C-4E67-98A4-794DCA6FC569}"/>
    <dgm:cxn modelId="{C6D29825-C4F3-4C34-AFFB-B4306BBAE7B8}" type="presOf" srcId="{AF292270-7AAE-4139-B5C4-45103A0D0801}" destId="{5A921E28-D8E8-4997-A7F1-3C87D646259D}" srcOrd="0" destOrd="0" presId="urn:microsoft.com/office/officeart/2005/8/layout/vList2"/>
    <dgm:cxn modelId="{E8233231-56B0-4213-988F-FE089273B100}" type="presOf" srcId="{25A04FEE-2425-4115-9E85-80B0BD982638}" destId="{AD653628-AD95-40A4-99EB-B4879D99B26C}" srcOrd="0" destOrd="0" presId="urn:microsoft.com/office/officeart/2005/8/layout/vList2"/>
    <dgm:cxn modelId="{6DB4FD5C-18EB-4D5B-B137-16F057A0D471}" type="presOf" srcId="{2097AEF0-1DEE-4D3B-8AF3-1503DF359D11}" destId="{25A29D61-CF8F-4085-8D45-88483CB920EC}" srcOrd="0" destOrd="0" presId="urn:microsoft.com/office/officeart/2005/8/layout/vList2"/>
    <dgm:cxn modelId="{CA6C8F58-2B1A-4B69-88F3-8A4877698F66}" type="presOf" srcId="{996C602C-E56F-448F-8300-67F2F5F81C7E}" destId="{78248DFB-4F65-4A55-A7E8-7F2B689442C5}" srcOrd="0" destOrd="0" presId="urn:microsoft.com/office/officeart/2005/8/layout/vList2"/>
    <dgm:cxn modelId="{2747DF8C-9B85-4BE3-8C4B-F4049CAAA80E}" srcId="{C24D9A29-8845-4E58-B2A1-B540593A65B6}" destId="{996C602C-E56F-448F-8300-67F2F5F81C7E}" srcOrd="2" destOrd="0" parTransId="{FB53D333-11FA-458F-9DAE-FC428D9296FE}" sibTransId="{A24D072B-E6D4-442C-AB37-817242BF4918}"/>
    <dgm:cxn modelId="{61CDE0BA-0B39-497F-9B3E-85FC7CB724F0}" type="presOf" srcId="{65FD4718-4723-4FAC-AFD8-DF79C811DC9F}" destId="{E20E888C-14E9-4749-901E-1FBAEF5BDF74}" srcOrd="0" destOrd="0" presId="urn:microsoft.com/office/officeart/2005/8/layout/vList2"/>
    <dgm:cxn modelId="{CDEBD9E6-9F4E-4F79-A980-76E3F3347F40}" srcId="{C24D9A29-8845-4E58-B2A1-B540593A65B6}" destId="{65FD4718-4723-4FAC-AFD8-DF79C811DC9F}" srcOrd="4" destOrd="0" parTransId="{3A1360C9-1DBF-4C96-B0B2-A3AE48905351}" sibTransId="{884ADCA8-D8D7-49F7-9E44-80D2D2FA3946}"/>
    <dgm:cxn modelId="{F2BBA1EE-365E-4F90-BB0E-E1A1CBACC35C}" srcId="{C24D9A29-8845-4E58-B2A1-B540593A65B6}" destId="{2097AEF0-1DEE-4D3B-8AF3-1503DF359D11}" srcOrd="0" destOrd="0" parTransId="{A27E0A05-6904-4E97-8DEC-2B43D6AA6B97}" sibTransId="{27F70E8E-B6FA-436F-B194-F31FDEC37B01}"/>
    <dgm:cxn modelId="{1B4C18F7-B399-42F3-905B-5FAF8977FFC4}" type="presOf" srcId="{C24D9A29-8845-4E58-B2A1-B540593A65B6}" destId="{FBF1B273-EDAA-44C3-BF1D-04E0A955C51F}" srcOrd="0" destOrd="0" presId="urn:microsoft.com/office/officeart/2005/8/layout/vList2"/>
    <dgm:cxn modelId="{4431551D-DF00-48E6-8107-5F1BB7D1D005}" type="presParOf" srcId="{FBF1B273-EDAA-44C3-BF1D-04E0A955C51F}" destId="{25A29D61-CF8F-4085-8D45-88483CB920EC}" srcOrd="0" destOrd="0" presId="urn:microsoft.com/office/officeart/2005/8/layout/vList2"/>
    <dgm:cxn modelId="{72254F5B-BFFC-48C5-BA07-81EB953D97A6}" type="presParOf" srcId="{FBF1B273-EDAA-44C3-BF1D-04E0A955C51F}" destId="{B516C559-9315-45E2-AF16-65E5FF279F4C}" srcOrd="1" destOrd="0" presId="urn:microsoft.com/office/officeart/2005/8/layout/vList2"/>
    <dgm:cxn modelId="{A0574338-580D-4FD8-B2CD-ED61DB528185}" type="presParOf" srcId="{FBF1B273-EDAA-44C3-BF1D-04E0A955C51F}" destId="{AD653628-AD95-40A4-99EB-B4879D99B26C}" srcOrd="2" destOrd="0" presId="urn:microsoft.com/office/officeart/2005/8/layout/vList2"/>
    <dgm:cxn modelId="{235FB729-67F1-470A-9015-19C596AD97B6}" type="presParOf" srcId="{FBF1B273-EDAA-44C3-BF1D-04E0A955C51F}" destId="{1583E67E-31FC-4A1D-9561-214DBAD15B5E}" srcOrd="3" destOrd="0" presId="urn:microsoft.com/office/officeart/2005/8/layout/vList2"/>
    <dgm:cxn modelId="{BD369533-2B9D-4CA2-86C8-4C00F61A5BF7}" type="presParOf" srcId="{FBF1B273-EDAA-44C3-BF1D-04E0A955C51F}" destId="{78248DFB-4F65-4A55-A7E8-7F2B689442C5}" srcOrd="4" destOrd="0" presId="urn:microsoft.com/office/officeart/2005/8/layout/vList2"/>
    <dgm:cxn modelId="{BC16785B-ABB6-4D24-9B8B-91A4CACE8E24}" type="presParOf" srcId="{FBF1B273-EDAA-44C3-BF1D-04E0A955C51F}" destId="{D018CE79-D5E7-453A-871F-737A89E6563F}" srcOrd="5" destOrd="0" presId="urn:microsoft.com/office/officeart/2005/8/layout/vList2"/>
    <dgm:cxn modelId="{4B928DEE-EFCD-455B-87E8-857CD46C6D3D}" type="presParOf" srcId="{FBF1B273-EDAA-44C3-BF1D-04E0A955C51F}" destId="{5A921E28-D8E8-4997-A7F1-3C87D646259D}" srcOrd="6" destOrd="0" presId="urn:microsoft.com/office/officeart/2005/8/layout/vList2"/>
    <dgm:cxn modelId="{C7A66BAA-A820-4511-A792-A68F29E2ECD7}" type="presParOf" srcId="{FBF1B273-EDAA-44C3-BF1D-04E0A955C51F}" destId="{E5BE9BB7-7F05-4DD0-A7E8-BE74009DE476}" srcOrd="7" destOrd="0" presId="urn:microsoft.com/office/officeart/2005/8/layout/vList2"/>
    <dgm:cxn modelId="{26DEE2AC-5EF4-4ACD-96E1-67D7BCF74D6B}" type="presParOf" srcId="{FBF1B273-EDAA-44C3-BF1D-04E0A955C51F}" destId="{E20E888C-14E9-4749-901E-1FBAEF5BDF7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C4836-D1F7-473F-BF10-E293F286C01C}">
      <dsp:nvSpPr>
        <dsp:cNvPr id="0" name=""/>
        <dsp:cNvSpPr/>
      </dsp:nvSpPr>
      <dsp:spPr>
        <a:xfrm>
          <a:off x="2241532" y="993820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1036962"/>
        <a:ext cx="25774" cy="5154"/>
      </dsp:txXfrm>
    </dsp:sp>
    <dsp:sp modelId="{780D481F-306C-4A5C-9953-9210CA6BE217}">
      <dsp:nvSpPr>
        <dsp:cNvPr id="0" name=""/>
        <dsp:cNvSpPr/>
      </dsp:nvSpPr>
      <dsp:spPr>
        <a:xfrm>
          <a:off x="2092" y="367168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vysvetlenie koncepcie bibliografickej komunikácie</a:t>
          </a:r>
        </a:p>
      </dsp:txBody>
      <dsp:txXfrm>
        <a:off x="2092" y="367168"/>
        <a:ext cx="2241239" cy="1344743"/>
      </dsp:txXfrm>
    </dsp:sp>
    <dsp:sp modelId="{ED3AA3B1-765E-4834-93BC-15503B44B909}">
      <dsp:nvSpPr>
        <dsp:cNvPr id="0" name=""/>
        <dsp:cNvSpPr/>
      </dsp:nvSpPr>
      <dsp:spPr>
        <a:xfrm>
          <a:off x="4998257" y="993820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1036962"/>
        <a:ext cx="25774" cy="5154"/>
      </dsp:txXfrm>
    </dsp:sp>
    <dsp:sp modelId="{B843AE55-2961-4CC8-8AD9-761B24B774D4}">
      <dsp:nvSpPr>
        <dsp:cNvPr id="0" name=""/>
        <dsp:cNvSpPr/>
      </dsp:nvSpPr>
      <dsp:spPr>
        <a:xfrm>
          <a:off x="2758817" y="367168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model bibliografickej komunikácie, </a:t>
          </a:r>
        </a:p>
      </dsp:txBody>
      <dsp:txXfrm>
        <a:off x="2758817" y="367168"/>
        <a:ext cx="2241239" cy="1344743"/>
      </dsp:txXfrm>
    </dsp:sp>
    <dsp:sp modelId="{17EBC2F3-3AAB-4271-82D5-7D2DDC417CC3}">
      <dsp:nvSpPr>
        <dsp:cNvPr id="0" name=""/>
        <dsp:cNvSpPr/>
      </dsp:nvSpPr>
      <dsp:spPr>
        <a:xfrm>
          <a:off x="7754982" y="993820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84537" y="1036962"/>
        <a:ext cx="25774" cy="5154"/>
      </dsp:txXfrm>
    </dsp:sp>
    <dsp:sp modelId="{597577ED-2ED8-44FE-9F17-8EB56333F6F8}">
      <dsp:nvSpPr>
        <dsp:cNvPr id="0" name=""/>
        <dsp:cNvSpPr/>
      </dsp:nvSpPr>
      <dsp:spPr>
        <a:xfrm>
          <a:off x="5515542" y="367168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priebeh, prvky a zložky bibliografickej komunikácie, </a:t>
          </a:r>
        </a:p>
      </dsp:txBody>
      <dsp:txXfrm>
        <a:off x="5515542" y="367168"/>
        <a:ext cx="2241239" cy="1344743"/>
      </dsp:txXfrm>
    </dsp:sp>
    <dsp:sp modelId="{B5C79EAE-3AAA-4B91-A72B-DCA80781D1E0}">
      <dsp:nvSpPr>
        <dsp:cNvPr id="0" name=""/>
        <dsp:cNvSpPr/>
      </dsp:nvSpPr>
      <dsp:spPr>
        <a:xfrm>
          <a:off x="1122712" y="1710112"/>
          <a:ext cx="8270175" cy="484885"/>
        </a:xfrm>
        <a:custGeom>
          <a:avLst/>
          <a:gdLst/>
          <a:ahLst/>
          <a:cxnLst/>
          <a:rect l="0" t="0" r="0" b="0"/>
          <a:pathLst>
            <a:path>
              <a:moveTo>
                <a:pt x="8270175" y="0"/>
              </a:moveTo>
              <a:lnTo>
                <a:pt x="8270175" y="259542"/>
              </a:lnTo>
              <a:lnTo>
                <a:pt x="0" y="259542"/>
              </a:lnTo>
              <a:lnTo>
                <a:pt x="0" y="484885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0644" y="1949977"/>
        <a:ext cx="414311" cy="5154"/>
      </dsp:txXfrm>
    </dsp:sp>
    <dsp:sp modelId="{88F6DAFC-334E-47A3-B207-28FF4BCF8223}">
      <dsp:nvSpPr>
        <dsp:cNvPr id="0" name=""/>
        <dsp:cNvSpPr/>
      </dsp:nvSpPr>
      <dsp:spPr>
        <a:xfrm>
          <a:off x="8272267" y="367168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výklad bibliografickej komunikácie z hľadiska teórie textu </a:t>
          </a:r>
        </a:p>
      </dsp:txBody>
      <dsp:txXfrm>
        <a:off x="8272267" y="367168"/>
        <a:ext cx="2241239" cy="1344743"/>
      </dsp:txXfrm>
    </dsp:sp>
    <dsp:sp modelId="{650FDC13-2E2F-4E88-887B-C4285BC062FC}">
      <dsp:nvSpPr>
        <dsp:cNvPr id="0" name=""/>
        <dsp:cNvSpPr/>
      </dsp:nvSpPr>
      <dsp:spPr>
        <a:xfrm>
          <a:off x="2241532" y="285404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71087" y="2897192"/>
        <a:ext cx="25774" cy="5154"/>
      </dsp:txXfrm>
    </dsp:sp>
    <dsp:sp modelId="{83D759C8-5594-488D-96D1-0CE92C239C68}">
      <dsp:nvSpPr>
        <dsp:cNvPr id="0" name=""/>
        <dsp:cNvSpPr/>
      </dsp:nvSpPr>
      <dsp:spPr>
        <a:xfrm>
          <a:off x="2092" y="222739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schému jazykovej a literárnej komunikácie </a:t>
          </a:r>
        </a:p>
      </dsp:txBody>
      <dsp:txXfrm>
        <a:off x="2092" y="2227397"/>
        <a:ext cx="2241239" cy="1344743"/>
      </dsp:txXfrm>
    </dsp:sp>
    <dsp:sp modelId="{B5BD9DF5-C4F9-4FB2-B8CB-36D5205E285A}">
      <dsp:nvSpPr>
        <dsp:cNvPr id="0" name=""/>
        <dsp:cNvSpPr/>
      </dsp:nvSpPr>
      <dsp:spPr>
        <a:xfrm>
          <a:off x="4998257" y="285404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7812" y="2897192"/>
        <a:ext cx="25774" cy="5154"/>
      </dsp:txXfrm>
    </dsp:sp>
    <dsp:sp modelId="{3EC70013-2049-49AD-9421-5F356B2C0419}">
      <dsp:nvSpPr>
        <dsp:cNvPr id="0" name=""/>
        <dsp:cNvSpPr/>
      </dsp:nvSpPr>
      <dsp:spPr>
        <a:xfrm>
          <a:off x="2758817" y="222739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model vzťahov univerza dokumentov a bibliografického univerza</a:t>
          </a:r>
        </a:p>
      </dsp:txBody>
      <dsp:txXfrm>
        <a:off x="2758817" y="2227397"/>
        <a:ext cx="2241239" cy="1344743"/>
      </dsp:txXfrm>
    </dsp:sp>
    <dsp:sp modelId="{17D6EED1-833E-47C9-A0B7-36107265DC38}">
      <dsp:nvSpPr>
        <dsp:cNvPr id="0" name=""/>
        <dsp:cNvSpPr/>
      </dsp:nvSpPr>
      <dsp:spPr>
        <a:xfrm>
          <a:off x="7754982" y="2854049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84537" y="2897192"/>
        <a:ext cx="25774" cy="5154"/>
      </dsp:txXfrm>
    </dsp:sp>
    <dsp:sp modelId="{CF4319AB-1EDD-42CD-9187-9E8313513AE0}">
      <dsp:nvSpPr>
        <dsp:cNvPr id="0" name=""/>
        <dsp:cNvSpPr/>
      </dsp:nvSpPr>
      <dsp:spPr>
        <a:xfrm>
          <a:off x="5515542" y="222739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bibliografickú komunikáciu považujeme za mechanizmus, ktorého primárnym poslaním je výmena hodnôt duchovnej kultúry </a:t>
          </a:r>
        </a:p>
      </dsp:txBody>
      <dsp:txXfrm>
        <a:off x="5515542" y="2227397"/>
        <a:ext cx="2241239" cy="1344743"/>
      </dsp:txXfrm>
    </dsp:sp>
    <dsp:sp modelId="{776FB4C9-E042-43A4-ADC4-2B356C4C0191}">
      <dsp:nvSpPr>
        <dsp:cNvPr id="0" name=""/>
        <dsp:cNvSpPr/>
      </dsp:nvSpPr>
      <dsp:spPr>
        <a:xfrm>
          <a:off x="8272267" y="2227397"/>
          <a:ext cx="2241239" cy="13447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823" tIns="115278" rIns="109823" bIns="11527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charakterizujeme niektoré druhy bibliografických textov a vysvetľujeme hlavné termíny a pojmy bibliografickej komunikácie</a:t>
          </a:r>
        </a:p>
      </dsp:txBody>
      <dsp:txXfrm>
        <a:off x="8272267" y="2227397"/>
        <a:ext cx="2241239" cy="1344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DC93D-0BEB-44A9-9241-2DAB5AF304E6}">
      <dsp:nvSpPr>
        <dsp:cNvPr id="0" name=""/>
        <dsp:cNvSpPr/>
      </dsp:nvSpPr>
      <dsp:spPr>
        <a:xfrm>
          <a:off x="2305049" y="1863"/>
          <a:ext cx="2593181" cy="896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/>
            <a:t>kybernetická teória informácie </a:t>
          </a:r>
          <a:endParaRPr lang="en-US" sz="1700" kern="1200"/>
        </a:p>
      </dsp:txBody>
      <dsp:txXfrm>
        <a:off x="2348801" y="45615"/>
        <a:ext cx="2505677" cy="808761"/>
      </dsp:txXfrm>
    </dsp:sp>
    <dsp:sp modelId="{A97E538C-BD6E-4255-B4D2-585D370876E5}">
      <dsp:nvSpPr>
        <dsp:cNvPr id="0" name=""/>
        <dsp:cNvSpPr/>
      </dsp:nvSpPr>
      <dsp:spPr>
        <a:xfrm>
          <a:off x="2305049" y="942941"/>
          <a:ext cx="2593181" cy="896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/>
            <a:t>teória textu</a:t>
          </a:r>
          <a:endParaRPr lang="en-US" sz="1700" kern="1200"/>
        </a:p>
      </dsp:txBody>
      <dsp:txXfrm>
        <a:off x="2348801" y="986693"/>
        <a:ext cx="2505677" cy="808761"/>
      </dsp:txXfrm>
    </dsp:sp>
    <dsp:sp modelId="{A49ED98F-0D7F-4D1E-A78C-867C63C74267}">
      <dsp:nvSpPr>
        <dsp:cNvPr id="0" name=""/>
        <dsp:cNvSpPr/>
      </dsp:nvSpPr>
      <dsp:spPr>
        <a:xfrm>
          <a:off x="2305049" y="1884020"/>
          <a:ext cx="2593181" cy="896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/>
            <a:t>teória množín</a:t>
          </a:r>
          <a:endParaRPr lang="en-US" sz="1700" kern="1200"/>
        </a:p>
      </dsp:txBody>
      <dsp:txXfrm>
        <a:off x="2348801" y="1927772"/>
        <a:ext cx="2505677" cy="808761"/>
      </dsp:txXfrm>
    </dsp:sp>
    <dsp:sp modelId="{BA8B105E-A94F-49E1-8D39-4BB4AF23A3F9}">
      <dsp:nvSpPr>
        <dsp:cNvPr id="0" name=""/>
        <dsp:cNvSpPr/>
      </dsp:nvSpPr>
      <dsp:spPr>
        <a:xfrm>
          <a:off x="2305049" y="2825098"/>
          <a:ext cx="2593181" cy="896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/>
            <a:t>teória objektovo-orientovaného modelovania</a:t>
          </a:r>
          <a:endParaRPr lang="en-US" sz="1700" kern="1200"/>
        </a:p>
      </dsp:txBody>
      <dsp:txXfrm>
        <a:off x="2348801" y="2868850"/>
        <a:ext cx="2505677" cy="808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8A874-8AAE-4340-BA8F-A08CC6428C5A}">
      <dsp:nvSpPr>
        <dsp:cNvPr id="0" name=""/>
        <dsp:cNvSpPr/>
      </dsp:nvSpPr>
      <dsp:spPr>
        <a:xfrm>
          <a:off x="781050" y="0"/>
          <a:ext cx="5475287" cy="547528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AEADF-A910-499D-8910-0520A9A02EBD}">
      <dsp:nvSpPr>
        <dsp:cNvPr id="0" name=""/>
        <dsp:cNvSpPr/>
      </dsp:nvSpPr>
      <dsp:spPr>
        <a:xfrm>
          <a:off x="1301202" y="520152"/>
          <a:ext cx="2135361" cy="21353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 prípade prekladu i v prípade tvorby bibliografického textu dochádza k tzv. </a:t>
          </a:r>
          <a:r>
            <a:rPr lang="en-US" sz="1800" i="1" kern="1200"/>
            <a:t>výrazovému posunu</a:t>
          </a:r>
          <a:r>
            <a:rPr lang="en-US" sz="1800" kern="1200"/>
            <a:t>, </a:t>
          </a:r>
        </a:p>
      </dsp:txBody>
      <dsp:txXfrm>
        <a:off x="1405442" y="624392"/>
        <a:ext cx="1926881" cy="1926881"/>
      </dsp:txXfrm>
    </dsp:sp>
    <dsp:sp modelId="{D56B6D32-2BD3-4F90-8ECC-CA710B5D9B19}">
      <dsp:nvSpPr>
        <dsp:cNvPr id="0" name=""/>
        <dsp:cNvSpPr/>
      </dsp:nvSpPr>
      <dsp:spPr>
        <a:xfrm>
          <a:off x="3600822" y="520152"/>
          <a:ext cx="2135361" cy="213536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problematika </a:t>
          </a:r>
          <a:r>
            <a:rPr lang="en-US" sz="1800" i="1" kern="1200"/>
            <a:t>výrazového posunu a invariantnosti</a:t>
          </a:r>
          <a:endParaRPr lang="en-US" sz="1800" kern="1200"/>
        </a:p>
      </dsp:txBody>
      <dsp:txXfrm>
        <a:off x="3705062" y="624392"/>
        <a:ext cx="1926881" cy="1926881"/>
      </dsp:txXfrm>
    </dsp:sp>
    <dsp:sp modelId="{E3FC8270-DED6-4009-925F-D89B9FA6047F}">
      <dsp:nvSpPr>
        <dsp:cNvPr id="0" name=""/>
        <dsp:cNvSpPr/>
      </dsp:nvSpPr>
      <dsp:spPr>
        <a:xfrm>
          <a:off x="1301202" y="2819772"/>
          <a:ext cx="2135361" cy="213536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 bibliografickom prieskume sa môže využiť len to, čo sa nachádza v bibliografickom texte. </a:t>
          </a:r>
        </a:p>
      </dsp:txBody>
      <dsp:txXfrm>
        <a:off x="1405442" y="2924012"/>
        <a:ext cx="1926881" cy="1926881"/>
      </dsp:txXfrm>
    </dsp:sp>
    <dsp:sp modelId="{E4931F1E-6530-4DD1-853F-D19FEA1696E8}">
      <dsp:nvSpPr>
        <dsp:cNvPr id="0" name=""/>
        <dsp:cNvSpPr/>
      </dsp:nvSpPr>
      <dsp:spPr>
        <a:xfrm>
          <a:off x="3600822" y="2819772"/>
          <a:ext cx="2135361" cy="213536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štruktúra bibliografického textu - hlavný predmet záujmu teórie bibliografie</a:t>
          </a:r>
          <a:br>
            <a:rPr lang="en-US" sz="1800" kern="1200"/>
          </a:br>
          <a:endParaRPr lang="en-US" sz="1800" kern="1200"/>
        </a:p>
      </dsp:txBody>
      <dsp:txXfrm>
        <a:off x="3705062" y="2924012"/>
        <a:ext cx="1926881" cy="19268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29D61-CF8F-4085-8D45-88483CB920EC}">
      <dsp:nvSpPr>
        <dsp:cNvPr id="0" name=""/>
        <dsp:cNvSpPr/>
      </dsp:nvSpPr>
      <dsp:spPr>
        <a:xfrm>
          <a:off x="0" y="131335"/>
          <a:ext cx="6263640" cy="10069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Knižnice a iné informačné inštitúcie záznamy o dokumentoch zhromažďujú</a:t>
          </a:r>
          <a:endParaRPr lang="en-US" sz="1800" kern="1200"/>
        </a:p>
      </dsp:txBody>
      <dsp:txXfrm>
        <a:off x="49154" y="180489"/>
        <a:ext cx="6165332" cy="908623"/>
      </dsp:txXfrm>
    </dsp:sp>
    <dsp:sp modelId="{AD653628-AD95-40A4-99EB-B4879D99B26C}">
      <dsp:nvSpPr>
        <dsp:cNvPr id="0" name=""/>
        <dsp:cNvSpPr/>
      </dsp:nvSpPr>
      <dsp:spPr>
        <a:xfrm>
          <a:off x="0" y="1190107"/>
          <a:ext cx="6263640" cy="10069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Zmyslom činnosti informačných inštitúcií má byť nielen statické HROMADENIE záznamov o dokumentoch (statickoštrukturálny prístup)</a:t>
          </a:r>
          <a:endParaRPr lang="en-US" sz="1800" kern="1200"/>
        </a:p>
      </dsp:txBody>
      <dsp:txXfrm>
        <a:off x="49154" y="1239261"/>
        <a:ext cx="6165332" cy="908623"/>
      </dsp:txXfrm>
    </dsp:sp>
    <dsp:sp modelId="{78248DFB-4F65-4A55-A7E8-7F2B689442C5}">
      <dsp:nvSpPr>
        <dsp:cNvPr id="0" name=""/>
        <dsp:cNvSpPr/>
      </dsp:nvSpPr>
      <dsp:spPr>
        <a:xfrm>
          <a:off x="0" y="2248878"/>
          <a:ext cx="6263640" cy="10069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Zmyslom činnosti informačných inštitúcií je KOMUNIKÁCIA záznamov o dokumentoch, informácií a poznatkov (to je komunikačný, dynymickoštrukturálny prístup)</a:t>
          </a:r>
          <a:endParaRPr lang="en-US" sz="1800" kern="1200"/>
        </a:p>
      </dsp:txBody>
      <dsp:txXfrm>
        <a:off x="49154" y="2298032"/>
        <a:ext cx="6165332" cy="908623"/>
      </dsp:txXfrm>
    </dsp:sp>
    <dsp:sp modelId="{5A921E28-D8E8-4997-A7F1-3C87D646259D}">
      <dsp:nvSpPr>
        <dsp:cNvPr id="0" name=""/>
        <dsp:cNvSpPr/>
      </dsp:nvSpPr>
      <dsp:spPr>
        <a:xfrm>
          <a:off x="0" y="3307649"/>
          <a:ext cx="6263640" cy="10069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DÁVAME ZAZNAMENANÉ INFORMÁCIE A POZNATKY DO POHYBU</a:t>
          </a:r>
          <a:endParaRPr lang="en-US" sz="1800" kern="1200"/>
        </a:p>
      </dsp:txBody>
      <dsp:txXfrm>
        <a:off x="49154" y="3356803"/>
        <a:ext cx="6165332" cy="908623"/>
      </dsp:txXfrm>
    </dsp:sp>
    <dsp:sp modelId="{E20E888C-14E9-4749-901E-1FBAEF5BDF74}">
      <dsp:nvSpPr>
        <dsp:cNvPr id="0" name=""/>
        <dsp:cNvSpPr/>
      </dsp:nvSpPr>
      <dsp:spPr>
        <a:xfrm>
          <a:off x="0" y="4366420"/>
          <a:ext cx="6263640" cy="100693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KOMUNIKUJEME!!!</a:t>
          </a:r>
          <a:endParaRPr lang="en-US" sz="1800" kern="1200"/>
        </a:p>
      </dsp:txBody>
      <dsp:txXfrm>
        <a:off x="49154" y="4415574"/>
        <a:ext cx="6165332" cy="90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5699E-A0D5-40FC-BA88-FE8CE8083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431418-F863-440A-8F8E-DCB4E818A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C89C723-F3E4-4747-8710-E457EFAC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96F2004-DC9A-4AB9-AF4B-4BF3B515B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889E3B2-136B-4395-AAA1-814DC693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512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F00CE-52F3-4A08-BFDE-A6F6E9313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FAE1F49-4834-4027-88B3-901452496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C105656-DEEC-4A34-ABF1-21C79DA6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95D44CA-A090-48D7-8244-E41D824B7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6F3DB0E-DF75-4861-A524-7D0836FA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73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CEFD7C1-CCE3-483E-AAE8-391F0A86D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DC401B9-BFC4-46A9-A318-164CF9DB2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E493590-56CC-4680-9C79-5D2F4B52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38833B-778D-421A-8C1F-A0495368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9FE4E5F-A86D-4302-94A5-176103D8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08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377D-316F-4B5F-991C-68DA4F4A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D71F50-4B93-4AC2-AAD7-73B02501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B283B5-A97A-405E-944E-A8A07A0A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80990D-5D3F-4E9F-82E4-D6C6C555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4A6AF2-95BE-4F20-9C99-09CF63D9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741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3465C-7ED0-4AC4-BA8E-4D7EBB254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7C6D1D-1D41-41AC-A3D5-5FB8F97C6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1F51F41-2D39-4F7A-8FA7-EE4FA6FA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4D786BD-E493-4D4D-B28B-D9DDBCC4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984375-A9D7-4BAB-8923-3FBD7B2C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888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12FDE-EEC5-4633-A4DC-3C2A12D43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EBF8A6-F06A-41C6-B301-EB09F1B8B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6A13540-4CD7-4F61-9793-10774802D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05CA3BC-B848-4824-894B-E83E547E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ECB14BB-9905-4FC1-9B18-4DF11E31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6D827B3-8303-4A9D-96F0-F1E6A1C7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882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562F0-19C1-42B2-8765-456071E6A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65DE484-8E7E-4D1E-8F80-2B382C29D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1ADD4EC-0494-430A-B5D3-B2BDB56EA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D940C4-D8AD-4A45-990E-232708026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7192422-5DC3-439C-B59D-B12BE2F74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716717AF-6398-47BD-965C-EDBCDB92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C2D681D-EB24-44A9-9469-C5C7127E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8FE3762-81B4-4034-95ED-4AAFA876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31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62492-E6F4-476C-BABB-13D293F59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5FEE67E-D9F4-46A7-9302-0076411D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F042711-4C21-4622-BE96-F3E9EAFD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E137FC9-2520-43B7-81CD-7CCA1958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58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B30AAA6-68D8-46C5-8CF0-83D8B884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1AD0223-AFAF-4604-A403-3257D065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2DDD10-5444-4B28-8E16-C959BC54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26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A9E16-79F5-4C09-A449-FDDE57341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DEC5DA-BD55-4EB4-A2B2-092553D86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8A114C-E478-4B2C-9178-FB8B58CF0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1BC57FA-B449-47C9-A27E-8854384A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CB3195-9328-4D77-8F6D-D175E6B4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70C41B-96F5-4545-81C8-68A29D6A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885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4E45F-30C4-4A6B-92A0-D38C95D6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A9C2A64-DE31-4413-B05F-D1F82CFD8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A24DBF-D981-464B-8AED-5C34CD578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C5789F2-65B0-4452-AC9F-B5F7E32C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B0986BF-5100-4119-84CE-49AA9EAF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F3A0E26-AB97-4BBB-80F2-9B55DE9C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90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67BB7CA-33BF-4ED6-AAB6-1C641DA61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BBFA9-69B1-4786-BF78-210DA4FB1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1DCB3F-B85F-4396-86F2-B442C5244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0E2B5-AF2D-4960-96DA-D162A3AA6E8E}" type="datetimeFigureOut">
              <a:rPr lang="sk-SK" smtClean="0"/>
              <a:t>6. 12. 2020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AD49E49-56E8-454C-90CC-E78422496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FF2CF54-592A-479F-AEA9-A628202FF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19BF-8494-4B68-8ECA-7585D108E7E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49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4" name="Rectangle 2"/>
          <p:cNvSpPr txBox="1"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b="1"/>
            </a:pPr>
            <a:r>
              <a:rPr lang="pl-PL" sz="3300">
                <a:solidFill>
                  <a:srgbClr val="FFFFFF"/>
                </a:solidFill>
              </a:rPr>
              <a:t>Komunikačná koncepcia </a:t>
            </a:r>
            <a:br>
              <a:rPr lang="pl-PL" sz="3300">
                <a:solidFill>
                  <a:srgbClr val="FFFFFF"/>
                </a:solidFill>
              </a:rPr>
            </a:br>
            <a:r>
              <a:rPr lang="pl-PL" sz="3300">
                <a:solidFill>
                  <a:srgbClr val="FFFFFF"/>
                </a:solidFill>
              </a:rPr>
              <a:t>(Dokumentológia. Komunikačná koncepcia bibliografie a KIV)</a:t>
            </a:r>
          </a:p>
        </p:txBody>
      </p:sp>
      <p:sp>
        <p:nvSpPr>
          <p:cNvPr id="95" name="Rectangle 3"/>
          <p:cNvSpPr txBox="1"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k-SK" sz="1500">
              <a:solidFill>
                <a:srgbClr val="FFFFFF"/>
              </a:solidFill>
            </a:endParaRPr>
          </a:p>
          <a:p>
            <a:pPr>
              <a:spcBef>
                <a:spcPts val="400"/>
              </a:spcBef>
              <a:defRPr sz="2000"/>
            </a:pPr>
            <a:r>
              <a:rPr lang="sk-SK" sz="1500">
                <a:solidFill>
                  <a:srgbClr val="FFFFFF"/>
                </a:solidFill>
              </a:rPr>
              <a:t>Prednášky: Prof. PhDr. Dušan Katuščák,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E88482-1B25-42FE-B81F-17D8790E6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800" dirty="0" err="1"/>
              <a:t>Zmysel</a:t>
            </a:r>
            <a:r>
              <a:rPr lang="en-US" sz="4800" dirty="0"/>
              <a:t> </a:t>
            </a:r>
            <a:r>
              <a:rPr lang="en-US" sz="4800" dirty="0" err="1"/>
              <a:t>komunikácie</a:t>
            </a:r>
            <a:endParaRPr lang="en-US" sz="4800" dirty="0"/>
          </a:p>
        </p:txBody>
      </p:sp>
      <p:graphicFrame>
        <p:nvGraphicFramePr>
          <p:cNvPr id="31" name="Zástupný text 2">
            <a:extLst>
              <a:ext uri="{FF2B5EF4-FFF2-40B4-BE49-F238E27FC236}">
                <a16:creationId xmlns:a16="http://schemas.microsoft.com/office/drawing/2014/main" id="{A70A07FF-063A-4E83-8FAE-1CDF1E628F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495733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693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2"/>
          <p:cNvSpPr txBox="1"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>
                <a:solidFill>
                  <a:schemeClr val="bg1"/>
                </a:solidFill>
              </a:rPr>
              <a:t>Osnova prezentácie</a:t>
            </a:r>
          </a:p>
        </p:txBody>
      </p:sp>
      <p:graphicFrame>
        <p:nvGraphicFramePr>
          <p:cNvPr id="100" name="Rectangle 3">
            <a:extLst>
              <a:ext uri="{FF2B5EF4-FFF2-40B4-BE49-F238E27FC236}">
                <a16:creationId xmlns:a16="http://schemas.microsoft.com/office/drawing/2014/main" id="{A842FFE7-84E2-419B-8C7B-D3DF34CF92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3510208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2"/>
          <p:cNvSpPr txBox="1">
            <a:spLocks noGrp="1"/>
          </p:cNvSpPr>
          <p:nvPr>
            <p:ph type="title"/>
          </p:nvPr>
        </p:nvSpPr>
        <p:spPr>
          <a:xfrm>
            <a:off x="2612686" y="804521"/>
            <a:ext cx="313238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Úvod</a:t>
            </a:r>
          </a:p>
        </p:txBody>
      </p:sp>
      <p:sp>
        <p:nvSpPr>
          <p:cNvPr id="101" name="Rectangle 3"/>
          <p:cNvSpPr txBox="1">
            <a:spLocks noGrp="1"/>
          </p:cNvSpPr>
          <p:nvPr>
            <p:ph type="body" idx="1"/>
          </p:nvPr>
        </p:nvSpPr>
        <p:spPr>
          <a:xfrm>
            <a:off x="2612686" y="2015733"/>
            <a:ext cx="3129159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600"/>
              <a:t>teória </a:t>
            </a:r>
            <a:r>
              <a:rPr lang="en-US" sz="1600" i="1"/>
              <a:t>bibliografickej komunikácie</a:t>
            </a:r>
            <a:r>
              <a:rPr lang="en-US" sz="1600"/>
              <a:t> - 1975 </a:t>
            </a:r>
          </a:p>
          <a:p>
            <a:pPr>
              <a:lnSpc>
                <a:spcPct val="110000"/>
              </a:lnSpc>
              <a:defRPr i="1"/>
            </a:pPr>
            <a:r>
              <a:rPr lang="en-US" sz="1600"/>
              <a:t>nitrianska škola Františka Miku a Antona Popoviča, </a:t>
            </a:r>
          </a:p>
          <a:p>
            <a:pPr>
              <a:lnSpc>
                <a:spcPct val="110000"/>
              </a:lnSpc>
            </a:pPr>
            <a:r>
              <a:rPr lang="en-US" sz="1600"/>
              <a:t>teórie textu, teórie literárnej komunikácie, teórie prekladu, jazykovednej štylistiky a koncepcie literárneho vzdelania</a:t>
            </a:r>
          </a:p>
          <a:p>
            <a:pPr>
              <a:lnSpc>
                <a:spcPct val="110000"/>
              </a:lnSpc>
              <a:defRPr i="1"/>
            </a:pPr>
            <a:r>
              <a:rPr lang="en-US" sz="1600"/>
              <a:t>Statickoštrukturálna koncepcia versus komunikačný princíp</a:t>
            </a:r>
          </a:p>
        </p:txBody>
      </p:sp>
      <p:pic>
        <p:nvPicPr>
          <p:cNvPr id="105" name="Graphic 104" descr="Otázky">
            <a:extLst>
              <a:ext uri="{FF2B5EF4-FFF2-40B4-BE49-F238E27FC236}">
                <a16:creationId xmlns:a16="http://schemas.microsoft.com/office/drawing/2014/main" id="{D99F54FD-DE6E-458E-BAA4-A6F874549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4809" y="1275799"/>
            <a:ext cx="3720331" cy="37203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/>
          <p:cNvSpPr txBox="1">
            <a:spLocks noGrp="1"/>
          </p:cNvSpPr>
          <p:nvPr>
            <p:ph type="title"/>
          </p:nvPr>
        </p:nvSpPr>
        <p:spPr>
          <a:xfrm>
            <a:off x="2612684" y="804520"/>
            <a:ext cx="7202456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Zdroje teórie </a:t>
            </a:r>
          </a:p>
        </p:txBody>
      </p:sp>
      <p:graphicFrame>
        <p:nvGraphicFramePr>
          <p:cNvPr id="106" name="Rectangle 3">
            <a:extLst>
              <a:ext uri="{FF2B5EF4-FFF2-40B4-BE49-F238E27FC236}">
                <a16:creationId xmlns:a16="http://schemas.microsoft.com/office/drawing/2014/main" id="{14E5CB56-2371-43BC-90E3-70BF35F1F7B3}"/>
              </a:ext>
            </a:extLst>
          </p:cNvPr>
          <p:cNvGraphicFramePr/>
          <p:nvPr/>
        </p:nvGraphicFramePr>
        <p:xfrm>
          <a:off x="2612232" y="2331498"/>
          <a:ext cx="7203281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8" name="Picture 117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6" name="Rectangle 2"/>
          <p:cNvSpPr txBox="1"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Teória informácie</a:t>
            </a:r>
          </a:p>
        </p:txBody>
      </p:sp>
      <p:sp>
        <p:nvSpPr>
          <p:cNvPr id="107" name="Rectangle 3"/>
          <p:cNvSpPr txBox="1">
            <a:spLocks noGrp="1"/>
          </p:cNvSpPr>
          <p:nvPr>
            <p:ph type="body" idx="1"/>
          </p:nvPr>
        </p:nvSpPr>
        <p:spPr>
          <a:xfrm>
            <a:off x="804672" y="2827419"/>
            <a:ext cx="5126896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500"/>
              </a:spcBef>
              <a:defRPr sz="2400" i="1"/>
            </a:pPr>
            <a:r>
              <a:rPr lang="en-US" sz="1600">
                <a:solidFill>
                  <a:srgbClr val="000000"/>
                </a:solidFill>
              </a:rPr>
              <a:t>Teória informácie  - komunikačný princíp</a:t>
            </a:r>
          </a:p>
          <a:p>
            <a:pPr>
              <a:spcBef>
                <a:spcPts val="500"/>
              </a:spcBef>
              <a:defRPr sz="2400" i="1"/>
            </a:pPr>
            <a:r>
              <a:rPr lang="en-US" sz="1600">
                <a:solidFill>
                  <a:srgbClr val="000000"/>
                </a:solidFill>
              </a:rPr>
              <a:t>Teória textu </a:t>
            </a:r>
          </a:p>
          <a:p>
            <a:pPr>
              <a:spcBef>
                <a:spcPts val="500"/>
              </a:spcBef>
              <a:defRPr sz="2400" i="1"/>
            </a:pPr>
            <a:r>
              <a:rPr lang="en-US" sz="1600">
                <a:solidFill>
                  <a:srgbClr val="000000"/>
                </a:solidFill>
              </a:rPr>
              <a:t>Od lingvistickej stránky (jazyk) </a:t>
            </a:r>
          </a:p>
          <a:p>
            <a:pPr marL="742950" lvl="1">
              <a:spcBef>
                <a:spcPts val="400"/>
              </a:spcBef>
              <a:defRPr sz="2000" i="1"/>
            </a:pPr>
            <a:r>
              <a:rPr lang="en-US" sz="1600">
                <a:solidFill>
                  <a:srgbClr val="000000"/>
                </a:solidFill>
              </a:rPr>
              <a:t>sémantický aspekt (téma, výrazový posun v bibliografickom texte), </a:t>
            </a:r>
          </a:p>
          <a:p>
            <a:pPr marL="742950" lvl="1">
              <a:spcBef>
                <a:spcPts val="400"/>
              </a:spcBef>
              <a:defRPr sz="2000" i="1"/>
            </a:pPr>
            <a:r>
              <a:rPr lang="en-US" sz="1600">
                <a:solidFill>
                  <a:srgbClr val="000000"/>
                </a:solidFill>
              </a:rPr>
              <a:t>semiotický, resp. štylistický a komunikačný aspekt (znakovosť, komunikácia znaku). </a:t>
            </a:r>
          </a:p>
          <a:p>
            <a:pPr>
              <a:spcBef>
                <a:spcPts val="500"/>
              </a:spcBef>
              <a:defRPr sz="2400"/>
            </a:pPr>
            <a:r>
              <a:rPr lang="en-US" sz="1600">
                <a:solidFill>
                  <a:srgbClr val="000000"/>
                </a:solidFill>
              </a:rPr>
              <a:t>v teórii bibliografickej komunikácii ide o analógiu s teóriou prekladu, v ktorej sa preklad považuje za </a:t>
            </a:r>
            <a:r>
              <a:rPr lang="en-US" sz="1600" i="1">
                <a:solidFill>
                  <a:srgbClr val="000000"/>
                </a:solidFill>
              </a:rPr>
              <a:t>komunikačný akt</a:t>
            </a:r>
            <a:r>
              <a:rPr lang="en-US" sz="1600">
                <a:solidFill>
                  <a:srgbClr val="000000"/>
                </a:solidFill>
              </a:rPr>
              <a:t>, v ktorom je preklad je textotvorná operácia, “štylistické modelovanie prototextu jeho prekladovým metatextom” (Popovič, 1983, s. 164). </a:t>
            </a:r>
          </a:p>
        </p:txBody>
      </p:sp>
      <p:pic>
        <p:nvPicPr>
          <p:cNvPr id="111" name="Graphic 110" descr="Znak začiarknutia">
            <a:extLst>
              <a:ext uri="{FF2B5EF4-FFF2-40B4-BE49-F238E27FC236}">
                <a16:creationId xmlns:a16="http://schemas.microsoft.com/office/drawing/2014/main" id="{5D721C9A-755F-44CF-B764-EEDCE0A35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98058" y="2837712"/>
            <a:ext cx="3217333" cy="32173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9" name="Rectangle 2"/>
          <p:cNvSpPr txBox="1"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800" b="0" i="0" kern="1200" cap="all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Preklad – Výrazový posun 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2" name="Rectangle 3">
            <a:extLst>
              <a:ext uri="{FF2B5EF4-FFF2-40B4-BE49-F238E27FC236}">
                <a16:creationId xmlns:a16="http://schemas.microsoft.com/office/drawing/2014/main" id="{F9F42EC3-082F-4577-8A25-C1C525A468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642313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F8DFE14-8649-4243-8CF7-3E788F6C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cap="all">
                <a:solidFill>
                  <a:srgbClr val="FFFFFF"/>
                </a:solidFill>
              </a:rPr>
              <a:t>Preklady - Invariant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E1EAE4-5740-4C2E-BC48-19333CBA6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V preklade sa mení jazyk, ale zachová téma originálu</a:t>
            </a:r>
          </a:p>
          <a:p>
            <a:r>
              <a:rPr lang="en-US" sz="2400">
                <a:solidFill>
                  <a:srgbClr val="000000"/>
                </a:solidFill>
              </a:rPr>
              <a:t>Invariant znamená zachovanie témy originálu aj v preklade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21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8" name="Rectangle 11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2" name="Rectangle 2"/>
          <p:cNvSpPr txBox="1"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6447" indent="-536447">
              <a:defRPr sz="2048" b="1"/>
            </a:pPr>
            <a:br>
              <a:rPr lang="en-US" sz="2048" cap="all">
                <a:solidFill>
                  <a:srgbClr val="FFFFFF"/>
                </a:solidFill>
              </a:rPr>
            </a:br>
            <a:r>
              <a:rPr lang="en-US" sz="2048" cap="all">
                <a:solidFill>
                  <a:srgbClr val="FFFFFF"/>
                </a:solidFill>
              </a:rPr>
              <a:t>Prečo bibliografická komunikácia? </a:t>
            </a:r>
            <a:br>
              <a:rPr lang="en-US" sz="2048" cap="all">
                <a:solidFill>
                  <a:srgbClr val="FFFFFF"/>
                </a:solidFill>
              </a:rPr>
            </a:br>
            <a:endParaRPr lang="en-US" sz="2048" cap="all">
              <a:solidFill>
                <a:srgbClr val="FFFFFF"/>
              </a:solidFill>
            </a:endParaRPr>
          </a:p>
        </p:txBody>
      </p:sp>
      <p:sp>
        <p:nvSpPr>
          <p:cNvPr id="113" name="Rectangle 3"/>
          <p:cNvSpPr txBox="1">
            <a:spLocks noGrp="1"/>
          </p:cNvSpPr>
          <p:nvPr>
            <p:ph type="body" idx="1"/>
          </p:nvPr>
        </p:nvSpPr>
        <p:spPr>
          <a:xfrm>
            <a:off x="6090574" y="801866"/>
            <a:ext cx="5306084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  <a:defRPr sz="2800"/>
            </a:pPr>
            <a:r>
              <a:rPr lang="en-US" sz="2400">
                <a:solidFill>
                  <a:srgbClr val="000000"/>
                </a:solidFill>
              </a:rPr>
              <a:t>v modeli bibliografickej komunikácie sa ukazujú hlavné</a:t>
            </a:r>
            <a:r>
              <a:rPr lang="en-US" sz="2400" u="sng">
                <a:solidFill>
                  <a:srgbClr val="000000"/>
                </a:solidFill>
              </a:rPr>
              <a:t> prvky </a:t>
            </a:r>
            <a:r>
              <a:rPr lang="en-US" sz="2400">
                <a:solidFill>
                  <a:srgbClr val="000000"/>
                </a:solidFill>
              </a:rPr>
              <a:t>a </a:t>
            </a:r>
            <a:r>
              <a:rPr lang="en-US" sz="2400" u="sng">
                <a:solidFill>
                  <a:srgbClr val="000000"/>
                </a:solidFill>
              </a:rPr>
              <a:t>procesy</a:t>
            </a:r>
            <a:r>
              <a:rPr lang="en-US" sz="2400">
                <a:solidFill>
                  <a:srgbClr val="000000"/>
                </a:solidFill>
              </a:rPr>
              <a:t> bibliografie; </a:t>
            </a:r>
          </a:p>
          <a:p>
            <a:pPr>
              <a:spcBef>
                <a:spcPts val="600"/>
              </a:spcBef>
              <a:defRPr sz="2800"/>
            </a:pPr>
            <a:r>
              <a:rPr lang="en-US" sz="2400">
                <a:solidFill>
                  <a:srgbClr val="000000"/>
                </a:solidFill>
              </a:rPr>
              <a:t>bibliografia ako špecifická homogénna štruktúra</a:t>
            </a:r>
          </a:p>
          <a:p>
            <a:pPr>
              <a:spcBef>
                <a:spcPts val="600"/>
              </a:spcBef>
              <a:defRPr sz="2800"/>
            </a:pPr>
            <a:r>
              <a:rPr lang="en-US" sz="2400">
                <a:solidFill>
                  <a:srgbClr val="000000"/>
                </a:solidFill>
              </a:rPr>
              <a:t>bibliografická komunikácia je najvšeobecnejšie teoretické východisko pre skúmanie bibliografie cez jej základné </a:t>
            </a:r>
            <a:r>
              <a:rPr lang="en-US" sz="2400" u="sng">
                <a:solidFill>
                  <a:srgbClr val="000000"/>
                </a:solidFill>
              </a:rPr>
              <a:t>prvky</a:t>
            </a:r>
            <a:r>
              <a:rPr lang="en-US" sz="2400">
                <a:solidFill>
                  <a:srgbClr val="000000"/>
                </a:solidFill>
              </a:rPr>
              <a:t>, zložky a ich funkcie. </a:t>
            </a:r>
          </a:p>
          <a:p>
            <a:pPr>
              <a:spcBef>
                <a:spcPts val="600"/>
              </a:spcBef>
              <a:defRPr sz="2800"/>
            </a:pPr>
            <a:r>
              <a:rPr lang="en-US" sz="2400">
                <a:solidFill>
                  <a:srgbClr val="000000"/>
                </a:solidFill>
              </a:rPr>
              <a:t>v modeli bibliografickej komunikácie sa odhaľuje funkčná štruktúra systému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1" name="Rectangle 120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Rectangle 2"/>
          <p:cNvSpPr txBox="1"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4000"/>
            </a:lvl1pPr>
          </a:lstStyle>
          <a:p>
            <a:r>
              <a:rPr lang="en-US" sz="3100" cap="all">
                <a:solidFill>
                  <a:srgbClr val="FFFFFF"/>
                </a:solidFill>
              </a:rPr>
              <a:t>Význam komunikačného prístupu</a:t>
            </a:r>
          </a:p>
        </p:txBody>
      </p:sp>
      <p:sp>
        <p:nvSpPr>
          <p:cNvPr id="129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3"/>
          <p:cNvSpPr txBox="1">
            <a:spLocks noGrp="1"/>
          </p:cNvSpPr>
          <p:nvPr>
            <p:ph type="body" idx="1"/>
          </p:nvPr>
        </p:nvSpPr>
        <p:spPr>
          <a:xfrm>
            <a:off x="5221862" y="1719618"/>
            <a:ext cx="5948831" cy="4334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609600">
              <a:spcBef>
                <a:spcPts val="500"/>
              </a:spcBef>
              <a:defRPr sz="2400"/>
            </a:pPr>
            <a:r>
              <a:rPr lang="en-US" sz="2000">
                <a:solidFill>
                  <a:srgbClr val="FEFFFF"/>
                </a:solidFill>
              </a:rPr>
              <a:t>Model bibliografickej komunikácie odkrýva princípy štrukturácie bibliografického textu.</a:t>
            </a:r>
          </a:p>
          <a:p>
            <a:pPr marL="609600">
              <a:spcBef>
                <a:spcPts val="500"/>
              </a:spcBef>
              <a:defRPr sz="2400"/>
            </a:pPr>
            <a:r>
              <a:rPr lang="en-US" sz="2000">
                <a:solidFill>
                  <a:srgbClr val="FEFFFF"/>
                </a:solidFill>
              </a:rPr>
              <a:t>Komunikačné hľadisko umožňuje skúmať nielen texty - produkty bibliografických spracovateľských operácií, ale aj komunikačné postoje subjektov komunikácie, čiže sociopsychologický aspekt.</a:t>
            </a:r>
          </a:p>
          <a:p>
            <a:pPr marL="609600">
              <a:spcBef>
                <a:spcPts val="500"/>
              </a:spcBef>
              <a:defRPr sz="2400"/>
            </a:pPr>
            <a:r>
              <a:rPr lang="en-US" sz="2000">
                <a:solidFill>
                  <a:srgbClr val="FEFFFF"/>
                </a:solidFill>
              </a:rPr>
              <a:t>Komunikačné hľadisko je východiskom pre skúmanie nielen metatextotvorných operácií, ale aj pre typológiu žánrov. </a:t>
            </a:r>
          </a:p>
          <a:p>
            <a:pPr marL="609600">
              <a:spcBef>
                <a:spcPts val="500"/>
              </a:spcBef>
              <a:defRPr sz="2400"/>
            </a:pPr>
            <a:r>
              <a:rPr lang="en-US" sz="2000">
                <a:solidFill>
                  <a:srgbClr val="FEFFFF"/>
                </a:solidFill>
              </a:rPr>
              <a:t>Koncepcia bibliografickej komunikácie prekonáva statickoštrukturálnu koncepciu bibliografie a umožňuje akcentovať jej dynamiku a otvorenosť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464</Words>
  <Application>Microsoft Office PowerPoint</Application>
  <PresentationFormat>Širokouhlá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Motív Office</vt:lpstr>
      <vt:lpstr>Komunikačná koncepcia  (Dokumentológia. Komunikačná koncepcia bibliografie a KIV)</vt:lpstr>
      <vt:lpstr>Osnova prezentácie</vt:lpstr>
      <vt:lpstr>Úvod</vt:lpstr>
      <vt:lpstr>Zdroje teórie </vt:lpstr>
      <vt:lpstr>Teória informácie</vt:lpstr>
      <vt:lpstr>Preklad – Výrazový posun </vt:lpstr>
      <vt:lpstr>Preklady - Invariant</vt:lpstr>
      <vt:lpstr> Prečo bibliografická komunikácia?  </vt:lpstr>
      <vt:lpstr>Význam komunikačného prístupu</vt:lpstr>
      <vt:lpstr>Zmysel komunikácie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Komunikačná koncepcia  (Dokumentológia. Komunikačná koncepcia bibliografie a KIV)</dc:title>
  <dc:creator>Dušan Katuščák</dc:creator>
  <cp:lastModifiedBy>Eva Vysoka</cp:lastModifiedBy>
  <cp:revision>1</cp:revision>
  <dcterms:created xsi:type="dcterms:W3CDTF">2020-12-06T09:51:43Z</dcterms:created>
  <dcterms:modified xsi:type="dcterms:W3CDTF">2020-12-06T10:09:52Z</dcterms:modified>
</cp:coreProperties>
</file>