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21"/>
  </p:notesMasterIdLst>
  <p:handoutMasterIdLst>
    <p:handoutMasterId r:id="rId22"/>
  </p:handoutMasterIdLst>
  <p:sldIdLst>
    <p:sldId id="257" r:id="rId2"/>
    <p:sldId id="264" r:id="rId3"/>
    <p:sldId id="265" r:id="rId4"/>
    <p:sldId id="273" r:id="rId5"/>
    <p:sldId id="275" r:id="rId6"/>
    <p:sldId id="276" r:id="rId7"/>
    <p:sldId id="277" r:id="rId8"/>
    <p:sldId id="281" r:id="rId9"/>
    <p:sldId id="280" r:id="rId10"/>
    <p:sldId id="279" r:id="rId11"/>
    <p:sldId id="282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83" r:id="rId20"/>
  </p:sldIdLst>
  <p:sldSz cx="12192000" cy="6858000"/>
  <p:notesSz cx="6858000" cy="9144000"/>
  <p:defaultTextStyle>
    <a:defPPr rtl="0"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4529"/>
    <a:srgbClr val="2B3922"/>
    <a:srgbClr val="2E3722"/>
    <a:srgbClr val="FCF7F1"/>
    <a:srgbClr val="B8D233"/>
    <a:srgbClr val="5CC6D6"/>
    <a:srgbClr val="F8D22F"/>
    <a:srgbClr val="F03F2B"/>
    <a:srgbClr val="3488A0"/>
    <a:srgbClr val="5790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76D6BA4-FC55-4DB5-8388-21B63640475E}" v="69" dt="2020-12-07T14:16:36.2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3" d="100"/>
          <a:sy n="123" d="100"/>
        </p:scale>
        <p:origin x="497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va Vysoka" userId="425938b78162f078" providerId="LiveId" clId="{176D6BA4-FC55-4DB5-8388-21B63640475E}"/>
    <pc:docChg chg="undo custSel mod addSld delSld modSld sldOrd">
      <pc:chgData name="Eva Vysoka" userId="425938b78162f078" providerId="LiveId" clId="{176D6BA4-FC55-4DB5-8388-21B63640475E}" dt="2020-12-07T14:16:57.510" v="1574" actId="14100"/>
      <pc:docMkLst>
        <pc:docMk/>
      </pc:docMkLst>
      <pc:sldChg chg="del">
        <pc:chgData name="Eva Vysoka" userId="425938b78162f078" providerId="LiveId" clId="{176D6BA4-FC55-4DB5-8388-21B63640475E}" dt="2020-12-07T14:15:53.387" v="1566" actId="2696"/>
        <pc:sldMkLst>
          <pc:docMk/>
          <pc:sldMk cId="183243182" sldId="261"/>
        </pc:sldMkLst>
      </pc:sldChg>
      <pc:sldChg chg="modSp mod">
        <pc:chgData name="Eva Vysoka" userId="425938b78162f078" providerId="LiveId" clId="{176D6BA4-FC55-4DB5-8388-21B63640475E}" dt="2020-12-07T12:15:57.394" v="345" actId="20577"/>
        <pc:sldMkLst>
          <pc:docMk/>
          <pc:sldMk cId="0" sldId="265"/>
        </pc:sldMkLst>
        <pc:spChg chg="mod">
          <ac:chgData name="Eva Vysoka" userId="425938b78162f078" providerId="LiveId" clId="{176D6BA4-FC55-4DB5-8388-21B63640475E}" dt="2020-12-07T12:15:57.394" v="345" actId="20577"/>
          <ac:spMkLst>
            <pc:docMk/>
            <pc:sldMk cId="0" sldId="265"/>
            <ac:spMk id="128" creationId="{639BE82D-7BC0-4A72-926C-989CDA3BF391}"/>
          </ac:spMkLst>
        </pc:spChg>
      </pc:sldChg>
      <pc:sldChg chg="addSp delSp modSp mod ord">
        <pc:chgData name="Eva Vysoka" userId="425938b78162f078" providerId="LiveId" clId="{176D6BA4-FC55-4DB5-8388-21B63640475E}" dt="2020-12-07T13:47:53.774" v="950" actId="14100"/>
        <pc:sldMkLst>
          <pc:docMk/>
          <pc:sldMk cId="0" sldId="266"/>
        </pc:sldMkLst>
        <pc:spChg chg="del mod">
          <ac:chgData name="Eva Vysoka" userId="425938b78162f078" providerId="LiveId" clId="{176D6BA4-FC55-4DB5-8388-21B63640475E}" dt="2020-12-07T13:47:22.805" v="943" actId="26606"/>
          <ac:spMkLst>
            <pc:docMk/>
            <pc:sldMk cId="0" sldId="266"/>
            <ac:spMk id="125" creationId="{00000000-0000-0000-0000-000000000000}"/>
          </ac:spMkLst>
        </pc:spChg>
        <pc:spChg chg="mod">
          <ac:chgData name="Eva Vysoka" userId="425938b78162f078" providerId="LiveId" clId="{176D6BA4-FC55-4DB5-8388-21B63640475E}" dt="2020-12-07T13:47:22.805" v="943" actId="26606"/>
          <ac:spMkLst>
            <pc:docMk/>
            <pc:sldMk cId="0" sldId="266"/>
            <ac:spMk id="130" creationId="{9691E6D9-8698-47E2-9490-491C8A2263C2}"/>
          </ac:spMkLst>
        </pc:spChg>
        <pc:graphicFrameChg chg="add mod">
          <ac:chgData name="Eva Vysoka" userId="425938b78162f078" providerId="LiveId" clId="{176D6BA4-FC55-4DB5-8388-21B63640475E}" dt="2020-12-07T13:47:53.774" v="950" actId="14100"/>
          <ac:graphicFrameMkLst>
            <pc:docMk/>
            <pc:sldMk cId="0" sldId="266"/>
            <ac:graphicFrameMk id="132" creationId="{C5ABA50F-4000-401F-A79B-75701BB8C735}"/>
          </ac:graphicFrameMkLst>
        </pc:graphicFrameChg>
      </pc:sldChg>
      <pc:sldChg chg="addSp delSp modSp mod modTransition modClrScheme chgLayout">
        <pc:chgData name="Eva Vysoka" userId="425938b78162f078" providerId="LiveId" clId="{176D6BA4-FC55-4DB5-8388-21B63640475E}" dt="2020-12-07T13:52:44.057" v="1132" actId="20577"/>
        <pc:sldMkLst>
          <pc:docMk/>
          <pc:sldMk cId="0" sldId="267"/>
        </pc:sldMkLst>
        <pc:spChg chg="mod">
          <ac:chgData name="Eva Vysoka" userId="425938b78162f078" providerId="LiveId" clId="{176D6BA4-FC55-4DB5-8388-21B63640475E}" dt="2020-12-07T13:48:09.558" v="951" actId="26606"/>
          <ac:spMkLst>
            <pc:docMk/>
            <pc:sldMk cId="0" sldId="267"/>
            <ac:spMk id="127" creationId="{00000000-0000-0000-0000-000000000000}"/>
          </ac:spMkLst>
        </pc:spChg>
        <pc:spChg chg="del">
          <ac:chgData name="Eva Vysoka" userId="425938b78162f078" providerId="LiveId" clId="{176D6BA4-FC55-4DB5-8388-21B63640475E}" dt="2020-12-07T13:48:09.558" v="951" actId="26606"/>
          <ac:spMkLst>
            <pc:docMk/>
            <pc:sldMk cId="0" sldId="267"/>
            <ac:spMk id="128" creationId="{00000000-0000-0000-0000-000000000000}"/>
          </ac:spMkLst>
        </pc:spChg>
        <pc:spChg chg="add mod">
          <ac:chgData name="Eva Vysoka" userId="425938b78162f078" providerId="LiveId" clId="{176D6BA4-FC55-4DB5-8388-21B63640475E}" dt="2020-12-07T13:52:44.057" v="1132" actId="20577"/>
          <ac:spMkLst>
            <pc:docMk/>
            <pc:sldMk cId="0" sldId="267"/>
            <ac:spMk id="134" creationId="{7CFC193F-1BEF-4ED3-8B4A-33D16663D202}"/>
          </ac:spMkLst>
        </pc:spChg>
        <pc:spChg chg="add mod">
          <ac:chgData name="Eva Vysoka" userId="425938b78162f078" providerId="LiveId" clId="{176D6BA4-FC55-4DB5-8388-21B63640475E}" dt="2020-12-07T13:48:09.558" v="951" actId="26606"/>
          <ac:spMkLst>
            <pc:docMk/>
            <pc:sldMk cId="0" sldId="267"/>
            <ac:spMk id="136" creationId="{0FEAA5BD-F75E-453D-AB80-7EF04EA4F6C9}"/>
          </ac:spMkLst>
        </pc:spChg>
        <pc:graphicFrameChg chg="add mod">
          <ac:chgData name="Eva Vysoka" userId="425938b78162f078" providerId="LiveId" clId="{176D6BA4-FC55-4DB5-8388-21B63640475E}" dt="2020-12-07T13:50:06.082" v="994" actId="20577"/>
          <ac:graphicFrameMkLst>
            <pc:docMk/>
            <pc:sldMk cId="0" sldId="267"/>
            <ac:graphicFrameMk id="130" creationId="{600D3BB2-D28C-4C7C-9EED-6AC2380580AD}"/>
          </ac:graphicFrameMkLst>
        </pc:graphicFrameChg>
      </pc:sldChg>
      <pc:sldChg chg="addSp delSp modSp mod modTransition modClrScheme chgLayout">
        <pc:chgData name="Eva Vysoka" userId="425938b78162f078" providerId="LiveId" clId="{176D6BA4-FC55-4DB5-8388-21B63640475E}" dt="2020-12-07T13:56:52.263" v="1148" actId="14100"/>
        <pc:sldMkLst>
          <pc:docMk/>
          <pc:sldMk cId="0" sldId="268"/>
        </pc:sldMkLst>
        <pc:spChg chg="add del mod">
          <ac:chgData name="Eva Vysoka" userId="425938b78162f078" providerId="LiveId" clId="{176D6BA4-FC55-4DB5-8388-21B63640475E}" dt="2020-12-07T13:53:29.708" v="1134" actId="26606"/>
          <ac:spMkLst>
            <pc:docMk/>
            <pc:sldMk cId="0" sldId="268"/>
            <ac:spMk id="73" creationId="{A61F1A76-81F4-44D9-AE00-C8BF78AB1EDA}"/>
          </ac:spMkLst>
        </pc:spChg>
        <pc:spChg chg="add del mod">
          <ac:chgData name="Eva Vysoka" userId="425938b78162f078" providerId="LiveId" clId="{176D6BA4-FC55-4DB5-8388-21B63640475E}" dt="2020-12-07T13:53:52.710" v="1137" actId="26606"/>
          <ac:spMkLst>
            <pc:docMk/>
            <pc:sldMk cId="0" sldId="268"/>
            <ac:spMk id="75" creationId="{C5340CCD-DB0D-4742-8C2A-D2D84D5BD712}"/>
          </ac:spMkLst>
        </pc:spChg>
        <pc:spChg chg="mod">
          <ac:chgData name="Eva Vysoka" userId="425938b78162f078" providerId="LiveId" clId="{176D6BA4-FC55-4DB5-8388-21B63640475E}" dt="2020-12-07T13:55:36.754" v="1139" actId="26606"/>
          <ac:spMkLst>
            <pc:docMk/>
            <pc:sldMk cId="0" sldId="268"/>
            <ac:spMk id="130" creationId="{00000000-0000-0000-0000-000000000000}"/>
          </ac:spMkLst>
        </pc:spChg>
        <pc:spChg chg="add del mod">
          <ac:chgData name="Eva Vysoka" userId="425938b78162f078" providerId="LiveId" clId="{176D6BA4-FC55-4DB5-8388-21B63640475E}" dt="2020-12-07T13:55:36.754" v="1139" actId="26606"/>
          <ac:spMkLst>
            <pc:docMk/>
            <pc:sldMk cId="0" sldId="268"/>
            <ac:spMk id="131" creationId="{00000000-0000-0000-0000-000000000000}"/>
          </ac:spMkLst>
        </pc:spChg>
        <pc:spChg chg="add mod">
          <ac:chgData name="Eva Vysoka" userId="425938b78162f078" providerId="LiveId" clId="{176D6BA4-FC55-4DB5-8388-21B63640475E}" dt="2020-12-07T13:55:36.754" v="1139" actId="26606"/>
          <ac:spMkLst>
            <pc:docMk/>
            <pc:sldMk cId="0" sldId="268"/>
            <ac:spMk id="134" creationId="{572691AC-AA22-4990-B5C6-E50C496B39A6}"/>
          </ac:spMkLst>
        </pc:spChg>
        <pc:spChg chg="add del mod">
          <ac:chgData name="Eva Vysoka" userId="425938b78162f078" providerId="LiveId" clId="{176D6BA4-FC55-4DB5-8388-21B63640475E}" dt="2020-12-07T13:53:52.710" v="1137" actId="26606"/>
          <ac:spMkLst>
            <pc:docMk/>
            <pc:sldMk cId="0" sldId="268"/>
            <ac:spMk id="135" creationId="{51E8926C-E413-4AA8-BBAA-9196EA1CB0EC}"/>
          </ac:spMkLst>
        </pc:spChg>
        <pc:graphicFrameChg chg="add del">
          <ac:chgData name="Eva Vysoka" userId="425938b78162f078" providerId="LiveId" clId="{176D6BA4-FC55-4DB5-8388-21B63640475E}" dt="2020-12-07T13:53:29.708" v="1134" actId="26606"/>
          <ac:graphicFrameMkLst>
            <pc:docMk/>
            <pc:sldMk cId="0" sldId="268"/>
            <ac:graphicFrameMk id="133" creationId="{17BB3668-4E4D-49B1-B898-1EFDC144E173}"/>
          </ac:graphicFrameMkLst>
        </pc:graphicFrameChg>
        <pc:graphicFrameChg chg="add del mod">
          <ac:chgData name="Eva Vysoka" userId="425938b78162f078" providerId="LiveId" clId="{176D6BA4-FC55-4DB5-8388-21B63640475E}" dt="2020-12-07T13:53:52.710" v="1137" actId="26606"/>
          <ac:graphicFrameMkLst>
            <pc:docMk/>
            <pc:sldMk cId="0" sldId="268"/>
            <ac:graphicFrameMk id="136" creationId="{4E8DA8A8-112E-4979-B9D8-1525C18F59CF}"/>
          </ac:graphicFrameMkLst>
        </pc:graphicFrameChg>
        <pc:graphicFrameChg chg="add mod">
          <ac:chgData name="Eva Vysoka" userId="425938b78162f078" providerId="LiveId" clId="{176D6BA4-FC55-4DB5-8388-21B63640475E}" dt="2020-12-07T13:56:52.263" v="1148" actId="14100"/>
          <ac:graphicFrameMkLst>
            <pc:docMk/>
            <pc:sldMk cId="0" sldId="268"/>
            <ac:graphicFrameMk id="137" creationId="{B95F4AAC-74F9-4562-8BDD-A2DF92E1864D}"/>
          </ac:graphicFrameMkLst>
        </pc:graphicFrameChg>
      </pc:sldChg>
      <pc:sldChg chg="addSp delSp modSp mod modTransition modClrScheme chgLayout">
        <pc:chgData name="Eva Vysoka" userId="425938b78162f078" providerId="LiveId" clId="{176D6BA4-FC55-4DB5-8388-21B63640475E}" dt="2020-12-07T14:00:01.456" v="1180" actId="20577"/>
        <pc:sldMkLst>
          <pc:docMk/>
          <pc:sldMk cId="0" sldId="269"/>
        </pc:sldMkLst>
        <pc:spChg chg="add del mod">
          <ac:chgData name="Eva Vysoka" userId="425938b78162f078" providerId="LiveId" clId="{176D6BA4-FC55-4DB5-8388-21B63640475E}" dt="2020-12-07T13:57:24.830" v="1150" actId="26606"/>
          <ac:spMkLst>
            <pc:docMk/>
            <pc:sldMk cId="0" sldId="269"/>
            <ac:spMk id="76" creationId="{E15B666B-0773-42E5-9FFE-4FC469558A9D}"/>
          </ac:spMkLst>
        </pc:spChg>
        <pc:spChg chg="add del mod">
          <ac:chgData name="Eva Vysoka" userId="425938b78162f078" providerId="LiveId" clId="{176D6BA4-FC55-4DB5-8388-21B63640475E}" dt="2020-12-07T13:57:24.830" v="1150" actId="26606"/>
          <ac:spMkLst>
            <pc:docMk/>
            <pc:sldMk cId="0" sldId="269"/>
            <ac:spMk id="78" creationId="{D724C75B-CF1C-4A02-824B-07DB9FAB9C99}"/>
          </ac:spMkLst>
        </pc:spChg>
        <pc:spChg chg="mod">
          <ac:chgData name="Eva Vysoka" userId="425938b78162f078" providerId="LiveId" clId="{176D6BA4-FC55-4DB5-8388-21B63640475E}" dt="2020-12-07T13:58:36.832" v="1173" actId="26606"/>
          <ac:spMkLst>
            <pc:docMk/>
            <pc:sldMk cId="0" sldId="269"/>
            <ac:spMk id="133" creationId="{00000000-0000-0000-0000-000000000000}"/>
          </ac:spMkLst>
        </pc:spChg>
        <pc:spChg chg="add del mod">
          <ac:chgData name="Eva Vysoka" userId="425938b78162f078" providerId="LiveId" clId="{176D6BA4-FC55-4DB5-8388-21B63640475E}" dt="2020-12-07T13:58:36.832" v="1173" actId="26606"/>
          <ac:spMkLst>
            <pc:docMk/>
            <pc:sldMk cId="0" sldId="269"/>
            <ac:spMk id="134" creationId="{00000000-0000-0000-0000-000000000000}"/>
          </ac:spMkLst>
        </pc:spChg>
        <pc:spChg chg="add del mod">
          <ac:chgData name="Eva Vysoka" userId="425938b78162f078" providerId="LiveId" clId="{176D6BA4-FC55-4DB5-8388-21B63640475E}" dt="2020-12-07T13:58:36.816" v="1172" actId="26606"/>
          <ac:spMkLst>
            <pc:docMk/>
            <pc:sldMk cId="0" sldId="269"/>
            <ac:spMk id="137" creationId="{D3733EBB-F87A-4B3C-A437-495F903C746B}"/>
          </ac:spMkLst>
        </pc:spChg>
        <pc:spChg chg="add mod">
          <ac:chgData name="Eva Vysoka" userId="425938b78162f078" providerId="LiveId" clId="{176D6BA4-FC55-4DB5-8388-21B63640475E}" dt="2020-12-07T13:58:36.832" v="1173" actId="26606"/>
          <ac:spMkLst>
            <pc:docMk/>
            <pc:sldMk cId="0" sldId="269"/>
            <ac:spMk id="140" creationId="{83B19C90-E5A4-445A-BF7C-9CB491CB4B33}"/>
          </ac:spMkLst>
        </pc:spChg>
        <pc:graphicFrameChg chg="add del">
          <ac:chgData name="Eva Vysoka" userId="425938b78162f078" providerId="LiveId" clId="{176D6BA4-FC55-4DB5-8388-21B63640475E}" dt="2020-12-07T13:57:24.830" v="1150" actId="26606"/>
          <ac:graphicFrameMkLst>
            <pc:docMk/>
            <pc:sldMk cId="0" sldId="269"/>
            <ac:graphicFrameMk id="136" creationId="{E1898673-A4BB-46B4-AC5C-3AC0F23956C4}"/>
          </ac:graphicFrameMkLst>
        </pc:graphicFrameChg>
        <pc:graphicFrameChg chg="add del">
          <ac:chgData name="Eva Vysoka" userId="425938b78162f078" providerId="LiveId" clId="{176D6BA4-FC55-4DB5-8388-21B63640475E}" dt="2020-12-07T13:58:36.816" v="1172" actId="26606"/>
          <ac:graphicFrameMkLst>
            <pc:docMk/>
            <pc:sldMk cId="0" sldId="269"/>
            <ac:graphicFrameMk id="138" creationId="{499D6232-6923-4335-9FCF-1617D49569A4}"/>
          </ac:graphicFrameMkLst>
        </pc:graphicFrameChg>
        <pc:graphicFrameChg chg="add mod">
          <ac:chgData name="Eva Vysoka" userId="425938b78162f078" providerId="LiveId" clId="{176D6BA4-FC55-4DB5-8388-21B63640475E}" dt="2020-12-07T14:00:01.456" v="1180" actId="20577"/>
          <ac:graphicFrameMkLst>
            <pc:docMk/>
            <pc:sldMk cId="0" sldId="269"/>
            <ac:graphicFrameMk id="141" creationId="{85C22821-57EC-45D1-9ADE-85CEDF1080E0}"/>
          </ac:graphicFrameMkLst>
        </pc:graphicFrameChg>
      </pc:sldChg>
      <pc:sldChg chg="addSp delSp modSp mod modTransition modClrScheme chgLayout">
        <pc:chgData name="Eva Vysoka" userId="425938b78162f078" providerId="LiveId" clId="{176D6BA4-FC55-4DB5-8388-21B63640475E}" dt="2020-12-07T14:02:16.108" v="1271" actId="26606"/>
        <pc:sldMkLst>
          <pc:docMk/>
          <pc:sldMk cId="0" sldId="270"/>
        </pc:sldMkLst>
        <pc:spChg chg="add del mod">
          <ac:chgData name="Eva Vysoka" userId="425938b78162f078" providerId="LiveId" clId="{176D6BA4-FC55-4DB5-8388-21B63640475E}" dt="2020-12-07T14:00:36.332" v="1182" actId="26606"/>
          <ac:spMkLst>
            <pc:docMk/>
            <pc:sldMk cId="0" sldId="270"/>
            <ac:spMk id="78" creationId="{5010C521-EC51-422F-AD44-4174ABF055BE}"/>
          </ac:spMkLst>
        </pc:spChg>
        <pc:spChg chg="add mod">
          <ac:chgData name="Eva Vysoka" userId="425938b78162f078" providerId="LiveId" clId="{176D6BA4-FC55-4DB5-8388-21B63640475E}" dt="2020-12-07T14:02:16.108" v="1271" actId="26606"/>
          <ac:spMkLst>
            <pc:docMk/>
            <pc:sldMk cId="0" sldId="270"/>
            <ac:spMk id="79" creationId="{7AB7DD4E-B2D9-4A4A-87EA-A4D883BC9E75}"/>
          </ac:spMkLst>
        </pc:spChg>
        <pc:spChg chg="add mod">
          <ac:chgData name="Eva Vysoka" userId="425938b78162f078" providerId="LiveId" clId="{176D6BA4-FC55-4DB5-8388-21B63640475E}" dt="2020-12-07T14:02:16.108" v="1271" actId="26606"/>
          <ac:spMkLst>
            <pc:docMk/>
            <pc:sldMk cId="0" sldId="270"/>
            <ac:spMk id="81" creationId="{BB7EE76D-B2A8-489B-AFDE-7670D30FB99C}"/>
          </ac:spMkLst>
        </pc:spChg>
        <pc:spChg chg="mod">
          <ac:chgData name="Eva Vysoka" userId="425938b78162f078" providerId="LiveId" clId="{176D6BA4-FC55-4DB5-8388-21B63640475E}" dt="2020-12-07T14:00:36.373" v="1183" actId="26606"/>
          <ac:spMkLst>
            <pc:docMk/>
            <pc:sldMk cId="0" sldId="270"/>
            <ac:spMk id="136" creationId="{00000000-0000-0000-0000-000000000000}"/>
          </ac:spMkLst>
        </pc:spChg>
        <pc:spChg chg="del mod">
          <ac:chgData name="Eva Vysoka" userId="425938b78162f078" providerId="LiveId" clId="{176D6BA4-FC55-4DB5-8388-21B63640475E}" dt="2020-12-07T14:00:36.373" v="1183" actId="26606"/>
          <ac:spMkLst>
            <pc:docMk/>
            <pc:sldMk cId="0" sldId="270"/>
            <ac:spMk id="137" creationId="{00000000-0000-0000-0000-000000000000}"/>
          </ac:spMkLst>
        </pc:spChg>
        <pc:graphicFrameChg chg="add mod modGraphic">
          <ac:chgData name="Eva Vysoka" userId="425938b78162f078" providerId="LiveId" clId="{176D6BA4-FC55-4DB5-8388-21B63640475E}" dt="2020-12-07T14:02:16.108" v="1271" actId="26606"/>
          <ac:graphicFrameMkLst>
            <pc:docMk/>
            <pc:sldMk cId="0" sldId="270"/>
            <ac:graphicFrameMk id="139" creationId="{362E3EEA-13E5-4568-BDAD-A004F91BAC3C}"/>
          </ac:graphicFrameMkLst>
        </pc:graphicFrameChg>
      </pc:sldChg>
      <pc:sldChg chg="addSp delSp modSp mod modTransition modClrScheme chgLayout">
        <pc:chgData name="Eva Vysoka" userId="425938b78162f078" providerId="LiveId" clId="{176D6BA4-FC55-4DB5-8388-21B63640475E}" dt="2020-12-07T14:16:57.510" v="1574" actId="14100"/>
        <pc:sldMkLst>
          <pc:docMk/>
          <pc:sldMk cId="0" sldId="271"/>
        </pc:sldMkLst>
        <pc:spChg chg="add mod">
          <ac:chgData name="Eva Vysoka" userId="425938b78162f078" providerId="LiveId" clId="{176D6BA4-FC55-4DB5-8388-21B63640475E}" dt="2020-12-07T14:07:34.968" v="1403" actId="26606"/>
          <ac:spMkLst>
            <pc:docMk/>
            <pc:sldMk cId="0" sldId="271"/>
            <ac:spMk id="82" creationId="{2DEEB6EA-F453-4188-BD74-4AE938D8B189}"/>
          </ac:spMkLst>
        </pc:spChg>
        <pc:spChg chg="mod">
          <ac:chgData name="Eva Vysoka" userId="425938b78162f078" providerId="LiveId" clId="{176D6BA4-FC55-4DB5-8388-21B63640475E}" dt="2020-12-07T14:07:34.968" v="1403" actId="26606"/>
          <ac:spMkLst>
            <pc:docMk/>
            <pc:sldMk cId="0" sldId="271"/>
            <ac:spMk id="139" creationId="{00000000-0000-0000-0000-000000000000}"/>
          </ac:spMkLst>
        </pc:spChg>
        <pc:spChg chg="del mod">
          <ac:chgData name="Eva Vysoka" userId="425938b78162f078" providerId="LiveId" clId="{176D6BA4-FC55-4DB5-8388-21B63640475E}" dt="2020-12-07T14:07:34.968" v="1403" actId="26606"/>
          <ac:spMkLst>
            <pc:docMk/>
            <pc:sldMk cId="0" sldId="271"/>
            <ac:spMk id="140" creationId="{00000000-0000-0000-0000-000000000000}"/>
          </ac:spMkLst>
        </pc:spChg>
        <pc:graphicFrameChg chg="add mod">
          <ac:chgData name="Eva Vysoka" userId="425938b78162f078" providerId="LiveId" clId="{176D6BA4-FC55-4DB5-8388-21B63640475E}" dt="2020-12-07T14:16:57.510" v="1574" actId="14100"/>
          <ac:graphicFrameMkLst>
            <pc:docMk/>
            <pc:sldMk cId="0" sldId="271"/>
            <ac:graphicFrameMk id="142" creationId="{B6E97A54-8510-4B4E-954E-F74716956E6D}"/>
          </ac:graphicFrameMkLst>
        </pc:graphicFrameChg>
      </pc:sldChg>
      <pc:sldChg chg="addSp delSp modSp mod modTransition modClrScheme chgLayout">
        <pc:chgData name="Eva Vysoka" userId="425938b78162f078" providerId="LiveId" clId="{176D6BA4-FC55-4DB5-8388-21B63640475E}" dt="2020-12-07T14:14:15.826" v="1555" actId="26606"/>
        <pc:sldMkLst>
          <pc:docMk/>
          <pc:sldMk cId="0" sldId="272"/>
        </pc:sldMkLst>
        <pc:spChg chg="add del mod">
          <ac:chgData name="Eva Vysoka" userId="425938b78162f078" providerId="LiveId" clId="{176D6BA4-FC55-4DB5-8388-21B63640475E}" dt="2020-12-07T14:12:57.140" v="1524" actId="26606"/>
          <ac:spMkLst>
            <pc:docMk/>
            <pc:sldMk cId="0" sldId="272"/>
            <ac:spMk id="85" creationId="{A46CE3EF-8BD2-465C-8480-EBB3B252EF0F}"/>
          </ac:spMkLst>
        </pc:spChg>
        <pc:spChg chg="add del mod">
          <ac:chgData name="Eva Vysoka" userId="425938b78162f078" providerId="LiveId" clId="{176D6BA4-FC55-4DB5-8388-21B63640475E}" dt="2020-12-07T14:12:57.140" v="1524" actId="26606"/>
          <ac:spMkLst>
            <pc:docMk/>
            <pc:sldMk cId="0" sldId="272"/>
            <ac:spMk id="87" creationId="{740E77C9-973B-454B-BE61-03C53BDBE4FA}"/>
          </ac:spMkLst>
        </pc:spChg>
        <pc:spChg chg="mod">
          <ac:chgData name="Eva Vysoka" userId="425938b78162f078" providerId="LiveId" clId="{176D6BA4-FC55-4DB5-8388-21B63640475E}" dt="2020-12-07T14:14:15.826" v="1555" actId="26606"/>
          <ac:spMkLst>
            <pc:docMk/>
            <pc:sldMk cId="0" sldId="272"/>
            <ac:spMk id="142" creationId="{00000000-0000-0000-0000-000000000000}"/>
          </ac:spMkLst>
        </pc:spChg>
        <pc:spChg chg="add del mod">
          <ac:chgData name="Eva Vysoka" userId="425938b78162f078" providerId="LiveId" clId="{176D6BA4-FC55-4DB5-8388-21B63640475E}" dt="2020-12-07T14:14:15.826" v="1555" actId="26606"/>
          <ac:spMkLst>
            <pc:docMk/>
            <pc:sldMk cId="0" sldId="272"/>
            <ac:spMk id="143" creationId="{00000000-0000-0000-0000-000000000000}"/>
          </ac:spMkLst>
        </pc:spChg>
        <pc:spChg chg="add mod">
          <ac:chgData name="Eva Vysoka" userId="425938b78162f078" providerId="LiveId" clId="{176D6BA4-FC55-4DB5-8388-21B63640475E}" dt="2020-12-07T14:14:15.826" v="1555" actId="26606"/>
          <ac:spMkLst>
            <pc:docMk/>
            <pc:sldMk cId="0" sldId="272"/>
            <ac:spMk id="146" creationId="{2C3A68E9-588A-4DAB-AC4A-7C0BD26B2B20}"/>
          </ac:spMkLst>
        </pc:spChg>
        <pc:spChg chg="add mod">
          <ac:chgData name="Eva Vysoka" userId="425938b78162f078" providerId="LiveId" clId="{176D6BA4-FC55-4DB5-8388-21B63640475E}" dt="2020-12-07T14:14:15.826" v="1555" actId="26606"/>
          <ac:spMkLst>
            <pc:docMk/>
            <pc:sldMk cId="0" sldId="272"/>
            <ac:spMk id="147" creationId="{27880620-D7D7-416A-945A-B5F3817491AA}"/>
          </ac:spMkLst>
        </pc:spChg>
        <pc:graphicFrameChg chg="add del">
          <ac:chgData name="Eva Vysoka" userId="425938b78162f078" providerId="LiveId" clId="{176D6BA4-FC55-4DB5-8388-21B63640475E}" dt="2020-12-07T14:12:57.140" v="1524" actId="26606"/>
          <ac:graphicFrameMkLst>
            <pc:docMk/>
            <pc:sldMk cId="0" sldId="272"/>
            <ac:graphicFrameMk id="145" creationId="{53CA8F69-F4F5-432C-8EA1-032EA1FB5367}"/>
          </ac:graphicFrameMkLst>
        </pc:graphicFrameChg>
        <pc:graphicFrameChg chg="add">
          <ac:chgData name="Eva Vysoka" userId="425938b78162f078" providerId="LiveId" clId="{176D6BA4-FC55-4DB5-8388-21B63640475E}" dt="2020-12-07T14:14:15.826" v="1555" actId="26606"/>
          <ac:graphicFrameMkLst>
            <pc:docMk/>
            <pc:sldMk cId="0" sldId="272"/>
            <ac:graphicFrameMk id="148" creationId="{9A236F9F-0722-45BF-A0EC-CA4F874EF9AC}"/>
          </ac:graphicFrameMkLst>
        </pc:graphicFrameChg>
      </pc:sldChg>
      <pc:sldChg chg="addSp delSp modSp new mod modClrScheme chgLayout">
        <pc:chgData name="Eva Vysoka" userId="425938b78162f078" providerId="LiveId" clId="{176D6BA4-FC55-4DB5-8388-21B63640475E}" dt="2020-12-07T13:17:00.760" v="801" actId="26606"/>
        <pc:sldMkLst>
          <pc:docMk/>
          <pc:sldMk cId="1513654953" sldId="273"/>
        </pc:sldMkLst>
        <pc:spChg chg="mod">
          <ac:chgData name="Eva Vysoka" userId="425938b78162f078" providerId="LiveId" clId="{176D6BA4-FC55-4DB5-8388-21B63640475E}" dt="2020-12-07T13:17:00.760" v="801" actId="26606"/>
          <ac:spMkLst>
            <pc:docMk/>
            <pc:sldMk cId="1513654953" sldId="273"/>
            <ac:spMk id="2" creationId="{D10B9B3A-E4AC-4B4C-8E01-D50EC1851B4B}"/>
          </ac:spMkLst>
        </pc:spChg>
        <pc:spChg chg="del">
          <ac:chgData name="Eva Vysoka" userId="425938b78162f078" providerId="LiveId" clId="{176D6BA4-FC55-4DB5-8388-21B63640475E}" dt="2020-12-07T12:29:43.953" v="349"/>
          <ac:spMkLst>
            <pc:docMk/>
            <pc:sldMk cId="1513654953" sldId="273"/>
            <ac:spMk id="3" creationId="{8027CEA2-C87E-4EF2-8262-58957C596505}"/>
          </ac:spMkLst>
        </pc:spChg>
        <pc:spChg chg="mod ord">
          <ac:chgData name="Eva Vysoka" userId="425938b78162f078" providerId="LiveId" clId="{176D6BA4-FC55-4DB5-8388-21B63640475E}" dt="2020-12-07T13:17:00.760" v="801" actId="26606"/>
          <ac:spMkLst>
            <pc:docMk/>
            <pc:sldMk cId="1513654953" sldId="273"/>
            <ac:spMk id="4" creationId="{1925458B-DD41-4040-AD52-1D009D1E05A1}"/>
          </ac:spMkLst>
        </pc:spChg>
        <pc:spChg chg="add del mod">
          <ac:chgData name="Eva Vysoka" userId="425938b78162f078" providerId="LiveId" clId="{176D6BA4-FC55-4DB5-8388-21B63640475E}" dt="2020-12-07T12:29:46.889" v="350" actId="478"/>
          <ac:spMkLst>
            <pc:docMk/>
            <pc:sldMk cId="1513654953" sldId="273"/>
            <ac:spMk id="5" creationId="{CE2F578E-2CF6-415F-974B-66156C0BD68D}"/>
          </ac:spMkLst>
        </pc:spChg>
        <pc:spChg chg="add mod">
          <ac:chgData name="Eva Vysoka" userId="425938b78162f078" providerId="LiveId" clId="{176D6BA4-FC55-4DB5-8388-21B63640475E}" dt="2020-12-07T13:17:00.760" v="801" actId="26606"/>
          <ac:spMkLst>
            <pc:docMk/>
            <pc:sldMk cId="1513654953" sldId="273"/>
            <ac:spMk id="11" creationId="{2421E02E-2B91-4CDB-B270-7E4A4B4150D0}"/>
          </ac:spMkLst>
        </pc:spChg>
        <pc:picChg chg="add mod">
          <ac:chgData name="Eva Vysoka" userId="425938b78162f078" providerId="LiveId" clId="{176D6BA4-FC55-4DB5-8388-21B63640475E}" dt="2020-12-07T13:17:00.760" v="801" actId="26606"/>
          <ac:picMkLst>
            <pc:docMk/>
            <pc:sldMk cId="1513654953" sldId="273"/>
            <ac:picMk id="6" creationId="{888975CF-7488-40B2-A5E4-620A90BB88FF}"/>
          </ac:picMkLst>
        </pc:picChg>
      </pc:sldChg>
      <pc:sldChg chg="addSp delSp modSp new del mod">
        <pc:chgData name="Eva Vysoka" userId="425938b78162f078" providerId="LiveId" clId="{176D6BA4-FC55-4DB5-8388-21B63640475E}" dt="2020-12-07T12:40:03.735" v="385" actId="47"/>
        <pc:sldMkLst>
          <pc:docMk/>
          <pc:sldMk cId="3192399835" sldId="274"/>
        </pc:sldMkLst>
        <pc:spChg chg="del">
          <ac:chgData name="Eva Vysoka" userId="425938b78162f078" providerId="LiveId" clId="{176D6BA4-FC55-4DB5-8388-21B63640475E}" dt="2020-12-07T12:31:23.252" v="355"/>
          <ac:spMkLst>
            <pc:docMk/>
            <pc:sldMk cId="3192399835" sldId="274"/>
            <ac:spMk id="2" creationId="{E326E507-66BA-4AAE-8914-BD175557BB6D}"/>
          </ac:spMkLst>
        </pc:spChg>
        <pc:spChg chg="del">
          <ac:chgData name="Eva Vysoka" userId="425938b78162f078" providerId="LiveId" clId="{176D6BA4-FC55-4DB5-8388-21B63640475E}" dt="2020-12-07T12:35:35.970" v="371"/>
          <ac:spMkLst>
            <pc:docMk/>
            <pc:sldMk cId="3192399835" sldId="274"/>
            <ac:spMk id="3" creationId="{43F9A90E-E2DE-4E66-B6F4-0B92EB1355C8}"/>
          </ac:spMkLst>
        </pc:spChg>
        <pc:spChg chg="add mod">
          <ac:chgData name="Eva Vysoka" userId="425938b78162f078" providerId="LiveId" clId="{176D6BA4-FC55-4DB5-8388-21B63640475E}" dt="2020-12-07T12:32:04.367" v="370" actId="20577"/>
          <ac:spMkLst>
            <pc:docMk/>
            <pc:sldMk cId="3192399835" sldId="274"/>
            <ac:spMk id="5" creationId="{9A3266C6-1739-4D47-A425-035899E1A206}"/>
          </ac:spMkLst>
        </pc:spChg>
        <pc:spChg chg="add del mod">
          <ac:chgData name="Eva Vysoka" userId="425938b78162f078" providerId="LiveId" clId="{176D6BA4-FC55-4DB5-8388-21B63640475E}" dt="2020-12-07T12:35:41.705" v="372"/>
          <ac:spMkLst>
            <pc:docMk/>
            <pc:sldMk cId="3192399835" sldId="274"/>
            <ac:spMk id="6" creationId="{6A051266-E71F-4275-9709-E9FD3592E2D0}"/>
          </ac:spMkLst>
        </pc:spChg>
        <pc:spChg chg="add del mod">
          <ac:chgData name="Eva Vysoka" userId="425938b78162f078" providerId="LiveId" clId="{176D6BA4-FC55-4DB5-8388-21B63640475E}" dt="2020-12-07T12:36:18.908" v="373"/>
          <ac:spMkLst>
            <pc:docMk/>
            <pc:sldMk cId="3192399835" sldId="274"/>
            <ac:spMk id="7" creationId="{FBF98AAF-F502-4D46-BE3D-D19B91822FB0}"/>
          </ac:spMkLst>
        </pc:spChg>
        <pc:spChg chg="add del mod">
          <ac:chgData name="Eva Vysoka" userId="425938b78162f078" providerId="LiveId" clId="{176D6BA4-FC55-4DB5-8388-21B63640475E}" dt="2020-12-07T12:36:40.489" v="374"/>
          <ac:spMkLst>
            <pc:docMk/>
            <pc:sldMk cId="3192399835" sldId="274"/>
            <ac:spMk id="8" creationId="{42CDA743-74E9-4BD9-B955-EA1764396C49}"/>
          </ac:spMkLst>
        </pc:spChg>
        <pc:spChg chg="add del mod">
          <ac:chgData name="Eva Vysoka" userId="425938b78162f078" providerId="LiveId" clId="{176D6BA4-FC55-4DB5-8388-21B63640475E}" dt="2020-12-07T12:36:42.661" v="375" actId="478"/>
          <ac:spMkLst>
            <pc:docMk/>
            <pc:sldMk cId="3192399835" sldId="274"/>
            <ac:spMk id="9" creationId="{E613385A-3A68-45DF-8E4C-B778CA667EAF}"/>
          </ac:spMkLst>
        </pc:spChg>
        <pc:spChg chg="add del">
          <ac:chgData name="Eva Vysoka" userId="425938b78162f078" providerId="LiveId" clId="{176D6BA4-FC55-4DB5-8388-21B63640475E}" dt="2020-12-07T12:37:16.603" v="377" actId="478"/>
          <ac:spMkLst>
            <pc:docMk/>
            <pc:sldMk cId="3192399835" sldId="274"/>
            <ac:spMk id="10" creationId="{F7C48DAF-7011-489B-9655-5BB94AF3ED80}"/>
          </ac:spMkLst>
        </pc:spChg>
        <pc:spChg chg="add del mod">
          <ac:chgData name="Eva Vysoka" userId="425938b78162f078" providerId="LiveId" clId="{176D6BA4-FC55-4DB5-8388-21B63640475E}" dt="2020-12-07T12:38:30.421" v="381" actId="478"/>
          <ac:spMkLst>
            <pc:docMk/>
            <pc:sldMk cId="3192399835" sldId="274"/>
            <ac:spMk id="11" creationId="{34B56C6B-6C91-43FA-B5CC-4767CFE7EABE}"/>
          </ac:spMkLst>
        </pc:spChg>
        <pc:spChg chg="add del">
          <ac:chgData name="Eva Vysoka" userId="425938b78162f078" providerId="LiveId" clId="{176D6BA4-FC55-4DB5-8388-21B63640475E}" dt="2020-12-07T12:39:41.524" v="383" actId="478"/>
          <ac:spMkLst>
            <pc:docMk/>
            <pc:sldMk cId="3192399835" sldId="274"/>
            <ac:spMk id="12" creationId="{D23E8EBB-7953-433A-9694-4FF82817243F}"/>
          </ac:spMkLst>
        </pc:spChg>
        <pc:spChg chg="add">
          <ac:chgData name="Eva Vysoka" userId="425938b78162f078" providerId="LiveId" clId="{176D6BA4-FC55-4DB5-8388-21B63640475E}" dt="2020-12-07T12:39:53.568" v="384"/>
          <ac:spMkLst>
            <pc:docMk/>
            <pc:sldMk cId="3192399835" sldId="274"/>
            <ac:spMk id="13" creationId="{D741C0E7-AFB5-4D59-B2FA-4AB1D59968CB}"/>
          </ac:spMkLst>
        </pc:spChg>
      </pc:sldChg>
      <pc:sldChg chg="addSp delSp modSp new mod modClrScheme chgLayout">
        <pc:chgData name="Eva Vysoka" userId="425938b78162f078" providerId="LiveId" clId="{176D6BA4-FC55-4DB5-8388-21B63640475E}" dt="2020-12-07T13:17:15.070" v="802" actId="26606"/>
        <pc:sldMkLst>
          <pc:docMk/>
          <pc:sldMk cId="3005174034" sldId="275"/>
        </pc:sldMkLst>
        <pc:spChg chg="mod ord">
          <ac:chgData name="Eva Vysoka" userId="425938b78162f078" providerId="LiveId" clId="{176D6BA4-FC55-4DB5-8388-21B63640475E}" dt="2020-12-07T13:17:15.070" v="802" actId="26606"/>
          <ac:spMkLst>
            <pc:docMk/>
            <pc:sldMk cId="3005174034" sldId="275"/>
            <ac:spMk id="2" creationId="{4589E91C-7414-4111-801E-622945D13710}"/>
          </ac:spMkLst>
        </pc:spChg>
        <pc:spChg chg="del">
          <ac:chgData name="Eva Vysoka" userId="425938b78162f078" providerId="LiveId" clId="{176D6BA4-FC55-4DB5-8388-21B63640475E}" dt="2020-12-07T12:40:16.732" v="386"/>
          <ac:spMkLst>
            <pc:docMk/>
            <pc:sldMk cId="3005174034" sldId="275"/>
            <ac:spMk id="3" creationId="{0199130B-5D37-4C9B-ADFF-027206FDA0C3}"/>
          </ac:spMkLst>
        </pc:spChg>
        <pc:spChg chg="mod ord">
          <ac:chgData name="Eva Vysoka" userId="425938b78162f078" providerId="LiveId" clId="{176D6BA4-FC55-4DB5-8388-21B63640475E}" dt="2020-12-07T13:17:15.070" v="802" actId="26606"/>
          <ac:spMkLst>
            <pc:docMk/>
            <pc:sldMk cId="3005174034" sldId="275"/>
            <ac:spMk id="4" creationId="{74216A00-DA2E-4E0B-895D-ED29D6BE8403}"/>
          </ac:spMkLst>
        </pc:spChg>
        <pc:spChg chg="add del mod">
          <ac:chgData name="Eva Vysoka" userId="425938b78162f078" providerId="LiveId" clId="{176D6BA4-FC55-4DB5-8388-21B63640475E}" dt="2020-12-07T12:40:32.539" v="387"/>
          <ac:spMkLst>
            <pc:docMk/>
            <pc:sldMk cId="3005174034" sldId="275"/>
            <ac:spMk id="5" creationId="{13A4E89C-2689-4931-97E3-C369DDBA3F94}"/>
          </ac:spMkLst>
        </pc:spChg>
        <pc:spChg chg="add mod">
          <ac:chgData name="Eva Vysoka" userId="425938b78162f078" providerId="LiveId" clId="{176D6BA4-FC55-4DB5-8388-21B63640475E}" dt="2020-12-07T13:17:15.070" v="802" actId="26606"/>
          <ac:spMkLst>
            <pc:docMk/>
            <pc:sldMk cId="3005174034" sldId="275"/>
            <ac:spMk id="11" creationId="{D0A3E92A-A843-40D3-9AF9-266D1D2D6551}"/>
          </ac:spMkLst>
        </pc:spChg>
        <pc:picChg chg="add mod">
          <ac:chgData name="Eva Vysoka" userId="425938b78162f078" providerId="LiveId" clId="{176D6BA4-FC55-4DB5-8388-21B63640475E}" dt="2020-12-07T13:17:15.070" v="802" actId="26606"/>
          <ac:picMkLst>
            <pc:docMk/>
            <pc:sldMk cId="3005174034" sldId="275"/>
            <ac:picMk id="6" creationId="{B5A8FA69-14A5-4EAC-806B-685D992CB8C6}"/>
          </ac:picMkLst>
        </pc:picChg>
      </pc:sldChg>
      <pc:sldChg chg="addSp delSp modSp new mod">
        <pc:chgData name="Eva Vysoka" userId="425938b78162f078" providerId="LiveId" clId="{176D6BA4-FC55-4DB5-8388-21B63640475E}" dt="2020-12-07T12:46:12.953" v="434" actId="20577"/>
        <pc:sldMkLst>
          <pc:docMk/>
          <pc:sldMk cId="3859389956" sldId="276"/>
        </pc:sldMkLst>
        <pc:spChg chg="mod">
          <ac:chgData name="Eva Vysoka" userId="425938b78162f078" providerId="LiveId" clId="{176D6BA4-FC55-4DB5-8388-21B63640475E}" dt="2020-12-07T12:46:12.953" v="434" actId="20577"/>
          <ac:spMkLst>
            <pc:docMk/>
            <pc:sldMk cId="3859389956" sldId="276"/>
            <ac:spMk id="2" creationId="{CFD89A1C-115B-4915-8D29-2D75D1BFB0E2}"/>
          </ac:spMkLst>
        </pc:spChg>
        <pc:spChg chg="del">
          <ac:chgData name="Eva Vysoka" userId="425938b78162f078" providerId="LiveId" clId="{176D6BA4-FC55-4DB5-8388-21B63640475E}" dt="2020-12-07T12:45:36.658" v="407"/>
          <ac:spMkLst>
            <pc:docMk/>
            <pc:sldMk cId="3859389956" sldId="276"/>
            <ac:spMk id="3" creationId="{A441DAC9-D279-4D12-AECE-FDE89DD16801}"/>
          </ac:spMkLst>
        </pc:spChg>
        <pc:picChg chg="add mod">
          <ac:chgData name="Eva Vysoka" userId="425938b78162f078" providerId="LiveId" clId="{176D6BA4-FC55-4DB5-8388-21B63640475E}" dt="2020-12-07T12:45:43.653" v="408" actId="14100"/>
          <ac:picMkLst>
            <pc:docMk/>
            <pc:sldMk cId="3859389956" sldId="276"/>
            <ac:picMk id="4098" creationId="{5F6C36EF-C061-4B57-9D63-E0579D7269D6}"/>
          </ac:picMkLst>
        </pc:picChg>
      </pc:sldChg>
      <pc:sldChg chg="addSp delSp modSp new mod">
        <pc:chgData name="Eva Vysoka" userId="425938b78162f078" providerId="LiveId" clId="{176D6BA4-FC55-4DB5-8388-21B63640475E}" dt="2020-12-07T12:56:04.252" v="562" actId="1076"/>
        <pc:sldMkLst>
          <pc:docMk/>
          <pc:sldMk cId="2263801664" sldId="277"/>
        </pc:sldMkLst>
        <pc:spChg chg="mod">
          <ac:chgData name="Eva Vysoka" userId="425938b78162f078" providerId="LiveId" clId="{176D6BA4-FC55-4DB5-8388-21B63640475E}" dt="2020-12-07T12:55:54.004" v="560" actId="20577"/>
          <ac:spMkLst>
            <pc:docMk/>
            <pc:sldMk cId="2263801664" sldId="277"/>
            <ac:spMk id="2" creationId="{5A728F8C-AF09-4C26-8EEC-AFAB84D1AAFA}"/>
          </ac:spMkLst>
        </pc:spChg>
        <pc:spChg chg="del">
          <ac:chgData name="Eva Vysoka" userId="425938b78162f078" providerId="LiveId" clId="{176D6BA4-FC55-4DB5-8388-21B63640475E}" dt="2020-12-07T12:53:06.700" v="457"/>
          <ac:spMkLst>
            <pc:docMk/>
            <pc:sldMk cId="2263801664" sldId="277"/>
            <ac:spMk id="3" creationId="{C60EDBEC-BF85-4DBE-AF9E-11358B5F6600}"/>
          </ac:spMkLst>
        </pc:spChg>
        <pc:spChg chg="add del mod">
          <ac:chgData name="Eva Vysoka" userId="425938b78162f078" providerId="LiveId" clId="{176D6BA4-FC55-4DB5-8388-21B63640475E}" dt="2020-12-07T12:53:10.972" v="458" actId="478"/>
          <ac:spMkLst>
            <pc:docMk/>
            <pc:sldMk cId="2263801664" sldId="277"/>
            <ac:spMk id="10" creationId="{41F20FA5-E1B6-4CB7-944B-E7E6358CBB5C}"/>
          </ac:spMkLst>
        </pc:spChg>
        <pc:spChg chg="add del mod">
          <ac:chgData name="Eva Vysoka" userId="425938b78162f078" providerId="LiveId" clId="{176D6BA4-FC55-4DB5-8388-21B63640475E}" dt="2020-12-07T12:53:59.462" v="466" actId="478"/>
          <ac:spMkLst>
            <pc:docMk/>
            <pc:sldMk cId="2263801664" sldId="277"/>
            <ac:spMk id="12" creationId="{CA538BD2-886F-4D5D-8031-D183BB38DD93}"/>
          </ac:spMkLst>
        </pc:spChg>
        <pc:spChg chg="add mod">
          <ac:chgData name="Eva Vysoka" userId="425938b78162f078" providerId="LiveId" clId="{176D6BA4-FC55-4DB5-8388-21B63640475E}" dt="2020-12-07T12:56:04.252" v="562" actId="1076"/>
          <ac:spMkLst>
            <pc:docMk/>
            <pc:sldMk cId="2263801664" sldId="277"/>
            <ac:spMk id="14" creationId="{48CAC2CA-9216-4B02-A037-925ACD3E8A0C}"/>
          </ac:spMkLst>
        </pc:spChg>
        <pc:graphicFrameChg chg="add del mod modGraphic">
          <ac:chgData name="Eva Vysoka" userId="425938b78162f078" providerId="LiveId" clId="{176D6BA4-FC55-4DB5-8388-21B63640475E}" dt="2020-12-07T12:53:23.173" v="463" actId="478"/>
          <ac:graphicFrameMkLst>
            <pc:docMk/>
            <pc:sldMk cId="2263801664" sldId="277"/>
            <ac:graphicFrameMk id="5" creationId="{DAD1502C-5B09-48F1-9144-BD30A8F81081}"/>
          </ac:graphicFrameMkLst>
        </pc:graphicFrameChg>
        <pc:graphicFrameChg chg="add del mod modGraphic">
          <ac:chgData name="Eva Vysoka" userId="425938b78162f078" providerId="LiveId" clId="{176D6BA4-FC55-4DB5-8388-21B63640475E}" dt="2020-12-07T12:53:19.782" v="461" actId="478"/>
          <ac:graphicFrameMkLst>
            <pc:docMk/>
            <pc:sldMk cId="2263801664" sldId="277"/>
            <ac:graphicFrameMk id="6" creationId="{3AF2C325-BC52-4FD6-BC71-1D430631A3D6}"/>
          </ac:graphicFrameMkLst>
        </pc:graphicFrameChg>
        <pc:graphicFrameChg chg="add del mod">
          <ac:chgData name="Eva Vysoka" userId="425938b78162f078" providerId="LiveId" clId="{176D6BA4-FC55-4DB5-8388-21B63640475E}" dt="2020-12-07T12:53:15.302" v="459" actId="478"/>
          <ac:graphicFrameMkLst>
            <pc:docMk/>
            <pc:sldMk cId="2263801664" sldId="277"/>
            <ac:graphicFrameMk id="7" creationId="{5F35725F-C213-4DD4-A98F-691377E244F3}"/>
          </ac:graphicFrameMkLst>
        </pc:graphicFrameChg>
        <pc:graphicFrameChg chg="add mod modGraphic">
          <ac:chgData name="Eva Vysoka" userId="425938b78162f078" providerId="LiveId" clId="{176D6BA4-FC55-4DB5-8388-21B63640475E}" dt="2020-12-07T12:54:15.543" v="468" actId="14734"/>
          <ac:graphicFrameMkLst>
            <pc:docMk/>
            <pc:sldMk cId="2263801664" sldId="277"/>
            <ac:graphicFrameMk id="8" creationId="{06D70522-D11A-4246-BE34-43680377AEC7}"/>
          </ac:graphicFrameMkLst>
        </pc:graphicFrameChg>
        <pc:graphicFrameChg chg="add del mod">
          <ac:chgData name="Eva Vysoka" userId="425938b78162f078" providerId="LiveId" clId="{176D6BA4-FC55-4DB5-8388-21B63640475E}" dt="2020-12-07T12:53:10.972" v="458" actId="478"/>
          <ac:graphicFrameMkLst>
            <pc:docMk/>
            <pc:sldMk cId="2263801664" sldId="277"/>
            <ac:graphicFrameMk id="9" creationId="{EC83E768-8F99-480B-A3C7-7C22E6002A94}"/>
          </ac:graphicFrameMkLst>
        </pc:graphicFrameChg>
        <pc:graphicFrameChg chg="add mod">
          <ac:chgData name="Eva Vysoka" userId="425938b78162f078" providerId="LiveId" clId="{176D6BA4-FC55-4DB5-8388-21B63640475E}" dt="2020-12-07T12:56:04.252" v="562" actId="1076"/>
          <ac:graphicFrameMkLst>
            <pc:docMk/>
            <pc:sldMk cId="2263801664" sldId="277"/>
            <ac:graphicFrameMk id="13" creationId="{86C3C12C-CC61-4368-AB50-6D9E13FDB5DC}"/>
          </ac:graphicFrameMkLst>
        </pc:graphicFrameChg>
        <pc:picChg chg="add del mod">
          <ac:chgData name="Eva Vysoka" userId="425938b78162f078" providerId="LiveId" clId="{176D6BA4-FC55-4DB5-8388-21B63640475E}" dt="2020-12-07T12:53:10.972" v="458" actId="478"/>
          <ac:picMkLst>
            <pc:docMk/>
            <pc:sldMk cId="2263801664" sldId="277"/>
            <ac:picMk id="5121" creationId="{0377497D-5BDC-4E19-AA17-0D6615B7150C}"/>
          </ac:picMkLst>
        </pc:picChg>
        <pc:picChg chg="add del mod">
          <ac:chgData name="Eva Vysoka" userId="425938b78162f078" providerId="LiveId" clId="{176D6BA4-FC55-4DB5-8388-21B63640475E}" dt="2020-12-07T12:53:10.972" v="458" actId="478"/>
          <ac:picMkLst>
            <pc:docMk/>
            <pc:sldMk cId="2263801664" sldId="277"/>
            <ac:picMk id="5122" creationId="{3030DCB8-ADE8-4267-A3EA-0432F3FF747B}"/>
          </ac:picMkLst>
        </pc:picChg>
        <pc:picChg chg="add del mod">
          <ac:chgData name="Eva Vysoka" userId="425938b78162f078" providerId="LiveId" clId="{176D6BA4-FC55-4DB5-8388-21B63640475E}" dt="2020-12-07T12:53:10.972" v="458" actId="478"/>
          <ac:picMkLst>
            <pc:docMk/>
            <pc:sldMk cId="2263801664" sldId="277"/>
            <ac:picMk id="5123" creationId="{190EA0EE-D4C5-4E9C-BC82-A88BEE306636}"/>
          </ac:picMkLst>
        </pc:picChg>
      </pc:sldChg>
      <pc:sldChg chg="addSp delSp modSp new del mod">
        <pc:chgData name="Eva Vysoka" userId="425938b78162f078" providerId="LiveId" clId="{176D6BA4-FC55-4DB5-8388-21B63640475E}" dt="2020-12-07T13:09:54.679" v="740" actId="2696"/>
        <pc:sldMkLst>
          <pc:docMk/>
          <pc:sldMk cId="475561213" sldId="278"/>
        </pc:sldMkLst>
        <pc:spChg chg="mod">
          <ac:chgData name="Eva Vysoka" userId="425938b78162f078" providerId="LiveId" clId="{176D6BA4-FC55-4DB5-8388-21B63640475E}" dt="2020-12-07T13:06:59.726" v="687" actId="20577"/>
          <ac:spMkLst>
            <pc:docMk/>
            <pc:sldMk cId="475561213" sldId="278"/>
            <ac:spMk id="2" creationId="{7BE409DD-8474-4770-8FF2-0B2656EF0FF0}"/>
          </ac:spMkLst>
        </pc:spChg>
        <pc:spChg chg="del">
          <ac:chgData name="Eva Vysoka" userId="425938b78162f078" providerId="LiveId" clId="{176D6BA4-FC55-4DB5-8388-21B63640475E}" dt="2020-12-07T13:03:15.270" v="600"/>
          <ac:spMkLst>
            <pc:docMk/>
            <pc:sldMk cId="475561213" sldId="278"/>
            <ac:spMk id="3" creationId="{79A108BA-522A-40CE-AAED-BDED0C74025C}"/>
          </ac:spMkLst>
        </pc:spChg>
        <pc:spChg chg="del">
          <ac:chgData name="Eva Vysoka" userId="425938b78162f078" providerId="LiveId" clId="{176D6BA4-FC55-4DB5-8388-21B63640475E}" dt="2020-12-07T13:05:17.636" v="650"/>
          <ac:spMkLst>
            <pc:docMk/>
            <pc:sldMk cId="475561213" sldId="278"/>
            <ac:spMk id="4" creationId="{28F0004A-B746-4519-B56F-CA3EE44F9951}"/>
          </ac:spMkLst>
        </pc:spChg>
        <pc:spChg chg="add mod">
          <ac:chgData name="Eva Vysoka" userId="425938b78162f078" providerId="LiveId" clId="{176D6BA4-FC55-4DB5-8388-21B63640475E}" dt="2020-12-07T13:06:52.232" v="685" actId="478"/>
          <ac:spMkLst>
            <pc:docMk/>
            <pc:sldMk cId="475561213" sldId="278"/>
            <ac:spMk id="9" creationId="{D21C837F-11DB-4342-97D6-2992588BD6E2}"/>
          </ac:spMkLst>
        </pc:spChg>
        <pc:graphicFrameChg chg="add mod">
          <ac:chgData name="Eva Vysoka" userId="425938b78162f078" providerId="LiveId" clId="{176D6BA4-FC55-4DB5-8388-21B63640475E}" dt="2020-12-07T13:03:33.736" v="603" actId="14100"/>
          <ac:graphicFrameMkLst>
            <pc:docMk/>
            <pc:sldMk cId="475561213" sldId="278"/>
            <ac:graphicFrameMk id="6" creationId="{D12A7F04-B067-4437-B2BD-53BAE29E5E84}"/>
          </ac:graphicFrameMkLst>
        </pc:graphicFrameChg>
        <pc:graphicFrameChg chg="add del mod">
          <ac:chgData name="Eva Vysoka" userId="425938b78162f078" providerId="LiveId" clId="{176D6BA4-FC55-4DB5-8388-21B63640475E}" dt="2020-12-07T13:06:52.232" v="685" actId="478"/>
          <ac:graphicFrameMkLst>
            <pc:docMk/>
            <pc:sldMk cId="475561213" sldId="278"/>
            <ac:graphicFrameMk id="7" creationId="{8F494967-92AD-47CA-890F-F3CEC4BC86C7}"/>
          </ac:graphicFrameMkLst>
        </pc:graphicFrameChg>
        <pc:picChg chg="add del mod">
          <ac:chgData name="Eva Vysoka" userId="425938b78162f078" providerId="LiveId" clId="{176D6BA4-FC55-4DB5-8388-21B63640475E}" dt="2020-12-07T13:08:27.623" v="696" actId="478"/>
          <ac:picMkLst>
            <pc:docMk/>
            <pc:sldMk cId="475561213" sldId="278"/>
            <ac:picMk id="7169" creationId="{C1A76CE2-69A4-4B94-AE49-A39E8012C797}"/>
          </ac:picMkLst>
        </pc:picChg>
        <pc:picChg chg="add del mod">
          <ac:chgData name="Eva Vysoka" userId="425938b78162f078" providerId="LiveId" clId="{176D6BA4-FC55-4DB5-8388-21B63640475E}" dt="2020-12-07T13:08:23.456" v="695" actId="478"/>
          <ac:picMkLst>
            <pc:docMk/>
            <pc:sldMk cId="475561213" sldId="278"/>
            <ac:picMk id="7170" creationId="{74B7B742-B37F-482E-8E94-F03C684BBDDB}"/>
          </ac:picMkLst>
        </pc:picChg>
        <pc:picChg chg="add del mod">
          <ac:chgData name="Eva Vysoka" userId="425938b78162f078" providerId="LiveId" clId="{176D6BA4-FC55-4DB5-8388-21B63640475E}" dt="2020-12-07T13:08:16.535" v="693" actId="478"/>
          <ac:picMkLst>
            <pc:docMk/>
            <pc:sldMk cId="475561213" sldId="278"/>
            <ac:picMk id="7171" creationId="{4E115059-13A4-417C-A464-1E388DAA38B6}"/>
          </ac:picMkLst>
        </pc:picChg>
        <pc:picChg chg="add mod">
          <ac:chgData name="Eva Vysoka" userId="425938b78162f078" providerId="LiveId" clId="{176D6BA4-FC55-4DB5-8388-21B63640475E}" dt="2020-12-07T13:03:46.943" v="604" actId="1076"/>
          <ac:picMkLst>
            <pc:docMk/>
            <pc:sldMk cId="475561213" sldId="278"/>
            <ac:picMk id="7172" creationId="{BB22C9D3-BCC5-49F3-9E09-DDD94D545ADA}"/>
          </ac:picMkLst>
        </pc:picChg>
        <pc:picChg chg="add del mod">
          <ac:chgData name="Eva Vysoka" userId="425938b78162f078" providerId="LiveId" clId="{176D6BA4-FC55-4DB5-8388-21B63640475E}" dt="2020-12-07T13:08:20.629" v="694" actId="478"/>
          <ac:picMkLst>
            <pc:docMk/>
            <pc:sldMk cId="475561213" sldId="278"/>
            <ac:picMk id="7173" creationId="{2938FE5F-F2BE-4D08-9BE4-9CA55E6044A1}"/>
          </ac:picMkLst>
        </pc:picChg>
      </pc:sldChg>
      <pc:sldChg chg="addSp delSp modSp new del mod">
        <pc:chgData name="Eva Vysoka" userId="425938b78162f078" providerId="LiveId" clId="{176D6BA4-FC55-4DB5-8388-21B63640475E}" dt="2020-12-07T13:02:32.167" v="598" actId="2696"/>
        <pc:sldMkLst>
          <pc:docMk/>
          <pc:sldMk cId="1233398790" sldId="278"/>
        </pc:sldMkLst>
        <pc:spChg chg="del">
          <ac:chgData name="Eva Vysoka" userId="425938b78162f078" providerId="LiveId" clId="{176D6BA4-FC55-4DB5-8388-21B63640475E}" dt="2020-12-07T12:57:25.823" v="564"/>
          <ac:spMkLst>
            <pc:docMk/>
            <pc:sldMk cId="1233398790" sldId="278"/>
            <ac:spMk id="3" creationId="{970DCE73-0574-42B0-B4C6-9A6A92363544}"/>
          </ac:spMkLst>
        </pc:spChg>
        <pc:spChg chg="add del mod">
          <ac:chgData name="Eva Vysoka" userId="425938b78162f078" providerId="LiveId" clId="{176D6BA4-FC55-4DB5-8388-21B63640475E}" dt="2020-12-07T12:57:48.858" v="568" actId="478"/>
          <ac:spMkLst>
            <pc:docMk/>
            <pc:sldMk cId="1233398790" sldId="278"/>
            <ac:spMk id="6" creationId="{D4CAF670-B26F-4F04-843F-03159D86155A}"/>
          </ac:spMkLst>
        </pc:spChg>
        <pc:spChg chg="add del mod">
          <ac:chgData name="Eva Vysoka" userId="425938b78162f078" providerId="LiveId" clId="{176D6BA4-FC55-4DB5-8388-21B63640475E}" dt="2020-12-07T12:58:58.660" v="573"/>
          <ac:spMkLst>
            <pc:docMk/>
            <pc:sldMk cId="1233398790" sldId="278"/>
            <ac:spMk id="7" creationId="{F5A2E8C4-845E-436D-9E31-EA11F480EFEB}"/>
          </ac:spMkLst>
        </pc:spChg>
        <pc:spChg chg="add mod">
          <ac:chgData name="Eva Vysoka" userId="425938b78162f078" providerId="LiveId" clId="{176D6BA4-FC55-4DB5-8388-21B63640475E}" dt="2020-12-07T13:02:08.909" v="595" actId="5793"/>
          <ac:spMkLst>
            <pc:docMk/>
            <pc:sldMk cId="1233398790" sldId="278"/>
            <ac:spMk id="11" creationId="{657EDB24-F283-4F67-B295-4E511DB72973}"/>
          </ac:spMkLst>
        </pc:spChg>
        <pc:graphicFrameChg chg="add del mod">
          <ac:chgData name="Eva Vysoka" userId="425938b78162f078" providerId="LiveId" clId="{176D6BA4-FC55-4DB5-8388-21B63640475E}" dt="2020-12-07T12:58:17.176" v="572" actId="21"/>
          <ac:graphicFrameMkLst>
            <pc:docMk/>
            <pc:sldMk cId="1233398790" sldId="278"/>
            <ac:graphicFrameMk id="5" creationId="{DB7FF7CB-BAD7-4A4C-937E-48006191218A}"/>
          </ac:graphicFrameMkLst>
        </pc:graphicFrameChg>
        <pc:graphicFrameChg chg="add del mod modGraphic">
          <ac:chgData name="Eva Vysoka" userId="425938b78162f078" providerId="LiveId" clId="{176D6BA4-FC55-4DB5-8388-21B63640475E}" dt="2020-12-07T13:02:06.418" v="594" actId="478"/>
          <ac:graphicFrameMkLst>
            <pc:docMk/>
            <pc:sldMk cId="1233398790" sldId="278"/>
            <ac:graphicFrameMk id="8" creationId="{58B98E30-EE9C-4E22-A729-BDA6C68AB516}"/>
          </ac:graphicFrameMkLst>
        </pc:graphicFrameChg>
        <pc:graphicFrameChg chg="add mod modGraphic">
          <ac:chgData name="Eva Vysoka" userId="425938b78162f078" providerId="LiveId" clId="{176D6BA4-FC55-4DB5-8388-21B63640475E}" dt="2020-12-07T13:02:16.155" v="597" actId="20577"/>
          <ac:graphicFrameMkLst>
            <pc:docMk/>
            <pc:sldMk cId="1233398790" sldId="278"/>
            <ac:graphicFrameMk id="9" creationId="{2E626B19-E0D1-426D-983D-798223466C19}"/>
          </ac:graphicFrameMkLst>
        </pc:graphicFrameChg>
        <pc:picChg chg="add del mod">
          <ac:chgData name="Eva Vysoka" userId="425938b78162f078" providerId="LiveId" clId="{176D6BA4-FC55-4DB5-8388-21B63640475E}" dt="2020-12-07T12:58:17.176" v="572" actId="21"/>
          <ac:picMkLst>
            <pc:docMk/>
            <pc:sldMk cId="1233398790" sldId="278"/>
            <ac:picMk id="6145" creationId="{22778CAC-150E-4B32-AB97-0F534BE0B13E}"/>
          </ac:picMkLst>
        </pc:picChg>
        <pc:picChg chg="add del mod">
          <ac:chgData name="Eva Vysoka" userId="425938b78162f078" providerId="LiveId" clId="{176D6BA4-FC55-4DB5-8388-21B63640475E}" dt="2020-12-07T12:58:17.176" v="572" actId="21"/>
          <ac:picMkLst>
            <pc:docMk/>
            <pc:sldMk cId="1233398790" sldId="278"/>
            <ac:picMk id="6146" creationId="{8CF2939B-E678-46A8-8AB7-A7F1EFEDA470}"/>
          </ac:picMkLst>
        </pc:picChg>
        <pc:picChg chg="add del mod">
          <ac:chgData name="Eva Vysoka" userId="425938b78162f078" providerId="LiveId" clId="{176D6BA4-FC55-4DB5-8388-21B63640475E}" dt="2020-12-07T12:58:17.176" v="572" actId="21"/>
          <ac:picMkLst>
            <pc:docMk/>
            <pc:sldMk cId="1233398790" sldId="278"/>
            <ac:picMk id="6147" creationId="{2AEDADA9-859A-48A6-BF22-208379913856}"/>
          </ac:picMkLst>
        </pc:picChg>
        <pc:picChg chg="add del mod">
          <ac:chgData name="Eva Vysoka" userId="425938b78162f078" providerId="LiveId" clId="{176D6BA4-FC55-4DB5-8388-21B63640475E}" dt="2020-12-07T12:58:17.176" v="572" actId="21"/>
          <ac:picMkLst>
            <pc:docMk/>
            <pc:sldMk cId="1233398790" sldId="278"/>
            <ac:picMk id="6148" creationId="{7F01E594-2016-464A-B276-331AF731E595}"/>
          </ac:picMkLst>
        </pc:picChg>
        <pc:picChg chg="add del mod">
          <ac:chgData name="Eva Vysoka" userId="425938b78162f078" providerId="LiveId" clId="{176D6BA4-FC55-4DB5-8388-21B63640475E}" dt="2020-12-07T12:58:17.176" v="572" actId="21"/>
          <ac:picMkLst>
            <pc:docMk/>
            <pc:sldMk cId="1233398790" sldId="278"/>
            <ac:picMk id="6149" creationId="{F384FD35-F6F6-47DD-8BA1-728B0421782F}"/>
          </ac:picMkLst>
        </pc:picChg>
        <pc:picChg chg="add mod">
          <ac:chgData name="Eva Vysoka" userId="425938b78162f078" providerId="LiveId" clId="{176D6BA4-FC55-4DB5-8388-21B63640475E}" dt="2020-12-07T12:58:58.660" v="573"/>
          <ac:picMkLst>
            <pc:docMk/>
            <pc:sldMk cId="1233398790" sldId="278"/>
            <ac:picMk id="6150" creationId="{8F3E643D-EA7E-4CFF-A3EB-530A5B62C27E}"/>
          </ac:picMkLst>
        </pc:picChg>
        <pc:picChg chg="add mod">
          <ac:chgData name="Eva Vysoka" userId="425938b78162f078" providerId="LiveId" clId="{176D6BA4-FC55-4DB5-8388-21B63640475E}" dt="2020-12-07T12:58:58.660" v="573"/>
          <ac:picMkLst>
            <pc:docMk/>
            <pc:sldMk cId="1233398790" sldId="278"/>
            <ac:picMk id="6151" creationId="{957DB9BF-3946-4845-8B93-AAEB3678B536}"/>
          </ac:picMkLst>
        </pc:picChg>
        <pc:picChg chg="add mod">
          <ac:chgData name="Eva Vysoka" userId="425938b78162f078" providerId="LiveId" clId="{176D6BA4-FC55-4DB5-8388-21B63640475E}" dt="2020-12-07T12:58:58.660" v="573"/>
          <ac:picMkLst>
            <pc:docMk/>
            <pc:sldMk cId="1233398790" sldId="278"/>
            <ac:picMk id="6152" creationId="{A33DEB18-DC6B-4A89-AC16-6F3347A37DAF}"/>
          </ac:picMkLst>
        </pc:picChg>
        <pc:picChg chg="add mod">
          <ac:chgData name="Eva Vysoka" userId="425938b78162f078" providerId="LiveId" clId="{176D6BA4-FC55-4DB5-8388-21B63640475E}" dt="2020-12-07T13:00:36.364" v="579" actId="14100"/>
          <ac:picMkLst>
            <pc:docMk/>
            <pc:sldMk cId="1233398790" sldId="278"/>
            <ac:picMk id="6153" creationId="{68331D16-86E4-40CD-BBA2-BAC4EA846B0F}"/>
          </ac:picMkLst>
        </pc:picChg>
      </pc:sldChg>
      <pc:sldChg chg="addSp delSp modSp new mod">
        <pc:chgData name="Eva Vysoka" userId="425938b78162f078" providerId="LiveId" clId="{176D6BA4-FC55-4DB5-8388-21B63640475E}" dt="2020-12-07T13:19:39.780" v="806" actId="207"/>
        <pc:sldMkLst>
          <pc:docMk/>
          <pc:sldMk cId="1021360034" sldId="279"/>
        </pc:sldMkLst>
        <pc:spChg chg="mod">
          <ac:chgData name="Eva Vysoka" userId="425938b78162f078" providerId="LiveId" clId="{176D6BA4-FC55-4DB5-8388-21B63640475E}" dt="2020-12-07T13:14:54.346" v="777" actId="27636"/>
          <ac:spMkLst>
            <pc:docMk/>
            <pc:sldMk cId="1021360034" sldId="279"/>
            <ac:spMk id="2" creationId="{DA642E1F-6634-41AF-92B3-7E18B75688E0}"/>
          </ac:spMkLst>
        </pc:spChg>
        <pc:spChg chg="del">
          <ac:chgData name="Eva Vysoka" userId="425938b78162f078" providerId="LiveId" clId="{176D6BA4-FC55-4DB5-8388-21B63640475E}" dt="2020-12-07T13:06:11.502" v="653"/>
          <ac:spMkLst>
            <pc:docMk/>
            <pc:sldMk cId="1021360034" sldId="279"/>
            <ac:spMk id="3" creationId="{2DE07B61-96C2-400B-BE04-A98899F1D25D}"/>
          </ac:spMkLst>
        </pc:spChg>
        <pc:graphicFrameChg chg="add mod modGraphic">
          <ac:chgData name="Eva Vysoka" userId="425938b78162f078" providerId="LiveId" clId="{176D6BA4-FC55-4DB5-8388-21B63640475E}" dt="2020-12-07T13:19:39.780" v="806" actId="207"/>
          <ac:graphicFrameMkLst>
            <pc:docMk/>
            <pc:sldMk cId="1021360034" sldId="279"/>
            <ac:graphicFrameMk id="5" creationId="{A24F92D4-7A6E-448D-B6A8-AA3C4AE556A4}"/>
          </ac:graphicFrameMkLst>
        </pc:graphicFrameChg>
      </pc:sldChg>
      <pc:sldChg chg="new del">
        <pc:chgData name="Eva Vysoka" userId="425938b78162f078" providerId="LiveId" clId="{176D6BA4-FC55-4DB5-8388-21B63640475E}" dt="2020-12-07T13:05:47.674" v="651" actId="2696"/>
        <pc:sldMkLst>
          <pc:docMk/>
          <pc:sldMk cId="1406106603" sldId="279"/>
        </pc:sldMkLst>
      </pc:sldChg>
      <pc:sldChg chg="addSp delSp modSp new mod ord modClrScheme chgLayout">
        <pc:chgData name="Eva Vysoka" userId="425938b78162f078" providerId="LiveId" clId="{176D6BA4-FC55-4DB5-8388-21B63640475E}" dt="2020-12-07T13:18:46.725" v="805" actId="26606"/>
        <pc:sldMkLst>
          <pc:docMk/>
          <pc:sldMk cId="4144921434" sldId="280"/>
        </pc:sldMkLst>
        <pc:spChg chg="del">
          <ac:chgData name="Eva Vysoka" userId="425938b78162f078" providerId="LiveId" clId="{176D6BA4-FC55-4DB5-8388-21B63640475E}" dt="2020-12-07T13:18:00.724" v="804" actId="26606"/>
          <ac:spMkLst>
            <pc:docMk/>
            <pc:sldMk cId="4144921434" sldId="280"/>
            <ac:spMk id="2" creationId="{6199C8CC-678C-4FAA-B165-F65CE9454BA1}"/>
          </ac:spMkLst>
        </pc:spChg>
        <pc:spChg chg="del">
          <ac:chgData name="Eva Vysoka" userId="425938b78162f078" providerId="LiveId" clId="{176D6BA4-FC55-4DB5-8388-21B63640475E}" dt="2020-12-07T13:18:00.724" v="804" actId="26606"/>
          <ac:spMkLst>
            <pc:docMk/>
            <pc:sldMk cId="4144921434" sldId="280"/>
            <ac:spMk id="3" creationId="{6910BDCA-A4B1-4654-AB3B-523455ED5ADA}"/>
          </ac:spMkLst>
        </pc:spChg>
        <pc:spChg chg="mod">
          <ac:chgData name="Eva Vysoka" userId="425938b78162f078" providerId="LiveId" clId="{176D6BA4-FC55-4DB5-8388-21B63640475E}" dt="2020-12-07T13:18:00.724" v="804" actId="26606"/>
          <ac:spMkLst>
            <pc:docMk/>
            <pc:sldMk cId="4144921434" sldId="280"/>
            <ac:spMk id="4" creationId="{C6C97343-4F59-4F86-8EA6-9FA78CBE5E1D}"/>
          </ac:spMkLst>
        </pc:spChg>
        <pc:spChg chg="add del mod">
          <ac:chgData name="Eva Vysoka" userId="425938b78162f078" providerId="LiveId" clId="{176D6BA4-FC55-4DB5-8388-21B63640475E}" dt="2020-12-07T13:18:46.725" v="805" actId="26606"/>
          <ac:spMkLst>
            <pc:docMk/>
            <pc:sldMk cId="4144921434" sldId="280"/>
            <ac:spMk id="10" creationId="{006F4E1C-01FF-4AC1-8DEE-42AD17DB4EE0}"/>
          </ac:spMkLst>
        </pc:spChg>
        <pc:spChg chg="add del mod">
          <ac:chgData name="Eva Vysoka" userId="425938b78162f078" providerId="LiveId" clId="{176D6BA4-FC55-4DB5-8388-21B63640475E}" dt="2020-12-07T13:18:46.725" v="805" actId="26606"/>
          <ac:spMkLst>
            <pc:docMk/>
            <pc:sldMk cId="4144921434" sldId="280"/>
            <ac:spMk id="12" creationId="{933938F6-BD71-49A4-BB07-76A50D24D8F0}"/>
          </ac:spMkLst>
        </pc:spChg>
        <pc:spChg chg="add">
          <ac:chgData name="Eva Vysoka" userId="425938b78162f078" providerId="LiveId" clId="{176D6BA4-FC55-4DB5-8388-21B63640475E}" dt="2020-12-07T13:18:46.725" v="805" actId="26606"/>
          <ac:spMkLst>
            <pc:docMk/>
            <pc:sldMk cId="4144921434" sldId="280"/>
            <ac:spMk id="17" creationId="{3AA60AA6-703F-4920-A20F-25C3C001B019}"/>
          </ac:spMkLst>
        </pc:spChg>
        <pc:spChg chg="add">
          <ac:chgData name="Eva Vysoka" userId="425938b78162f078" providerId="LiveId" clId="{176D6BA4-FC55-4DB5-8388-21B63640475E}" dt="2020-12-07T13:18:46.725" v="805" actId="26606"/>
          <ac:spMkLst>
            <pc:docMk/>
            <pc:sldMk cId="4144921434" sldId="280"/>
            <ac:spMk id="19" creationId="{5051C684-16BC-4B00-83D3-D82074B129E6}"/>
          </ac:spMkLst>
        </pc:spChg>
        <pc:graphicFrameChg chg="add mod modGraphic">
          <ac:chgData name="Eva Vysoka" userId="425938b78162f078" providerId="LiveId" clId="{176D6BA4-FC55-4DB5-8388-21B63640475E}" dt="2020-12-07T13:18:46.725" v="805" actId="26606"/>
          <ac:graphicFrameMkLst>
            <pc:docMk/>
            <pc:sldMk cId="4144921434" sldId="280"/>
            <ac:graphicFrameMk id="5" creationId="{005F88E1-7A15-4950-93DE-5F4921883AA8}"/>
          </ac:graphicFrameMkLst>
        </pc:graphicFrameChg>
      </pc:sldChg>
      <pc:sldChg chg="addSp delSp modSp new mod modClrScheme chgLayout">
        <pc:chgData name="Eva Vysoka" userId="425938b78162f078" providerId="LiveId" clId="{176D6BA4-FC55-4DB5-8388-21B63640475E}" dt="2020-12-07T13:20:41.577" v="809" actId="1076"/>
        <pc:sldMkLst>
          <pc:docMk/>
          <pc:sldMk cId="1172123402" sldId="281"/>
        </pc:sldMkLst>
        <pc:spChg chg="mod">
          <ac:chgData name="Eva Vysoka" userId="425938b78162f078" providerId="LiveId" clId="{176D6BA4-FC55-4DB5-8388-21B63640475E}" dt="2020-12-07T13:17:39.778" v="803" actId="26606"/>
          <ac:spMkLst>
            <pc:docMk/>
            <pc:sldMk cId="1172123402" sldId="281"/>
            <ac:spMk id="2" creationId="{D2DCE86B-CB0F-4742-A927-8F1EFA56C53C}"/>
          </ac:spMkLst>
        </pc:spChg>
        <pc:spChg chg="del">
          <ac:chgData name="Eva Vysoka" userId="425938b78162f078" providerId="LiveId" clId="{176D6BA4-FC55-4DB5-8388-21B63640475E}" dt="2020-12-07T13:17:39.778" v="803" actId="26606"/>
          <ac:spMkLst>
            <pc:docMk/>
            <pc:sldMk cId="1172123402" sldId="281"/>
            <ac:spMk id="3" creationId="{C523F1D2-3788-43FC-B52D-E35D47B8F699}"/>
          </ac:spMkLst>
        </pc:spChg>
        <pc:spChg chg="mod">
          <ac:chgData name="Eva Vysoka" userId="425938b78162f078" providerId="LiveId" clId="{176D6BA4-FC55-4DB5-8388-21B63640475E}" dt="2020-12-07T13:17:39.778" v="803" actId="26606"/>
          <ac:spMkLst>
            <pc:docMk/>
            <pc:sldMk cId="1172123402" sldId="281"/>
            <ac:spMk id="4" creationId="{2E2B53FE-7C1A-485E-9109-65C8BAD8B0D0}"/>
          </ac:spMkLst>
        </pc:spChg>
        <pc:spChg chg="add del mod">
          <ac:chgData name="Eva Vysoka" userId="425938b78162f078" providerId="LiveId" clId="{176D6BA4-FC55-4DB5-8388-21B63640475E}" dt="2020-12-07T13:20:18.271" v="807" actId="26606"/>
          <ac:spMkLst>
            <pc:docMk/>
            <pc:sldMk cId="1172123402" sldId="281"/>
            <ac:spMk id="10" creationId="{584111E0-FF24-437E-8BC9-F8C57BB1A031}"/>
          </ac:spMkLst>
        </pc:spChg>
        <pc:spChg chg="add">
          <ac:chgData name="Eva Vysoka" userId="425938b78162f078" providerId="LiveId" clId="{176D6BA4-FC55-4DB5-8388-21B63640475E}" dt="2020-12-07T13:20:18.271" v="807" actId="26606"/>
          <ac:spMkLst>
            <pc:docMk/>
            <pc:sldMk cId="1172123402" sldId="281"/>
            <ac:spMk id="15" creationId="{9D992473-1069-43FE-A2D4-B5F01593B059}"/>
          </ac:spMkLst>
        </pc:spChg>
        <pc:graphicFrameChg chg="add mod modGraphic">
          <ac:chgData name="Eva Vysoka" userId="425938b78162f078" providerId="LiveId" clId="{176D6BA4-FC55-4DB5-8388-21B63640475E}" dt="2020-12-07T13:20:41.577" v="809" actId="1076"/>
          <ac:graphicFrameMkLst>
            <pc:docMk/>
            <pc:sldMk cId="1172123402" sldId="281"/>
            <ac:graphicFrameMk id="5" creationId="{47FCB972-48D1-4CA0-81DA-4C3EBFF63A9D}"/>
          </ac:graphicFrameMkLst>
        </pc:graphicFrameChg>
      </pc:sldChg>
      <pc:sldChg chg="addSp delSp modSp new mod modClrScheme chgLayout">
        <pc:chgData name="Eva Vysoka" userId="425938b78162f078" providerId="LiveId" clId="{176D6BA4-FC55-4DB5-8388-21B63640475E}" dt="2020-12-07T13:46:38.238" v="940" actId="20577"/>
        <pc:sldMkLst>
          <pc:docMk/>
          <pc:sldMk cId="1767337388" sldId="282"/>
        </pc:sldMkLst>
        <pc:spChg chg="mod">
          <ac:chgData name="Eva Vysoka" userId="425938b78162f078" providerId="LiveId" clId="{176D6BA4-FC55-4DB5-8388-21B63640475E}" dt="2020-12-07T13:46:38.238" v="940" actId="20577"/>
          <ac:spMkLst>
            <pc:docMk/>
            <pc:sldMk cId="1767337388" sldId="282"/>
            <ac:spMk id="2" creationId="{032B4253-DFCB-4753-82CC-A9B172F29C93}"/>
          </ac:spMkLst>
        </pc:spChg>
        <pc:spChg chg="mod ord">
          <ac:chgData name="Eva Vysoka" userId="425938b78162f078" providerId="LiveId" clId="{176D6BA4-FC55-4DB5-8388-21B63640475E}" dt="2020-12-07T13:33:16.260" v="874" actId="26606"/>
          <ac:spMkLst>
            <pc:docMk/>
            <pc:sldMk cId="1767337388" sldId="282"/>
            <ac:spMk id="3" creationId="{2A5CBAC9-8930-41FE-88C9-D3DC5DBCAE53}"/>
          </ac:spMkLst>
        </pc:spChg>
        <pc:spChg chg="add del mod">
          <ac:chgData name="Eva Vysoka" userId="425938b78162f078" providerId="LiveId" clId="{176D6BA4-FC55-4DB5-8388-21B63640475E}" dt="2020-12-07T13:36:41.319" v="883" actId="478"/>
          <ac:spMkLst>
            <pc:docMk/>
            <pc:sldMk cId="1767337388" sldId="282"/>
            <ac:spMk id="5" creationId="{C4AF421B-D056-40E7-8637-8080DAD16C39}"/>
          </ac:spMkLst>
        </pc:spChg>
        <pc:spChg chg="add del">
          <ac:chgData name="Eva Vysoka" userId="425938b78162f078" providerId="LiveId" clId="{176D6BA4-FC55-4DB5-8388-21B63640475E}" dt="2020-12-07T13:37:13.447" v="885" actId="22"/>
          <ac:spMkLst>
            <pc:docMk/>
            <pc:sldMk cId="1767337388" sldId="282"/>
            <ac:spMk id="9" creationId="{4657F951-01A7-412F-98E1-985FF27F66E1}"/>
          </ac:spMkLst>
        </pc:spChg>
        <pc:spChg chg="add del mod">
          <ac:chgData name="Eva Vysoka" userId="425938b78162f078" providerId="LiveId" clId="{176D6BA4-FC55-4DB5-8388-21B63640475E}" dt="2020-12-07T13:33:16.244" v="873" actId="26606"/>
          <ac:spMkLst>
            <pc:docMk/>
            <pc:sldMk cId="1767337388" sldId="282"/>
            <ac:spMk id="10" creationId="{F276843B-2A59-4BE5-9EEB-F2AA291C6988}"/>
          </ac:spMkLst>
        </pc:spChg>
        <pc:spChg chg="add mod">
          <ac:chgData name="Eva Vysoka" userId="425938b78162f078" providerId="LiveId" clId="{176D6BA4-FC55-4DB5-8388-21B63640475E}" dt="2020-12-07T13:42:14.161" v="914" actId="14100"/>
          <ac:spMkLst>
            <pc:docMk/>
            <pc:sldMk cId="1767337388" sldId="282"/>
            <ac:spMk id="12" creationId="{0EF25136-68CF-4020-A03C-3010B0754DF2}"/>
          </ac:spMkLst>
        </pc:spChg>
        <pc:graphicFrameChg chg="add del mod modGraphic">
          <ac:chgData name="Eva Vysoka" userId="425938b78162f078" providerId="LiveId" clId="{176D6BA4-FC55-4DB5-8388-21B63640475E}" dt="2020-12-07T13:38:45.685" v="892" actId="478"/>
          <ac:graphicFrameMkLst>
            <pc:docMk/>
            <pc:sldMk cId="1767337388" sldId="282"/>
            <ac:graphicFrameMk id="7" creationId="{9FC37831-DA7C-47A6-89E9-3974C792D678}"/>
          </ac:graphicFrameMkLst>
        </pc:graphicFrameChg>
        <pc:graphicFrameChg chg="add mod modGraphic">
          <ac:chgData name="Eva Vysoka" userId="425938b78162f078" providerId="LiveId" clId="{176D6BA4-FC55-4DB5-8388-21B63640475E}" dt="2020-12-07T13:45:45.119" v="933" actId="2164"/>
          <ac:graphicFrameMkLst>
            <pc:docMk/>
            <pc:sldMk cId="1767337388" sldId="282"/>
            <ac:graphicFrameMk id="8" creationId="{746FA0E9-CACA-4873-90EE-EC488BA44EF9}"/>
          </ac:graphicFrameMkLst>
        </pc:graphicFrameChg>
      </pc:sldChg>
      <pc:sldChg chg="new del">
        <pc:chgData name="Eva Vysoka" userId="425938b78162f078" providerId="LiveId" clId="{176D6BA4-FC55-4DB5-8388-21B63640475E}" dt="2020-12-07T13:29:40.377" v="813" actId="680"/>
        <pc:sldMkLst>
          <pc:docMk/>
          <pc:sldMk cId="2616875793" sldId="282"/>
        </pc:sldMkLst>
      </pc:sldChg>
      <pc:sldChg chg="addSp delSp modSp new del">
        <pc:chgData name="Eva Vysoka" userId="425938b78162f078" providerId="LiveId" clId="{176D6BA4-FC55-4DB5-8388-21B63640475E}" dt="2020-12-07T13:45:06.122" v="930" actId="47"/>
        <pc:sldMkLst>
          <pc:docMk/>
          <pc:sldMk cId="704186258" sldId="283"/>
        </pc:sldMkLst>
        <pc:spChg chg="del">
          <ac:chgData name="Eva Vysoka" userId="425938b78162f078" providerId="LiveId" clId="{176D6BA4-FC55-4DB5-8388-21B63640475E}" dt="2020-12-07T13:36:08.180" v="881"/>
          <ac:spMkLst>
            <pc:docMk/>
            <pc:sldMk cId="704186258" sldId="283"/>
            <ac:spMk id="3" creationId="{562B0CAF-B45A-45B0-B36D-97EBB7699986}"/>
          </ac:spMkLst>
        </pc:spChg>
        <pc:graphicFrameChg chg="add mod">
          <ac:chgData name="Eva Vysoka" userId="425938b78162f078" providerId="LiveId" clId="{176D6BA4-FC55-4DB5-8388-21B63640475E}" dt="2020-12-07T13:36:08.180" v="881"/>
          <ac:graphicFrameMkLst>
            <pc:docMk/>
            <pc:sldMk cId="704186258" sldId="283"/>
            <ac:graphicFrameMk id="6" creationId="{5037D20A-C3F3-4330-8020-C93F555B7F92}"/>
          </ac:graphicFrameMkLst>
        </pc:graphicFrameChg>
      </pc:sldChg>
      <pc:sldChg chg="new del">
        <pc:chgData name="Eva Vysoka" userId="425938b78162f078" providerId="LiveId" clId="{176D6BA4-FC55-4DB5-8388-21B63640475E}" dt="2020-12-07T13:29:39.443" v="812" actId="680"/>
        <pc:sldMkLst>
          <pc:docMk/>
          <pc:sldMk cId="1106011043" sldId="283"/>
        </pc:sldMkLst>
      </pc:sldChg>
      <pc:sldChg chg="addSp delSp modSp new mod modTransition modClrScheme chgLayout">
        <pc:chgData name="Eva Vysoka" userId="425938b78162f078" providerId="LiveId" clId="{176D6BA4-FC55-4DB5-8388-21B63640475E}" dt="2020-12-07T14:15:34.961" v="1565" actId="20577"/>
        <pc:sldMkLst>
          <pc:docMk/>
          <pc:sldMk cId="3656452240" sldId="283"/>
        </pc:sldMkLst>
        <pc:spChg chg="mod">
          <ac:chgData name="Eva Vysoka" userId="425938b78162f078" providerId="LiveId" clId="{176D6BA4-FC55-4DB5-8388-21B63640475E}" dt="2020-12-07T14:15:01.489" v="1558" actId="26606"/>
          <ac:spMkLst>
            <pc:docMk/>
            <pc:sldMk cId="3656452240" sldId="283"/>
            <ac:spMk id="2" creationId="{72B49D62-09D2-44B1-AD42-416CCCA14E9E}"/>
          </ac:spMkLst>
        </pc:spChg>
        <pc:spChg chg="del mod">
          <ac:chgData name="Eva Vysoka" userId="425938b78162f078" providerId="LiveId" clId="{176D6BA4-FC55-4DB5-8388-21B63640475E}" dt="2020-12-07T14:15:01.489" v="1558" actId="26606"/>
          <ac:spMkLst>
            <pc:docMk/>
            <pc:sldMk cId="3656452240" sldId="283"/>
            <ac:spMk id="3" creationId="{7773D4E4-C43B-4BE3-AEAF-8A1A95B6636F}"/>
          </ac:spMkLst>
        </pc:spChg>
        <pc:spChg chg="add mod">
          <ac:chgData name="Eva Vysoka" userId="425938b78162f078" providerId="LiveId" clId="{176D6BA4-FC55-4DB5-8388-21B63640475E}" dt="2020-12-07T14:15:01.489" v="1558" actId="26606"/>
          <ac:spMkLst>
            <pc:docMk/>
            <pc:sldMk cId="3656452240" sldId="283"/>
            <ac:spMk id="9" creationId="{566FD12D-3871-4CAC-AF71-BB633E6A9AFD}"/>
          </ac:spMkLst>
        </pc:spChg>
        <pc:graphicFrameChg chg="add mod">
          <ac:chgData name="Eva Vysoka" userId="425938b78162f078" providerId="LiveId" clId="{176D6BA4-FC55-4DB5-8388-21B63640475E}" dt="2020-12-07T14:15:34.961" v="1565" actId="20577"/>
          <ac:graphicFrameMkLst>
            <pc:docMk/>
            <pc:sldMk cId="3656452240" sldId="283"/>
            <ac:graphicFrameMk id="5" creationId="{C3878879-D67B-4148-92B1-4D0D5586EA15}"/>
          </ac:graphicFrameMkLst>
        </pc:graphicFrameChg>
      </pc:sldChg>
    </pc:docChg>
  </pc:docChgLst>
</pc:chgInfo>
</file>

<file path=ppt/diagrams/_rels/data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10" Type="http://schemas.openxmlformats.org/officeDocument/2006/relationships/image" Target="../media/image15.svg"/><Relationship Id="rId4" Type="http://schemas.openxmlformats.org/officeDocument/2006/relationships/image" Target="../media/image9.svg"/><Relationship Id="rId9" Type="http://schemas.openxmlformats.org/officeDocument/2006/relationships/image" Target="../media/image14.png"/></Relationships>
</file>

<file path=ppt/diagrams/_rels/drawing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10" Type="http://schemas.openxmlformats.org/officeDocument/2006/relationships/image" Target="../media/image15.svg"/><Relationship Id="rId4" Type="http://schemas.openxmlformats.org/officeDocument/2006/relationships/image" Target="../media/image9.svg"/><Relationship Id="rId9" Type="http://schemas.openxmlformats.org/officeDocument/2006/relationships/image" Target="../media/image1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D8EB0F8-B1DA-42CF-B428-73B1DB2405D3}" type="doc">
      <dgm:prSet loTypeId="urn:microsoft.com/office/officeart/2005/8/layout/vProcess5" loCatId="process" qsTypeId="urn:microsoft.com/office/officeart/2005/8/quickstyle/simple1" qsCatId="simple" csTypeId="urn:microsoft.com/office/officeart/2005/8/colors/accent2_2" csCatId="accent2"/>
      <dgm:spPr/>
      <dgm:t>
        <a:bodyPr/>
        <a:lstStyle/>
        <a:p>
          <a:endParaRPr lang="en-US"/>
        </a:p>
      </dgm:t>
    </dgm:pt>
    <dgm:pt modelId="{DBD0AB02-0E44-4CFF-B059-6E4C970908FA}">
      <dgm:prSet/>
      <dgm:spPr/>
      <dgm:t>
        <a:bodyPr/>
        <a:lstStyle/>
        <a:p>
          <a:r>
            <a:rPr lang="en-US" i="1"/>
            <a:t>bibliografická komunikácie</a:t>
          </a:r>
          <a:r>
            <a:rPr lang="en-US" i="0"/>
            <a:t> je založená na </a:t>
          </a:r>
          <a:r>
            <a:rPr lang="en-US" i="1" u="sng"/>
            <a:t>texte</a:t>
          </a:r>
          <a:r>
            <a:rPr lang="en-US" i="0"/>
            <a:t> </a:t>
          </a:r>
          <a:endParaRPr lang="en-US"/>
        </a:p>
      </dgm:t>
    </dgm:pt>
    <dgm:pt modelId="{97AA03B4-0E80-40E1-897F-AEFB1D2C108B}" type="parTrans" cxnId="{2F2B12CB-0781-4CEF-8345-B8307F009AFE}">
      <dgm:prSet/>
      <dgm:spPr/>
      <dgm:t>
        <a:bodyPr/>
        <a:lstStyle/>
        <a:p>
          <a:endParaRPr lang="en-US"/>
        </a:p>
      </dgm:t>
    </dgm:pt>
    <dgm:pt modelId="{07040E0C-9CD1-4240-B0F0-81B44FE7AEAC}" type="sibTrans" cxnId="{2F2B12CB-0781-4CEF-8345-B8307F009AFE}">
      <dgm:prSet/>
      <dgm:spPr/>
      <dgm:t>
        <a:bodyPr/>
        <a:lstStyle/>
        <a:p>
          <a:endParaRPr lang="en-US"/>
        </a:p>
      </dgm:t>
    </dgm:pt>
    <dgm:pt modelId="{0802603D-66D5-4899-927A-0F031C7C1616}">
      <dgm:prSet/>
      <dgm:spPr/>
      <dgm:t>
        <a:bodyPr/>
        <a:lstStyle/>
        <a:p>
          <a:r>
            <a:rPr lang="en-US"/>
            <a:t>opozícia</a:t>
          </a:r>
          <a:r>
            <a:rPr lang="en-US" i="1"/>
            <a:t> prototext - metatext</a:t>
          </a:r>
          <a:r>
            <a:rPr lang="en-US"/>
            <a:t>, </a:t>
          </a:r>
        </a:p>
      </dgm:t>
    </dgm:pt>
    <dgm:pt modelId="{2158CBE7-EDE2-47E9-A9DD-76CA4DB1F2D6}" type="parTrans" cxnId="{B2BBAC5C-A90B-44C9-8474-717A43CD3E4F}">
      <dgm:prSet/>
      <dgm:spPr/>
      <dgm:t>
        <a:bodyPr/>
        <a:lstStyle/>
        <a:p>
          <a:endParaRPr lang="en-US"/>
        </a:p>
      </dgm:t>
    </dgm:pt>
    <dgm:pt modelId="{15F85443-ACE4-4162-A12A-3E5DED337B9A}" type="sibTrans" cxnId="{B2BBAC5C-A90B-44C9-8474-717A43CD3E4F}">
      <dgm:prSet/>
      <dgm:spPr/>
      <dgm:t>
        <a:bodyPr/>
        <a:lstStyle/>
        <a:p>
          <a:endParaRPr lang="en-US"/>
        </a:p>
      </dgm:t>
    </dgm:pt>
    <dgm:pt modelId="{B9394DBA-5647-4205-86FA-8E32D055A57C}">
      <dgm:prSet/>
      <dgm:spPr/>
      <dgm:t>
        <a:bodyPr/>
        <a:lstStyle/>
        <a:p>
          <a:r>
            <a:rPr lang="en-US"/>
            <a:t>opozícia </a:t>
          </a:r>
          <a:r>
            <a:rPr lang="en-US" i="1"/>
            <a:t>komunikát - metakomunikát</a:t>
          </a:r>
          <a:r>
            <a:rPr lang="en-US"/>
            <a:t>. </a:t>
          </a:r>
        </a:p>
      </dgm:t>
    </dgm:pt>
    <dgm:pt modelId="{DD5197E5-68A1-48F0-AC7A-378D3563A877}" type="parTrans" cxnId="{1416562D-4FF3-404F-AB93-0124C8E6EFC2}">
      <dgm:prSet/>
      <dgm:spPr/>
      <dgm:t>
        <a:bodyPr/>
        <a:lstStyle/>
        <a:p>
          <a:endParaRPr lang="en-US"/>
        </a:p>
      </dgm:t>
    </dgm:pt>
    <dgm:pt modelId="{7300418D-546C-4E4C-8C5B-B5E2E14D6F9A}" type="sibTrans" cxnId="{1416562D-4FF3-404F-AB93-0124C8E6EFC2}">
      <dgm:prSet/>
      <dgm:spPr/>
      <dgm:t>
        <a:bodyPr/>
        <a:lstStyle/>
        <a:p>
          <a:endParaRPr lang="en-US"/>
        </a:p>
      </dgm:t>
    </dgm:pt>
    <dgm:pt modelId="{3BC29B54-0AEA-4CC9-A01F-B364FFD16500}">
      <dgm:prSet/>
      <dgm:spPr/>
      <dgm:t>
        <a:bodyPr/>
        <a:lstStyle/>
        <a:p>
          <a:r>
            <a:rPr lang="en-US"/>
            <a:t>bibliografická komunikácia je vlastne </a:t>
          </a:r>
          <a:r>
            <a:rPr lang="en-US" i="1"/>
            <a:t>metakomunikáciou</a:t>
          </a:r>
          <a:endParaRPr lang="en-US"/>
        </a:p>
      </dgm:t>
    </dgm:pt>
    <dgm:pt modelId="{184259BF-9A9F-4714-AA45-8A8DF6A5A1B1}" type="parTrans" cxnId="{5429CB4B-6FB7-4173-A606-B2AA9AB33058}">
      <dgm:prSet/>
      <dgm:spPr/>
      <dgm:t>
        <a:bodyPr/>
        <a:lstStyle/>
        <a:p>
          <a:endParaRPr lang="en-US"/>
        </a:p>
      </dgm:t>
    </dgm:pt>
    <dgm:pt modelId="{18951C8C-28D7-4021-993D-7394856FDFCB}" type="sibTrans" cxnId="{5429CB4B-6FB7-4173-A606-B2AA9AB33058}">
      <dgm:prSet/>
      <dgm:spPr/>
      <dgm:t>
        <a:bodyPr/>
        <a:lstStyle/>
        <a:p>
          <a:endParaRPr lang="en-US"/>
        </a:p>
      </dgm:t>
    </dgm:pt>
    <dgm:pt modelId="{2866FFAC-1757-4D65-9CDA-290969C24167}" type="pres">
      <dgm:prSet presAssocID="{9D8EB0F8-B1DA-42CF-B428-73B1DB2405D3}" presName="outerComposite" presStyleCnt="0">
        <dgm:presLayoutVars>
          <dgm:chMax val="5"/>
          <dgm:dir/>
          <dgm:resizeHandles val="exact"/>
        </dgm:presLayoutVars>
      </dgm:prSet>
      <dgm:spPr/>
    </dgm:pt>
    <dgm:pt modelId="{86FCEA80-8120-4CDB-AF90-53F10C82F747}" type="pres">
      <dgm:prSet presAssocID="{9D8EB0F8-B1DA-42CF-B428-73B1DB2405D3}" presName="dummyMaxCanvas" presStyleCnt="0">
        <dgm:presLayoutVars/>
      </dgm:prSet>
      <dgm:spPr/>
    </dgm:pt>
    <dgm:pt modelId="{2050E283-DD74-4EEF-9734-107BB6BFAAFF}" type="pres">
      <dgm:prSet presAssocID="{9D8EB0F8-B1DA-42CF-B428-73B1DB2405D3}" presName="FourNodes_1" presStyleLbl="node1" presStyleIdx="0" presStyleCnt="4">
        <dgm:presLayoutVars>
          <dgm:bulletEnabled val="1"/>
        </dgm:presLayoutVars>
      </dgm:prSet>
      <dgm:spPr/>
    </dgm:pt>
    <dgm:pt modelId="{A32F3419-0D6F-4175-A3FE-027B0061750B}" type="pres">
      <dgm:prSet presAssocID="{9D8EB0F8-B1DA-42CF-B428-73B1DB2405D3}" presName="FourNodes_2" presStyleLbl="node1" presStyleIdx="1" presStyleCnt="4">
        <dgm:presLayoutVars>
          <dgm:bulletEnabled val="1"/>
        </dgm:presLayoutVars>
      </dgm:prSet>
      <dgm:spPr/>
    </dgm:pt>
    <dgm:pt modelId="{EE144065-160F-455B-ADBA-2A4771EBFEC5}" type="pres">
      <dgm:prSet presAssocID="{9D8EB0F8-B1DA-42CF-B428-73B1DB2405D3}" presName="FourNodes_3" presStyleLbl="node1" presStyleIdx="2" presStyleCnt="4">
        <dgm:presLayoutVars>
          <dgm:bulletEnabled val="1"/>
        </dgm:presLayoutVars>
      </dgm:prSet>
      <dgm:spPr/>
    </dgm:pt>
    <dgm:pt modelId="{AFFB7D47-3274-4114-B7B2-8DC0AD22BDC8}" type="pres">
      <dgm:prSet presAssocID="{9D8EB0F8-B1DA-42CF-B428-73B1DB2405D3}" presName="FourNodes_4" presStyleLbl="node1" presStyleIdx="3" presStyleCnt="4">
        <dgm:presLayoutVars>
          <dgm:bulletEnabled val="1"/>
        </dgm:presLayoutVars>
      </dgm:prSet>
      <dgm:spPr/>
    </dgm:pt>
    <dgm:pt modelId="{D33360F7-81B1-4B4D-B636-E1CD2191E4E9}" type="pres">
      <dgm:prSet presAssocID="{9D8EB0F8-B1DA-42CF-B428-73B1DB2405D3}" presName="FourConn_1-2" presStyleLbl="fgAccFollowNode1" presStyleIdx="0" presStyleCnt="3">
        <dgm:presLayoutVars>
          <dgm:bulletEnabled val="1"/>
        </dgm:presLayoutVars>
      </dgm:prSet>
      <dgm:spPr/>
    </dgm:pt>
    <dgm:pt modelId="{BD026C50-F39D-47A1-8158-38D1C46213C1}" type="pres">
      <dgm:prSet presAssocID="{9D8EB0F8-B1DA-42CF-B428-73B1DB2405D3}" presName="FourConn_2-3" presStyleLbl="fgAccFollowNode1" presStyleIdx="1" presStyleCnt="3">
        <dgm:presLayoutVars>
          <dgm:bulletEnabled val="1"/>
        </dgm:presLayoutVars>
      </dgm:prSet>
      <dgm:spPr/>
    </dgm:pt>
    <dgm:pt modelId="{CFF882ED-B0F5-427F-B038-14A1F3F91922}" type="pres">
      <dgm:prSet presAssocID="{9D8EB0F8-B1DA-42CF-B428-73B1DB2405D3}" presName="FourConn_3-4" presStyleLbl="fgAccFollowNode1" presStyleIdx="2" presStyleCnt="3">
        <dgm:presLayoutVars>
          <dgm:bulletEnabled val="1"/>
        </dgm:presLayoutVars>
      </dgm:prSet>
      <dgm:spPr/>
    </dgm:pt>
    <dgm:pt modelId="{71B07F92-430E-471C-A6DE-6C872C56DF6B}" type="pres">
      <dgm:prSet presAssocID="{9D8EB0F8-B1DA-42CF-B428-73B1DB2405D3}" presName="FourNodes_1_text" presStyleLbl="node1" presStyleIdx="3" presStyleCnt="4">
        <dgm:presLayoutVars>
          <dgm:bulletEnabled val="1"/>
        </dgm:presLayoutVars>
      </dgm:prSet>
      <dgm:spPr/>
    </dgm:pt>
    <dgm:pt modelId="{828838AF-2B00-4AE1-A896-F7DAA4134007}" type="pres">
      <dgm:prSet presAssocID="{9D8EB0F8-B1DA-42CF-B428-73B1DB2405D3}" presName="FourNodes_2_text" presStyleLbl="node1" presStyleIdx="3" presStyleCnt="4">
        <dgm:presLayoutVars>
          <dgm:bulletEnabled val="1"/>
        </dgm:presLayoutVars>
      </dgm:prSet>
      <dgm:spPr/>
    </dgm:pt>
    <dgm:pt modelId="{E7A63544-2DA1-4E67-AD70-B162BFA089FF}" type="pres">
      <dgm:prSet presAssocID="{9D8EB0F8-B1DA-42CF-B428-73B1DB2405D3}" presName="FourNodes_3_text" presStyleLbl="node1" presStyleIdx="3" presStyleCnt="4">
        <dgm:presLayoutVars>
          <dgm:bulletEnabled val="1"/>
        </dgm:presLayoutVars>
      </dgm:prSet>
      <dgm:spPr/>
    </dgm:pt>
    <dgm:pt modelId="{FA0A7929-EA1A-460F-8ED5-4A0EC6DD1ACA}" type="pres">
      <dgm:prSet presAssocID="{9D8EB0F8-B1DA-42CF-B428-73B1DB2405D3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E0864B1F-DBC2-4B71-AC01-B1911FA12A34}" type="presOf" srcId="{DBD0AB02-0E44-4CFF-B059-6E4C970908FA}" destId="{71B07F92-430E-471C-A6DE-6C872C56DF6B}" srcOrd="1" destOrd="0" presId="urn:microsoft.com/office/officeart/2005/8/layout/vProcess5"/>
    <dgm:cxn modelId="{1416562D-4FF3-404F-AB93-0124C8E6EFC2}" srcId="{9D8EB0F8-B1DA-42CF-B428-73B1DB2405D3}" destId="{B9394DBA-5647-4205-86FA-8E32D055A57C}" srcOrd="2" destOrd="0" parTransId="{DD5197E5-68A1-48F0-AC7A-378D3563A877}" sibTransId="{7300418D-546C-4E4C-8C5B-B5E2E14D6F9A}"/>
    <dgm:cxn modelId="{E2F56F35-4619-41D0-93E8-1B7F5A250DD4}" type="presOf" srcId="{9D8EB0F8-B1DA-42CF-B428-73B1DB2405D3}" destId="{2866FFAC-1757-4D65-9CDA-290969C24167}" srcOrd="0" destOrd="0" presId="urn:microsoft.com/office/officeart/2005/8/layout/vProcess5"/>
    <dgm:cxn modelId="{B2BBAC5C-A90B-44C9-8474-717A43CD3E4F}" srcId="{9D8EB0F8-B1DA-42CF-B428-73B1DB2405D3}" destId="{0802603D-66D5-4899-927A-0F031C7C1616}" srcOrd="1" destOrd="0" parTransId="{2158CBE7-EDE2-47E9-A9DD-76CA4DB1F2D6}" sibTransId="{15F85443-ACE4-4162-A12A-3E5DED337B9A}"/>
    <dgm:cxn modelId="{49474764-1ECA-4D23-A789-C5391D29D8DC}" type="presOf" srcId="{DBD0AB02-0E44-4CFF-B059-6E4C970908FA}" destId="{2050E283-DD74-4EEF-9734-107BB6BFAAFF}" srcOrd="0" destOrd="0" presId="urn:microsoft.com/office/officeart/2005/8/layout/vProcess5"/>
    <dgm:cxn modelId="{BA04A945-49CE-4FB7-AEBB-B0ECDA8990E1}" type="presOf" srcId="{0802603D-66D5-4899-927A-0F031C7C1616}" destId="{A32F3419-0D6F-4175-A3FE-027B0061750B}" srcOrd="0" destOrd="0" presId="urn:microsoft.com/office/officeart/2005/8/layout/vProcess5"/>
    <dgm:cxn modelId="{C7DB6767-7156-4874-84B3-221920198AE6}" type="presOf" srcId="{15F85443-ACE4-4162-A12A-3E5DED337B9A}" destId="{BD026C50-F39D-47A1-8158-38D1C46213C1}" srcOrd="0" destOrd="0" presId="urn:microsoft.com/office/officeart/2005/8/layout/vProcess5"/>
    <dgm:cxn modelId="{690C144A-ECA7-4124-8B95-73E5AB44A367}" type="presOf" srcId="{07040E0C-9CD1-4240-B0F0-81B44FE7AEAC}" destId="{D33360F7-81B1-4B4D-B636-E1CD2191E4E9}" srcOrd="0" destOrd="0" presId="urn:microsoft.com/office/officeart/2005/8/layout/vProcess5"/>
    <dgm:cxn modelId="{5429CB4B-6FB7-4173-A606-B2AA9AB33058}" srcId="{9D8EB0F8-B1DA-42CF-B428-73B1DB2405D3}" destId="{3BC29B54-0AEA-4CC9-A01F-B364FFD16500}" srcOrd="3" destOrd="0" parTransId="{184259BF-9A9F-4714-AA45-8A8DF6A5A1B1}" sibTransId="{18951C8C-28D7-4021-993D-7394856FDFCB}"/>
    <dgm:cxn modelId="{4049876C-5460-4FE9-AC53-D715E5B73EA4}" type="presOf" srcId="{B9394DBA-5647-4205-86FA-8E32D055A57C}" destId="{EE144065-160F-455B-ADBA-2A4771EBFEC5}" srcOrd="0" destOrd="0" presId="urn:microsoft.com/office/officeart/2005/8/layout/vProcess5"/>
    <dgm:cxn modelId="{605E8B90-F7BA-4576-BBE9-77549A8EC23A}" type="presOf" srcId="{B9394DBA-5647-4205-86FA-8E32D055A57C}" destId="{E7A63544-2DA1-4E67-AD70-B162BFA089FF}" srcOrd="1" destOrd="0" presId="urn:microsoft.com/office/officeart/2005/8/layout/vProcess5"/>
    <dgm:cxn modelId="{5580BCA0-5A89-4069-BB19-460FF97F1383}" type="presOf" srcId="{3BC29B54-0AEA-4CC9-A01F-B364FFD16500}" destId="{FA0A7929-EA1A-460F-8ED5-4A0EC6DD1ACA}" srcOrd="1" destOrd="0" presId="urn:microsoft.com/office/officeart/2005/8/layout/vProcess5"/>
    <dgm:cxn modelId="{464387A5-5EA4-430F-9AEE-CDFFAA375191}" type="presOf" srcId="{0802603D-66D5-4899-927A-0F031C7C1616}" destId="{828838AF-2B00-4AE1-A896-F7DAA4134007}" srcOrd="1" destOrd="0" presId="urn:microsoft.com/office/officeart/2005/8/layout/vProcess5"/>
    <dgm:cxn modelId="{2F2B12CB-0781-4CEF-8345-B8307F009AFE}" srcId="{9D8EB0F8-B1DA-42CF-B428-73B1DB2405D3}" destId="{DBD0AB02-0E44-4CFF-B059-6E4C970908FA}" srcOrd="0" destOrd="0" parTransId="{97AA03B4-0E80-40E1-897F-AEFB1D2C108B}" sibTransId="{07040E0C-9CD1-4240-B0F0-81B44FE7AEAC}"/>
    <dgm:cxn modelId="{3C4CF7D9-3D14-41B8-8DE2-0FECE2F71956}" type="presOf" srcId="{3BC29B54-0AEA-4CC9-A01F-B364FFD16500}" destId="{AFFB7D47-3274-4114-B7B2-8DC0AD22BDC8}" srcOrd="0" destOrd="0" presId="urn:microsoft.com/office/officeart/2005/8/layout/vProcess5"/>
    <dgm:cxn modelId="{FE4DE5F0-1AE3-4027-A8D3-831F73C3E87A}" type="presOf" srcId="{7300418D-546C-4E4C-8C5B-B5E2E14D6F9A}" destId="{CFF882ED-B0F5-427F-B038-14A1F3F91922}" srcOrd="0" destOrd="0" presId="urn:microsoft.com/office/officeart/2005/8/layout/vProcess5"/>
    <dgm:cxn modelId="{B0FBB8FE-3B58-4FD1-809B-C16105298920}" type="presParOf" srcId="{2866FFAC-1757-4D65-9CDA-290969C24167}" destId="{86FCEA80-8120-4CDB-AF90-53F10C82F747}" srcOrd="0" destOrd="0" presId="urn:microsoft.com/office/officeart/2005/8/layout/vProcess5"/>
    <dgm:cxn modelId="{CD3E7D31-00CE-4641-B251-EC308EE4ACC7}" type="presParOf" srcId="{2866FFAC-1757-4D65-9CDA-290969C24167}" destId="{2050E283-DD74-4EEF-9734-107BB6BFAAFF}" srcOrd="1" destOrd="0" presId="urn:microsoft.com/office/officeart/2005/8/layout/vProcess5"/>
    <dgm:cxn modelId="{8F61E960-6978-44B9-BC19-755E75521B85}" type="presParOf" srcId="{2866FFAC-1757-4D65-9CDA-290969C24167}" destId="{A32F3419-0D6F-4175-A3FE-027B0061750B}" srcOrd="2" destOrd="0" presId="urn:microsoft.com/office/officeart/2005/8/layout/vProcess5"/>
    <dgm:cxn modelId="{F2159255-982B-467B-9B46-8B9F8C674EC0}" type="presParOf" srcId="{2866FFAC-1757-4D65-9CDA-290969C24167}" destId="{EE144065-160F-455B-ADBA-2A4771EBFEC5}" srcOrd="3" destOrd="0" presId="urn:microsoft.com/office/officeart/2005/8/layout/vProcess5"/>
    <dgm:cxn modelId="{34CFFCCB-2C5C-4578-95DC-423C859719ED}" type="presParOf" srcId="{2866FFAC-1757-4D65-9CDA-290969C24167}" destId="{AFFB7D47-3274-4114-B7B2-8DC0AD22BDC8}" srcOrd="4" destOrd="0" presId="urn:microsoft.com/office/officeart/2005/8/layout/vProcess5"/>
    <dgm:cxn modelId="{A7E9F1C7-E08C-4D05-AEE6-3284847F15FD}" type="presParOf" srcId="{2866FFAC-1757-4D65-9CDA-290969C24167}" destId="{D33360F7-81B1-4B4D-B636-E1CD2191E4E9}" srcOrd="5" destOrd="0" presId="urn:microsoft.com/office/officeart/2005/8/layout/vProcess5"/>
    <dgm:cxn modelId="{BE2DCECD-80CC-4DB3-B5A2-EE411E293C3E}" type="presParOf" srcId="{2866FFAC-1757-4D65-9CDA-290969C24167}" destId="{BD026C50-F39D-47A1-8158-38D1C46213C1}" srcOrd="6" destOrd="0" presId="urn:microsoft.com/office/officeart/2005/8/layout/vProcess5"/>
    <dgm:cxn modelId="{083E65A9-A3EB-41E2-AEFB-184F0772D6E0}" type="presParOf" srcId="{2866FFAC-1757-4D65-9CDA-290969C24167}" destId="{CFF882ED-B0F5-427F-B038-14A1F3F91922}" srcOrd="7" destOrd="0" presId="urn:microsoft.com/office/officeart/2005/8/layout/vProcess5"/>
    <dgm:cxn modelId="{DEC71CCB-E050-49C7-A12D-6BEAC8C726DA}" type="presParOf" srcId="{2866FFAC-1757-4D65-9CDA-290969C24167}" destId="{71B07F92-430E-471C-A6DE-6C872C56DF6B}" srcOrd="8" destOrd="0" presId="urn:microsoft.com/office/officeart/2005/8/layout/vProcess5"/>
    <dgm:cxn modelId="{EED4D883-74D5-4623-9956-AF7B9087D031}" type="presParOf" srcId="{2866FFAC-1757-4D65-9CDA-290969C24167}" destId="{828838AF-2B00-4AE1-A896-F7DAA4134007}" srcOrd="9" destOrd="0" presId="urn:microsoft.com/office/officeart/2005/8/layout/vProcess5"/>
    <dgm:cxn modelId="{8B86085B-E7D4-4A3C-9156-E032D8D0A11C}" type="presParOf" srcId="{2866FFAC-1757-4D65-9CDA-290969C24167}" destId="{E7A63544-2DA1-4E67-AD70-B162BFA089FF}" srcOrd="10" destOrd="0" presId="urn:microsoft.com/office/officeart/2005/8/layout/vProcess5"/>
    <dgm:cxn modelId="{85DDF629-DE68-4995-8C41-ECBE1A755B41}" type="presParOf" srcId="{2866FFAC-1757-4D65-9CDA-290969C24167}" destId="{FA0A7929-EA1A-460F-8ED5-4A0EC6DD1ACA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4127E1E6-416B-49D8-BC98-43A6BD2136CB}" type="doc">
      <dgm:prSet loTypeId="urn:microsoft.com/office/officeart/2005/8/layout/hierarchy1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A6F27DE-D2B0-480D-8313-8ED9B732E1E6}">
      <dgm:prSet/>
      <dgm:spPr/>
      <dgm:t>
        <a:bodyPr/>
        <a:lstStyle/>
        <a:p>
          <a:r>
            <a:rPr lang="sk-SK" i="1"/>
            <a:t>Textom je  akýkoľvek dokument</a:t>
          </a:r>
          <a:r>
            <a:rPr lang="sk-SK" i="0"/>
            <a:t> – TEXT, OBRAZ, ZVUK, VIDEO – má tému, jazyk a štýl </a:t>
          </a:r>
          <a:endParaRPr lang="en-US"/>
        </a:p>
      </dgm:t>
    </dgm:pt>
    <dgm:pt modelId="{0D84CC2D-7865-4DAF-9C4C-550F171138D4}" type="parTrans" cxnId="{A6194BF7-C471-4644-9AC9-E632C5BE1EC0}">
      <dgm:prSet/>
      <dgm:spPr/>
      <dgm:t>
        <a:bodyPr/>
        <a:lstStyle/>
        <a:p>
          <a:endParaRPr lang="en-US"/>
        </a:p>
      </dgm:t>
    </dgm:pt>
    <dgm:pt modelId="{8C44D290-FFD4-4A86-8336-705DB5572EB8}" type="sibTrans" cxnId="{A6194BF7-C471-4644-9AC9-E632C5BE1EC0}">
      <dgm:prSet/>
      <dgm:spPr/>
      <dgm:t>
        <a:bodyPr/>
        <a:lstStyle/>
        <a:p>
          <a:endParaRPr lang="en-US"/>
        </a:p>
      </dgm:t>
    </dgm:pt>
    <dgm:pt modelId="{E9BEEF59-7640-417E-8CE1-6D2547EFB6CB}">
      <dgm:prSet/>
      <dgm:spPr/>
      <dgm:t>
        <a:bodyPr/>
        <a:lstStyle/>
        <a:p>
          <a:r>
            <a:rPr lang="sk-SK"/>
            <a:t>Fyzická forma nosiča nie je z hľadiska predmetu bibliografie dôležitá </a:t>
          </a:r>
          <a:endParaRPr lang="en-US"/>
        </a:p>
      </dgm:t>
    </dgm:pt>
    <dgm:pt modelId="{A583EB28-7928-4BD1-80E7-003482BC83A1}" type="parTrans" cxnId="{B830095C-D103-4218-81FB-A36D06CCE150}">
      <dgm:prSet/>
      <dgm:spPr/>
      <dgm:t>
        <a:bodyPr/>
        <a:lstStyle/>
        <a:p>
          <a:endParaRPr lang="en-US"/>
        </a:p>
      </dgm:t>
    </dgm:pt>
    <dgm:pt modelId="{7060D7A1-FFDF-447B-A2E7-8FDA2AA252A1}" type="sibTrans" cxnId="{B830095C-D103-4218-81FB-A36D06CCE150}">
      <dgm:prSet/>
      <dgm:spPr/>
      <dgm:t>
        <a:bodyPr/>
        <a:lstStyle/>
        <a:p>
          <a:endParaRPr lang="en-US"/>
        </a:p>
      </dgm:t>
    </dgm:pt>
    <dgm:pt modelId="{7635AEDF-2829-4BF0-9D07-2F7CFCE94BBF}">
      <dgm:prSet/>
      <dgm:spPr/>
      <dgm:t>
        <a:bodyPr/>
        <a:lstStyle/>
        <a:p>
          <a:r>
            <a:rPr lang="sk-SK" dirty="0"/>
            <a:t>V bibliografii je možné spracovať a sprístupňovať nielen písomné dokumenty, texty, ale aj grafiku, hudbu, predmety, počítačové súbory a pod.</a:t>
          </a:r>
          <a:endParaRPr lang="en-US" dirty="0"/>
        </a:p>
      </dgm:t>
    </dgm:pt>
    <dgm:pt modelId="{A97C5B40-B5A9-48D3-BF6D-C0FA487A7CA1}" type="parTrans" cxnId="{1C0ED731-97AF-4A83-9A1F-76CCC827EAC0}">
      <dgm:prSet/>
      <dgm:spPr/>
      <dgm:t>
        <a:bodyPr/>
        <a:lstStyle/>
        <a:p>
          <a:endParaRPr lang="en-US"/>
        </a:p>
      </dgm:t>
    </dgm:pt>
    <dgm:pt modelId="{28A5C151-59BB-4B77-8D48-627C059E246A}" type="sibTrans" cxnId="{1C0ED731-97AF-4A83-9A1F-76CCC827EAC0}">
      <dgm:prSet/>
      <dgm:spPr/>
      <dgm:t>
        <a:bodyPr/>
        <a:lstStyle/>
        <a:p>
          <a:endParaRPr lang="en-US"/>
        </a:p>
      </dgm:t>
    </dgm:pt>
    <dgm:pt modelId="{5DFBB278-D40E-4DAC-95D5-974AD1F03223}" type="pres">
      <dgm:prSet presAssocID="{4127E1E6-416B-49D8-BC98-43A6BD2136C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5E83E3C4-406F-47B0-B0F9-232EEF525964}" type="pres">
      <dgm:prSet presAssocID="{EA6F27DE-D2B0-480D-8313-8ED9B732E1E6}" presName="hierRoot1" presStyleCnt="0"/>
      <dgm:spPr/>
    </dgm:pt>
    <dgm:pt modelId="{A3FF517C-C744-49EE-89DF-CACDCF3AFFCE}" type="pres">
      <dgm:prSet presAssocID="{EA6F27DE-D2B0-480D-8313-8ED9B732E1E6}" presName="composite" presStyleCnt="0"/>
      <dgm:spPr/>
    </dgm:pt>
    <dgm:pt modelId="{C74C9642-CA68-4259-A5CC-8180F831F6F8}" type="pres">
      <dgm:prSet presAssocID="{EA6F27DE-D2B0-480D-8313-8ED9B732E1E6}" presName="background" presStyleLbl="node0" presStyleIdx="0" presStyleCnt="3"/>
      <dgm:spPr/>
    </dgm:pt>
    <dgm:pt modelId="{2E265936-79EA-4772-9819-8197F62E6A30}" type="pres">
      <dgm:prSet presAssocID="{EA6F27DE-D2B0-480D-8313-8ED9B732E1E6}" presName="text" presStyleLbl="fgAcc0" presStyleIdx="0" presStyleCnt="3">
        <dgm:presLayoutVars>
          <dgm:chPref val="3"/>
        </dgm:presLayoutVars>
      </dgm:prSet>
      <dgm:spPr/>
    </dgm:pt>
    <dgm:pt modelId="{3BD56565-DC5F-4B02-AB3E-E56CF26EBC20}" type="pres">
      <dgm:prSet presAssocID="{EA6F27DE-D2B0-480D-8313-8ED9B732E1E6}" presName="hierChild2" presStyleCnt="0"/>
      <dgm:spPr/>
    </dgm:pt>
    <dgm:pt modelId="{3ABDD88C-5340-41AC-A933-883D6038D740}" type="pres">
      <dgm:prSet presAssocID="{E9BEEF59-7640-417E-8CE1-6D2547EFB6CB}" presName="hierRoot1" presStyleCnt="0"/>
      <dgm:spPr/>
    </dgm:pt>
    <dgm:pt modelId="{D3CA32A2-B69F-456B-8E34-8B16BBA690B3}" type="pres">
      <dgm:prSet presAssocID="{E9BEEF59-7640-417E-8CE1-6D2547EFB6CB}" presName="composite" presStyleCnt="0"/>
      <dgm:spPr/>
    </dgm:pt>
    <dgm:pt modelId="{147F9F16-8184-4B07-8393-B912331E8553}" type="pres">
      <dgm:prSet presAssocID="{E9BEEF59-7640-417E-8CE1-6D2547EFB6CB}" presName="background" presStyleLbl="node0" presStyleIdx="1" presStyleCnt="3"/>
      <dgm:spPr/>
    </dgm:pt>
    <dgm:pt modelId="{06B83A59-98E0-417A-BF4B-8A1079D524F1}" type="pres">
      <dgm:prSet presAssocID="{E9BEEF59-7640-417E-8CE1-6D2547EFB6CB}" presName="text" presStyleLbl="fgAcc0" presStyleIdx="1" presStyleCnt="3">
        <dgm:presLayoutVars>
          <dgm:chPref val="3"/>
        </dgm:presLayoutVars>
      </dgm:prSet>
      <dgm:spPr/>
    </dgm:pt>
    <dgm:pt modelId="{C3DEBBB9-6FD4-4FED-B196-C54C4F068873}" type="pres">
      <dgm:prSet presAssocID="{E9BEEF59-7640-417E-8CE1-6D2547EFB6CB}" presName="hierChild2" presStyleCnt="0"/>
      <dgm:spPr/>
    </dgm:pt>
    <dgm:pt modelId="{00A8558B-90D6-4F3E-9CF3-DBCF7D98275C}" type="pres">
      <dgm:prSet presAssocID="{7635AEDF-2829-4BF0-9D07-2F7CFCE94BBF}" presName="hierRoot1" presStyleCnt="0"/>
      <dgm:spPr/>
    </dgm:pt>
    <dgm:pt modelId="{CEA65E34-B044-48ED-B458-F185409C8A20}" type="pres">
      <dgm:prSet presAssocID="{7635AEDF-2829-4BF0-9D07-2F7CFCE94BBF}" presName="composite" presStyleCnt="0"/>
      <dgm:spPr/>
    </dgm:pt>
    <dgm:pt modelId="{DBEDE9A5-300D-4FD6-B6EE-22271920ACBB}" type="pres">
      <dgm:prSet presAssocID="{7635AEDF-2829-4BF0-9D07-2F7CFCE94BBF}" presName="background" presStyleLbl="node0" presStyleIdx="2" presStyleCnt="3"/>
      <dgm:spPr/>
    </dgm:pt>
    <dgm:pt modelId="{D25CD43F-0816-412A-83CD-EEBE1E16AC15}" type="pres">
      <dgm:prSet presAssocID="{7635AEDF-2829-4BF0-9D07-2F7CFCE94BBF}" presName="text" presStyleLbl="fgAcc0" presStyleIdx="2" presStyleCnt="3">
        <dgm:presLayoutVars>
          <dgm:chPref val="3"/>
        </dgm:presLayoutVars>
      </dgm:prSet>
      <dgm:spPr/>
    </dgm:pt>
    <dgm:pt modelId="{DEE173F3-21A4-4D64-9CC9-3926DD83EA95}" type="pres">
      <dgm:prSet presAssocID="{7635AEDF-2829-4BF0-9D07-2F7CFCE94BBF}" presName="hierChild2" presStyleCnt="0"/>
      <dgm:spPr/>
    </dgm:pt>
  </dgm:ptLst>
  <dgm:cxnLst>
    <dgm:cxn modelId="{DA9A8E24-BE7E-4F47-9DCB-3CC94E20C2CE}" type="presOf" srcId="{E9BEEF59-7640-417E-8CE1-6D2547EFB6CB}" destId="{06B83A59-98E0-417A-BF4B-8A1079D524F1}" srcOrd="0" destOrd="0" presId="urn:microsoft.com/office/officeart/2005/8/layout/hierarchy1"/>
    <dgm:cxn modelId="{1C0ED731-97AF-4A83-9A1F-76CCC827EAC0}" srcId="{4127E1E6-416B-49D8-BC98-43A6BD2136CB}" destId="{7635AEDF-2829-4BF0-9D07-2F7CFCE94BBF}" srcOrd="2" destOrd="0" parTransId="{A97C5B40-B5A9-48D3-BF6D-C0FA487A7CA1}" sibTransId="{28A5C151-59BB-4B77-8D48-627C059E246A}"/>
    <dgm:cxn modelId="{B830095C-D103-4218-81FB-A36D06CCE150}" srcId="{4127E1E6-416B-49D8-BC98-43A6BD2136CB}" destId="{E9BEEF59-7640-417E-8CE1-6D2547EFB6CB}" srcOrd="1" destOrd="0" parTransId="{A583EB28-7928-4BD1-80E7-003482BC83A1}" sibTransId="{7060D7A1-FFDF-447B-A2E7-8FDA2AA252A1}"/>
    <dgm:cxn modelId="{BDEC5644-7644-44A4-A485-33A77E10611A}" type="presOf" srcId="{7635AEDF-2829-4BF0-9D07-2F7CFCE94BBF}" destId="{D25CD43F-0816-412A-83CD-EEBE1E16AC15}" srcOrd="0" destOrd="0" presId="urn:microsoft.com/office/officeart/2005/8/layout/hierarchy1"/>
    <dgm:cxn modelId="{0A6E7766-8503-4163-9696-B358388D4D71}" type="presOf" srcId="{4127E1E6-416B-49D8-BC98-43A6BD2136CB}" destId="{5DFBB278-D40E-4DAC-95D5-974AD1F03223}" srcOrd="0" destOrd="0" presId="urn:microsoft.com/office/officeart/2005/8/layout/hierarchy1"/>
    <dgm:cxn modelId="{5C61A957-5331-4A08-A335-6E0CEC710E0F}" type="presOf" srcId="{EA6F27DE-D2B0-480D-8313-8ED9B732E1E6}" destId="{2E265936-79EA-4772-9819-8197F62E6A30}" srcOrd="0" destOrd="0" presId="urn:microsoft.com/office/officeart/2005/8/layout/hierarchy1"/>
    <dgm:cxn modelId="{A6194BF7-C471-4644-9AC9-E632C5BE1EC0}" srcId="{4127E1E6-416B-49D8-BC98-43A6BD2136CB}" destId="{EA6F27DE-D2B0-480D-8313-8ED9B732E1E6}" srcOrd="0" destOrd="0" parTransId="{0D84CC2D-7865-4DAF-9C4C-550F171138D4}" sibTransId="{8C44D290-FFD4-4A86-8336-705DB5572EB8}"/>
    <dgm:cxn modelId="{6BB9893F-3899-46DD-ACF3-ACA12EAB4206}" type="presParOf" srcId="{5DFBB278-D40E-4DAC-95D5-974AD1F03223}" destId="{5E83E3C4-406F-47B0-B0F9-232EEF525964}" srcOrd="0" destOrd="0" presId="urn:microsoft.com/office/officeart/2005/8/layout/hierarchy1"/>
    <dgm:cxn modelId="{AEBEBDFB-F53E-4E78-BD51-180AB080177C}" type="presParOf" srcId="{5E83E3C4-406F-47B0-B0F9-232EEF525964}" destId="{A3FF517C-C744-49EE-89DF-CACDCF3AFFCE}" srcOrd="0" destOrd="0" presId="urn:microsoft.com/office/officeart/2005/8/layout/hierarchy1"/>
    <dgm:cxn modelId="{652858B3-CBA1-4D1F-96E3-EF42CAF50083}" type="presParOf" srcId="{A3FF517C-C744-49EE-89DF-CACDCF3AFFCE}" destId="{C74C9642-CA68-4259-A5CC-8180F831F6F8}" srcOrd="0" destOrd="0" presId="urn:microsoft.com/office/officeart/2005/8/layout/hierarchy1"/>
    <dgm:cxn modelId="{87B7C4CD-1B62-4674-A716-AEDA2865EB2A}" type="presParOf" srcId="{A3FF517C-C744-49EE-89DF-CACDCF3AFFCE}" destId="{2E265936-79EA-4772-9819-8197F62E6A30}" srcOrd="1" destOrd="0" presId="urn:microsoft.com/office/officeart/2005/8/layout/hierarchy1"/>
    <dgm:cxn modelId="{2F446F5F-67B5-4FFF-BE7A-9398444E52CC}" type="presParOf" srcId="{5E83E3C4-406F-47B0-B0F9-232EEF525964}" destId="{3BD56565-DC5F-4B02-AB3E-E56CF26EBC20}" srcOrd="1" destOrd="0" presId="urn:microsoft.com/office/officeart/2005/8/layout/hierarchy1"/>
    <dgm:cxn modelId="{2FACBFEF-F0FE-4F27-AAF5-627225664AD0}" type="presParOf" srcId="{5DFBB278-D40E-4DAC-95D5-974AD1F03223}" destId="{3ABDD88C-5340-41AC-A933-883D6038D740}" srcOrd="1" destOrd="0" presId="urn:microsoft.com/office/officeart/2005/8/layout/hierarchy1"/>
    <dgm:cxn modelId="{D4459917-7677-4B47-AB0F-E62375B25AC9}" type="presParOf" srcId="{3ABDD88C-5340-41AC-A933-883D6038D740}" destId="{D3CA32A2-B69F-456B-8E34-8B16BBA690B3}" srcOrd="0" destOrd="0" presId="urn:microsoft.com/office/officeart/2005/8/layout/hierarchy1"/>
    <dgm:cxn modelId="{714CB699-7BD0-4A70-A694-10D7EBBD2E64}" type="presParOf" srcId="{D3CA32A2-B69F-456B-8E34-8B16BBA690B3}" destId="{147F9F16-8184-4B07-8393-B912331E8553}" srcOrd="0" destOrd="0" presId="urn:microsoft.com/office/officeart/2005/8/layout/hierarchy1"/>
    <dgm:cxn modelId="{7A5742B4-E512-48DF-B2A6-47944BFC7C06}" type="presParOf" srcId="{D3CA32A2-B69F-456B-8E34-8B16BBA690B3}" destId="{06B83A59-98E0-417A-BF4B-8A1079D524F1}" srcOrd="1" destOrd="0" presId="urn:microsoft.com/office/officeart/2005/8/layout/hierarchy1"/>
    <dgm:cxn modelId="{E79BDB57-F4A2-4DC5-A909-DE72573942E6}" type="presParOf" srcId="{3ABDD88C-5340-41AC-A933-883D6038D740}" destId="{C3DEBBB9-6FD4-4FED-B196-C54C4F068873}" srcOrd="1" destOrd="0" presId="urn:microsoft.com/office/officeart/2005/8/layout/hierarchy1"/>
    <dgm:cxn modelId="{89D7B4EB-112B-4DD0-9DB1-66330DBCE22F}" type="presParOf" srcId="{5DFBB278-D40E-4DAC-95D5-974AD1F03223}" destId="{00A8558B-90D6-4F3E-9CF3-DBCF7D98275C}" srcOrd="2" destOrd="0" presId="urn:microsoft.com/office/officeart/2005/8/layout/hierarchy1"/>
    <dgm:cxn modelId="{6A4BBB65-71C1-4E31-ABD7-E80671E7B12A}" type="presParOf" srcId="{00A8558B-90D6-4F3E-9CF3-DBCF7D98275C}" destId="{CEA65E34-B044-48ED-B458-F185409C8A20}" srcOrd="0" destOrd="0" presId="urn:microsoft.com/office/officeart/2005/8/layout/hierarchy1"/>
    <dgm:cxn modelId="{8460EB94-6796-4346-A15C-7F4E15540561}" type="presParOf" srcId="{CEA65E34-B044-48ED-B458-F185409C8A20}" destId="{DBEDE9A5-300D-4FD6-B6EE-22271920ACBB}" srcOrd="0" destOrd="0" presId="urn:microsoft.com/office/officeart/2005/8/layout/hierarchy1"/>
    <dgm:cxn modelId="{A0151839-8157-4F5D-A667-C30F5F75F9BE}" type="presParOf" srcId="{CEA65E34-B044-48ED-B458-F185409C8A20}" destId="{D25CD43F-0816-412A-83CD-EEBE1E16AC15}" srcOrd="1" destOrd="0" presId="urn:microsoft.com/office/officeart/2005/8/layout/hierarchy1"/>
    <dgm:cxn modelId="{C00D02DD-5E0C-460E-ADB7-AB34C9F2A6EF}" type="presParOf" srcId="{00A8558B-90D6-4F3E-9CF3-DBCF7D98275C}" destId="{DEE173F3-21A4-4D64-9CC9-3926DD83EA9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2F65DAB-CAA2-47EA-B0F5-2E17719B646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14D14495-7CE5-410F-8BF4-343C8D18F3A9}">
      <dgm:prSet/>
      <dgm:spPr/>
      <dgm:t>
        <a:bodyPr/>
        <a:lstStyle/>
        <a:p>
          <a:r>
            <a:rPr lang="en-US"/>
            <a:t>V predpočítačovej bibliografii bol rozsah a obsah bibliografického textu limitovaný</a:t>
          </a:r>
        </a:p>
      </dgm:t>
    </dgm:pt>
    <dgm:pt modelId="{B4D028BC-1308-4DAF-BA35-ED0F14770F2D}" type="parTrans" cxnId="{E2FB5BCC-7208-42F0-AC4C-937699C4EFA7}">
      <dgm:prSet/>
      <dgm:spPr/>
      <dgm:t>
        <a:bodyPr/>
        <a:lstStyle/>
        <a:p>
          <a:endParaRPr lang="en-US"/>
        </a:p>
      </dgm:t>
    </dgm:pt>
    <dgm:pt modelId="{F0358908-EC7D-4562-9F65-7D088EEC753F}" type="sibTrans" cxnId="{E2FB5BCC-7208-42F0-AC4C-937699C4EFA7}">
      <dgm:prSet/>
      <dgm:spPr/>
      <dgm:t>
        <a:bodyPr/>
        <a:lstStyle/>
        <a:p>
          <a:endParaRPr lang="en-US"/>
        </a:p>
      </dgm:t>
    </dgm:pt>
    <dgm:pt modelId="{5C9253A4-FAA3-400B-920A-5AFD19A56BB9}">
      <dgm:prSet/>
      <dgm:spPr/>
      <dgm:t>
        <a:bodyPr/>
        <a:lstStyle/>
        <a:p>
          <a:r>
            <a:rPr lang="en-US"/>
            <a:t>Dominantná požiadavka - stručnosť a dodržiavanie obmedzujúcich pravidiel </a:t>
          </a:r>
        </a:p>
      </dgm:t>
    </dgm:pt>
    <dgm:pt modelId="{C17C8CE3-8B45-4831-BEAB-0B651AC7026D}" type="parTrans" cxnId="{28A1A602-3E91-4585-9DA1-33949DD182F7}">
      <dgm:prSet/>
      <dgm:spPr/>
      <dgm:t>
        <a:bodyPr/>
        <a:lstStyle/>
        <a:p>
          <a:endParaRPr lang="en-US"/>
        </a:p>
      </dgm:t>
    </dgm:pt>
    <dgm:pt modelId="{41317CAA-18AB-4AEC-840B-79F8B38E7BBB}" type="sibTrans" cxnId="{28A1A602-3E91-4585-9DA1-33949DD182F7}">
      <dgm:prSet/>
      <dgm:spPr/>
      <dgm:t>
        <a:bodyPr/>
        <a:lstStyle/>
        <a:p>
          <a:endParaRPr lang="en-US"/>
        </a:p>
      </dgm:t>
    </dgm:pt>
    <dgm:pt modelId="{A0E4EEFE-928D-4E89-A537-BD06BF7D0A8B}">
      <dgm:prSet/>
      <dgm:spPr/>
      <dgm:t>
        <a:bodyPr/>
        <a:lstStyle/>
        <a:p>
          <a:r>
            <a:rPr lang="en-US"/>
            <a:t>V postmodernej počítačovej bibliografii prestali platiť tradičné limity a otvorili sa nové možnosti týkajúce sa formy a obsahu bibliografických produktov. </a:t>
          </a:r>
        </a:p>
      </dgm:t>
    </dgm:pt>
    <dgm:pt modelId="{9B751483-62DD-4A28-82D1-15F80D408EB1}" type="parTrans" cxnId="{F36BCFD6-C70E-4A2C-ABAB-16B3FCA7D954}">
      <dgm:prSet/>
      <dgm:spPr/>
      <dgm:t>
        <a:bodyPr/>
        <a:lstStyle/>
        <a:p>
          <a:endParaRPr lang="en-US"/>
        </a:p>
      </dgm:t>
    </dgm:pt>
    <dgm:pt modelId="{5462ED97-1C71-421B-B369-C3EFBC56FBEF}" type="sibTrans" cxnId="{F36BCFD6-C70E-4A2C-ABAB-16B3FCA7D954}">
      <dgm:prSet/>
      <dgm:spPr/>
      <dgm:t>
        <a:bodyPr/>
        <a:lstStyle/>
        <a:p>
          <a:endParaRPr lang="en-US"/>
        </a:p>
      </dgm:t>
    </dgm:pt>
    <dgm:pt modelId="{551714BD-A314-45CD-97F1-F144FC4EC167}">
      <dgm:prSet/>
      <dgm:spPr/>
      <dgm:t>
        <a:bodyPr/>
        <a:lstStyle/>
        <a:p>
          <a:r>
            <a:rPr lang="en-US" dirty="0" err="1"/>
            <a:t>Vývoj</a:t>
          </a:r>
          <a:r>
            <a:rPr lang="en-US" dirty="0"/>
            <a:t> </a:t>
          </a:r>
          <a:r>
            <a:rPr lang="en-US" dirty="0" err="1"/>
            <a:t>smeruje</a:t>
          </a:r>
          <a:r>
            <a:rPr lang="en-US" dirty="0"/>
            <a:t> od </a:t>
          </a:r>
          <a:r>
            <a:rPr lang="en-US" dirty="0" err="1"/>
            <a:t>štrukturovaného</a:t>
          </a:r>
          <a:r>
            <a:rPr lang="en-US" dirty="0"/>
            <a:t> </a:t>
          </a:r>
          <a:r>
            <a:rPr lang="en-US" dirty="0" err="1"/>
            <a:t>textu</a:t>
          </a:r>
          <a:r>
            <a:rPr lang="en-US" dirty="0"/>
            <a:t> k </a:t>
          </a:r>
          <a:r>
            <a:rPr lang="en-US" dirty="0" err="1"/>
            <a:t>prirodzenému</a:t>
          </a:r>
          <a:r>
            <a:rPr lang="en-US" dirty="0"/>
            <a:t> </a:t>
          </a:r>
          <a:r>
            <a:rPr lang="en-US" dirty="0" err="1"/>
            <a:t>textu</a:t>
          </a:r>
          <a:r>
            <a:rPr lang="en-US" dirty="0"/>
            <a:t>, </a:t>
          </a:r>
          <a:r>
            <a:rPr lang="en-US" dirty="0" err="1"/>
            <a:t>ktorý</a:t>
          </a:r>
          <a:r>
            <a:rPr lang="en-US" dirty="0"/>
            <a:t> </a:t>
          </a:r>
          <a:r>
            <a:rPr lang="en-US" dirty="0" err="1"/>
            <a:t>nemusí</a:t>
          </a:r>
          <a:r>
            <a:rPr lang="en-US" dirty="0"/>
            <a:t> </a:t>
          </a:r>
          <a:r>
            <a:rPr lang="en-US" dirty="0" err="1"/>
            <a:t>byť</a:t>
          </a:r>
          <a:r>
            <a:rPr lang="en-US" dirty="0"/>
            <a:t> </a:t>
          </a:r>
          <a:r>
            <a:rPr lang="en-US" dirty="0" err="1"/>
            <a:t>bibliograficky</a:t>
          </a:r>
          <a:r>
            <a:rPr lang="en-US" dirty="0"/>
            <a:t> </a:t>
          </a:r>
          <a:r>
            <a:rPr lang="en-US" dirty="0" err="1"/>
            <a:t>štruktúrovaný</a:t>
          </a:r>
          <a:r>
            <a:rPr lang="en-US" dirty="0"/>
            <a:t> </a:t>
          </a:r>
          <a:r>
            <a:rPr lang="en-US" dirty="0" err="1"/>
            <a:t>výlučne</a:t>
          </a:r>
          <a:r>
            <a:rPr lang="en-US" dirty="0"/>
            <a:t> </a:t>
          </a:r>
          <a:r>
            <a:rPr lang="en-US" dirty="0" err="1"/>
            <a:t>na</a:t>
          </a:r>
          <a:r>
            <a:rPr lang="en-US" dirty="0"/>
            <a:t> </a:t>
          </a:r>
          <a:r>
            <a:rPr lang="en-US" dirty="0" err="1"/>
            <a:t>bibliografických</a:t>
          </a:r>
          <a:r>
            <a:rPr lang="en-US" dirty="0"/>
            <a:t> </a:t>
          </a:r>
          <a:r>
            <a:rPr lang="en-US" dirty="0" err="1"/>
            <a:t>pracoviskách</a:t>
          </a:r>
          <a:r>
            <a:rPr lang="en-US" dirty="0"/>
            <a:t> </a:t>
          </a:r>
        </a:p>
      </dgm:t>
    </dgm:pt>
    <dgm:pt modelId="{396E60E0-1138-41EF-806A-3A6ED8B6A6C8}" type="parTrans" cxnId="{92357D4A-A6D0-4A62-83EE-88358041FEEE}">
      <dgm:prSet/>
      <dgm:spPr/>
      <dgm:t>
        <a:bodyPr/>
        <a:lstStyle/>
        <a:p>
          <a:endParaRPr lang="en-US"/>
        </a:p>
      </dgm:t>
    </dgm:pt>
    <dgm:pt modelId="{422EA933-0B5C-4120-8C53-DC294A9E14B2}" type="sibTrans" cxnId="{92357D4A-A6D0-4A62-83EE-88358041FEEE}">
      <dgm:prSet/>
      <dgm:spPr/>
      <dgm:t>
        <a:bodyPr/>
        <a:lstStyle/>
        <a:p>
          <a:endParaRPr lang="en-US"/>
        </a:p>
      </dgm:t>
    </dgm:pt>
    <dgm:pt modelId="{A3A8C6AB-81B5-429D-9E5C-A10C42B8B9A2}" type="pres">
      <dgm:prSet presAssocID="{12F65DAB-CAA2-47EA-B0F5-2E17719B6461}" presName="linear" presStyleCnt="0">
        <dgm:presLayoutVars>
          <dgm:animLvl val="lvl"/>
          <dgm:resizeHandles val="exact"/>
        </dgm:presLayoutVars>
      </dgm:prSet>
      <dgm:spPr/>
    </dgm:pt>
    <dgm:pt modelId="{0127E5B3-EFA2-4DC3-90F7-305317FE0729}" type="pres">
      <dgm:prSet presAssocID="{14D14495-7CE5-410F-8BF4-343C8D18F3A9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40E6D165-C730-4DF6-BDD6-D301410A6919}" type="pres">
      <dgm:prSet presAssocID="{F0358908-EC7D-4562-9F65-7D088EEC753F}" presName="spacer" presStyleCnt="0"/>
      <dgm:spPr/>
    </dgm:pt>
    <dgm:pt modelId="{C5234B49-73C0-4DBF-8CAA-7B49E1535553}" type="pres">
      <dgm:prSet presAssocID="{5C9253A4-FAA3-400B-920A-5AFD19A56BB9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B8BC2B90-19BE-4E2B-BD00-353AC2693488}" type="pres">
      <dgm:prSet presAssocID="{41317CAA-18AB-4AEC-840B-79F8B38E7BBB}" presName="spacer" presStyleCnt="0"/>
      <dgm:spPr/>
    </dgm:pt>
    <dgm:pt modelId="{BC5CD86B-5893-4803-8625-58416F55C2B4}" type="pres">
      <dgm:prSet presAssocID="{A0E4EEFE-928D-4E89-A537-BD06BF7D0A8B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79EBB510-0CBC-4179-9FC6-976FDB679E37}" type="pres">
      <dgm:prSet presAssocID="{5462ED97-1C71-421B-B369-C3EFBC56FBEF}" presName="spacer" presStyleCnt="0"/>
      <dgm:spPr/>
    </dgm:pt>
    <dgm:pt modelId="{62661998-3C61-45A3-9450-F25246FEBDE7}" type="pres">
      <dgm:prSet presAssocID="{551714BD-A314-45CD-97F1-F144FC4EC167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28A1A602-3E91-4585-9DA1-33949DD182F7}" srcId="{12F65DAB-CAA2-47EA-B0F5-2E17719B6461}" destId="{5C9253A4-FAA3-400B-920A-5AFD19A56BB9}" srcOrd="1" destOrd="0" parTransId="{C17C8CE3-8B45-4831-BEAB-0B651AC7026D}" sibTransId="{41317CAA-18AB-4AEC-840B-79F8B38E7BBB}"/>
    <dgm:cxn modelId="{46B74907-5726-4610-8F0B-A10F2599EC0A}" type="presOf" srcId="{A0E4EEFE-928D-4E89-A537-BD06BF7D0A8B}" destId="{BC5CD86B-5893-4803-8625-58416F55C2B4}" srcOrd="0" destOrd="0" presId="urn:microsoft.com/office/officeart/2005/8/layout/vList2"/>
    <dgm:cxn modelId="{067CC70C-763E-435F-85E0-A0143985FB75}" type="presOf" srcId="{14D14495-7CE5-410F-8BF4-343C8D18F3A9}" destId="{0127E5B3-EFA2-4DC3-90F7-305317FE0729}" srcOrd="0" destOrd="0" presId="urn:microsoft.com/office/officeart/2005/8/layout/vList2"/>
    <dgm:cxn modelId="{79CD051F-B4E0-4763-BF01-84A0A283659E}" type="presOf" srcId="{551714BD-A314-45CD-97F1-F144FC4EC167}" destId="{62661998-3C61-45A3-9450-F25246FEBDE7}" srcOrd="0" destOrd="0" presId="urn:microsoft.com/office/officeart/2005/8/layout/vList2"/>
    <dgm:cxn modelId="{436F142F-EE33-4BD8-B036-2A9A3BF44C50}" type="presOf" srcId="{5C9253A4-FAA3-400B-920A-5AFD19A56BB9}" destId="{C5234B49-73C0-4DBF-8CAA-7B49E1535553}" srcOrd="0" destOrd="0" presId="urn:microsoft.com/office/officeart/2005/8/layout/vList2"/>
    <dgm:cxn modelId="{92357D4A-A6D0-4A62-83EE-88358041FEEE}" srcId="{12F65DAB-CAA2-47EA-B0F5-2E17719B6461}" destId="{551714BD-A314-45CD-97F1-F144FC4EC167}" srcOrd="3" destOrd="0" parTransId="{396E60E0-1138-41EF-806A-3A6ED8B6A6C8}" sibTransId="{422EA933-0B5C-4120-8C53-DC294A9E14B2}"/>
    <dgm:cxn modelId="{E2FB5BCC-7208-42F0-AC4C-937699C4EFA7}" srcId="{12F65DAB-CAA2-47EA-B0F5-2E17719B6461}" destId="{14D14495-7CE5-410F-8BF4-343C8D18F3A9}" srcOrd="0" destOrd="0" parTransId="{B4D028BC-1308-4DAF-BA35-ED0F14770F2D}" sibTransId="{F0358908-EC7D-4562-9F65-7D088EEC753F}"/>
    <dgm:cxn modelId="{F36BCFD6-C70E-4A2C-ABAB-16B3FCA7D954}" srcId="{12F65DAB-CAA2-47EA-B0F5-2E17719B6461}" destId="{A0E4EEFE-928D-4E89-A537-BD06BF7D0A8B}" srcOrd="2" destOrd="0" parTransId="{9B751483-62DD-4A28-82D1-15F80D408EB1}" sibTransId="{5462ED97-1C71-421B-B369-C3EFBC56FBEF}"/>
    <dgm:cxn modelId="{41A408EF-896C-4292-B3C0-EE89898B5437}" type="presOf" srcId="{12F65DAB-CAA2-47EA-B0F5-2E17719B6461}" destId="{A3A8C6AB-81B5-429D-9E5C-A10C42B8B9A2}" srcOrd="0" destOrd="0" presId="urn:microsoft.com/office/officeart/2005/8/layout/vList2"/>
    <dgm:cxn modelId="{868F0C5D-7406-4D09-B8C7-46FC0CA7D547}" type="presParOf" srcId="{A3A8C6AB-81B5-429D-9E5C-A10C42B8B9A2}" destId="{0127E5B3-EFA2-4DC3-90F7-305317FE0729}" srcOrd="0" destOrd="0" presId="urn:microsoft.com/office/officeart/2005/8/layout/vList2"/>
    <dgm:cxn modelId="{EBD5156E-0D6B-4B47-BF55-EDAC181F09DD}" type="presParOf" srcId="{A3A8C6AB-81B5-429D-9E5C-A10C42B8B9A2}" destId="{40E6D165-C730-4DF6-BDD6-D301410A6919}" srcOrd="1" destOrd="0" presId="urn:microsoft.com/office/officeart/2005/8/layout/vList2"/>
    <dgm:cxn modelId="{42C522EE-D28E-40BE-BAD8-D2AFEA0CB096}" type="presParOf" srcId="{A3A8C6AB-81B5-429D-9E5C-A10C42B8B9A2}" destId="{C5234B49-73C0-4DBF-8CAA-7B49E1535553}" srcOrd="2" destOrd="0" presId="urn:microsoft.com/office/officeart/2005/8/layout/vList2"/>
    <dgm:cxn modelId="{DF69772D-7A3E-476D-9620-291ABB825EE7}" type="presParOf" srcId="{A3A8C6AB-81B5-429D-9E5C-A10C42B8B9A2}" destId="{B8BC2B90-19BE-4E2B-BD00-353AC2693488}" srcOrd="3" destOrd="0" presId="urn:microsoft.com/office/officeart/2005/8/layout/vList2"/>
    <dgm:cxn modelId="{6E1A37BD-B78F-412A-BAAA-6F7EB80B80DE}" type="presParOf" srcId="{A3A8C6AB-81B5-429D-9E5C-A10C42B8B9A2}" destId="{BC5CD86B-5893-4803-8625-58416F55C2B4}" srcOrd="4" destOrd="0" presId="urn:microsoft.com/office/officeart/2005/8/layout/vList2"/>
    <dgm:cxn modelId="{AB67CC2C-F8AE-4638-AEF7-4FD7914DDBD7}" type="presParOf" srcId="{A3A8C6AB-81B5-429D-9E5C-A10C42B8B9A2}" destId="{79EBB510-0CBC-4179-9FC6-976FDB679E37}" srcOrd="5" destOrd="0" presId="urn:microsoft.com/office/officeart/2005/8/layout/vList2"/>
    <dgm:cxn modelId="{98EBDE07-F428-466D-8E34-94C407739B89}" type="presParOf" srcId="{A3A8C6AB-81B5-429D-9E5C-A10C42B8B9A2}" destId="{62661998-3C61-45A3-9450-F25246FEBDE7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299F8AE-C193-4196-A90E-93A39662FE79}" type="doc">
      <dgm:prSet loTypeId="urn:microsoft.com/office/officeart/2005/8/layout/default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6A9CD7CB-7282-4ECA-A0A4-B5939245FCFC}">
      <dgm:prSet/>
      <dgm:spPr/>
      <dgm:t>
        <a:bodyPr/>
        <a:lstStyle/>
        <a:p>
          <a:r>
            <a:rPr lang="sk-SK"/>
            <a:t>Kulminuje využívanie štandardných nástrojov štruktúrovania bibliografických textov ako jedna z ciest </a:t>
          </a:r>
          <a:r>
            <a:rPr lang="sk-SK" i="1"/>
            <a:t>zvyšovania obsažnosti bibliografických textov - </a:t>
          </a:r>
          <a:r>
            <a:rPr lang="sk-SK"/>
            <a:t>počítačových bibliografických záznamov (formáty MARC)</a:t>
          </a:r>
          <a:endParaRPr lang="en-US"/>
        </a:p>
      </dgm:t>
    </dgm:pt>
    <dgm:pt modelId="{B73C6388-3B5A-43A4-9CF2-9B3AE60C2A44}" type="parTrans" cxnId="{37031976-FAB4-464E-A419-E6DCAC904DE7}">
      <dgm:prSet/>
      <dgm:spPr/>
      <dgm:t>
        <a:bodyPr/>
        <a:lstStyle/>
        <a:p>
          <a:endParaRPr lang="en-US"/>
        </a:p>
      </dgm:t>
    </dgm:pt>
    <dgm:pt modelId="{30EC871D-ABA1-4736-96E5-856928DE399E}" type="sibTrans" cxnId="{37031976-FAB4-464E-A419-E6DCAC904DE7}">
      <dgm:prSet/>
      <dgm:spPr/>
      <dgm:t>
        <a:bodyPr/>
        <a:lstStyle/>
        <a:p>
          <a:endParaRPr lang="en-US"/>
        </a:p>
      </dgm:t>
    </dgm:pt>
    <dgm:pt modelId="{6F7B3384-BBEF-4490-8C40-EF18D9AF22FB}">
      <dgm:prSet/>
      <dgm:spPr/>
      <dgm:t>
        <a:bodyPr/>
        <a:lstStyle/>
        <a:p>
          <a:r>
            <a:rPr lang="sk-SK"/>
            <a:t>Viac údajov = Väčšia hodnota pre bibliografický prieskum</a:t>
          </a:r>
          <a:endParaRPr lang="en-US"/>
        </a:p>
      </dgm:t>
    </dgm:pt>
    <dgm:pt modelId="{6FC06D68-D5C4-4DAA-93D5-43F9FF14C512}" type="parTrans" cxnId="{1C0D6AC0-72BF-4A05-96CE-E7EFA18F2259}">
      <dgm:prSet/>
      <dgm:spPr/>
      <dgm:t>
        <a:bodyPr/>
        <a:lstStyle/>
        <a:p>
          <a:endParaRPr lang="en-US"/>
        </a:p>
      </dgm:t>
    </dgm:pt>
    <dgm:pt modelId="{EC7961AC-11A3-4721-8C36-BD5DA1E1E0B6}" type="sibTrans" cxnId="{1C0D6AC0-72BF-4A05-96CE-E7EFA18F2259}">
      <dgm:prSet/>
      <dgm:spPr/>
      <dgm:t>
        <a:bodyPr/>
        <a:lstStyle/>
        <a:p>
          <a:endParaRPr lang="en-US"/>
        </a:p>
      </dgm:t>
    </dgm:pt>
    <dgm:pt modelId="{97960D4E-D319-44CE-B4AF-0F77C57CFC33}">
      <dgm:prSet/>
      <dgm:spPr/>
      <dgm:t>
        <a:bodyPr/>
        <a:lstStyle/>
        <a:p>
          <a:r>
            <a:rPr lang="sk-SK" dirty="0"/>
            <a:t>Informačná práca s prirodzeným textom dokumentov v elektronickej forme, bez zásahu sekundárnych bibliografických a informačných služieb a systémov</a:t>
          </a:r>
          <a:endParaRPr lang="en-US" dirty="0"/>
        </a:p>
      </dgm:t>
    </dgm:pt>
    <dgm:pt modelId="{6EB2C950-6213-428F-A663-A2C60AAA562B}" type="parTrans" cxnId="{64DC0281-BE30-4CB3-A315-5FE1C697CCCC}">
      <dgm:prSet/>
      <dgm:spPr/>
      <dgm:t>
        <a:bodyPr/>
        <a:lstStyle/>
        <a:p>
          <a:endParaRPr lang="en-US"/>
        </a:p>
      </dgm:t>
    </dgm:pt>
    <dgm:pt modelId="{C6785D06-DBB3-4B4F-BC6A-FB80D1AF23E2}" type="sibTrans" cxnId="{64DC0281-BE30-4CB3-A315-5FE1C697CCCC}">
      <dgm:prSet/>
      <dgm:spPr/>
      <dgm:t>
        <a:bodyPr/>
        <a:lstStyle/>
        <a:p>
          <a:endParaRPr lang="en-US"/>
        </a:p>
      </dgm:t>
    </dgm:pt>
    <dgm:pt modelId="{6C43CEA4-EE8D-4AF6-96B5-BD8E12F029D8}">
      <dgm:prSet/>
      <dgm:spPr/>
      <dgm:t>
        <a:bodyPr/>
        <a:lstStyle/>
        <a:p>
          <a:r>
            <a:rPr lang="sk-SK" dirty="0"/>
            <a:t>Postupný prechodom od štrukturálnej metódy bibliografickej práce k značkovacím jazykom (</a:t>
          </a:r>
          <a:r>
            <a:rPr lang="sk-SK" dirty="0" err="1"/>
            <a:t>sgml</a:t>
          </a:r>
          <a:r>
            <a:rPr lang="sk-SK" dirty="0"/>
            <a:t>, html, </a:t>
          </a:r>
          <a:r>
            <a:rPr lang="sk-SK" dirty="0" err="1"/>
            <a:t>tei</a:t>
          </a:r>
          <a:r>
            <a:rPr lang="sk-SK" dirty="0"/>
            <a:t>, </a:t>
          </a:r>
          <a:r>
            <a:rPr lang="sk-SK" dirty="0" err="1"/>
            <a:t>xml</a:t>
          </a:r>
          <a:r>
            <a:rPr lang="sk-SK" dirty="0"/>
            <a:t>...)</a:t>
          </a:r>
          <a:endParaRPr lang="en-US" dirty="0"/>
        </a:p>
      </dgm:t>
    </dgm:pt>
    <dgm:pt modelId="{5B70E9DB-C490-4D8D-82BF-B70C4DF36FC8}" type="parTrans" cxnId="{C4CEFD66-44C1-4CBB-81ED-094D443420D1}">
      <dgm:prSet/>
      <dgm:spPr/>
      <dgm:t>
        <a:bodyPr/>
        <a:lstStyle/>
        <a:p>
          <a:endParaRPr lang="en-US"/>
        </a:p>
      </dgm:t>
    </dgm:pt>
    <dgm:pt modelId="{8121CAC4-071F-472D-8101-85FB4BF10E91}" type="sibTrans" cxnId="{C4CEFD66-44C1-4CBB-81ED-094D443420D1}">
      <dgm:prSet/>
      <dgm:spPr/>
      <dgm:t>
        <a:bodyPr/>
        <a:lstStyle/>
        <a:p>
          <a:endParaRPr lang="en-US"/>
        </a:p>
      </dgm:t>
    </dgm:pt>
    <dgm:pt modelId="{92AD8661-E8AB-4EFB-8A3E-FE8C94EE56A4}">
      <dgm:prSet/>
      <dgm:spPr/>
      <dgm:t>
        <a:bodyPr/>
        <a:lstStyle/>
        <a:p>
          <a:r>
            <a:rPr lang="sk-SK" dirty="0"/>
            <a:t>Digitalizácia, elektronické publikovanie</a:t>
          </a:r>
          <a:endParaRPr lang="en-US" dirty="0"/>
        </a:p>
      </dgm:t>
    </dgm:pt>
    <dgm:pt modelId="{EA49A7A3-A85D-444C-A25C-765C57562DDA}" type="parTrans" cxnId="{97ED84D6-B7EE-442A-BAF1-093E2D0D8B2D}">
      <dgm:prSet/>
      <dgm:spPr/>
      <dgm:t>
        <a:bodyPr/>
        <a:lstStyle/>
        <a:p>
          <a:endParaRPr lang="en-US"/>
        </a:p>
      </dgm:t>
    </dgm:pt>
    <dgm:pt modelId="{56D048AA-5FC7-4C0C-8B0A-9EF1C85A18DA}" type="sibTrans" cxnId="{97ED84D6-B7EE-442A-BAF1-093E2D0D8B2D}">
      <dgm:prSet/>
      <dgm:spPr/>
      <dgm:t>
        <a:bodyPr/>
        <a:lstStyle/>
        <a:p>
          <a:endParaRPr lang="en-US"/>
        </a:p>
      </dgm:t>
    </dgm:pt>
    <dgm:pt modelId="{C89B2B1F-2DBC-4E0A-8E44-AD3109F281A5}" type="pres">
      <dgm:prSet presAssocID="{C299F8AE-C193-4196-A90E-93A39662FE79}" presName="diagram" presStyleCnt="0">
        <dgm:presLayoutVars>
          <dgm:dir/>
          <dgm:resizeHandles val="exact"/>
        </dgm:presLayoutVars>
      </dgm:prSet>
      <dgm:spPr/>
    </dgm:pt>
    <dgm:pt modelId="{C1D3A60F-9003-4716-8360-7201D32F2D38}" type="pres">
      <dgm:prSet presAssocID="{6A9CD7CB-7282-4ECA-A0A4-B5939245FCFC}" presName="node" presStyleLbl="node1" presStyleIdx="0" presStyleCnt="5">
        <dgm:presLayoutVars>
          <dgm:bulletEnabled val="1"/>
        </dgm:presLayoutVars>
      </dgm:prSet>
      <dgm:spPr/>
    </dgm:pt>
    <dgm:pt modelId="{6EA1F456-BC09-4FE7-A61E-478377447C47}" type="pres">
      <dgm:prSet presAssocID="{30EC871D-ABA1-4736-96E5-856928DE399E}" presName="sibTrans" presStyleCnt="0"/>
      <dgm:spPr/>
    </dgm:pt>
    <dgm:pt modelId="{EB791FF3-17DB-4479-9AE2-36FF757F2F58}" type="pres">
      <dgm:prSet presAssocID="{6F7B3384-BBEF-4490-8C40-EF18D9AF22FB}" presName="node" presStyleLbl="node1" presStyleIdx="1" presStyleCnt="5">
        <dgm:presLayoutVars>
          <dgm:bulletEnabled val="1"/>
        </dgm:presLayoutVars>
      </dgm:prSet>
      <dgm:spPr/>
    </dgm:pt>
    <dgm:pt modelId="{AED771C0-C465-4114-BEC1-8AB49796140D}" type="pres">
      <dgm:prSet presAssocID="{EC7961AC-11A3-4721-8C36-BD5DA1E1E0B6}" presName="sibTrans" presStyleCnt="0"/>
      <dgm:spPr/>
    </dgm:pt>
    <dgm:pt modelId="{FBDDC28B-749F-43D3-984D-20EBFEB1D873}" type="pres">
      <dgm:prSet presAssocID="{97960D4E-D319-44CE-B4AF-0F77C57CFC33}" presName="node" presStyleLbl="node1" presStyleIdx="2" presStyleCnt="5">
        <dgm:presLayoutVars>
          <dgm:bulletEnabled val="1"/>
        </dgm:presLayoutVars>
      </dgm:prSet>
      <dgm:spPr/>
    </dgm:pt>
    <dgm:pt modelId="{737795A5-CA77-4C1A-AFD9-F4AC16251E4E}" type="pres">
      <dgm:prSet presAssocID="{C6785D06-DBB3-4B4F-BC6A-FB80D1AF23E2}" presName="sibTrans" presStyleCnt="0"/>
      <dgm:spPr/>
    </dgm:pt>
    <dgm:pt modelId="{2D7DE72D-03BC-4A84-ABB5-F5DC69B3EF70}" type="pres">
      <dgm:prSet presAssocID="{6C43CEA4-EE8D-4AF6-96B5-BD8E12F029D8}" presName="node" presStyleLbl="node1" presStyleIdx="3" presStyleCnt="5">
        <dgm:presLayoutVars>
          <dgm:bulletEnabled val="1"/>
        </dgm:presLayoutVars>
      </dgm:prSet>
      <dgm:spPr/>
    </dgm:pt>
    <dgm:pt modelId="{275144CF-3B2B-47F7-AF09-A7D0D1CF2E29}" type="pres">
      <dgm:prSet presAssocID="{8121CAC4-071F-472D-8101-85FB4BF10E91}" presName="sibTrans" presStyleCnt="0"/>
      <dgm:spPr/>
    </dgm:pt>
    <dgm:pt modelId="{7BC1D4D0-3C4F-40B6-8A2E-B77EFAC73BD6}" type="pres">
      <dgm:prSet presAssocID="{92AD8661-E8AB-4EFB-8A3E-FE8C94EE56A4}" presName="node" presStyleLbl="node1" presStyleIdx="4" presStyleCnt="5">
        <dgm:presLayoutVars>
          <dgm:bulletEnabled val="1"/>
        </dgm:presLayoutVars>
      </dgm:prSet>
      <dgm:spPr/>
    </dgm:pt>
  </dgm:ptLst>
  <dgm:cxnLst>
    <dgm:cxn modelId="{C4CEFD66-44C1-4CBB-81ED-094D443420D1}" srcId="{C299F8AE-C193-4196-A90E-93A39662FE79}" destId="{6C43CEA4-EE8D-4AF6-96B5-BD8E12F029D8}" srcOrd="3" destOrd="0" parTransId="{5B70E9DB-C490-4D8D-82BF-B70C4DF36FC8}" sibTransId="{8121CAC4-071F-472D-8101-85FB4BF10E91}"/>
    <dgm:cxn modelId="{37031976-FAB4-464E-A419-E6DCAC904DE7}" srcId="{C299F8AE-C193-4196-A90E-93A39662FE79}" destId="{6A9CD7CB-7282-4ECA-A0A4-B5939245FCFC}" srcOrd="0" destOrd="0" parTransId="{B73C6388-3B5A-43A4-9CF2-9B3AE60C2A44}" sibTransId="{30EC871D-ABA1-4736-96E5-856928DE399E}"/>
    <dgm:cxn modelId="{64DC0281-BE30-4CB3-A315-5FE1C697CCCC}" srcId="{C299F8AE-C193-4196-A90E-93A39662FE79}" destId="{97960D4E-D319-44CE-B4AF-0F77C57CFC33}" srcOrd="2" destOrd="0" parTransId="{6EB2C950-6213-428F-A663-A2C60AAA562B}" sibTransId="{C6785D06-DBB3-4B4F-BC6A-FB80D1AF23E2}"/>
    <dgm:cxn modelId="{6E72F483-6929-499F-9D34-FA2B15B202B6}" type="presOf" srcId="{6C43CEA4-EE8D-4AF6-96B5-BD8E12F029D8}" destId="{2D7DE72D-03BC-4A84-ABB5-F5DC69B3EF70}" srcOrd="0" destOrd="0" presId="urn:microsoft.com/office/officeart/2005/8/layout/default"/>
    <dgm:cxn modelId="{D84BE8BF-DDE8-4821-B9A8-14B5E06CD1A9}" type="presOf" srcId="{6A9CD7CB-7282-4ECA-A0A4-B5939245FCFC}" destId="{C1D3A60F-9003-4716-8360-7201D32F2D38}" srcOrd="0" destOrd="0" presId="urn:microsoft.com/office/officeart/2005/8/layout/default"/>
    <dgm:cxn modelId="{1C0D6AC0-72BF-4A05-96CE-E7EFA18F2259}" srcId="{C299F8AE-C193-4196-A90E-93A39662FE79}" destId="{6F7B3384-BBEF-4490-8C40-EF18D9AF22FB}" srcOrd="1" destOrd="0" parTransId="{6FC06D68-D5C4-4DAA-93D5-43F9FF14C512}" sibTransId="{EC7961AC-11A3-4721-8C36-BD5DA1E1E0B6}"/>
    <dgm:cxn modelId="{97ED84D6-B7EE-442A-BAF1-093E2D0D8B2D}" srcId="{C299F8AE-C193-4196-A90E-93A39662FE79}" destId="{92AD8661-E8AB-4EFB-8A3E-FE8C94EE56A4}" srcOrd="4" destOrd="0" parTransId="{EA49A7A3-A85D-444C-A25C-765C57562DDA}" sibTransId="{56D048AA-5FC7-4C0C-8B0A-9EF1C85A18DA}"/>
    <dgm:cxn modelId="{5BB3F6D7-5E55-4559-BB7F-0B8617E6923E}" type="presOf" srcId="{97960D4E-D319-44CE-B4AF-0F77C57CFC33}" destId="{FBDDC28B-749F-43D3-984D-20EBFEB1D873}" srcOrd="0" destOrd="0" presId="urn:microsoft.com/office/officeart/2005/8/layout/default"/>
    <dgm:cxn modelId="{5091EDE6-D521-4CFC-86E1-B24E0FD56BDD}" type="presOf" srcId="{C299F8AE-C193-4196-A90E-93A39662FE79}" destId="{C89B2B1F-2DBC-4E0A-8E44-AD3109F281A5}" srcOrd="0" destOrd="0" presId="urn:microsoft.com/office/officeart/2005/8/layout/default"/>
    <dgm:cxn modelId="{AF8B78E9-CD97-4942-A4D9-BF744EB49B12}" type="presOf" srcId="{6F7B3384-BBEF-4490-8C40-EF18D9AF22FB}" destId="{EB791FF3-17DB-4479-9AE2-36FF757F2F58}" srcOrd="0" destOrd="0" presId="urn:microsoft.com/office/officeart/2005/8/layout/default"/>
    <dgm:cxn modelId="{8227C6F8-0AE4-4346-A8E5-3EC83A701E2A}" type="presOf" srcId="{92AD8661-E8AB-4EFB-8A3E-FE8C94EE56A4}" destId="{7BC1D4D0-3C4F-40B6-8A2E-B77EFAC73BD6}" srcOrd="0" destOrd="0" presId="urn:microsoft.com/office/officeart/2005/8/layout/default"/>
    <dgm:cxn modelId="{980FF852-17A7-47E4-897E-82606F85634B}" type="presParOf" srcId="{C89B2B1F-2DBC-4E0A-8E44-AD3109F281A5}" destId="{C1D3A60F-9003-4716-8360-7201D32F2D38}" srcOrd="0" destOrd="0" presId="urn:microsoft.com/office/officeart/2005/8/layout/default"/>
    <dgm:cxn modelId="{10AB5A69-9964-4577-ACEF-1A7DCB43D170}" type="presParOf" srcId="{C89B2B1F-2DBC-4E0A-8E44-AD3109F281A5}" destId="{6EA1F456-BC09-4FE7-A61E-478377447C47}" srcOrd="1" destOrd="0" presId="urn:microsoft.com/office/officeart/2005/8/layout/default"/>
    <dgm:cxn modelId="{B18E1400-58CE-44EE-8379-F596B62505C5}" type="presParOf" srcId="{C89B2B1F-2DBC-4E0A-8E44-AD3109F281A5}" destId="{EB791FF3-17DB-4479-9AE2-36FF757F2F58}" srcOrd="2" destOrd="0" presId="urn:microsoft.com/office/officeart/2005/8/layout/default"/>
    <dgm:cxn modelId="{7AC8F08E-C6CE-4DD5-94DF-675D85E6ED41}" type="presParOf" srcId="{C89B2B1F-2DBC-4E0A-8E44-AD3109F281A5}" destId="{AED771C0-C465-4114-BEC1-8AB49796140D}" srcOrd="3" destOrd="0" presId="urn:microsoft.com/office/officeart/2005/8/layout/default"/>
    <dgm:cxn modelId="{2EB21045-8ACF-452E-81DE-EDFB9B1A8391}" type="presParOf" srcId="{C89B2B1F-2DBC-4E0A-8E44-AD3109F281A5}" destId="{FBDDC28B-749F-43D3-984D-20EBFEB1D873}" srcOrd="4" destOrd="0" presId="urn:microsoft.com/office/officeart/2005/8/layout/default"/>
    <dgm:cxn modelId="{F640E7A3-4550-4746-91AA-45B752EEA85D}" type="presParOf" srcId="{C89B2B1F-2DBC-4E0A-8E44-AD3109F281A5}" destId="{737795A5-CA77-4C1A-AFD9-F4AC16251E4E}" srcOrd="5" destOrd="0" presId="urn:microsoft.com/office/officeart/2005/8/layout/default"/>
    <dgm:cxn modelId="{BDB3A5D7-8ED7-4461-921D-4A473797504B}" type="presParOf" srcId="{C89B2B1F-2DBC-4E0A-8E44-AD3109F281A5}" destId="{2D7DE72D-03BC-4A84-ABB5-F5DC69B3EF70}" srcOrd="6" destOrd="0" presId="urn:microsoft.com/office/officeart/2005/8/layout/default"/>
    <dgm:cxn modelId="{DB135822-E6FB-498B-BB79-5C200C4AE295}" type="presParOf" srcId="{C89B2B1F-2DBC-4E0A-8E44-AD3109F281A5}" destId="{275144CF-3B2B-47F7-AF09-A7D0D1CF2E29}" srcOrd="7" destOrd="0" presId="urn:microsoft.com/office/officeart/2005/8/layout/default"/>
    <dgm:cxn modelId="{C417F41B-BE0B-45A7-B630-4DBF82A33810}" type="presParOf" srcId="{C89B2B1F-2DBC-4E0A-8E44-AD3109F281A5}" destId="{7BC1D4D0-3C4F-40B6-8A2E-B77EFAC73BD6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9825C99-6035-48B5-831E-78C5E6732ED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FD08DBF-7669-476B-B7A2-5D107C40DB3C}">
      <dgm:prSet/>
      <dgm:spPr/>
      <dgm:t>
        <a:bodyPr/>
        <a:lstStyle/>
        <a:p>
          <a:r>
            <a:rPr lang="en-US"/>
            <a:t>Jeden z najvšeobecnejších pohľadov  na komunikáciu poskytuje</a:t>
          </a:r>
          <a:r>
            <a:rPr lang="en-US" i="1"/>
            <a:t> teória informácie</a:t>
          </a:r>
          <a:r>
            <a:rPr lang="en-US"/>
            <a:t>. </a:t>
          </a:r>
        </a:p>
      </dgm:t>
    </dgm:pt>
    <dgm:pt modelId="{93034703-C803-4C97-9A13-53600171115C}" type="parTrans" cxnId="{464C11DD-137D-4F06-B78E-6554A964ADD6}">
      <dgm:prSet/>
      <dgm:spPr/>
      <dgm:t>
        <a:bodyPr/>
        <a:lstStyle/>
        <a:p>
          <a:endParaRPr lang="en-US"/>
        </a:p>
      </dgm:t>
    </dgm:pt>
    <dgm:pt modelId="{2570E8CB-6998-4045-9AC8-FED11682F029}" type="sibTrans" cxnId="{464C11DD-137D-4F06-B78E-6554A964ADD6}">
      <dgm:prSet/>
      <dgm:spPr/>
      <dgm:t>
        <a:bodyPr/>
        <a:lstStyle/>
        <a:p>
          <a:endParaRPr lang="en-US"/>
        </a:p>
      </dgm:t>
    </dgm:pt>
    <dgm:pt modelId="{5825468A-2D26-4908-8801-EFB0CDB17D23}">
      <dgm:prSet/>
      <dgm:spPr/>
      <dgm:t>
        <a:bodyPr/>
        <a:lstStyle/>
        <a:p>
          <a:r>
            <a:rPr lang="en-US"/>
            <a:t>Zavedenie pojmu informácie umožňuje pristúpiť k výskumu najrozličnejších procesov riadenia a komunikácie v prírode a spoločnosti z jedného všeobecného hľadiska. </a:t>
          </a:r>
        </a:p>
      </dgm:t>
    </dgm:pt>
    <dgm:pt modelId="{25990D68-FCA9-47CA-9F36-2108CA818EBC}" type="parTrans" cxnId="{240E627E-0FE4-4923-A441-36E3283AAEF1}">
      <dgm:prSet/>
      <dgm:spPr/>
      <dgm:t>
        <a:bodyPr/>
        <a:lstStyle/>
        <a:p>
          <a:endParaRPr lang="en-US"/>
        </a:p>
      </dgm:t>
    </dgm:pt>
    <dgm:pt modelId="{7B2CE2B4-C5B0-4DEA-983D-A983AE453F91}" type="sibTrans" cxnId="{240E627E-0FE4-4923-A441-36E3283AAEF1}">
      <dgm:prSet/>
      <dgm:spPr/>
      <dgm:t>
        <a:bodyPr/>
        <a:lstStyle/>
        <a:p>
          <a:endParaRPr lang="en-US"/>
        </a:p>
      </dgm:t>
    </dgm:pt>
    <dgm:pt modelId="{05A880F5-7994-41D9-AA03-EEFA527B1955}">
      <dgm:prSet/>
      <dgm:spPr/>
      <dgm:t>
        <a:bodyPr/>
        <a:lstStyle/>
        <a:p>
          <a:r>
            <a:rPr lang="sk-SK" i="1" u="sng" dirty="0"/>
            <a:t>S</a:t>
          </a:r>
          <a:r>
            <a:rPr lang="en-US" i="1" u="sng" dirty="0" err="1"/>
            <a:t>právou</a:t>
          </a:r>
          <a:r>
            <a:rPr lang="en-US" i="1" u="sng" dirty="0"/>
            <a:t>, </a:t>
          </a:r>
          <a:r>
            <a:rPr lang="en-US" i="1" u="sng" dirty="0" err="1"/>
            <a:t>informáciou</a:t>
          </a:r>
          <a:r>
            <a:rPr lang="en-US" i="1" u="sng" dirty="0"/>
            <a:t>, je </a:t>
          </a:r>
          <a:r>
            <a:rPr lang="en-US" i="1" u="sng" dirty="0" err="1"/>
            <a:t>spojenie</a:t>
          </a:r>
          <a:r>
            <a:rPr lang="en-US" i="1" u="sng" dirty="0"/>
            <a:t> </a:t>
          </a:r>
          <a:r>
            <a:rPr lang="en-US" i="1" u="sng" dirty="0" err="1"/>
            <a:t>signálu</a:t>
          </a:r>
          <a:r>
            <a:rPr lang="en-US" i="1" u="sng" dirty="0"/>
            <a:t> a </a:t>
          </a:r>
          <a:r>
            <a:rPr lang="en-US" i="1" u="sng" dirty="0" err="1"/>
            <a:t>znaku</a:t>
          </a:r>
          <a:r>
            <a:rPr lang="en-US" i="1" u="sng" dirty="0"/>
            <a:t> (</a:t>
          </a:r>
          <a:r>
            <a:rPr lang="en-US" i="1" u="sng" dirty="0" err="1"/>
            <a:t>nosič</a:t>
          </a:r>
          <a:r>
            <a:rPr lang="en-US" i="1" u="sng" dirty="0"/>
            <a:t> + </a:t>
          </a:r>
          <a:r>
            <a:rPr lang="en-US" i="1" u="sng" dirty="0" err="1"/>
            <a:t>nesený</a:t>
          </a:r>
          <a:r>
            <a:rPr lang="en-US" i="1" u="sng" dirty="0"/>
            <a:t> </a:t>
          </a:r>
          <a:r>
            <a:rPr lang="en-US" i="1" u="sng" dirty="0" err="1"/>
            <a:t>znak</a:t>
          </a:r>
          <a:r>
            <a:rPr lang="en-US" i="1" u="sng" dirty="0"/>
            <a:t>)</a:t>
          </a:r>
          <a:endParaRPr lang="en-US" dirty="0"/>
        </a:p>
      </dgm:t>
    </dgm:pt>
    <dgm:pt modelId="{00439F6D-F082-44C0-B7A8-6138E7D42C5C}" type="parTrans" cxnId="{E95ED371-A0CE-42C9-9366-6E0E3308213A}">
      <dgm:prSet/>
      <dgm:spPr/>
      <dgm:t>
        <a:bodyPr/>
        <a:lstStyle/>
        <a:p>
          <a:endParaRPr lang="en-US"/>
        </a:p>
      </dgm:t>
    </dgm:pt>
    <dgm:pt modelId="{D9EA44E4-A712-4447-A080-0BE1AA5A2DC1}" type="sibTrans" cxnId="{E95ED371-A0CE-42C9-9366-6E0E3308213A}">
      <dgm:prSet/>
      <dgm:spPr/>
      <dgm:t>
        <a:bodyPr/>
        <a:lstStyle/>
        <a:p>
          <a:endParaRPr lang="en-US"/>
        </a:p>
      </dgm:t>
    </dgm:pt>
    <dgm:pt modelId="{ADDFA8CC-7DCB-43B3-90CE-E1410315943F}" type="pres">
      <dgm:prSet presAssocID="{39825C99-6035-48B5-831E-78C5E6732EDD}" presName="linear" presStyleCnt="0">
        <dgm:presLayoutVars>
          <dgm:animLvl val="lvl"/>
          <dgm:resizeHandles val="exact"/>
        </dgm:presLayoutVars>
      </dgm:prSet>
      <dgm:spPr/>
    </dgm:pt>
    <dgm:pt modelId="{3F1C51C7-B974-4033-98DA-0D720C6029AE}" type="pres">
      <dgm:prSet presAssocID="{0FD08DBF-7669-476B-B7A2-5D107C40DB3C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CC9B5FD7-AB20-481F-B8C4-58CEF8CE4107}" type="pres">
      <dgm:prSet presAssocID="{2570E8CB-6998-4045-9AC8-FED11682F029}" presName="spacer" presStyleCnt="0"/>
      <dgm:spPr/>
    </dgm:pt>
    <dgm:pt modelId="{F196B58B-3DB5-4692-8FD9-FBE42BDF2B5C}" type="pres">
      <dgm:prSet presAssocID="{5825468A-2D26-4908-8801-EFB0CDB17D23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CA9BD179-ACD4-4B9D-84AB-1068417D506D}" type="pres">
      <dgm:prSet presAssocID="{7B2CE2B4-C5B0-4DEA-983D-A983AE453F91}" presName="spacer" presStyleCnt="0"/>
      <dgm:spPr/>
    </dgm:pt>
    <dgm:pt modelId="{97BA1E7B-C2BE-48A8-9622-AA2255B7144B}" type="pres">
      <dgm:prSet presAssocID="{05A880F5-7994-41D9-AA03-EEFA527B1955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3F6B135B-DB3B-4A4D-9CCA-2188FF79FE46}" type="presOf" srcId="{0FD08DBF-7669-476B-B7A2-5D107C40DB3C}" destId="{3F1C51C7-B974-4033-98DA-0D720C6029AE}" srcOrd="0" destOrd="0" presId="urn:microsoft.com/office/officeart/2005/8/layout/vList2"/>
    <dgm:cxn modelId="{E95ED371-A0CE-42C9-9366-6E0E3308213A}" srcId="{39825C99-6035-48B5-831E-78C5E6732EDD}" destId="{05A880F5-7994-41D9-AA03-EEFA527B1955}" srcOrd="2" destOrd="0" parTransId="{00439F6D-F082-44C0-B7A8-6138E7D42C5C}" sibTransId="{D9EA44E4-A712-4447-A080-0BE1AA5A2DC1}"/>
    <dgm:cxn modelId="{240E627E-0FE4-4923-A441-36E3283AAEF1}" srcId="{39825C99-6035-48B5-831E-78C5E6732EDD}" destId="{5825468A-2D26-4908-8801-EFB0CDB17D23}" srcOrd="1" destOrd="0" parTransId="{25990D68-FCA9-47CA-9F36-2108CA818EBC}" sibTransId="{7B2CE2B4-C5B0-4DEA-983D-A983AE453F91}"/>
    <dgm:cxn modelId="{8ACAA7A2-04DE-4CB2-8784-D0FC2467DC90}" type="presOf" srcId="{39825C99-6035-48B5-831E-78C5E6732EDD}" destId="{ADDFA8CC-7DCB-43B3-90CE-E1410315943F}" srcOrd="0" destOrd="0" presId="urn:microsoft.com/office/officeart/2005/8/layout/vList2"/>
    <dgm:cxn modelId="{464C11DD-137D-4F06-B78E-6554A964ADD6}" srcId="{39825C99-6035-48B5-831E-78C5E6732EDD}" destId="{0FD08DBF-7669-476B-B7A2-5D107C40DB3C}" srcOrd="0" destOrd="0" parTransId="{93034703-C803-4C97-9A13-53600171115C}" sibTransId="{2570E8CB-6998-4045-9AC8-FED11682F029}"/>
    <dgm:cxn modelId="{EF90E7E5-EC29-477A-B0F3-A4FA7B927677}" type="presOf" srcId="{05A880F5-7994-41D9-AA03-EEFA527B1955}" destId="{97BA1E7B-C2BE-48A8-9622-AA2255B7144B}" srcOrd="0" destOrd="0" presId="urn:microsoft.com/office/officeart/2005/8/layout/vList2"/>
    <dgm:cxn modelId="{1DFE53FB-9DFD-47DF-9E35-CD352BF9154D}" type="presOf" srcId="{5825468A-2D26-4908-8801-EFB0CDB17D23}" destId="{F196B58B-3DB5-4692-8FD9-FBE42BDF2B5C}" srcOrd="0" destOrd="0" presId="urn:microsoft.com/office/officeart/2005/8/layout/vList2"/>
    <dgm:cxn modelId="{8B0C508E-4737-401E-994F-7D2E93C79FE5}" type="presParOf" srcId="{ADDFA8CC-7DCB-43B3-90CE-E1410315943F}" destId="{3F1C51C7-B974-4033-98DA-0D720C6029AE}" srcOrd="0" destOrd="0" presId="urn:microsoft.com/office/officeart/2005/8/layout/vList2"/>
    <dgm:cxn modelId="{9C6D40F9-6268-4878-ABFC-D4142B56DD85}" type="presParOf" srcId="{ADDFA8CC-7DCB-43B3-90CE-E1410315943F}" destId="{CC9B5FD7-AB20-481F-B8C4-58CEF8CE4107}" srcOrd="1" destOrd="0" presId="urn:microsoft.com/office/officeart/2005/8/layout/vList2"/>
    <dgm:cxn modelId="{7434BD6D-E30C-4974-987E-78704D54E95F}" type="presParOf" srcId="{ADDFA8CC-7DCB-43B3-90CE-E1410315943F}" destId="{F196B58B-3DB5-4692-8FD9-FBE42BDF2B5C}" srcOrd="2" destOrd="0" presId="urn:microsoft.com/office/officeart/2005/8/layout/vList2"/>
    <dgm:cxn modelId="{A2B73A0C-3895-4E86-8DC8-56BAD93C966E}" type="presParOf" srcId="{ADDFA8CC-7DCB-43B3-90CE-E1410315943F}" destId="{CA9BD179-ACD4-4B9D-84AB-1068417D506D}" srcOrd="3" destOrd="0" presId="urn:microsoft.com/office/officeart/2005/8/layout/vList2"/>
    <dgm:cxn modelId="{92EB19BB-85F6-4C0F-B299-7F937912BC3B}" type="presParOf" srcId="{ADDFA8CC-7DCB-43B3-90CE-E1410315943F}" destId="{97BA1E7B-C2BE-48A8-9622-AA2255B7144B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A8EE893-8E96-461E-82D9-937F23F64F61}" type="doc">
      <dgm:prSet loTypeId="urn:microsoft.com/office/officeart/2018/2/layout/IconLabel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85B8D379-3F10-4A9B-9143-9DAA65478C3C}">
      <dgm:prSet custT="1"/>
      <dgm:spPr/>
      <dgm:t>
        <a:bodyPr/>
        <a:lstStyle/>
        <a:p>
          <a:pPr algn="l"/>
          <a:r>
            <a:rPr lang="en-US" sz="1600" dirty="0" err="1"/>
            <a:t>Znak</a:t>
          </a:r>
          <a:r>
            <a:rPr lang="en-US" sz="1600" dirty="0"/>
            <a:t> - </a:t>
          </a:r>
          <a:r>
            <a:rPr lang="en-US" sz="1600" dirty="0" err="1"/>
            <a:t>kľúčový</a:t>
          </a:r>
          <a:r>
            <a:rPr lang="en-US" sz="1600" dirty="0"/>
            <a:t> </a:t>
          </a:r>
          <a:r>
            <a:rPr lang="en-US" sz="1600" dirty="0" err="1"/>
            <a:t>termín</a:t>
          </a:r>
          <a:r>
            <a:rPr lang="en-US" sz="1600" dirty="0"/>
            <a:t> pre </a:t>
          </a:r>
          <a:r>
            <a:rPr lang="en-US" sz="1600" dirty="0" err="1"/>
            <a:t>teóriu</a:t>
          </a:r>
          <a:r>
            <a:rPr lang="en-US" sz="1600" i="1" dirty="0"/>
            <a:t> </a:t>
          </a:r>
          <a:r>
            <a:rPr lang="en-US" sz="1600" dirty="0" err="1"/>
            <a:t>bibliografie</a:t>
          </a:r>
          <a:r>
            <a:rPr lang="en-US" sz="1600" dirty="0"/>
            <a:t>, </a:t>
          </a:r>
          <a:r>
            <a:rPr lang="en-US" sz="1600" dirty="0" err="1"/>
            <a:t>rovnako</a:t>
          </a:r>
          <a:r>
            <a:rPr lang="en-US" sz="1600" dirty="0"/>
            <a:t> </a:t>
          </a:r>
          <a:r>
            <a:rPr lang="en-US" sz="1600" dirty="0" err="1"/>
            <a:t>ako</a:t>
          </a:r>
          <a:r>
            <a:rPr lang="en-US" sz="1600" dirty="0"/>
            <a:t> pre </a:t>
          </a:r>
          <a:r>
            <a:rPr lang="en-US" sz="1600" dirty="0" err="1"/>
            <a:t>iné</a:t>
          </a:r>
          <a:r>
            <a:rPr lang="en-US" sz="1600" dirty="0"/>
            <a:t> </a:t>
          </a:r>
          <a:r>
            <a:rPr lang="en-US" sz="1600" dirty="0" err="1"/>
            <a:t>disciplíny</a:t>
          </a:r>
          <a:r>
            <a:rPr lang="en-US" sz="1600" dirty="0"/>
            <a:t> </a:t>
          </a:r>
          <a:r>
            <a:rPr lang="en-US" sz="1600" dirty="0" err="1"/>
            <a:t>knižničnej</a:t>
          </a:r>
          <a:r>
            <a:rPr lang="en-US" sz="1600" dirty="0"/>
            <a:t> a </a:t>
          </a:r>
          <a:r>
            <a:rPr lang="en-US" sz="1600" dirty="0" err="1"/>
            <a:t>informačnej</a:t>
          </a:r>
          <a:r>
            <a:rPr lang="en-US" sz="1600" dirty="0"/>
            <a:t> </a:t>
          </a:r>
          <a:r>
            <a:rPr lang="en-US" sz="1600" dirty="0" err="1"/>
            <a:t>vedy</a:t>
          </a:r>
          <a:r>
            <a:rPr lang="en-US" sz="1600" dirty="0"/>
            <a:t> </a:t>
          </a:r>
        </a:p>
      </dgm:t>
    </dgm:pt>
    <dgm:pt modelId="{41AD4BEE-ABA7-470C-9D09-34F92AA0BACE}" type="parTrans" cxnId="{8B6C6AF7-CD90-49E1-9A17-EE46E56FDDB4}">
      <dgm:prSet/>
      <dgm:spPr/>
      <dgm:t>
        <a:bodyPr/>
        <a:lstStyle/>
        <a:p>
          <a:endParaRPr lang="en-US" sz="1600"/>
        </a:p>
      </dgm:t>
    </dgm:pt>
    <dgm:pt modelId="{323A3DF9-BBDC-4C39-A6D3-402B944A1E83}" type="sibTrans" cxnId="{8B6C6AF7-CD90-49E1-9A17-EE46E56FDDB4}">
      <dgm:prSet/>
      <dgm:spPr/>
      <dgm:t>
        <a:bodyPr/>
        <a:lstStyle/>
        <a:p>
          <a:endParaRPr lang="en-US" sz="1600"/>
        </a:p>
      </dgm:t>
    </dgm:pt>
    <dgm:pt modelId="{DB6DE9A5-6268-41D2-A0F8-1D2ED794DB9F}">
      <dgm:prSet custT="1"/>
      <dgm:spPr/>
      <dgm:t>
        <a:bodyPr/>
        <a:lstStyle/>
        <a:p>
          <a:pPr algn="l"/>
          <a:r>
            <a:rPr lang="en-US" sz="1600" dirty="0" err="1"/>
            <a:t>Najvšeobecnejšia</a:t>
          </a:r>
          <a:r>
            <a:rPr lang="en-US" sz="1600" dirty="0"/>
            <a:t> </a:t>
          </a:r>
          <a:r>
            <a:rPr lang="en-US" sz="1600" dirty="0" err="1"/>
            <a:t>definícia</a:t>
          </a:r>
          <a:r>
            <a:rPr lang="en-US" sz="1600" dirty="0"/>
            <a:t> </a:t>
          </a:r>
          <a:r>
            <a:rPr lang="en-US" sz="1600" dirty="0" err="1"/>
            <a:t>hovorí</a:t>
          </a:r>
          <a:r>
            <a:rPr lang="en-US" sz="1600" dirty="0"/>
            <a:t>, </a:t>
          </a:r>
          <a:r>
            <a:rPr lang="en-US" sz="1600" dirty="0" err="1"/>
            <a:t>že</a:t>
          </a:r>
          <a:r>
            <a:rPr lang="en-US" sz="1600" dirty="0"/>
            <a:t> </a:t>
          </a:r>
          <a:r>
            <a:rPr lang="en-US" sz="1600" dirty="0" err="1"/>
            <a:t>z</a:t>
          </a:r>
          <a:r>
            <a:rPr lang="en-US" sz="1600" i="1" dirty="0" err="1"/>
            <a:t>nak</a:t>
          </a:r>
          <a:r>
            <a:rPr lang="en-US" sz="1600" dirty="0"/>
            <a:t> je to, </a:t>
          </a:r>
          <a:r>
            <a:rPr lang="en-US" sz="1600" dirty="0" err="1"/>
            <a:t>čo</a:t>
          </a:r>
          <a:r>
            <a:rPr lang="en-US" sz="1600" dirty="0"/>
            <a:t> </a:t>
          </a:r>
          <a:r>
            <a:rPr lang="en-US" sz="1600" dirty="0" err="1"/>
            <a:t>stojí</a:t>
          </a:r>
          <a:r>
            <a:rPr lang="en-US" sz="1600" dirty="0"/>
            <a:t> za </a:t>
          </a:r>
          <a:r>
            <a:rPr lang="en-US" sz="1600" dirty="0" err="1"/>
            <a:t>niečo</a:t>
          </a:r>
          <a:r>
            <a:rPr lang="en-US" sz="1600" dirty="0"/>
            <a:t> </a:t>
          </a:r>
          <a:r>
            <a:rPr lang="en-US" sz="1600" dirty="0" err="1"/>
            <a:t>iné</a:t>
          </a:r>
          <a:r>
            <a:rPr lang="en-US" sz="1600" dirty="0"/>
            <a:t> - </a:t>
          </a:r>
          <a:r>
            <a:rPr lang="en-US" sz="1600" i="1" dirty="0"/>
            <a:t>signum </a:t>
          </a:r>
          <a:r>
            <a:rPr lang="en-US" sz="1600" i="1" dirty="0" err="1"/>
            <a:t>est</a:t>
          </a:r>
          <a:r>
            <a:rPr lang="en-US" sz="1600" i="1" dirty="0"/>
            <a:t> </a:t>
          </a:r>
          <a:r>
            <a:rPr lang="en-US" sz="1600" i="1" dirty="0" err="1"/>
            <a:t>aliquid</a:t>
          </a:r>
          <a:r>
            <a:rPr lang="en-US" sz="1600" i="1" dirty="0"/>
            <a:t> </a:t>
          </a:r>
          <a:r>
            <a:rPr lang="en-US" sz="1600" i="1" dirty="0" err="1"/>
            <a:t>quod</a:t>
          </a:r>
          <a:r>
            <a:rPr lang="en-US" sz="1600" i="1" dirty="0"/>
            <a:t> stat pro </a:t>
          </a:r>
          <a:r>
            <a:rPr lang="en-US" sz="1600" i="1" dirty="0" err="1"/>
            <a:t>aliquo</a:t>
          </a:r>
          <a:endParaRPr lang="en-US" sz="1600" dirty="0"/>
        </a:p>
      </dgm:t>
    </dgm:pt>
    <dgm:pt modelId="{4A2404AE-3F87-4CEE-BCF1-4CD8D001883C}" type="parTrans" cxnId="{0AC10627-4627-4CA9-9B50-B0952869FBCE}">
      <dgm:prSet/>
      <dgm:spPr/>
      <dgm:t>
        <a:bodyPr/>
        <a:lstStyle/>
        <a:p>
          <a:endParaRPr lang="en-US" sz="1600"/>
        </a:p>
      </dgm:t>
    </dgm:pt>
    <dgm:pt modelId="{F3B7F0AB-489E-4164-9197-6D8586AA1D56}" type="sibTrans" cxnId="{0AC10627-4627-4CA9-9B50-B0952869FBCE}">
      <dgm:prSet/>
      <dgm:spPr/>
      <dgm:t>
        <a:bodyPr/>
        <a:lstStyle/>
        <a:p>
          <a:endParaRPr lang="en-US" sz="1600"/>
        </a:p>
      </dgm:t>
    </dgm:pt>
    <dgm:pt modelId="{268E9CAB-05E3-47F7-9605-AC45E4679594}">
      <dgm:prSet custT="1"/>
      <dgm:spPr/>
      <dgm:t>
        <a:bodyPr/>
        <a:lstStyle/>
        <a:p>
          <a:pPr algn="ctr"/>
          <a:r>
            <a:rPr lang="en-US" sz="1600" dirty="0" err="1"/>
            <a:t>Znak</a:t>
          </a:r>
          <a:r>
            <a:rPr lang="en-US" sz="1600" dirty="0"/>
            <a:t> </a:t>
          </a:r>
          <a:endParaRPr lang="sk-SK" sz="1600" dirty="0"/>
        </a:p>
        <a:p>
          <a:pPr algn="l"/>
          <a:r>
            <a:rPr lang="en-US" sz="1600" dirty="0"/>
            <a:t>a)</a:t>
          </a:r>
          <a:r>
            <a:rPr lang="en-US" sz="1600" dirty="0" err="1"/>
            <a:t>zastupuje</a:t>
          </a:r>
          <a:r>
            <a:rPr lang="en-US" sz="1600" dirty="0"/>
            <a:t> a b)</a:t>
          </a:r>
          <a:r>
            <a:rPr lang="en-US" sz="1600" dirty="0" err="1"/>
            <a:t>oznamuje</a:t>
          </a:r>
          <a:r>
            <a:rPr lang="en-US" sz="1600" dirty="0"/>
            <a:t> </a:t>
          </a:r>
        </a:p>
      </dgm:t>
    </dgm:pt>
    <dgm:pt modelId="{5A72C0CE-62BE-4562-BEEF-7FDB29495838}" type="parTrans" cxnId="{95F2058B-CF81-435F-9690-6C8C44E83641}">
      <dgm:prSet/>
      <dgm:spPr/>
      <dgm:t>
        <a:bodyPr/>
        <a:lstStyle/>
        <a:p>
          <a:endParaRPr lang="en-US" sz="1600"/>
        </a:p>
      </dgm:t>
    </dgm:pt>
    <dgm:pt modelId="{6B3AE2B9-8159-4418-AD69-263BDE9AD4B0}" type="sibTrans" cxnId="{95F2058B-CF81-435F-9690-6C8C44E83641}">
      <dgm:prSet/>
      <dgm:spPr/>
      <dgm:t>
        <a:bodyPr/>
        <a:lstStyle/>
        <a:p>
          <a:endParaRPr lang="en-US" sz="1600"/>
        </a:p>
      </dgm:t>
    </dgm:pt>
    <dgm:pt modelId="{39D5B76A-D546-409A-9E32-AFD27B6048F9}">
      <dgm:prSet custT="1"/>
      <dgm:spPr/>
      <dgm:t>
        <a:bodyPr/>
        <a:lstStyle/>
        <a:p>
          <a:pPr algn="l"/>
          <a:r>
            <a:rPr lang="en-US" sz="1600" i="1" u="sng" dirty="0" err="1"/>
            <a:t>Zástupnosť</a:t>
          </a:r>
          <a:r>
            <a:rPr lang="en-US" sz="1600" i="1" dirty="0"/>
            <a:t> </a:t>
          </a:r>
          <a:r>
            <a:rPr lang="en-US" sz="1600" i="0" dirty="0"/>
            <a:t>je </a:t>
          </a:r>
          <a:r>
            <a:rPr lang="en-US" sz="1600" i="0" dirty="0" err="1"/>
            <a:t>prvá</a:t>
          </a:r>
          <a:r>
            <a:rPr lang="en-US" sz="1600" i="0" dirty="0"/>
            <a:t> </a:t>
          </a:r>
          <a:r>
            <a:rPr lang="en-US" sz="1600" i="0" dirty="0" err="1"/>
            <a:t>vlastnosť</a:t>
          </a:r>
          <a:r>
            <a:rPr lang="en-US" sz="1600" i="0" dirty="0"/>
            <a:t> </a:t>
          </a:r>
          <a:r>
            <a:rPr lang="en-US" sz="1600" i="0" dirty="0" err="1"/>
            <a:t>znaku</a:t>
          </a:r>
          <a:r>
            <a:rPr lang="en-US" sz="1600" i="0" dirty="0"/>
            <a:t> </a:t>
          </a:r>
          <a:endParaRPr lang="en-US" sz="1600" dirty="0"/>
        </a:p>
      </dgm:t>
    </dgm:pt>
    <dgm:pt modelId="{DB6411E8-72A3-4C66-8C08-A1DEF1798A33}" type="parTrans" cxnId="{96545128-DA59-476C-8E8D-B169941046EA}">
      <dgm:prSet/>
      <dgm:spPr/>
      <dgm:t>
        <a:bodyPr/>
        <a:lstStyle/>
        <a:p>
          <a:endParaRPr lang="en-US" sz="1600"/>
        </a:p>
      </dgm:t>
    </dgm:pt>
    <dgm:pt modelId="{60069F46-1226-4A16-8555-0992B665FD87}" type="sibTrans" cxnId="{96545128-DA59-476C-8E8D-B169941046EA}">
      <dgm:prSet/>
      <dgm:spPr/>
      <dgm:t>
        <a:bodyPr/>
        <a:lstStyle/>
        <a:p>
          <a:endParaRPr lang="en-US" sz="1600"/>
        </a:p>
      </dgm:t>
    </dgm:pt>
    <dgm:pt modelId="{0DFBBF9E-6266-4722-8A91-86C5E9521597}">
      <dgm:prSet custT="1"/>
      <dgm:spPr/>
      <dgm:t>
        <a:bodyPr/>
        <a:lstStyle/>
        <a:p>
          <a:pPr algn="l"/>
          <a:r>
            <a:rPr lang="en-US" sz="1600" dirty="0" err="1"/>
            <a:t>Druhou</a:t>
          </a:r>
          <a:r>
            <a:rPr lang="en-US" sz="1600" dirty="0"/>
            <a:t> </a:t>
          </a:r>
          <a:r>
            <a:rPr lang="en-US" sz="1600" dirty="0" err="1"/>
            <a:t>charakteristickou</a:t>
          </a:r>
          <a:r>
            <a:rPr lang="en-US" sz="1600" dirty="0"/>
            <a:t> </a:t>
          </a:r>
          <a:r>
            <a:rPr lang="en-US" sz="1600" dirty="0" err="1"/>
            <a:t>vlastnosťou</a:t>
          </a:r>
          <a:r>
            <a:rPr lang="en-US" sz="1600" dirty="0"/>
            <a:t> </a:t>
          </a:r>
          <a:r>
            <a:rPr lang="en-US" sz="1600" dirty="0" err="1"/>
            <a:t>znaku</a:t>
          </a:r>
          <a:r>
            <a:rPr lang="en-US" sz="1600" dirty="0"/>
            <a:t> je, </a:t>
          </a:r>
          <a:r>
            <a:rPr lang="en-US" sz="1600" dirty="0" err="1"/>
            <a:t>že</a:t>
          </a:r>
          <a:r>
            <a:rPr lang="en-US" sz="1600" dirty="0"/>
            <a:t> </a:t>
          </a:r>
          <a:r>
            <a:rPr lang="en-US" sz="1600" dirty="0" err="1"/>
            <a:t>znakom</a:t>
          </a:r>
          <a:r>
            <a:rPr lang="en-US" sz="1600" dirty="0"/>
            <a:t> </a:t>
          </a:r>
          <a:r>
            <a:rPr lang="en-US" sz="1600" dirty="0" err="1"/>
            <a:t>sa</a:t>
          </a:r>
          <a:r>
            <a:rPr lang="en-US" sz="1600" dirty="0"/>
            <a:t> </a:t>
          </a:r>
          <a:r>
            <a:rPr lang="en-US" sz="1600" dirty="0" err="1"/>
            <a:t>niečo</a:t>
          </a:r>
          <a:r>
            <a:rPr lang="en-US" sz="1600" dirty="0"/>
            <a:t> </a:t>
          </a:r>
          <a:r>
            <a:rPr lang="en-US" sz="1600" i="1" u="sng" dirty="0" err="1"/>
            <a:t>oznamuje</a:t>
          </a:r>
          <a:endParaRPr lang="en-US" sz="1600" dirty="0"/>
        </a:p>
      </dgm:t>
    </dgm:pt>
    <dgm:pt modelId="{2216ECEF-7C5A-47A3-B0AD-FF72054AA358}" type="parTrans" cxnId="{4462B125-3F68-4D93-982C-B3C05BC0C933}">
      <dgm:prSet/>
      <dgm:spPr/>
      <dgm:t>
        <a:bodyPr/>
        <a:lstStyle/>
        <a:p>
          <a:endParaRPr lang="en-US" sz="1600"/>
        </a:p>
      </dgm:t>
    </dgm:pt>
    <dgm:pt modelId="{21B21423-2989-42C1-B069-3A1BAE792104}" type="sibTrans" cxnId="{4462B125-3F68-4D93-982C-B3C05BC0C933}">
      <dgm:prSet/>
      <dgm:spPr/>
      <dgm:t>
        <a:bodyPr/>
        <a:lstStyle/>
        <a:p>
          <a:endParaRPr lang="en-US" sz="1600"/>
        </a:p>
      </dgm:t>
    </dgm:pt>
    <dgm:pt modelId="{CBFCB474-5A6A-4849-AD78-40A1824C71D1}" type="pres">
      <dgm:prSet presAssocID="{5A8EE893-8E96-461E-82D9-937F23F64F61}" presName="root" presStyleCnt="0">
        <dgm:presLayoutVars>
          <dgm:dir/>
          <dgm:resizeHandles val="exact"/>
        </dgm:presLayoutVars>
      </dgm:prSet>
      <dgm:spPr/>
    </dgm:pt>
    <dgm:pt modelId="{800AA8CF-D23F-459B-BC22-363533AA9F7A}" type="pres">
      <dgm:prSet presAssocID="{85B8D379-3F10-4A9B-9143-9DAA65478C3C}" presName="compNode" presStyleCnt="0"/>
      <dgm:spPr/>
    </dgm:pt>
    <dgm:pt modelId="{B4D41032-6421-4C48-915D-CFAFEBDF1926}" type="pres">
      <dgm:prSet presAssocID="{85B8D379-3F10-4A9B-9143-9DAA65478C3C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yramid with Levels"/>
        </a:ext>
      </dgm:extLst>
    </dgm:pt>
    <dgm:pt modelId="{B2390C36-53EE-46E4-9B75-CC28A876DB8B}" type="pres">
      <dgm:prSet presAssocID="{85B8D379-3F10-4A9B-9143-9DAA65478C3C}" presName="spaceRect" presStyleCnt="0"/>
      <dgm:spPr/>
    </dgm:pt>
    <dgm:pt modelId="{51F0BDA7-0A3F-4FAC-9098-89CD9526C7BE}" type="pres">
      <dgm:prSet presAssocID="{85B8D379-3F10-4A9B-9143-9DAA65478C3C}" presName="textRect" presStyleLbl="revTx" presStyleIdx="0" presStyleCnt="5">
        <dgm:presLayoutVars>
          <dgm:chMax val="1"/>
          <dgm:chPref val="1"/>
        </dgm:presLayoutVars>
      </dgm:prSet>
      <dgm:spPr/>
    </dgm:pt>
    <dgm:pt modelId="{CBD74237-CCD6-449D-9BAB-E065F2DC4A92}" type="pres">
      <dgm:prSet presAssocID="{323A3DF9-BBDC-4C39-A6D3-402B944A1E83}" presName="sibTrans" presStyleCnt="0"/>
      <dgm:spPr/>
    </dgm:pt>
    <dgm:pt modelId="{8253D959-8C9C-46F0-ACCF-FAB2CD1B2D80}" type="pres">
      <dgm:prSet presAssocID="{DB6DE9A5-6268-41D2-A0F8-1D2ED794DB9F}" presName="compNode" presStyleCnt="0"/>
      <dgm:spPr/>
    </dgm:pt>
    <dgm:pt modelId="{64205887-1B1A-4CA9-9C00-B993AFDFF010}" type="pres">
      <dgm:prSet presAssocID="{DB6DE9A5-6268-41D2-A0F8-1D2ED794DB9F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eb Design"/>
        </a:ext>
      </dgm:extLst>
    </dgm:pt>
    <dgm:pt modelId="{CD2C321D-2863-45FE-A0A7-5B76EDA2E071}" type="pres">
      <dgm:prSet presAssocID="{DB6DE9A5-6268-41D2-A0F8-1D2ED794DB9F}" presName="spaceRect" presStyleCnt="0"/>
      <dgm:spPr/>
    </dgm:pt>
    <dgm:pt modelId="{F275EA95-6169-4DA3-BE19-4156F1433918}" type="pres">
      <dgm:prSet presAssocID="{DB6DE9A5-6268-41D2-A0F8-1D2ED794DB9F}" presName="textRect" presStyleLbl="revTx" presStyleIdx="1" presStyleCnt="5">
        <dgm:presLayoutVars>
          <dgm:chMax val="1"/>
          <dgm:chPref val="1"/>
        </dgm:presLayoutVars>
      </dgm:prSet>
      <dgm:spPr/>
    </dgm:pt>
    <dgm:pt modelId="{CBF14477-E369-4297-82A7-60E99FB7901C}" type="pres">
      <dgm:prSet presAssocID="{F3B7F0AB-489E-4164-9197-6D8586AA1D56}" presName="sibTrans" presStyleCnt="0"/>
      <dgm:spPr/>
    </dgm:pt>
    <dgm:pt modelId="{0DDC690A-46B4-4080-B5EE-1D0B22F815C7}" type="pres">
      <dgm:prSet presAssocID="{268E9CAB-05E3-47F7-9605-AC45E4679594}" presName="compNode" presStyleCnt="0"/>
      <dgm:spPr/>
    </dgm:pt>
    <dgm:pt modelId="{13E73EEE-0CDD-4800-93F4-6A8C17AB2F64}" type="pres">
      <dgm:prSet presAssocID="{268E9CAB-05E3-47F7-9605-AC45E4679594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arček"/>
        </a:ext>
      </dgm:extLst>
    </dgm:pt>
    <dgm:pt modelId="{D01FDA40-F59E-4909-8FA2-446CA823F586}" type="pres">
      <dgm:prSet presAssocID="{268E9CAB-05E3-47F7-9605-AC45E4679594}" presName="spaceRect" presStyleCnt="0"/>
      <dgm:spPr/>
    </dgm:pt>
    <dgm:pt modelId="{C7634C75-9CAD-496D-933B-D736A1F2D143}" type="pres">
      <dgm:prSet presAssocID="{268E9CAB-05E3-47F7-9605-AC45E4679594}" presName="textRect" presStyleLbl="revTx" presStyleIdx="2" presStyleCnt="5">
        <dgm:presLayoutVars>
          <dgm:chMax val="1"/>
          <dgm:chPref val="1"/>
        </dgm:presLayoutVars>
      </dgm:prSet>
      <dgm:spPr/>
    </dgm:pt>
    <dgm:pt modelId="{0B6455D6-F126-446B-8709-E17EE65B73AD}" type="pres">
      <dgm:prSet presAssocID="{6B3AE2B9-8159-4418-AD69-263BDE9AD4B0}" presName="sibTrans" presStyleCnt="0"/>
      <dgm:spPr/>
    </dgm:pt>
    <dgm:pt modelId="{8534EC43-8AC6-4CC4-9875-0D5FFDFAE14C}" type="pres">
      <dgm:prSet presAssocID="{39D5B76A-D546-409A-9E32-AFD27B6048F9}" presName="compNode" presStyleCnt="0"/>
      <dgm:spPr/>
    </dgm:pt>
    <dgm:pt modelId="{8B861DD6-F236-4F15-925C-E710E12A16A1}" type="pres">
      <dgm:prSet presAssocID="{39D5B76A-D546-409A-9E32-AFD27B6048F9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Znak začiarknutia"/>
        </a:ext>
      </dgm:extLst>
    </dgm:pt>
    <dgm:pt modelId="{0E2F8897-1FAD-4674-B202-F247067AFF2E}" type="pres">
      <dgm:prSet presAssocID="{39D5B76A-D546-409A-9E32-AFD27B6048F9}" presName="spaceRect" presStyleCnt="0"/>
      <dgm:spPr/>
    </dgm:pt>
    <dgm:pt modelId="{2C422869-CBAF-4AB6-B908-07EE223C34BE}" type="pres">
      <dgm:prSet presAssocID="{39D5B76A-D546-409A-9E32-AFD27B6048F9}" presName="textRect" presStyleLbl="revTx" presStyleIdx="3" presStyleCnt="5">
        <dgm:presLayoutVars>
          <dgm:chMax val="1"/>
          <dgm:chPref val="1"/>
        </dgm:presLayoutVars>
      </dgm:prSet>
      <dgm:spPr/>
    </dgm:pt>
    <dgm:pt modelId="{B222B85E-88D5-40F2-BD6A-A5200C4B0866}" type="pres">
      <dgm:prSet presAssocID="{60069F46-1226-4A16-8555-0992B665FD87}" presName="sibTrans" presStyleCnt="0"/>
      <dgm:spPr/>
    </dgm:pt>
    <dgm:pt modelId="{35EE23BE-0A7D-415E-B586-48D566D314A2}" type="pres">
      <dgm:prSet presAssocID="{0DFBBF9E-6266-4722-8A91-86C5E9521597}" presName="compNode" presStyleCnt="0"/>
      <dgm:spPr/>
    </dgm:pt>
    <dgm:pt modelId="{1F888AD6-E2BE-431E-9B7B-C3E9CFE245CA}" type="pres">
      <dgm:prSet presAssocID="{0DFBBF9E-6266-4722-8A91-86C5E9521597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ustache Face with Solid Fill"/>
        </a:ext>
      </dgm:extLst>
    </dgm:pt>
    <dgm:pt modelId="{AD5A2A1D-D646-45A3-8AE5-F0C633BD887F}" type="pres">
      <dgm:prSet presAssocID="{0DFBBF9E-6266-4722-8A91-86C5E9521597}" presName="spaceRect" presStyleCnt="0"/>
      <dgm:spPr/>
    </dgm:pt>
    <dgm:pt modelId="{2B2024F9-F914-4C7B-B65C-B8AA12E953E3}" type="pres">
      <dgm:prSet presAssocID="{0DFBBF9E-6266-4722-8A91-86C5E9521597}" presName="textRect" presStyleLbl="revTx" presStyleIdx="4" presStyleCnt="5">
        <dgm:presLayoutVars>
          <dgm:chMax val="1"/>
          <dgm:chPref val="1"/>
        </dgm:presLayoutVars>
      </dgm:prSet>
      <dgm:spPr/>
    </dgm:pt>
  </dgm:ptLst>
  <dgm:cxnLst>
    <dgm:cxn modelId="{04F62509-2710-47F5-8CE3-B7A5A8495F6B}" type="presOf" srcId="{0DFBBF9E-6266-4722-8A91-86C5E9521597}" destId="{2B2024F9-F914-4C7B-B65C-B8AA12E953E3}" srcOrd="0" destOrd="0" presId="urn:microsoft.com/office/officeart/2018/2/layout/IconLabelList"/>
    <dgm:cxn modelId="{573F2F0F-DCB2-409B-8754-A21CF0B87DF3}" type="presOf" srcId="{39D5B76A-D546-409A-9E32-AFD27B6048F9}" destId="{2C422869-CBAF-4AB6-B908-07EE223C34BE}" srcOrd="0" destOrd="0" presId="urn:microsoft.com/office/officeart/2018/2/layout/IconLabelList"/>
    <dgm:cxn modelId="{4462B125-3F68-4D93-982C-B3C05BC0C933}" srcId="{5A8EE893-8E96-461E-82D9-937F23F64F61}" destId="{0DFBBF9E-6266-4722-8A91-86C5E9521597}" srcOrd="4" destOrd="0" parTransId="{2216ECEF-7C5A-47A3-B0AD-FF72054AA358}" sibTransId="{21B21423-2989-42C1-B069-3A1BAE792104}"/>
    <dgm:cxn modelId="{1E4BA326-12EE-4151-BBBA-4541A2A3D310}" type="presOf" srcId="{5A8EE893-8E96-461E-82D9-937F23F64F61}" destId="{CBFCB474-5A6A-4849-AD78-40A1824C71D1}" srcOrd="0" destOrd="0" presId="urn:microsoft.com/office/officeart/2018/2/layout/IconLabelList"/>
    <dgm:cxn modelId="{0AC10627-4627-4CA9-9B50-B0952869FBCE}" srcId="{5A8EE893-8E96-461E-82D9-937F23F64F61}" destId="{DB6DE9A5-6268-41D2-A0F8-1D2ED794DB9F}" srcOrd="1" destOrd="0" parTransId="{4A2404AE-3F87-4CEE-BCF1-4CD8D001883C}" sibTransId="{F3B7F0AB-489E-4164-9197-6D8586AA1D56}"/>
    <dgm:cxn modelId="{96545128-DA59-476C-8E8D-B169941046EA}" srcId="{5A8EE893-8E96-461E-82D9-937F23F64F61}" destId="{39D5B76A-D546-409A-9E32-AFD27B6048F9}" srcOrd="3" destOrd="0" parTransId="{DB6411E8-72A3-4C66-8C08-A1DEF1798A33}" sibTransId="{60069F46-1226-4A16-8555-0992B665FD87}"/>
    <dgm:cxn modelId="{120B422D-8966-433B-8150-C865F1AE7DB0}" type="presOf" srcId="{268E9CAB-05E3-47F7-9605-AC45E4679594}" destId="{C7634C75-9CAD-496D-933B-D736A1F2D143}" srcOrd="0" destOrd="0" presId="urn:microsoft.com/office/officeart/2018/2/layout/IconLabelList"/>
    <dgm:cxn modelId="{45733E8A-B32F-466E-8297-4C5A0140E143}" type="presOf" srcId="{85B8D379-3F10-4A9B-9143-9DAA65478C3C}" destId="{51F0BDA7-0A3F-4FAC-9098-89CD9526C7BE}" srcOrd="0" destOrd="0" presId="urn:microsoft.com/office/officeart/2018/2/layout/IconLabelList"/>
    <dgm:cxn modelId="{95F2058B-CF81-435F-9690-6C8C44E83641}" srcId="{5A8EE893-8E96-461E-82D9-937F23F64F61}" destId="{268E9CAB-05E3-47F7-9605-AC45E4679594}" srcOrd="2" destOrd="0" parTransId="{5A72C0CE-62BE-4562-BEEF-7FDB29495838}" sibTransId="{6B3AE2B9-8159-4418-AD69-263BDE9AD4B0}"/>
    <dgm:cxn modelId="{F5EF49AD-CA76-4EDE-96D0-AE3431602055}" type="presOf" srcId="{DB6DE9A5-6268-41D2-A0F8-1D2ED794DB9F}" destId="{F275EA95-6169-4DA3-BE19-4156F1433918}" srcOrd="0" destOrd="0" presId="urn:microsoft.com/office/officeart/2018/2/layout/IconLabelList"/>
    <dgm:cxn modelId="{8B6C6AF7-CD90-49E1-9A17-EE46E56FDDB4}" srcId="{5A8EE893-8E96-461E-82D9-937F23F64F61}" destId="{85B8D379-3F10-4A9B-9143-9DAA65478C3C}" srcOrd="0" destOrd="0" parTransId="{41AD4BEE-ABA7-470C-9D09-34F92AA0BACE}" sibTransId="{323A3DF9-BBDC-4C39-A6D3-402B944A1E83}"/>
    <dgm:cxn modelId="{D440618A-3B37-40E3-8F4F-B2DF7C0FD03B}" type="presParOf" srcId="{CBFCB474-5A6A-4849-AD78-40A1824C71D1}" destId="{800AA8CF-D23F-459B-BC22-363533AA9F7A}" srcOrd="0" destOrd="0" presId="urn:microsoft.com/office/officeart/2018/2/layout/IconLabelList"/>
    <dgm:cxn modelId="{B6011B7F-3F96-432A-BBA6-B67CDEACD511}" type="presParOf" srcId="{800AA8CF-D23F-459B-BC22-363533AA9F7A}" destId="{B4D41032-6421-4C48-915D-CFAFEBDF1926}" srcOrd="0" destOrd="0" presId="urn:microsoft.com/office/officeart/2018/2/layout/IconLabelList"/>
    <dgm:cxn modelId="{DAC39ED8-5C43-4FDC-A9F9-DD589A7B541F}" type="presParOf" srcId="{800AA8CF-D23F-459B-BC22-363533AA9F7A}" destId="{B2390C36-53EE-46E4-9B75-CC28A876DB8B}" srcOrd="1" destOrd="0" presId="urn:microsoft.com/office/officeart/2018/2/layout/IconLabelList"/>
    <dgm:cxn modelId="{59E6ED9F-7057-4F27-B4FB-46CA70DC865C}" type="presParOf" srcId="{800AA8CF-D23F-459B-BC22-363533AA9F7A}" destId="{51F0BDA7-0A3F-4FAC-9098-89CD9526C7BE}" srcOrd="2" destOrd="0" presId="urn:microsoft.com/office/officeart/2018/2/layout/IconLabelList"/>
    <dgm:cxn modelId="{3DB6080E-BE2A-4F34-A577-545B968E8EA4}" type="presParOf" srcId="{CBFCB474-5A6A-4849-AD78-40A1824C71D1}" destId="{CBD74237-CCD6-449D-9BAB-E065F2DC4A92}" srcOrd="1" destOrd="0" presId="urn:microsoft.com/office/officeart/2018/2/layout/IconLabelList"/>
    <dgm:cxn modelId="{44BFADC6-572B-4F9B-BFA1-F146107E7ED7}" type="presParOf" srcId="{CBFCB474-5A6A-4849-AD78-40A1824C71D1}" destId="{8253D959-8C9C-46F0-ACCF-FAB2CD1B2D80}" srcOrd="2" destOrd="0" presId="urn:microsoft.com/office/officeart/2018/2/layout/IconLabelList"/>
    <dgm:cxn modelId="{69BF8F9F-4B82-4EBF-AF30-2E7904F4377C}" type="presParOf" srcId="{8253D959-8C9C-46F0-ACCF-FAB2CD1B2D80}" destId="{64205887-1B1A-4CA9-9C00-B993AFDFF010}" srcOrd="0" destOrd="0" presId="urn:microsoft.com/office/officeart/2018/2/layout/IconLabelList"/>
    <dgm:cxn modelId="{985F7740-0E3A-45CC-8EB1-22BABA21CC61}" type="presParOf" srcId="{8253D959-8C9C-46F0-ACCF-FAB2CD1B2D80}" destId="{CD2C321D-2863-45FE-A0A7-5B76EDA2E071}" srcOrd="1" destOrd="0" presId="urn:microsoft.com/office/officeart/2018/2/layout/IconLabelList"/>
    <dgm:cxn modelId="{7395652C-4118-48E7-8276-B9106C908DB9}" type="presParOf" srcId="{8253D959-8C9C-46F0-ACCF-FAB2CD1B2D80}" destId="{F275EA95-6169-4DA3-BE19-4156F1433918}" srcOrd="2" destOrd="0" presId="urn:microsoft.com/office/officeart/2018/2/layout/IconLabelList"/>
    <dgm:cxn modelId="{03FF6572-F0D4-4D83-88E6-790D07897A54}" type="presParOf" srcId="{CBFCB474-5A6A-4849-AD78-40A1824C71D1}" destId="{CBF14477-E369-4297-82A7-60E99FB7901C}" srcOrd="3" destOrd="0" presId="urn:microsoft.com/office/officeart/2018/2/layout/IconLabelList"/>
    <dgm:cxn modelId="{C3E3954C-1C31-44B0-8F19-8781F29D3E49}" type="presParOf" srcId="{CBFCB474-5A6A-4849-AD78-40A1824C71D1}" destId="{0DDC690A-46B4-4080-B5EE-1D0B22F815C7}" srcOrd="4" destOrd="0" presId="urn:microsoft.com/office/officeart/2018/2/layout/IconLabelList"/>
    <dgm:cxn modelId="{BEFE1CC5-52B6-497C-A521-2CC6330CAFF5}" type="presParOf" srcId="{0DDC690A-46B4-4080-B5EE-1D0B22F815C7}" destId="{13E73EEE-0CDD-4800-93F4-6A8C17AB2F64}" srcOrd="0" destOrd="0" presId="urn:microsoft.com/office/officeart/2018/2/layout/IconLabelList"/>
    <dgm:cxn modelId="{49ACF577-9D43-4438-AECF-261AC3F7F176}" type="presParOf" srcId="{0DDC690A-46B4-4080-B5EE-1D0B22F815C7}" destId="{D01FDA40-F59E-4909-8FA2-446CA823F586}" srcOrd="1" destOrd="0" presId="urn:microsoft.com/office/officeart/2018/2/layout/IconLabelList"/>
    <dgm:cxn modelId="{557FFCE9-6944-4783-B56D-157894B4A03F}" type="presParOf" srcId="{0DDC690A-46B4-4080-B5EE-1D0B22F815C7}" destId="{C7634C75-9CAD-496D-933B-D736A1F2D143}" srcOrd="2" destOrd="0" presId="urn:microsoft.com/office/officeart/2018/2/layout/IconLabelList"/>
    <dgm:cxn modelId="{A2B41F1A-7E20-4C24-916D-A6C5CE358E9F}" type="presParOf" srcId="{CBFCB474-5A6A-4849-AD78-40A1824C71D1}" destId="{0B6455D6-F126-446B-8709-E17EE65B73AD}" srcOrd="5" destOrd="0" presId="urn:microsoft.com/office/officeart/2018/2/layout/IconLabelList"/>
    <dgm:cxn modelId="{B91F7DBF-CB8D-446C-9B64-4D6BAE9913B5}" type="presParOf" srcId="{CBFCB474-5A6A-4849-AD78-40A1824C71D1}" destId="{8534EC43-8AC6-4CC4-9875-0D5FFDFAE14C}" srcOrd="6" destOrd="0" presId="urn:microsoft.com/office/officeart/2018/2/layout/IconLabelList"/>
    <dgm:cxn modelId="{4D253C3F-DA3F-456D-94B7-EF23ED6505B6}" type="presParOf" srcId="{8534EC43-8AC6-4CC4-9875-0D5FFDFAE14C}" destId="{8B861DD6-F236-4F15-925C-E710E12A16A1}" srcOrd="0" destOrd="0" presId="urn:microsoft.com/office/officeart/2018/2/layout/IconLabelList"/>
    <dgm:cxn modelId="{C9DB6F2E-1DFF-4DA6-A7D9-87B9ED6475A1}" type="presParOf" srcId="{8534EC43-8AC6-4CC4-9875-0D5FFDFAE14C}" destId="{0E2F8897-1FAD-4674-B202-F247067AFF2E}" srcOrd="1" destOrd="0" presId="urn:microsoft.com/office/officeart/2018/2/layout/IconLabelList"/>
    <dgm:cxn modelId="{13B09C49-180C-4CC7-BACD-D181180D6A7B}" type="presParOf" srcId="{8534EC43-8AC6-4CC4-9875-0D5FFDFAE14C}" destId="{2C422869-CBAF-4AB6-B908-07EE223C34BE}" srcOrd="2" destOrd="0" presId="urn:microsoft.com/office/officeart/2018/2/layout/IconLabelList"/>
    <dgm:cxn modelId="{BDB9E22C-D537-48FE-967F-7CD4BF345860}" type="presParOf" srcId="{CBFCB474-5A6A-4849-AD78-40A1824C71D1}" destId="{B222B85E-88D5-40F2-BD6A-A5200C4B0866}" srcOrd="7" destOrd="0" presId="urn:microsoft.com/office/officeart/2018/2/layout/IconLabelList"/>
    <dgm:cxn modelId="{8E3687F5-AF24-4036-AD66-AB34714C408B}" type="presParOf" srcId="{CBFCB474-5A6A-4849-AD78-40A1824C71D1}" destId="{35EE23BE-0A7D-415E-B586-48D566D314A2}" srcOrd="8" destOrd="0" presId="urn:microsoft.com/office/officeart/2018/2/layout/IconLabelList"/>
    <dgm:cxn modelId="{FFA022DC-5B61-4D8B-8829-38DD430CD356}" type="presParOf" srcId="{35EE23BE-0A7D-415E-B586-48D566D314A2}" destId="{1F888AD6-E2BE-431E-9B7B-C3E9CFE245CA}" srcOrd="0" destOrd="0" presId="urn:microsoft.com/office/officeart/2018/2/layout/IconLabelList"/>
    <dgm:cxn modelId="{101E3525-6207-427C-B7B4-35364229CF9E}" type="presParOf" srcId="{35EE23BE-0A7D-415E-B586-48D566D314A2}" destId="{AD5A2A1D-D646-45A3-8AE5-F0C633BD887F}" srcOrd="1" destOrd="0" presId="urn:microsoft.com/office/officeart/2018/2/layout/IconLabelList"/>
    <dgm:cxn modelId="{18780DD2-C870-4B06-A450-F3F96BAD7F23}" type="presParOf" srcId="{35EE23BE-0A7D-415E-B586-48D566D314A2}" destId="{2B2024F9-F914-4C7B-B65C-B8AA12E953E3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C169893-6DA8-440A-B6E3-D2A2B0B06A9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E79B829-C4E6-442C-AF89-751262142034}">
      <dgm:prSet/>
      <dgm:spPr/>
      <dgm:t>
        <a:bodyPr/>
        <a:lstStyle/>
        <a:p>
          <a:r>
            <a:rPr lang="en-US"/>
            <a:t>Znaky sú schopné niesť a komunikovať nejaký obsah</a:t>
          </a:r>
        </a:p>
      </dgm:t>
    </dgm:pt>
    <dgm:pt modelId="{A4347E0B-AF2A-4D0D-9AB7-73A37C4CCDF2}" type="parTrans" cxnId="{BA2C16FD-B626-40D6-8B99-E4DAA2802B32}">
      <dgm:prSet/>
      <dgm:spPr/>
      <dgm:t>
        <a:bodyPr/>
        <a:lstStyle/>
        <a:p>
          <a:endParaRPr lang="en-US"/>
        </a:p>
      </dgm:t>
    </dgm:pt>
    <dgm:pt modelId="{2DEDA8CF-DA34-488D-A2ED-64F7A8567602}" type="sibTrans" cxnId="{BA2C16FD-B626-40D6-8B99-E4DAA2802B32}">
      <dgm:prSet/>
      <dgm:spPr/>
      <dgm:t>
        <a:bodyPr/>
        <a:lstStyle/>
        <a:p>
          <a:endParaRPr lang="en-US"/>
        </a:p>
      </dgm:t>
    </dgm:pt>
    <dgm:pt modelId="{6711C93F-326B-4EEC-96AC-B0329045ABBB}">
      <dgm:prSet/>
      <dgm:spPr/>
      <dgm:t>
        <a:bodyPr/>
        <a:lstStyle/>
        <a:p>
          <a:r>
            <a:rPr lang="en-US"/>
            <a:t>v teórii znaku sa sa rozlišujú: </a:t>
          </a:r>
          <a:r>
            <a:rPr lang="en-US" i="1"/>
            <a:t>príznaky, signály, symboly a znaky</a:t>
          </a:r>
          <a:r>
            <a:rPr lang="en-US"/>
            <a:t>. </a:t>
          </a:r>
        </a:p>
      </dgm:t>
    </dgm:pt>
    <dgm:pt modelId="{655431B7-4F41-4CEE-BDE5-669A4F3CDEBD}" type="parTrans" cxnId="{91C746CB-07B0-4654-A9C0-08AA5C6D9E53}">
      <dgm:prSet/>
      <dgm:spPr/>
      <dgm:t>
        <a:bodyPr/>
        <a:lstStyle/>
        <a:p>
          <a:endParaRPr lang="en-US"/>
        </a:p>
      </dgm:t>
    </dgm:pt>
    <dgm:pt modelId="{582AF17A-AD51-4E32-AF3A-F183AAB47F3B}" type="sibTrans" cxnId="{91C746CB-07B0-4654-A9C0-08AA5C6D9E53}">
      <dgm:prSet/>
      <dgm:spPr/>
      <dgm:t>
        <a:bodyPr/>
        <a:lstStyle/>
        <a:p>
          <a:endParaRPr lang="en-US"/>
        </a:p>
      </dgm:t>
    </dgm:pt>
    <dgm:pt modelId="{F58A33A4-DACD-4BA9-8D40-C285A7883786}">
      <dgm:prSet/>
      <dgm:spPr/>
      <dgm:t>
        <a:bodyPr/>
        <a:lstStyle/>
        <a:p>
          <a:r>
            <a:rPr lang="en-US" i="1"/>
            <a:t>Príznaky, signály a symboly</a:t>
          </a:r>
          <a:r>
            <a:rPr lang="en-US" i="0"/>
            <a:t> sú síce </a:t>
          </a:r>
          <a:r>
            <a:rPr lang="en-US" i="1"/>
            <a:t>znaky</a:t>
          </a:r>
          <a:r>
            <a:rPr lang="en-US" i="0"/>
            <a:t>, ktoré sú schopné fungovať v komunikácii, avšak nie sú to znaky vo vlastnom zmysle slova. Sú to tzv. </a:t>
          </a:r>
          <a:r>
            <a:rPr lang="en-US" i="1"/>
            <a:t>predznaky</a:t>
          </a:r>
          <a:r>
            <a:rPr lang="en-US" i="0"/>
            <a:t>. </a:t>
          </a:r>
          <a:endParaRPr lang="en-US"/>
        </a:p>
      </dgm:t>
    </dgm:pt>
    <dgm:pt modelId="{910E72B4-BC5D-453C-9ECD-4E802D771E04}" type="parTrans" cxnId="{5B8AF498-5530-4FD7-8EF5-EE75956905D1}">
      <dgm:prSet/>
      <dgm:spPr/>
      <dgm:t>
        <a:bodyPr/>
        <a:lstStyle/>
        <a:p>
          <a:endParaRPr lang="en-US"/>
        </a:p>
      </dgm:t>
    </dgm:pt>
    <dgm:pt modelId="{B492455D-B180-4139-8C1C-3B78C5FD696C}" type="sibTrans" cxnId="{5B8AF498-5530-4FD7-8EF5-EE75956905D1}">
      <dgm:prSet/>
      <dgm:spPr/>
      <dgm:t>
        <a:bodyPr/>
        <a:lstStyle/>
        <a:p>
          <a:endParaRPr lang="en-US"/>
        </a:p>
      </dgm:t>
    </dgm:pt>
    <dgm:pt modelId="{E0B85706-E2A6-4482-81C8-0A566EAB71B5}">
      <dgm:prSet/>
      <dgm:spPr/>
      <dgm:t>
        <a:bodyPr/>
        <a:lstStyle/>
        <a:p>
          <a:r>
            <a:rPr lang="en-US"/>
            <a:t>Jazykový znak má dve časti:</a:t>
          </a:r>
        </a:p>
      </dgm:t>
    </dgm:pt>
    <dgm:pt modelId="{35E9447B-6711-4709-A542-56A02BFFCF09}" type="parTrans" cxnId="{FE8C015B-9353-4F3F-AE79-8879AEA5CA3A}">
      <dgm:prSet/>
      <dgm:spPr/>
      <dgm:t>
        <a:bodyPr/>
        <a:lstStyle/>
        <a:p>
          <a:endParaRPr lang="en-US"/>
        </a:p>
      </dgm:t>
    </dgm:pt>
    <dgm:pt modelId="{D48DE488-7D16-432E-A539-A41D30CF4C0D}" type="sibTrans" cxnId="{FE8C015B-9353-4F3F-AE79-8879AEA5CA3A}">
      <dgm:prSet/>
      <dgm:spPr/>
      <dgm:t>
        <a:bodyPr/>
        <a:lstStyle/>
        <a:p>
          <a:endParaRPr lang="en-US"/>
        </a:p>
      </dgm:t>
    </dgm:pt>
    <dgm:pt modelId="{B546BCB9-63A6-45A7-A745-FD33968CFF83}">
      <dgm:prSet/>
      <dgm:spPr/>
      <dgm:t>
        <a:bodyPr/>
        <a:lstStyle/>
        <a:p>
          <a:r>
            <a:rPr lang="sk-SK" dirty="0"/>
            <a:t>1</a:t>
          </a:r>
          <a:r>
            <a:rPr lang="sk-SK" dirty="0">
              <a:solidFill>
                <a:schemeClr val="accent2"/>
              </a:solidFill>
            </a:rPr>
            <a:t>.</a:t>
          </a:r>
          <a:r>
            <a:rPr lang="sk-SK" dirty="0"/>
            <a:t> </a:t>
          </a:r>
          <a:r>
            <a:rPr lang="en-US" dirty="0"/>
            <a:t>to </a:t>
          </a:r>
          <a:r>
            <a:rPr lang="en-US" dirty="0" err="1"/>
            <a:t>čo</a:t>
          </a:r>
          <a:r>
            <a:rPr lang="en-US" dirty="0"/>
            <a:t> </a:t>
          </a:r>
          <a:r>
            <a:rPr lang="en-US" dirty="0" err="1"/>
            <a:t>sa</a:t>
          </a:r>
          <a:r>
            <a:rPr lang="en-US" dirty="0"/>
            <a:t> </a:t>
          </a:r>
          <a:r>
            <a:rPr lang="en-US" dirty="0" err="1"/>
            <a:t>označuje</a:t>
          </a:r>
          <a:r>
            <a:rPr lang="en-US" dirty="0"/>
            <a:t> (</a:t>
          </a:r>
          <a:r>
            <a:rPr lang="en-US" dirty="0" err="1"/>
            <a:t>čiže</a:t>
          </a:r>
          <a:r>
            <a:rPr lang="en-US" dirty="0"/>
            <a:t> </a:t>
          </a:r>
          <a:r>
            <a:rPr lang="en-US" dirty="0" err="1"/>
            <a:t>význam</a:t>
          </a:r>
          <a:r>
            <a:rPr lang="en-US" dirty="0"/>
            <a:t>, </a:t>
          </a:r>
          <a:r>
            <a:rPr lang="en-US" dirty="0" err="1"/>
            <a:t>obsah</a:t>
          </a:r>
          <a:r>
            <a:rPr lang="en-US" dirty="0"/>
            <a:t>, </a:t>
          </a:r>
          <a:r>
            <a:rPr lang="en-US" dirty="0" err="1"/>
            <a:t>téma</a:t>
          </a:r>
          <a:r>
            <a:rPr lang="en-US" dirty="0"/>
            <a:t>, </a:t>
          </a:r>
          <a:r>
            <a:rPr lang="en-US" dirty="0" err="1"/>
            <a:t>predmet</a:t>
          </a:r>
          <a:r>
            <a:rPr lang="en-US" dirty="0"/>
            <a:t>, </a:t>
          </a:r>
          <a:r>
            <a:rPr lang="en-US" dirty="0" err="1"/>
            <a:t>jav</a:t>
          </a:r>
          <a:r>
            <a:rPr lang="en-US" dirty="0"/>
            <a:t>), </a:t>
          </a:r>
          <a:r>
            <a:rPr lang="en-US" dirty="0" err="1"/>
            <a:t>tzv</a:t>
          </a:r>
          <a:r>
            <a:rPr lang="en-US" dirty="0"/>
            <a:t>. </a:t>
          </a:r>
          <a:r>
            <a:rPr lang="en-US" dirty="0" err="1"/>
            <a:t>označované</a:t>
          </a:r>
          <a:r>
            <a:rPr lang="en-US" dirty="0"/>
            <a:t> - </a:t>
          </a:r>
          <a:r>
            <a:rPr lang="en-US" i="1" dirty="0" err="1"/>
            <a:t>signifié</a:t>
          </a:r>
          <a:r>
            <a:rPr lang="en-US" dirty="0"/>
            <a:t>;</a:t>
          </a:r>
        </a:p>
      </dgm:t>
    </dgm:pt>
    <dgm:pt modelId="{1226110F-E30F-4A53-A531-049A285999DC}" type="parTrans" cxnId="{411552C5-EEAF-48D0-BC45-138D28B26E27}">
      <dgm:prSet/>
      <dgm:spPr/>
      <dgm:t>
        <a:bodyPr/>
        <a:lstStyle/>
        <a:p>
          <a:endParaRPr lang="en-US"/>
        </a:p>
      </dgm:t>
    </dgm:pt>
    <dgm:pt modelId="{7042E957-1571-41B6-8638-6C4B3CD6BD25}" type="sibTrans" cxnId="{411552C5-EEAF-48D0-BC45-138D28B26E27}">
      <dgm:prSet/>
      <dgm:spPr/>
      <dgm:t>
        <a:bodyPr/>
        <a:lstStyle/>
        <a:p>
          <a:endParaRPr lang="en-US"/>
        </a:p>
      </dgm:t>
    </dgm:pt>
    <dgm:pt modelId="{B571B71F-64A8-42CB-AF82-9A5542F47152}">
      <dgm:prSet/>
      <dgm:spPr/>
      <dgm:t>
        <a:bodyPr/>
        <a:lstStyle/>
        <a:p>
          <a:r>
            <a:rPr lang="sk-SK" dirty="0"/>
            <a:t>2. </a:t>
          </a:r>
          <a:r>
            <a:rPr lang="en-US" dirty="0"/>
            <a:t>to, </a:t>
          </a:r>
          <a:r>
            <a:rPr lang="en-US" dirty="0" err="1"/>
            <a:t>čím</a:t>
          </a:r>
          <a:r>
            <a:rPr lang="en-US" dirty="0"/>
            <a:t> </a:t>
          </a:r>
          <a:r>
            <a:rPr lang="en-US" dirty="0" err="1"/>
            <a:t>sa</a:t>
          </a:r>
          <a:r>
            <a:rPr lang="en-US" dirty="0"/>
            <a:t> </a:t>
          </a:r>
          <a:r>
            <a:rPr lang="en-US" dirty="0" err="1"/>
            <a:t>označuje</a:t>
          </a:r>
          <a:r>
            <a:rPr lang="en-US" dirty="0"/>
            <a:t> (</a:t>
          </a:r>
          <a:r>
            <a:rPr lang="en-US" dirty="0" err="1"/>
            <a:t>čiže</a:t>
          </a:r>
          <a:r>
            <a:rPr lang="en-US" dirty="0"/>
            <a:t> </a:t>
          </a:r>
          <a:r>
            <a:rPr lang="en-US" dirty="0" err="1"/>
            <a:t>formálna</a:t>
          </a:r>
          <a:r>
            <a:rPr lang="en-US" dirty="0"/>
            <a:t> </a:t>
          </a:r>
          <a:r>
            <a:rPr lang="en-US" dirty="0" err="1"/>
            <a:t>stránka</a:t>
          </a:r>
          <a:r>
            <a:rPr lang="en-US" dirty="0"/>
            <a:t> </a:t>
          </a:r>
          <a:r>
            <a:rPr lang="en-US" dirty="0" err="1"/>
            <a:t>jazykového</a:t>
          </a:r>
          <a:r>
            <a:rPr lang="en-US" dirty="0"/>
            <a:t> </a:t>
          </a:r>
          <a:r>
            <a:rPr lang="en-US" dirty="0" err="1"/>
            <a:t>znaku</a:t>
          </a:r>
          <a:r>
            <a:rPr lang="en-US" dirty="0"/>
            <a:t>), </a:t>
          </a:r>
          <a:r>
            <a:rPr lang="en-US" dirty="0" err="1"/>
            <a:t>tzv</a:t>
          </a:r>
          <a:r>
            <a:rPr lang="en-US" dirty="0"/>
            <a:t>. </a:t>
          </a:r>
          <a:r>
            <a:rPr lang="en-US" dirty="0" err="1"/>
            <a:t>označujúce</a:t>
          </a:r>
          <a:r>
            <a:rPr lang="en-US" dirty="0"/>
            <a:t> - </a:t>
          </a:r>
          <a:r>
            <a:rPr lang="en-US" i="1" dirty="0" err="1"/>
            <a:t>signifiant</a:t>
          </a:r>
          <a:r>
            <a:rPr lang="en-US" i="1" dirty="0"/>
            <a:t>.</a:t>
          </a:r>
          <a:endParaRPr lang="en-US" dirty="0"/>
        </a:p>
      </dgm:t>
    </dgm:pt>
    <dgm:pt modelId="{BC9DF120-DFB7-496B-86C3-9FCE0B28ED4A}" type="parTrans" cxnId="{3AC13B85-E985-4AD0-AF90-D929C536485B}">
      <dgm:prSet/>
      <dgm:spPr/>
      <dgm:t>
        <a:bodyPr/>
        <a:lstStyle/>
        <a:p>
          <a:endParaRPr lang="en-US"/>
        </a:p>
      </dgm:t>
    </dgm:pt>
    <dgm:pt modelId="{4C94CEA3-ED6E-4637-BD0E-C20D05668686}" type="sibTrans" cxnId="{3AC13B85-E985-4AD0-AF90-D929C536485B}">
      <dgm:prSet/>
      <dgm:spPr/>
      <dgm:t>
        <a:bodyPr/>
        <a:lstStyle/>
        <a:p>
          <a:endParaRPr lang="en-US"/>
        </a:p>
      </dgm:t>
    </dgm:pt>
    <dgm:pt modelId="{3C94BAA1-FA10-4273-B4C5-FB077F0C0B0E}" type="pres">
      <dgm:prSet presAssocID="{8C169893-6DA8-440A-B6E3-D2A2B0B06A91}" presName="linear" presStyleCnt="0">
        <dgm:presLayoutVars>
          <dgm:animLvl val="lvl"/>
          <dgm:resizeHandles val="exact"/>
        </dgm:presLayoutVars>
      </dgm:prSet>
      <dgm:spPr/>
    </dgm:pt>
    <dgm:pt modelId="{C6DB960F-FFC0-4AA6-8A55-1F32B2330C03}" type="pres">
      <dgm:prSet presAssocID="{7E79B829-C4E6-442C-AF89-751262142034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7896D942-B388-4D34-BF3C-D22B55430636}" type="pres">
      <dgm:prSet presAssocID="{2DEDA8CF-DA34-488D-A2ED-64F7A8567602}" presName="spacer" presStyleCnt="0"/>
      <dgm:spPr/>
    </dgm:pt>
    <dgm:pt modelId="{14A39C37-D8DC-457D-9D38-9182ADE360A0}" type="pres">
      <dgm:prSet presAssocID="{6711C93F-326B-4EEC-96AC-B0329045ABBB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B4423DE5-382D-44AF-9A8C-4FC14F7EEC7C}" type="pres">
      <dgm:prSet presAssocID="{582AF17A-AD51-4E32-AF3A-F183AAB47F3B}" presName="spacer" presStyleCnt="0"/>
      <dgm:spPr/>
    </dgm:pt>
    <dgm:pt modelId="{E093FF55-CF51-4762-93B5-C744C86CF226}" type="pres">
      <dgm:prSet presAssocID="{F58A33A4-DACD-4BA9-8D40-C285A7883786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399D4C22-10A3-4509-BE72-C787C71BBC27}" type="pres">
      <dgm:prSet presAssocID="{B492455D-B180-4139-8C1C-3B78C5FD696C}" presName="spacer" presStyleCnt="0"/>
      <dgm:spPr/>
    </dgm:pt>
    <dgm:pt modelId="{9F958139-8429-46D0-9028-8BABF6DE95F9}" type="pres">
      <dgm:prSet presAssocID="{E0B85706-E2A6-4482-81C8-0A566EAB71B5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9D4B14B0-4EDB-46FB-AE73-6F06DE88157C}" type="pres">
      <dgm:prSet presAssocID="{D48DE488-7D16-432E-A539-A41D30CF4C0D}" presName="spacer" presStyleCnt="0"/>
      <dgm:spPr/>
    </dgm:pt>
    <dgm:pt modelId="{A2AAF93C-F3F5-4818-AA3B-7CEC66797EC8}" type="pres">
      <dgm:prSet presAssocID="{B546BCB9-63A6-45A7-A745-FD33968CFF83}" presName="parentText" presStyleLbl="node1" presStyleIdx="4" presStyleCnt="6" custScaleX="77922">
        <dgm:presLayoutVars>
          <dgm:chMax val="0"/>
          <dgm:bulletEnabled val="1"/>
        </dgm:presLayoutVars>
      </dgm:prSet>
      <dgm:spPr/>
    </dgm:pt>
    <dgm:pt modelId="{7F6A9C2E-EF2A-48F0-945D-4C30F0A4EFDC}" type="pres">
      <dgm:prSet presAssocID="{7042E957-1571-41B6-8638-6C4B3CD6BD25}" presName="spacer" presStyleCnt="0"/>
      <dgm:spPr/>
    </dgm:pt>
    <dgm:pt modelId="{9B45CB6F-F2A5-49F7-8BBA-E6E1960F102F}" type="pres">
      <dgm:prSet presAssocID="{B571B71F-64A8-42CB-AF82-9A5542F47152}" presName="parentText" presStyleLbl="node1" presStyleIdx="5" presStyleCnt="6" custScaleX="77922">
        <dgm:presLayoutVars>
          <dgm:chMax val="0"/>
          <dgm:bulletEnabled val="1"/>
        </dgm:presLayoutVars>
      </dgm:prSet>
      <dgm:spPr/>
    </dgm:pt>
  </dgm:ptLst>
  <dgm:cxnLst>
    <dgm:cxn modelId="{11D66517-3FD0-4489-80FB-905269831B18}" type="presOf" srcId="{8C169893-6DA8-440A-B6E3-D2A2B0B06A91}" destId="{3C94BAA1-FA10-4273-B4C5-FB077F0C0B0E}" srcOrd="0" destOrd="0" presId="urn:microsoft.com/office/officeart/2005/8/layout/vList2"/>
    <dgm:cxn modelId="{FE8C015B-9353-4F3F-AE79-8879AEA5CA3A}" srcId="{8C169893-6DA8-440A-B6E3-D2A2B0B06A91}" destId="{E0B85706-E2A6-4482-81C8-0A566EAB71B5}" srcOrd="3" destOrd="0" parTransId="{35E9447B-6711-4709-A542-56A02BFFCF09}" sibTransId="{D48DE488-7D16-432E-A539-A41D30CF4C0D}"/>
    <dgm:cxn modelId="{48B72746-AE66-42D5-8D26-88105C7D5098}" type="presOf" srcId="{7E79B829-C4E6-442C-AF89-751262142034}" destId="{C6DB960F-FFC0-4AA6-8A55-1F32B2330C03}" srcOrd="0" destOrd="0" presId="urn:microsoft.com/office/officeart/2005/8/layout/vList2"/>
    <dgm:cxn modelId="{2980456A-DBB0-4713-B9B0-A09F20D77B6B}" type="presOf" srcId="{F58A33A4-DACD-4BA9-8D40-C285A7883786}" destId="{E093FF55-CF51-4762-93B5-C744C86CF226}" srcOrd="0" destOrd="0" presId="urn:microsoft.com/office/officeart/2005/8/layout/vList2"/>
    <dgm:cxn modelId="{CF3C1156-3080-4858-98BF-F251DD4C1BD1}" type="presOf" srcId="{B546BCB9-63A6-45A7-A745-FD33968CFF83}" destId="{A2AAF93C-F3F5-4818-AA3B-7CEC66797EC8}" srcOrd="0" destOrd="0" presId="urn:microsoft.com/office/officeart/2005/8/layout/vList2"/>
    <dgm:cxn modelId="{3AC13B85-E985-4AD0-AF90-D929C536485B}" srcId="{8C169893-6DA8-440A-B6E3-D2A2B0B06A91}" destId="{B571B71F-64A8-42CB-AF82-9A5542F47152}" srcOrd="5" destOrd="0" parTransId="{BC9DF120-DFB7-496B-86C3-9FCE0B28ED4A}" sibTransId="{4C94CEA3-ED6E-4637-BD0E-C20D05668686}"/>
    <dgm:cxn modelId="{78C56D89-D675-49A8-8099-D7D618DFB0D8}" type="presOf" srcId="{B571B71F-64A8-42CB-AF82-9A5542F47152}" destId="{9B45CB6F-F2A5-49F7-8BBA-E6E1960F102F}" srcOrd="0" destOrd="0" presId="urn:microsoft.com/office/officeart/2005/8/layout/vList2"/>
    <dgm:cxn modelId="{5B8AF498-5530-4FD7-8EF5-EE75956905D1}" srcId="{8C169893-6DA8-440A-B6E3-D2A2B0B06A91}" destId="{F58A33A4-DACD-4BA9-8D40-C285A7883786}" srcOrd="2" destOrd="0" parTransId="{910E72B4-BC5D-453C-9ECD-4E802D771E04}" sibTransId="{B492455D-B180-4139-8C1C-3B78C5FD696C}"/>
    <dgm:cxn modelId="{18A8E2A7-EDE9-4F79-AFDD-9C6D6E90DD20}" type="presOf" srcId="{6711C93F-326B-4EEC-96AC-B0329045ABBB}" destId="{14A39C37-D8DC-457D-9D38-9182ADE360A0}" srcOrd="0" destOrd="0" presId="urn:microsoft.com/office/officeart/2005/8/layout/vList2"/>
    <dgm:cxn modelId="{3797F3A7-6F7F-4896-836E-848C341BCC43}" type="presOf" srcId="{E0B85706-E2A6-4482-81C8-0A566EAB71B5}" destId="{9F958139-8429-46D0-9028-8BABF6DE95F9}" srcOrd="0" destOrd="0" presId="urn:microsoft.com/office/officeart/2005/8/layout/vList2"/>
    <dgm:cxn modelId="{411552C5-EEAF-48D0-BC45-138D28B26E27}" srcId="{8C169893-6DA8-440A-B6E3-D2A2B0B06A91}" destId="{B546BCB9-63A6-45A7-A745-FD33968CFF83}" srcOrd="4" destOrd="0" parTransId="{1226110F-E30F-4A53-A531-049A285999DC}" sibTransId="{7042E957-1571-41B6-8638-6C4B3CD6BD25}"/>
    <dgm:cxn modelId="{91C746CB-07B0-4654-A9C0-08AA5C6D9E53}" srcId="{8C169893-6DA8-440A-B6E3-D2A2B0B06A91}" destId="{6711C93F-326B-4EEC-96AC-B0329045ABBB}" srcOrd="1" destOrd="0" parTransId="{655431B7-4F41-4CEE-BDE5-669A4F3CDEBD}" sibTransId="{582AF17A-AD51-4E32-AF3A-F183AAB47F3B}"/>
    <dgm:cxn modelId="{BA2C16FD-B626-40D6-8B99-E4DAA2802B32}" srcId="{8C169893-6DA8-440A-B6E3-D2A2B0B06A91}" destId="{7E79B829-C4E6-442C-AF89-751262142034}" srcOrd="0" destOrd="0" parTransId="{A4347E0B-AF2A-4D0D-9AB7-73A37C4CCDF2}" sibTransId="{2DEDA8CF-DA34-488D-A2ED-64F7A8567602}"/>
    <dgm:cxn modelId="{6D854FB8-966C-4DBB-A5A8-DC050CC9F7B0}" type="presParOf" srcId="{3C94BAA1-FA10-4273-B4C5-FB077F0C0B0E}" destId="{C6DB960F-FFC0-4AA6-8A55-1F32B2330C03}" srcOrd="0" destOrd="0" presId="urn:microsoft.com/office/officeart/2005/8/layout/vList2"/>
    <dgm:cxn modelId="{FC1EADB3-BE7C-4AE2-B52F-840DDF7B8526}" type="presParOf" srcId="{3C94BAA1-FA10-4273-B4C5-FB077F0C0B0E}" destId="{7896D942-B388-4D34-BF3C-D22B55430636}" srcOrd="1" destOrd="0" presId="urn:microsoft.com/office/officeart/2005/8/layout/vList2"/>
    <dgm:cxn modelId="{0C71B2BF-A9CB-4AD3-A842-2F3A63D1E93A}" type="presParOf" srcId="{3C94BAA1-FA10-4273-B4C5-FB077F0C0B0E}" destId="{14A39C37-D8DC-457D-9D38-9182ADE360A0}" srcOrd="2" destOrd="0" presId="urn:microsoft.com/office/officeart/2005/8/layout/vList2"/>
    <dgm:cxn modelId="{B26FDC7C-C16E-4513-80AA-A716C0E33767}" type="presParOf" srcId="{3C94BAA1-FA10-4273-B4C5-FB077F0C0B0E}" destId="{B4423DE5-382D-44AF-9A8C-4FC14F7EEC7C}" srcOrd="3" destOrd="0" presId="urn:microsoft.com/office/officeart/2005/8/layout/vList2"/>
    <dgm:cxn modelId="{ED27EB72-8E2C-4829-B629-A43ABB427B8B}" type="presParOf" srcId="{3C94BAA1-FA10-4273-B4C5-FB077F0C0B0E}" destId="{E093FF55-CF51-4762-93B5-C744C86CF226}" srcOrd="4" destOrd="0" presId="urn:microsoft.com/office/officeart/2005/8/layout/vList2"/>
    <dgm:cxn modelId="{C31C4EC3-AF55-4AA2-AB20-AD1085AF13E2}" type="presParOf" srcId="{3C94BAA1-FA10-4273-B4C5-FB077F0C0B0E}" destId="{399D4C22-10A3-4509-BE72-C787C71BBC27}" srcOrd="5" destOrd="0" presId="urn:microsoft.com/office/officeart/2005/8/layout/vList2"/>
    <dgm:cxn modelId="{F89FB872-AA04-4B79-BCE2-ECBC10E4245A}" type="presParOf" srcId="{3C94BAA1-FA10-4273-B4C5-FB077F0C0B0E}" destId="{9F958139-8429-46D0-9028-8BABF6DE95F9}" srcOrd="6" destOrd="0" presId="urn:microsoft.com/office/officeart/2005/8/layout/vList2"/>
    <dgm:cxn modelId="{3C07F9A8-08FD-40E8-B339-88E34608415A}" type="presParOf" srcId="{3C94BAA1-FA10-4273-B4C5-FB077F0C0B0E}" destId="{9D4B14B0-4EDB-46FB-AE73-6F06DE88157C}" srcOrd="7" destOrd="0" presId="urn:microsoft.com/office/officeart/2005/8/layout/vList2"/>
    <dgm:cxn modelId="{8FBDAD59-6D5D-446A-B6C7-23CF9549BABB}" type="presParOf" srcId="{3C94BAA1-FA10-4273-B4C5-FB077F0C0B0E}" destId="{A2AAF93C-F3F5-4818-AA3B-7CEC66797EC8}" srcOrd="8" destOrd="0" presId="urn:microsoft.com/office/officeart/2005/8/layout/vList2"/>
    <dgm:cxn modelId="{C64EE7F4-EE26-4C15-B555-0424292297C6}" type="presParOf" srcId="{3C94BAA1-FA10-4273-B4C5-FB077F0C0B0E}" destId="{7F6A9C2E-EF2A-48F0-945D-4C30F0A4EFDC}" srcOrd="9" destOrd="0" presId="urn:microsoft.com/office/officeart/2005/8/layout/vList2"/>
    <dgm:cxn modelId="{175196AF-22FF-498B-9EB7-0FC77774DFE2}" type="presParOf" srcId="{3C94BAA1-FA10-4273-B4C5-FB077F0C0B0E}" destId="{9B45CB6F-F2A5-49F7-8BBA-E6E1960F102F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C4040BA-4839-4AAE-8418-1E557E3E607D}" type="doc">
      <dgm:prSet loTypeId="urn:microsoft.com/office/officeart/2005/8/layout/vProcess5" loCatId="process" qsTypeId="urn:microsoft.com/office/officeart/2005/8/quickstyle/simple1" qsCatId="simple" csTypeId="urn:microsoft.com/office/officeart/2005/8/colors/accent3_2" csCatId="accent3"/>
      <dgm:spPr/>
      <dgm:t>
        <a:bodyPr/>
        <a:lstStyle/>
        <a:p>
          <a:endParaRPr lang="en-US"/>
        </a:p>
      </dgm:t>
    </dgm:pt>
    <dgm:pt modelId="{B3E5BA0B-69CA-4B52-8719-2DD64C1649F2}">
      <dgm:prSet/>
      <dgm:spPr/>
      <dgm:t>
        <a:bodyPr/>
        <a:lstStyle/>
        <a:p>
          <a:r>
            <a:rPr lang="en-US"/>
            <a:t>sú jazykovými prostriedkami a jazykovými jednotkami určitého konkrétneho </a:t>
          </a:r>
          <a:r>
            <a:rPr lang="en-US" i="1"/>
            <a:t>jazykového systému</a:t>
          </a:r>
          <a:endParaRPr lang="en-US"/>
        </a:p>
      </dgm:t>
    </dgm:pt>
    <dgm:pt modelId="{1B961CA1-7815-4021-BF5F-4C67A820AAE6}" type="parTrans" cxnId="{3CA26ED4-6BF2-4889-99D8-0BE9BF5C7F57}">
      <dgm:prSet/>
      <dgm:spPr/>
      <dgm:t>
        <a:bodyPr/>
        <a:lstStyle/>
        <a:p>
          <a:endParaRPr lang="en-US"/>
        </a:p>
      </dgm:t>
    </dgm:pt>
    <dgm:pt modelId="{83536B8A-0855-432E-AED7-2649AB5C9D7C}" type="sibTrans" cxnId="{3CA26ED4-6BF2-4889-99D8-0BE9BF5C7F57}">
      <dgm:prSet/>
      <dgm:spPr/>
      <dgm:t>
        <a:bodyPr/>
        <a:lstStyle/>
        <a:p>
          <a:endParaRPr lang="en-US"/>
        </a:p>
      </dgm:t>
    </dgm:pt>
    <dgm:pt modelId="{F47F7675-63AC-46B7-8189-9488B81BBC9D}">
      <dgm:prSet/>
      <dgm:spPr/>
      <dgm:t>
        <a:bodyPr/>
        <a:lstStyle/>
        <a:p>
          <a:r>
            <a:rPr lang="en-US"/>
            <a:t>v rozličných civilizáciách sa prvky objektívnej reality prostredníctvom psychických obsahov formujú do jazykových znakov rôznym spôsobom</a:t>
          </a:r>
        </a:p>
      </dgm:t>
    </dgm:pt>
    <dgm:pt modelId="{E0D9C034-93E4-4F5D-8B6F-DB250FA6A07D}" type="parTrans" cxnId="{6D398D1F-373E-4188-B8C4-80C2146B6DCB}">
      <dgm:prSet/>
      <dgm:spPr/>
      <dgm:t>
        <a:bodyPr/>
        <a:lstStyle/>
        <a:p>
          <a:endParaRPr lang="en-US"/>
        </a:p>
      </dgm:t>
    </dgm:pt>
    <dgm:pt modelId="{9F8C8AD8-B542-41FE-84E0-9A5638770E53}" type="sibTrans" cxnId="{6D398D1F-373E-4188-B8C4-80C2146B6DCB}">
      <dgm:prSet/>
      <dgm:spPr/>
      <dgm:t>
        <a:bodyPr/>
        <a:lstStyle/>
        <a:p>
          <a:endParaRPr lang="en-US"/>
        </a:p>
      </dgm:t>
    </dgm:pt>
    <dgm:pt modelId="{77F56451-5876-40DA-9467-5A750B399795}">
      <dgm:prSet/>
      <dgm:spPr/>
      <dgm:t>
        <a:bodyPr/>
        <a:lstStyle/>
        <a:p>
          <a:r>
            <a:rPr lang="en-US"/>
            <a:t>v rôznych jazykových systémoch sa jazykové jednotky, napr. slová, lexikálne jednotky, môžu členiť na</a:t>
          </a:r>
          <a:r>
            <a:rPr lang="en-US" i="1"/>
            <a:t> slovné druhy</a:t>
          </a:r>
          <a:r>
            <a:rPr lang="en-US"/>
            <a:t> rôznym spôsobom</a:t>
          </a:r>
        </a:p>
      </dgm:t>
    </dgm:pt>
    <dgm:pt modelId="{EBBBFFA0-B1EF-43B1-94FC-599D08B1A66B}" type="parTrans" cxnId="{52E0C937-A7F8-4F7F-8270-52DB59683EEE}">
      <dgm:prSet/>
      <dgm:spPr/>
      <dgm:t>
        <a:bodyPr/>
        <a:lstStyle/>
        <a:p>
          <a:endParaRPr lang="en-US"/>
        </a:p>
      </dgm:t>
    </dgm:pt>
    <dgm:pt modelId="{1F1FCE13-3032-4BA5-9629-D3C85D77A7F5}" type="sibTrans" cxnId="{52E0C937-A7F8-4F7F-8270-52DB59683EEE}">
      <dgm:prSet/>
      <dgm:spPr/>
      <dgm:t>
        <a:bodyPr/>
        <a:lstStyle/>
        <a:p>
          <a:endParaRPr lang="en-US"/>
        </a:p>
      </dgm:t>
    </dgm:pt>
    <dgm:pt modelId="{A507012E-B60A-43A4-BB2B-7AA9DE522E26}">
      <dgm:prSet/>
      <dgm:spPr/>
      <dgm:t>
        <a:bodyPr/>
        <a:lstStyle/>
        <a:p>
          <a:r>
            <a:rPr lang="en-US" dirty="0" err="1"/>
            <a:t>podľa</a:t>
          </a:r>
          <a:r>
            <a:rPr lang="en-US" dirty="0"/>
            <a:t> </a:t>
          </a:r>
          <a:r>
            <a:rPr lang="en-US" dirty="0" err="1"/>
            <a:t>povahy</a:t>
          </a:r>
          <a:r>
            <a:rPr lang="en-US" dirty="0"/>
            <a:t> </a:t>
          </a:r>
          <a:r>
            <a:rPr lang="en-US" dirty="0" err="1"/>
            <a:t>obsahu</a:t>
          </a:r>
          <a:r>
            <a:rPr lang="en-US" dirty="0"/>
            <a:t> a </a:t>
          </a:r>
          <a:r>
            <a:rPr lang="en-US" dirty="0" err="1"/>
            <a:t>formy</a:t>
          </a:r>
          <a:r>
            <a:rPr lang="en-US" dirty="0"/>
            <a:t> </a:t>
          </a:r>
          <a:r>
            <a:rPr lang="en-US" dirty="0" err="1"/>
            <a:t>jazykových</a:t>
          </a:r>
          <a:r>
            <a:rPr lang="en-US" dirty="0"/>
            <a:t> </a:t>
          </a:r>
          <a:r>
            <a:rPr lang="en-US" dirty="0" err="1"/>
            <a:t>znakov</a:t>
          </a:r>
          <a:r>
            <a:rPr lang="en-US" dirty="0"/>
            <a:t> </a:t>
          </a:r>
          <a:r>
            <a:rPr lang="en-US" dirty="0" err="1"/>
            <a:t>sa</a:t>
          </a:r>
          <a:r>
            <a:rPr lang="en-US" dirty="0"/>
            <a:t> </a:t>
          </a:r>
          <a:r>
            <a:rPr lang="en-US" dirty="0" err="1"/>
            <a:t>utvorili</a:t>
          </a:r>
          <a:r>
            <a:rPr lang="en-US" dirty="0"/>
            <a:t> </a:t>
          </a:r>
          <a:r>
            <a:rPr lang="en-US" dirty="0" err="1"/>
            <a:t>isté</a:t>
          </a:r>
          <a:r>
            <a:rPr lang="en-US" dirty="0"/>
            <a:t> </a:t>
          </a:r>
          <a:r>
            <a:rPr lang="en-US" dirty="0" err="1"/>
            <a:t>jazykové</a:t>
          </a:r>
          <a:r>
            <a:rPr lang="en-US" dirty="0"/>
            <a:t> </a:t>
          </a:r>
          <a:r>
            <a:rPr lang="en-US" dirty="0" err="1"/>
            <a:t>typy</a:t>
          </a:r>
          <a:r>
            <a:rPr lang="en-US" dirty="0"/>
            <a:t>: </a:t>
          </a:r>
          <a:r>
            <a:rPr lang="en-US" dirty="0" err="1"/>
            <a:t>slovenčina</a:t>
          </a:r>
          <a:r>
            <a:rPr lang="en-US" dirty="0"/>
            <a:t> - </a:t>
          </a:r>
          <a:r>
            <a:rPr lang="en-US" dirty="0" err="1"/>
            <a:t>prevažne</a:t>
          </a:r>
          <a:r>
            <a:rPr lang="en-US" dirty="0"/>
            <a:t> </a:t>
          </a:r>
          <a:r>
            <a:rPr lang="en-US" dirty="0" err="1"/>
            <a:t>flektívny</a:t>
          </a:r>
          <a:r>
            <a:rPr lang="en-US" dirty="0"/>
            <a:t> </a:t>
          </a:r>
          <a:r>
            <a:rPr lang="en-US" dirty="0" err="1"/>
            <a:t>typ</a:t>
          </a:r>
          <a:r>
            <a:rPr lang="en-US" dirty="0"/>
            <a:t>, </a:t>
          </a:r>
          <a:r>
            <a:rPr lang="en-US" dirty="0" err="1"/>
            <a:t>maďarčina</a:t>
          </a:r>
          <a:r>
            <a:rPr lang="en-US" dirty="0"/>
            <a:t> - </a:t>
          </a:r>
          <a:r>
            <a:rPr lang="en-US" dirty="0" err="1"/>
            <a:t>aglutinačný</a:t>
          </a:r>
          <a:r>
            <a:rPr lang="en-US" dirty="0"/>
            <a:t> </a:t>
          </a:r>
          <a:r>
            <a:rPr lang="en-US" dirty="0" err="1"/>
            <a:t>typ</a:t>
          </a:r>
          <a:r>
            <a:rPr lang="en-US" dirty="0"/>
            <a:t>, </a:t>
          </a:r>
          <a:r>
            <a:rPr lang="en-US" dirty="0" err="1"/>
            <a:t>angličtina</a:t>
          </a:r>
          <a:r>
            <a:rPr lang="en-US" dirty="0"/>
            <a:t> - </a:t>
          </a:r>
          <a:r>
            <a:rPr lang="en-US" dirty="0" err="1"/>
            <a:t>izolatívny</a:t>
          </a:r>
          <a:r>
            <a:rPr lang="en-US" dirty="0"/>
            <a:t> </a:t>
          </a:r>
          <a:r>
            <a:rPr lang="en-US" dirty="0" err="1"/>
            <a:t>typ</a:t>
          </a:r>
          <a:r>
            <a:rPr lang="en-US" dirty="0"/>
            <a:t>, </a:t>
          </a:r>
          <a:r>
            <a:rPr lang="en-US" dirty="0" err="1"/>
            <a:t>nemčina</a:t>
          </a:r>
          <a:r>
            <a:rPr lang="en-US" dirty="0"/>
            <a:t> - </a:t>
          </a:r>
          <a:r>
            <a:rPr lang="en-US" dirty="0" err="1"/>
            <a:t>polysyntetický</a:t>
          </a:r>
          <a:r>
            <a:rPr lang="en-US" dirty="0"/>
            <a:t> </a:t>
          </a:r>
          <a:r>
            <a:rPr lang="en-US" dirty="0" err="1"/>
            <a:t>typ</a:t>
          </a:r>
          <a:r>
            <a:rPr lang="en-US" dirty="0"/>
            <a:t> </a:t>
          </a:r>
        </a:p>
      </dgm:t>
    </dgm:pt>
    <dgm:pt modelId="{FFCF767D-6A14-466D-877D-85EA57926C7B}" type="parTrans" cxnId="{0617FBE5-0D7B-4ADB-A263-151790757CEF}">
      <dgm:prSet/>
      <dgm:spPr/>
      <dgm:t>
        <a:bodyPr/>
        <a:lstStyle/>
        <a:p>
          <a:endParaRPr lang="en-US"/>
        </a:p>
      </dgm:t>
    </dgm:pt>
    <dgm:pt modelId="{FB6AF0C0-1D46-4F54-92E8-3E5D8D1BA9E4}" type="sibTrans" cxnId="{0617FBE5-0D7B-4ADB-A263-151790757CEF}">
      <dgm:prSet/>
      <dgm:spPr/>
      <dgm:t>
        <a:bodyPr/>
        <a:lstStyle/>
        <a:p>
          <a:endParaRPr lang="en-US"/>
        </a:p>
      </dgm:t>
    </dgm:pt>
    <dgm:pt modelId="{A4926A42-3033-4420-80D5-CB46E648BA7D}" type="pres">
      <dgm:prSet presAssocID="{4C4040BA-4839-4AAE-8418-1E557E3E607D}" presName="outerComposite" presStyleCnt="0">
        <dgm:presLayoutVars>
          <dgm:chMax val="5"/>
          <dgm:dir/>
          <dgm:resizeHandles val="exact"/>
        </dgm:presLayoutVars>
      </dgm:prSet>
      <dgm:spPr/>
    </dgm:pt>
    <dgm:pt modelId="{38E2692F-D599-45AA-B1C4-D9BA5A49F867}" type="pres">
      <dgm:prSet presAssocID="{4C4040BA-4839-4AAE-8418-1E557E3E607D}" presName="dummyMaxCanvas" presStyleCnt="0">
        <dgm:presLayoutVars/>
      </dgm:prSet>
      <dgm:spPr/>
    </dgm:pt>
    <dgm:pt modelId="{D408DEEE-8F6F-47CA-B6E7-8D3AFAA7AA6D}" type="pres">
      <dgm:prSet presAssocID="{4C4040BA-4839-4AAE-8418-1E557E3E607D}" presName="FourNodes_1" presStyleLbl="node1" presStyleIdx="0" presStyleCnt="4">
        <dgm:presLayoutVars>
          <dgm:bulletEnabled val="1"/>
        </dgm:presLayoutVars>
      </dgm:prSet>
      <dgm:spPr/>
    </dgm:pt>
    <dgm:pt modelId="{F33FE4FB-C847-407F-917D-35FBB69A2E3C}" type="pres">
      <dgm:prSet presAssocID="{4C4040BA-4839-4AAE-8418-1E557E3E607D}" presName="FourNodes_2" presStyleLbl="node1" presStyleIdx="1" presStyleCnt="4">
        <dgm:presLayoutVars>
          <dgm:bulletEnabled val="1"/>
        </dgm:presLayoutVars>
      </dgm:prSet>
      <dgm:spPr/>
    </dgm:pt>
    <dgm:pt modelId="{510A8664-79B5-437A-8261-CBC61828F748}" type="pres">
      <dgm:prSet presAssocID="{4C4040BA-4839-4AAE-8418-1E557E3E607D}" presName="FourNodes_3" presStyleLbl="node1" presStyleIdx="2" presStyleCnt="4">
        <dgm:presLayoutVars>
          <dgm:bulletEnabled val="1"/>
        </dgm:presLayoutVars>
      </dgm:prSet>
      <dgm:spPr/>
    </dgm:pt>
    <dgm:pt modelId="{76647E58-74E7-410A-BFD1-5D548911C412}" type="pres">
      <dgm:prSet presAssocID="{4C4040BA-4839-4AAE-8418-1E557E3E607D}" presName="FourNodes_4" presStyleLbl="node1" presStyleIdx="3" presStyleCnt="4">
        <dgm:presLayoutVars>
          <dgm:bulletEnabled val="1"/>
        </dgm:presLayoutVars>
      </dgm:prSet>
      <dgm:spPr/>
    </dgm:pt>
    <dgm:pt modelId="{B6261699-DA74-45CF-8E1B-B9B9861014A0}" type="pres">
      <dgm:prSet presAssocID="{4C4040BA-4839-4AAE-8418-1E557E3E607D}" presName="FourConn_1-2" presStyleLbl="fgAccFollowNode1" presStyleIdx="0" presStyleCnt="3">
        <dgm:presLayoutVars>
          <dgm:bulletEnabled val="1"/>
        </dgm:presLayoutVars>
      </dgm:prSet>
      <dgm:spPr/>
    </dgm:pt>
    <dgm:pt modelId="{29A73BC8-3367-410A-921D-1AD15508741F}" type="pres">
      <dgm:prSet presAssocID="{4C4040BA-4839-4AAE-8418-1E557E3E607D}" presName="FourConn_2-3" presStyleLbl="fgAccFollowNode1" presStyleIdx="1" presStyleCnt="3">
        <dgm:presLayoutVars>
          <dgm:bulletEnabled val="1"/>
        </dgm:presLayoutVars>
      </dgm:prSet>
      <dgm:spPr/>
    </dgm:pt>
    <dgm:pt modelId="{134C011A-452C-453E-8F2D-7CD9A14B70C1}" type="pres">
      <dgm:prSet presAssocID="{4C4040BA-4839-4AAE-8418-1E557E3E607D}" presName="FourConn_3-4" presStyleLbl="fgAccFollowNode1" presStyleIdx="2" presStyleCnt="3">
        <dgm:presLayoutVars>
          <dgm:bulletEnabled val="1"/>
        </dgm:presLayoutVars>
      </dgm:prSet>
      <dgm:spPr/>
    </dgm:pt>
    <dgm:pt modelId="{4A7A6CAB-DC81-4DF8-BE9B-DA3322D841E7}" type="pres">
      <dgm:prSet presAssocID="{4C4040BA-4839-4AAE-8418-1E557E3E607D}" presName="FourNodes_1_text" presStyleLbl="node1" presStyleIdx="3" presStyleCnt="4">
        <dgm:presLayoutVars>
          <dgm:bulletEnabled val="1"/>
        </dgm:presLayoutVars>
      </dgm:prSet>
      <dgm:spPr/>
    </dgm:pt>
    <dgm:pt modelId="{1E809733-D861-4E70-9E08-B8D15909FF76}" type="pres">
      <dgm:prSet presAssocID="{4C4040BA-4839-4AAE-8418-1E557E3E607D}" presName="FourNodes_2_text" presStyleLbl="node1" presStyleIdx="3" presStyleCnt="4">
        <dgm:presLayoutVars>
          <dgm:bulletEnabled val="1"/>
        </dgm:presLayoutVars>
      </dgm:prSet>
      <dgm:spPr/>
    </dgm:pt>
    <dgm:pt modelId="{DF47D991-46B4-4329-8DA5-9CBDBBFF351B}" type="pres">
      <dgm:prSet presAssocID="{4C4040BA-4839-4AAE-8418-1E557E3E607D}" presName="FourNodes_3_text" presStyleLbl="node1" presStyleIdx="3" presStyleCnt="4">
        <dgm:presLayoutVars>
          <dgm:bulletEnabled val="1"/>
        </dgm:presLayoutVars>
      </dgm:prSet>
      <dgm:spPr/>
    </dgm:pt>
    <dgm:pt modelId="{9DD1CCFD-6DCF-47BC-844A-50E97F0C4527}" type="pres">
      <dgm:prSet presAssocID="{4C4040BA-4839-4AAE-8418-1E557E3E607D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8EC8071E-1B84-47FD-866C-FD596A90C309}" type="presOf" srcId="{A507012E-B60A-43A4-BB2B-7AA9DE522E26}" destId="{76647E58-74E7-410A-BFD1-5D548911C412}" srcOrd="0" destOrd="0" presId="urn:microsoft.com/office/officeart/2005/8/layout/vProcess5"/>
    <dgm:cxn modelId="{6D398D1F-373E-4188-B8C4-80C2146B6DCB}" srcId="{4C4040BA-4839-4AAE-8418-1E557E3E607D}" destId="{F47F7675-63AC-46B7-8189-9488B81BBC9D}" srcOrd="1" destOrd="0" parTransId="{E0D9C034-93E4-4F5D-8B6F-DB250FA6A07D}" sibTransId="{9F8C8AD8-B542-41FE-84E0-9A5638770E53}"/>
    <dgm:cxn modelId="{D02F3331-8FCC-4276-85E6-34593779E26F}" type="presOf" srcId="{F47F7675-63AC-46B7-8189-9488B81BBC9D}" destId="{1E809733-D861-4E70-9E08-B8D15909FF76}" srcOrd="1" destOrd="0" presId="urn:microsoft.com/office/officeart/2005/8/layout/vProcess5"/>
    <dgm:cxn modelId="{52E0C937-A7F8-4F7F-8270-52DB59683EEE}" srcId="{4C4040BA-4839-4AAE-8418-1E557E3E607D}" destId="{77F56451-5876-40DA-9467-5A750B399795}" srcOrd="2" destOrd="0" parTransId="{EBBBFFA0-B1EF-43B1-94FC-599D08B1A66B}" sibTransId="{1F1FCE13-3032-4BA5-9629-D3C85D77A7F5}"/>
    <dgm:cxn modelId="{7FCB493C-8BE7-4CDE-A3DD-D26A67D66379}" type="presOf" srcId="{83536B8A-0855-432E-AED7-2649AB5C9D7C}" destId="{B6261699-DA74-45CF-8E1B-B9B9861014A0}" srcOrd="0" destOrd="0" presId="urn:microsoft.com/office/officeart/2005/8/layout/vProcess5"/>
    <dgm:cxn modelId="{173B654D-89CF-4593-89A1-9A1245725380}" type="presOf" srcId="{9F8C8AD8-B542-41FE-84E0-9A5638770E53}" destId="{29A73BC8-3367-410A-921D-1AD15508741F}" srcOrd="0" destOrd="0" presId="urn:microsoft.com/office/officeart/2005/8/layout/vProcess5"/>
    <dgm:cxn modelId="{793D8C55-E0EB-4154-960E-60476BC3B5C4}" type="presOf" srcId="{77F56451-5876-40DA-9467-5A750B399795}" destId="{DF47D991-46B4-4329-8DA5-9CBDBBFF351B}" srcOrd="1" destOrd="0" presId="urn:microsoft.com/office/officeart/2005/8/layout/vProcess5"/>
    <dgm:cxn modelId="{8E3A7D89-01F3-41CA-82EC-959634F5D794}" type="presOf" srcId="{77F56451-5876-40DA-9467-5A750B399795}" destId="{510A8664-79B5-437A-8261-CBC61828F748}" srcOrd="0" destOrd="0" presId="urn:microsoft.com/office/officeart/2005/8/layout/vProcess5"/>
    <dgm:cxn modelId="{9B2B13AA-CC87-464C-A508-ECC6EA8924F5}" type="presOf" srcId="{4C4040BA-4839-4AAE-8418-1E557E3E607D}" destId="{A4926A42-3033-4420-80D5-CB46E648BA7D}" srcOrd="0" destOrd="0" presId="urn:microsoft.com/office/officeart/2005/8/layout/vProcess5"/>
    <dgm:cxn modelId="{E03880AF-7681-4303-A7F3-2EC0FE5BCAE5}" type="presOf" srcId="{A507012E-B60A-43A4-BB2B-7AA9DE522E26}" destId="{9DD1CCFD-6DCF-47BC-844A-50E97F0C4527}" srcOrd="1" destOrd="0" presId="urn:microsoft.com/office/officeart/2005/8/layout/vProcess5"/>
    <dgm:cxn modelId="{03DB7CB0-3AC8-4E40-A409-98A024D0AAAF}" type="presOf" srcId="{F47F7675-63AC-46B7-8189-9488B81BBC9D}" destId="{F33FE4FB-C847-407F-917D-35FBB69A2E3C}" srcOrd="0" destOrd="0" presId="urn:microsoft.com/office/officeart/2005/8/layout/vProcess5"/>
    <dgm:cxn modelId="{683EFAB1-C132-4797-855D-A43A324FA1E4}" type="presOf" srcId="{1F1FCE13-3032-4BA5-9629-D3C85D77A7F5}" destId="{134C011A-452C-453E-8F2D-7CD9A14B70C1}" srcOrd="0" destOrd="0" presId="urn:microsoft.com/office/officeart/2005/8/layout/vProcess5"/>
    <dgm:cxn modelId="{C7558FCE-DE9A-4C6A-A9CE-519FB0762789}" type="presOf" srcId="{B3E5BA0B-69CA-4B52-8719-2DD64C1649F2}" destId="{D408DEEE-8F6F-47CA-B6E7-8D3AFAA7AA6D}" srcOrd="0" destOrd="0" presId="urn:microsoft.com/office/officeart/2005/8/layout/vProcess5"/>
    <dgm:cxn modelId="{3CA26ED4-6BF2-4889-99D8-0BE9BF5C7F57}" srcId="{4C4040BA-4839-4AAE-8418-1E557E3E607D}" destId="{B3E5BA0B-69CA-4B52-8719-2DD64C1649F2}" srcOrd="0" destOrd="0" parTransId="{1B961CA1-7815-4021-BF5F-4C67A820AAE6}" sibTransId="{83536B8A-0855-432E-AED7-2649AB5C9D7C}"/>
    <dgm:cxn modelId="{647D30D5-BA96-4C2A-989A-39EC35431E9E}" type="presOf" srcId="{B3E5BA0B-69CA-4B52-8719-2DD64C1649F2}" destId="{4A7A6CAB-DC81-4DF8-BE9B-DA3322D841E7}" srcOrd="1" destOrd="0" presId="urn:microsoft.com/office/officeart/2005/8/layout/vProcess5"/>
    <dgm:cxn modelId="{0617FBE5-0D7B-4ADB-A263-151790757CEF}" srcId="{4C4040BA-4839-4AAE-8418-1E557E3E607D}" destId="{A507012E-B60A-43A4-BB2B-7AA9DE522E26}" srcOrd="3" destOrd="0" parTransId="{FFCF767D-6A14-466D-877D-85EA57926C7B}" sibTransId="{FB6AF0C0-1D46-4F54-92E8-3E5D8D1BA9E4}"/>
    <dgm:cxn modelId="{42C197EE-B812-475A-B494-6B03E8895687}" type="presParOf" srcId="{A4926A42-3033-4420-80D5-CB46E648BA7D}" destId="{38E2692F-D599-45AA-B1C4-D9BA5A49F867}" srcOrd="0" destOrd="0" presId="urn:microsoft.com/office/officeart/2005/8/layout/vProcess5"/>
    <dgm:cxn modelId="{88B686C4-DB64-4588-8999-46E8BB5BB559}" type="presParOf" srcId="{A4926A42-3033-4420-80D5-CB46E648BA7D}" destId="{D408DEEE-8F6F-47CA-B6E7-8D3AFAA7AA6D}" srcOrd="1" destOrd="0" presId="urn:microsoft.com/office/officeart/2005/8/layout/vProcess5"/>
    <dgm:cxn modelId="{1F303C2E-A728-4BCE-B35C-321A564CE2D2}" type="presParOf" srcId="{A4926A42-3033-4420-80D5-CB46E648BA7D}" destId="{F33FE4FB-C847-407F-917D-35FBB69A2E3C}" srcOrd="2" destOrd="0" presId="urn:microsoft.com/office/officeart/2005/8/layout/vProcess5"/>
    <dgm:cxn modelId="{04999BD0-D2E8-458B-88A4-D31F11AE5C5B}" type="presParOf" srcId="{A4926A42-3033-4420-80D5-CB46E648BA7D}" destId="{510A8664-79B5-437A-8261-CBC61828F748}" srcOrd="3" destOrd="0" presId="urn:microsoft.com/office/officeart/2005/8/layout/vProcess5"/>
    <dgm:cxn modelId="{0A7A292B-BF10-4634-A1B6-EA4B402386F4}" type="presParOf" srcId="{A4926A42-3033-4420-80D5-CB46E648BA7D}" destId="{76647E58-74E7-410A-BFD1-5D548911C412}" srcOrd="4" destOrd="0" presId="urn:microsoft.com/office/officeart/2005/8/layout/vProcess5"/>
    <dgm:cxn modelId="{3BD15F6A-645E-4FBA-8190-5391D88F349B}" type="presParOf" srcId="{A4926A42-3033-4420-80D5-CB46E648BA7D}" destId="{B6261699-DA74-45CF-8E1B-B9B9861014A0}" srcOrd="5" destOrd="0" presId="urn:microsoft.com/office/officeart/2005/8/layout/vProcess5"/>
    <dgm:cxn modelId="{19ECE18E-5ABE-45D1-A009-690298A27C1B}" type="presParOf" srcId="{A4926A42-3033-4420-80D5-CB46E648BA7D}" destId="{29A73BC8-3367-410A-921D-1AD15508741F}" srcOrd="6" destOrd="0" presId="urn:microsoft.com/office/officeart/2005/8/layout/vProcess5"/>
    <dgm:cxn modelId="{C4D9483D-DDE4-4A75-A814-1D8B97106705}" type="presParOf" srcId="{A4926A42-3033-4420-80D5-CB46E648BA7D}" destId="{134C011A-452C-453E-8F2D-7CD9A14B70C1}" srcOrd="7" destOrd="0" presId="urn:microsoft.com/office/officeart/2005/8/layout/vProcess5"/>
    <dgm:cxn modelId="{32A9D26E-DEBD-4D6E-9F9C-054A383112BF}" type="presParOf" srcId="{A4926A42-3033-4420-80D5-CB46E648BA7D}" destId="{4A7A6CAB-DC81-4DF8-BE9B-DA3322D841E7}" srcOrd="8" destOrd="0" presId="urn:microsoft.com/office/officeart/2005/8/layout/vProcess5"/>
    <dgm:cxn modelId="{D98F3C28-3E08-4855-A9BE-429F7CCCBA7A}" type="presParOf" srcId="{A4926A42-3033-4420-80D5-CB46E648BA7D}" destId="{1E809733-D861-4E70-9E08-B8D15909FF76}" srcOrd="9" destOrd="0" presId="urn:microsoft.com/office/officeart/2005/8/layout/vProcess5"/>
    <dgm:cxn modelId="{D2DFFA9F-6317-4E7B-9CDE-229C00111C74}" type="presParOf" srcId="{A4926A42-3033-4420-80D5-CB46E648BA7D}" destId="{DF47D991-46B4-4329-8DA5-9CBDBBFF351B}" srcOrd="10" destOrd="0" presId="urn:microsoft.com/office/officeart/2005/8/layout/vProcess5"/>
    <dgm:cxn modelId="{41F94696-9133-4653-AB2E-9B7DD8B96BF8}" type="presParOf" srcId="{A4926A42-3033-4420-80D5-CB46E648BA7D}" destId="{9DD1CCFD-6DCF-47BC-844A-50E97F0C4527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1CAF7AB-3544-4F3C-8A89-EB9F7C77C442}" type="doc">
      <dgm:prSet loTypeId="urn:microsoft.com/office/officeart/2005/8/layout/default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05770063-F462-4548-8F18-E8E44FCB750B}">
      <dgm:prSet custT="1"/>
      <dgm:spPr/>
      <dgm:t>
        <a:bodyPr/>
        <a:lstStyle/>
        <a:p>
          <a:r>
            <a:rPr lang="en-US" sz="1400" dirty="0"/>
            <a:t>V </a:t>
          </a:r>
          <a:r>
            <a:rPr lang="en-US" sz="1400" dirty="0" err="1"/>
            <a:t>bibliografii</a:t>
          </a:r>
          <a:r>
            <a:rPr lang="en-US" sz="1400" dirty="0"/>
            <a:t> </a:t>
          </a:r>
          <a:r>
            <a:rPr lang="en-US" sz="1400" dirty="0" err="1"/>
            <a:t>sa</a:t>
          </a:r>
          <a:r>
            <a:rPr lang="en-US" sz="1400" dirty="0"/>
            <a:t> </a:t>
          </a:r>
          <a:r>
            <a:rPr lang="en-US" sz="1400" dirty="0" err="1"/>
            <a:t>pracuje</a:t>
          </a:r>
          <a:r>
            <a:rPr lang="en-US" sz="1400" dirty="0"/>
            <a:t> s</a:t>
          </a:r>
          <a:r>
            <a:rPr lang="en-US" sz="1400" i="1" dirty="0"/>
            <a:t> </a:t>
          </a:r>
          <a:r>
            <a:rPr lang="en-US" sz="1400" i="1" dirty="0" err="1"/>
            <a:t>jazykovými</a:t>
          </a:r>
          <a:r>
            <a:rPr lang="en-US" sz="1400" i="1" dirty="0"/>
            <a:t> </a:t>
          </a:r>
          <a:r>
            <a:rPr lang="en-US" sz="1400" i="1" dirty="0" err="1"/>
            <a:t>znakmi</a:t>
          </a:r>
          <a:r>
            <a:rPr lang="en-US" sz="1400" i="1" dirty="0"/>
            <a:t> </a:t>
          </a:r>
          <a:r>
            <a:rPr lang="en-US" sz="1400" i="1" dirty="0" err="1"/>
            <a:t>konkrétnych</a:t>
          </a:r>
          <a:r>
            <a:rPr lang="en-US" sz="1400" i="1" dirty="0"/>
            <a:t> </a:t>
          </a:r>
          <a:r>
            <a:rPr lang="en-US" sz="1400" i="1" dirty="0" err="1"/>
            <a:t>jazykových</a:t>
          </a:r>
          <a:r>
            <a:rPr lang="en-US" sz="1400" i="1" dirty="0"/>
            <a:t> </a:t>
          </a:r>
          <a:r>
            <a:rPr lang="en-US" sz="1400" i="1" dirty="0" err="1"/>
            <a:t>systémov</a:t>
          </a:r>
          <a:r>
            <a:rPr lang="en-US" sz="1400" dirty="0"/>
            <a:t>. </a:t>
          </a:r>
          <a:r>
            <a:rPr lang="en-US" sz="1400" dirty="0" err="1"/>
            <a:t>Špecifickými</a:t>
          </a:r>
          <a:r>
            <a:rPr lang="en-US" sz="1400" dirty="0"/>
            <a:t> </a:t>
          </a:r>
          <a:r>
            <a:rPr lang="en-US" sz="1400" dirty="0" err="1"/>
            <a:t>jazykovými</a:t>
          </a:r>
          <a:r>
            <a:rPr lang="en-US" sz="1400" dirty="0"/>
            <a:t> </a:t>
          </a:r>
          <a:r>
            <a:rPr lang="en-US" sz="1400" dirty="0" err="1"/>
            <a:t>znakmi</a:t>
          </a:r>
          <a:r>
            <a:rPr lang="en-US" sz="1400" dirty="0"/>
            <a:t> v </a:t>
          </a:r>
          <a:r>
            <a:rPr lang="en-US" sz="1400" dirty="0" err="1"/>
            <a:t>bibliografii</a:t>
          </a:r>
          <a:r>
            <a:rPr lang="en-US" sz="1400" dirty="0"/>
            <a:t> </a:t>
          </a:r>
          <a:r>
            <a:rPr lang="en-US" sz="1400" dirty="0" err="1"/>
            <a:t>sú</a:t>
          </a:r>
          <a:r>
            <a:rPr lang="en-US" sz="1400" dirty="0"/>
            <a:t> </a:t>
          </a:r>
          <a:r>
            <a:rPr lang="en-US" sz="1400" u="sng" dirty="0" err="1"/>
            <a:t>bibliografické</a:t>
          </a:r>
          <a:r>
            <a:rPr lang="en-US" sz="1400" u="sng" dirty="0"/>
            <a:t> </a:t>
          </a:r>
          <a:r>
            <a:rPr lang="en-US" sz="1400" u="sng" dirty="0" err="1"/>
            <a:t>texty</a:t>
          </a:r>
          <a:r>
            <a:rPr lang="en-US" sz="1400" dirty="0"/>
            <a:t>. </a:t>
          </a:r>
        </a:p>
      </dgm:t>
    </dgm:pt>
    <dgm:pt modelId="{C7254F82-6461-447D-B31B-918052105DDD}" type="parTrans" cxnId="{7AF80EBB-1843-4C9E-A622-C00F8FAA67DE}">
      <dgm:prSet/>
      <dgm:spPr/>
      <dgm:t>
        <a:bodyPr/>
        <a:lstStyle/>
        <a:p>
          <a:endParaRPr lang="en-US" sz="1400"/>
        </a:p>
      </dgm:t>
    </dgm:pt>
    <dgm:pt modelId="{8217ACDF-0384-45B1-B665-CBE1BD73533F}" type="sibTrans" cxnId="{7AF80EBB-1843-4C9E-A622-C00F8FAA67DE}">
      <dgm:prSet/>
      <dgm:spPr/>
      <dgm:t>
        <a:bodyPr/>
        <a:lstStyle/>
        <a:p>
          <a:endParaRPr lang="en-US" sz="1400"/>
        </a:p>
      </dgm:t>
    </dgm:pt>
    <dgm:pt modelId="{91E321AC-09EA-4A0F-B449-AA3893EBD6F7}">
      <dgm:prSet custT="1"/>
      <dgm:spPr/>
      <dgm:t>
        <a:bodyPr/>
        <a:lstStyle/>
        <a:p>
          <a:r>
            <a:rPr lang="en-US" sz="1400"/>
            <a:t>Predmetom záujmu bibliografie sú prevažne dokumenty a záznamy o dokumentoch. </a:t>
          </a:r>
        </a:p>
      </dgm:t>
    </dgm:pt>
    <dgm:pt modelId="{A0F1A39C-57E4-4042-A66B-09EB3268C218}" type="parTrans" cxnId="{8A01A3D4-BF77-4B7E-A13E-FA8950603F03}">
      <dgm:prSet/>
      <dgm:spPr/>
      <dgm:t>
        <a:bodyPr/>
        <a:lstStyle/>
        <a:p>
          <a:endParaRPr lang="en-US" sz="1400"/>
        </a:p>
      </dgm:t>
    </dgm:pt>
    <dgm:pt modelId="{236383F6-AA9B-4589-82FF-EFE054AEB860}" type="sibTrans" cxnId="{8A01A3D4-BF77-4B7E-A13E-FA8950603F03}">
      <dgm:prSet/>
      <dgm:spPr/>
      <dgm:t>
        <a:bodyPr/>
        <a:lstStyle/>
        <a:p>
          <a:endParaRPr lang="en-US" sz="1400"/>
        </a:p>
      </dgm:t>
    </dgm:pt>
    <dgm:pt modelId="{E45F2C37-BEE3-4C8C-8857-B1258C4AC414}">
      <dgm:prSet custT="1"/>
      <dgm:spPr/>
      <dgm:t>
        <a:bodyPr/>
        <a:lstStyle/>
        <a:p>
          <a:r>
            <a:rPr lang="en-US" sz="1400"/>
            <a:t>Dokumenty a záznamy o nich sú </a:t>
          </a:r>
          <a:r>
            <a:rPr lang="en-US" sz="1400" i="1"/>
            <a:t>komplexné jazykové znaky</a:t>
          </a:r>
          <a:r>
            <a:rPr lang="en-US" sz="1400"/>
            <a:t>. </a:t>
          </a:r>
        </a:p>
      </dgm:t>
    </dgm:pt>
    <dgm:pt modelId="{5C784240-87D3-46B2-A47E-BF5AB28962B3}" type="parTrans" cxnId="{9D2CBDB9-E81E-484F-9D5F-1F8DB4297196}">
      <dgm:prSet/>
      <dgm:spPr/>
      <dgm:t>
        <a:bodyPr/>
        <a:lstStyle/>
        <a:p>
          <a:endParaRPr lang="en-US" sz="1400"/>
        </a:p>
      </dgm:t>
    </dgm:pt>
    <dgm:pt modelId="{BDD76580-7D28-4C0C-AD63-D05A36F980B6}" type="sibTrans" cxnId="{9D2CBDB9-E81E-484F-9D5F-1F8DB4297196}">
      <dgm:prSet/>
      <dgm:spPr/>
      <dgm:t>
        <a:bodyPr/>
        <a:lstStyle/>
        <a:p>
          <a:endParaRPr lang="en-US" sz="1400"/>
        </a:p>
      </dgm:t>
    </dgm:pt>
    <dgm:pt modelId="{EDADC76F-3B51-4D7F-9788-96E02AE640E0}">
      <dgm:prSet custT="1"/>
      <dgm:spPr/>
      <dgm:t>
        <a:bodyPr/>
        <a:lstStyle/>
        <a:p>
          <a:r>
            <a:rPr lang="en-US" sz="1400" i="1" u="sng"/>
            <a:t>Sú to texty !!!.</a:t>
          </a:r>
          <a:endParaRPr lang="en-US" sz="1400"/>
        </a:p>
      </dgm:t>
    </dgm:pt>
    <dgm:pt modelId="{B1F0689B-A3A8-4868-9FF0-BF30A42A2CED}" type="parTrans" cxnId="{95DFB4B5-5AEE-4AA0-AB76-73A398512A6A}">
      <dgm:prSet/>
      <dgm:spPr/>
      <dgm:t>
        <a:bodyPr/>
        <a:lstStyle/>
        <a:p>
          <a:endParaRPr lang="en-US" sz="1400"/>
        </a:p>
      </dgm:t>
    </dgm:pt>
    <dgm:pt modelId="{5502887C-66A9-4EF7-B085-B13ECD947672}" type="sibTrans" cxnId="{95DFB4B5-5AEE-4AA0-AB76-73A398512A6A}">
      <dgm:prSet/>
      <dgm:spPr/>
      <dgm:t>
        <a:bodyPr/>
        <a:lstStyle/>
        <a:p>
          <a:endParaRPr lang="en-US" sz="1400"/>
        </a:p>
      </dgm:t>
    </dgm:pt>
    <dgm:pt modelId="{8E7677E1-2AA3-4D78-806D-E30D09EFDADB}">
      <dgm:prSet custT="1"/>
      <dgm:spPr/>
      <dgm:t>
        <a:bodyPr/>
        <a:lstStyle/>
        <a:p>
          <a:r>
            <a:rPr lang="en-US" sz="1400" u="sng"/>
            <a:t>Z hľadiska bibliografie nie sú predmetom prvoradej pozornosti nižšie jazykové znaky (fonémy, morfémy...</a:t>
          </a:r>
          <a:r>
            <a:rPr lang="sk-SK" sz="1400" u="sng"/>
            <a:t> </a:t>
          </a:r>
          <a:r>
            <a:rPr lang="en-US" sz="1400" u="sng"/>
            <a:t>)</a:t>
          </a:r>
          <a:endParaRPr lang="en-US" sz="1400"/>
        </a:p>
      </dgm:t>
    </dgm:pt>
    <dgm:pt modelId="{E5A19E35-5191-4068-96DD-009D38B1AE86}" type="parTrans" cxnId="{7365A860-B944-435D-B145-1C4C5AE8640E}">
      <dgm:prSet/>
      <dgm:spPr/>
      <dgm:t>
        <a:bodyPr/>
        <a:lstStyle/>
        <a:p>
          <a:endParaRPr lang="en-US" sz="1400"/>
        </a:p>
      </dgm:t>
    </dgm:pt>
    <dgm:pt modelId="{07D8B4E1-4543-41AA-BA9F-9EBB6DD43E19}" type="sibTrans" cxnId="{7365A860-B944-435D-B145-1C4C5AE8640E}">
      <dgm:prSet/>
      <dgm:spPr/>
      <dgm:t>
        <a:bodyPr/>
        <a:lstStyle/>
        <a:p>
          <a:endParaRPr lang="en-US" sz="1400"/>
        </a:p>
      </dgm:t>
    </dgm:pt>
    <dgm:pt modelId="{1BBBE4E0-FF77-464E-BA89-265D18BD3BD3}">
      <dgm:prSet custT="1"/>
      <dgm:spPr/>
      <dgm:t>
        <a:bodyPr/>
        <a:lstStyle/>
        <a:p>
          <a:r>
            <a:rPr lang="sk-SK" sz="1400" u="sng" dirty="0"/>
            <a:t>Predmetom záujmu bibliografie je</a:t>
          </a:r>
          <a:r>
            <a:rPr lang="en-US" sz="1400" u="sng" dirty="0"/>
            <a:t> </a:t>
          </a:r>
          <a:r>
            <a:rPr lang="en-US" sz="1400" u="sng" dirty="0" err="1"/>
            <a:t>najmä</a:t>
          </a:r>
          <a:r>
            <a:rPr lang="en-US" sz="1400" u="sng" dirty="0"/>
            <a:t> </a:t>
          </a:r>
          <a:r>
            <a:rPr lang="en-US" sz="1400" u="sng" dirty="0" err="1"/>
            <a:t>štruktúra</a:t>
          </a:r>
          <a:r>
            <a:rPr lang="en-US" sz="1400" u="sng" dirty="0"/>
            <a:t> a </a:t>
          </a:r>
          <a:r>
            <a:rPr lang="en-US" sz="1400" u="sng" dirty="0" err="1"/>
            <a:t>zákonitosti</a:t>
          </a:r>
          <a:r>
            <a:rPr lang="en-US" sz="1400" u="sng" dirty="0"/>
            <a:t> </a:t>
          </a:r>
          <a:r>
            <a:rPr lang="en-US" sz="1200" u="sng" dirty="0" err="1"/>
            <a:t>výstavby</a:t>
          </a:r>
          <a:r>
            <a:rPr lang="en-US" sz="1400" u="sng" dirty="0"/>
            <a:t> </a:t>
          </a:r>
          <a:r>
            <a:rPr lang="en-US" sz="1400" u="sng" dirty="0" err="1"/>
            <a:t>textu</a:t>
          </a:r>
          <a:r>
            <a:rPr lang="en-US" sz="1400" u="sng" dirty="0"/>
            <a:t> o </a:t>
          </a:r>
          <a:r>
            <a:rPr lang="en-US" sz="1400" u="sng" dirty="0" err="1"/>
            <a:t>texte</a:t>
          </a:r>
          <a:r>
            <a:rPr lang="en-US" sz="1400" u="sng" dirty="0"/>
            <a:t> </a:t>
          </a:r>
          <a:r>
            <a:rPr lang="en-US" sz="1200" u="sng" dirty="0" err="1"/>
            <a:t>dokumentu</a:t>
          </a:r>
          <a:r>
            <a:rPr lang="en-US" sz="1400" u="sng" dirty="0"/>
            <a:t>, </a:t>
          </a:r>
          <a:r>
            <a:rPr lang="en-US" sz="1400" u="sng" dirty="0" err="1"/>
            <a:t>čiže</a:t>
          </a:r>
          <a:r>
            <a:rPr lang="en-US" sz="1400" u="sng" dirty="0"/>
            <a:t> </a:t>
          </a:r>
          <a:r>
            <a:rPr lang="en-US" sz="1400" u="sng" dirty="0" err="1"/>
            <a:t>bibliografického</a:t>
          </a:r>
          <a:r>
            <a:rPr lang="en-US" sz="1400" u="sng" dirty="0"/>
            <a:t> </a:t>
          </a:r>
          <a:r>
            <a:rPr lang="en-US" sz="1400" u="sng" dirty="0" err="1"/>
            <a:t>textu</a:t>
          </a:r>
          <a:r>
            <a:rPr lang="en-US" sz="1400" u="sng" dirty="0"/>
            <a:t> - </a:t>
          </a:r>
          <a:r>
            <a:rPr lang="en-US" sz="1400" u="sng" dirty="0" err="1"/>
            <a:t>metatextu</a:t>
          </a:r>
          <a:r>
            <a:rPr lang="en-US" sz="1400" u="sng" dirty="0"/>
            <a:t> s </a:t>
          </a:r>
          <a:r>
            <a:rPr lang="en-US" sz="1400" u="sng" dirty="0" err="1"/>
            <a:t>jeho</a:t>
          </a:r>
          <a:r>
            <a:rPr lang="en-US" sz="1400" u="sng" dirty="0"/>
            <a:t> </a:t>
          </a:r>
          <a:r>
            <a:rPr lang="en-US" sz="1400" u="sng" dirty="0" err="1"/>
            <a:t>osobitosťami</a:t>
          </a:r>
          <a:r>
            <a:rPr lang="en-US" sz="1400" u="sng" dirty="0"/>
            <a:t>, </a:t>
          </a:r>
          <a:r>
            <a:rPr lang="en-US" sz="1400" u="sng" dirty="0" err="1"/>
            <a:t>znakmi</a:t>
          </a:r>
          <a:r>
            <a:rPr lang="en-US" sz="1400" u="sng" dirty="0"/>
            <a:t> a </a:t>
          </a:r>
          <a:r>
            <a:rPr lang="en-US" sz="1400" u="sng" dirty="0" err="1"/>
            <a:t>vlastnosťa</a:t>
          </a:r>
          <a:r>
            <a:rPr lang="sk-SK" sz="1400" u="sng" dirty="0"/>
            <a:t>mi</a:t>
          </a:r>
          <a:endParaRPr lang="en-US" sz="1400" dirty="0"/>
        </a:p>
      </dgm:t>
    </dgm:pt>
    <dgm:pt modelId="{610C3FFA-FCCE-419F-A21A-D6A358129E3D}" type="parTrans" cxnId="{FC21973B-DAD5-477D-A00A-E0D4A166C7D6}">
      <dgm:prSet/>
      <dgm:spPr/>
      <dgm:t>
        <a:bodyPr/>
        <a:lstStyle/>
        <a:p>
          <a:endParaRPr lang="en-US" sz="1400"/>
        </a:p>
      </dgm:t>
    </dgm:pt>
    <dgm:pt modelId="{86B663E0-16D5-4BEC-B0B6-4FF296708F27}" type="sibTrans" cxnId="{FC21973B-DAD5-477D-A00A-E0D4A166C7D6}">
      <dgm:prSet/>
      <dgm:spPr/>
      <dgm:t>
        <a:bodyPr/>
        <a:lstStyle/>
        <a:p>
          <a:endParaRPr lang="en-US" sz="1400"/>
        </a:p>
      </dgm:t>
    </dgm:pt>
    <dgm:pt modelId="{9BFB30A4-53C7-49FF-9FAB-77A23DDDF6C0}">
      <dgm:prSet custT="1"/>
      <dgm:spPr/>
      <dgm:t>
        <a:bodyPr/>
        <a:lstStyle/>
        <a:p>
          <a:r>
            <a:rPr lang="sk-SK" sz="1400" u="sng"/>
            <a:t>Plnovýznamnové slovné druhy a lexika</a:t>
          </a:r>
          <a:endParaRPr lang="en-US" sz="1400"/>
        </a:p>
      </dgm:t>
    </dgm:pt>
    <dgm:pt modelId="{ACC4C836-6669-4BBA-A5E3-952E5B48D76E}" type="parTrans" cxnId="{25C2EB8F-69BB-4DB9-A6DA-B85AB5381547}">
      <dgm:prSet/>
      <dgm:spPr/>
      <dgm:t>
        <a:bodyPr/>
        <a:lstStyle/>
        <a:p>
          <a:endParaRPr lang="en-US" sz="1400"/>
        </a:p>
      </dgm:t>
    </dgm:pt>
    <dgm:pt modelId="{36979616-F197-47C5-A1AB-537EB6D509EA}" type="sibTrans" cxnId="{25C2EB8F-69BB-4DB9-A6DA-B85AB5381547}">
      <dgm:prSet/>
      <dgm:spPr/>
      <dgm:t>
        <a:bodyPr/>
        <a:lstStyle/>
        <a:p>
          <a:endParaRPr lang="en-US" sz="1400"/>
        </a:p>
      </dgm:t>
    </dgm:pt>
    <dgm:pt modelId="{F889DF6C-78C3-4212-AA81-C6C7AAE83BB8}" type="pres">
      <dgm:prSet presAssocID="{61CAF7AB-3544-4F3C-8A89-EB9F7C77C442}" presName="diagram" presStyleCnt="0">
        <dgm:presLayoutVars>
          <dgm:dir/>
          <dgm:resizeHandles val="exact"/>
        </dgm:presLayoutVars>
      </dgm:prSet>
      <dgm:spPr/>
    </dgm:pt>
    <dgm:pt modelId="{2910AFD9-6CC9-4982-88D1-01F8891E1D36}" type="pres">
      <dgm:prSet presAssocID="{05770063-F462-4548-8F18-E8E44FCB750B}" presName="node" presStyleLbl="node1" presStyleIdx="0" presStyleCnt="7">
        <dgm:presLayoutVars>
          <dgm:bulletEnabled val="1"/>
        </dgm:presLayoutVars>
      </dgm:prSet>
      <dgm:spPr/>
    </dgm:pt>
    <dgm:pt modelId="{126FFBEF-BDF1-483B-B211-559D016D9C51}" type="pres">
      <dgm:prSet presAssocID="{8217ACDF-0384-45B1-B665-CBE1BD73533F}" presName="sibTrans" presStyleCnt="0"/>
      <dgm:spPr/>
    </dgm:pt>
    <dgm:pt modelId="{4C3A4F71-56AA-4DF4-B111-B1EED84E5F09}" type="pres">
      <dgm:prSet presAssocID="{91E321AC-09EA-4A0F-B449-AA3893EBD6F7}" presName="node" presStyleLbl="node1" presStyleIdx="1" presStyleCnt="7">
        <dgm:presLayoutVars>
          <dgm:bulletEnabled val="1"/>
        </dgm:presLayoutVars>
      </dgm:prSet>
      <dgm:spPr/>
    </dgm:pt>
    <dgm:pt modelId="{7EA534A8-14CD-4DAA-BCAE-6FDFD09FDA56}" type="pres">
      <dgm:prSet presAssocID="{236383F6-AA9B-4589-82FF-EFE054AEB860}" presName="sibTrans" presStyleCnt="0"/>
      <dgm:spPr/>
    </dgm:pt>
    <dgm:pt modelId="{3B34BC59-981E-4238-A4BB-9D26551777EE}" type="pres">
      <dgm:prSet presAssocID="{E45F2C37-BEE3-4C8C-8857-B1258C4AC414}" presName="node" presStyleLbl="node1" presStyleIdx="2" presStyleCnt="7">
        <dgm:presLayoutVars>
          <dgm:bulletEnabled val="1"/>
        </dgm:presLayoutVars>
      </dgm:prSet>
      <dgm:spPr/>
    </dgm:pt>
    <dgm:pt modelId="{6CD1A73F-3A71-40ED-9E77-B4665A1FDC91}" type="pres">
      <dgm:prSet presAssocID="{BDD76580-7D28-4C0C-AD63-D05A36F980B6}" presName="sibTrans" presStyleCnt="0"/>
      <dgm:spPr/>
    </dgm:pt>
    <dgm:pt modelId="{CE63728A-4D9D-41F3-81AB-08A40344162D}" type="pres">
      <dgm:prSet presAssocID="{EDADC76F-3B51-4D7F-9788-96E02AE640E0}" presName="node" presStyleLbl="node1" presStyleIdx="3" presStyleCnt="7">
        <dgm:presLayoutVars>
          <dgm:bulletEnabled val="1"/>
        </dgm:presLayoutVars>
      </dgm:prSet>
      <dgm:spPr/>
    </dgm:pt>
    <dgm:pt modelId="{ACBDCC46-A2A4-466A-9CD7-1320A915E686}" type="pres">
      <dgm:prSet presAssocID="{5502887C-66A9-4EF7-B085-B13ECD947672}" presName="sibTrans" presStyleCnt="0"/>
      <dgm:spPr/>
    </dgm:pt>
    <dgm:pt modelId="{1FF0E1CB-2B65-40DD-8104-3C0035C59977}" type="pres">
      <dgm:prSet presAssocID="{8E7677E1-2AA3-4D78-806D-E30D09EFDADB}" presName="node" presStyleLbl="node1" presStyleIdx="4" presStyleCnt="7">
        <dgm:presLayoutVars>
          <dgm:bulletEnabled val="1"/>
        </dgm:presLayoutVars>
      </dgm:prSet>
      <dgm:spPr/>
    </dgm:pt>
    <dgm:pt modelId="{5640930C-154F-4362-9BE5-6B6D05132D0F}" type="pres">
      <dgm:prSet presAssocID="{07D8B4E1-4543-41AA-BA9F-9EBB6DD43E19}" presName="sibTrans" presStyleCnt="0"/>
      <dgm:spPr/>
    </dgm:pt>
    <dgm:pt modelId="{7D209103-D5D7-45B3-BE9F-1EBAF82AEB69}" type="pres">
      <dgm:prSet presAssocID="{1BBBE4E0-FF77-464E-BA89-265D18BD3BD3}" presName="node" presStyleLbl="node1" presStyleIdx="5" presStyleCnt="7" custScaleY="140656">
        <dgm:presLayoutVars>
          <dgm:bulletEnabled val="1"/>
        </dgm:presLayoutVars>
      </dgm:prSet>
      <dgm:spPr/>
    </dgm:pt>
    <dgm:pt modelId="{A6D15181-DD51-4D8B-84E2-513A8A2DDFD6}" type="pres">
      <dgm:prSet presAssocID="{86B663E0-16D5-4BEC-B0B6-4FF296708F27}" presName="sibTrans" presStyleCnt="0"/>
      <dgm:spPr/>
    </dgm:pt>
    <dgm:pt modelId="{29F80FBC-4908-4900-8E7B-B7826FC6477B}" type="pres">
      <dgm:prSet presAssocID="{9BFB30A4-53C7-49FF-9FAB-77A23DDDF6C0}" presName="node" presStyleLbl="node1" presStyleIdx="6" presStyleCnt="7">
        <dgm:presLayoutVars>
          <dgm:bulletEnabled val="1"/>
        </dgm:presLayoutVars>
      </dgm:prSet>
      <dgm:spPr/>
    </dgm:pt>
  </dgm:ptLst>
  <dgm:cxnLst>
    <dgm:cxn modelId="{FC21973B-DAD5-477D-A00A-E0D4A166C7D6}" srcId="{61CAF7AB-3544-4F3C-8A89-EB9F7C77C442}" destId="{1BBBE4E0-FF77-464E-BA89-265D18BD3BD3}" srcOrd="5" destOrd="0" parTransId="{610C3FFA-FCCE-419F-A21A-D6A358129E3D}" sibTransId="{86B663E0-16D5-4BEC-B0B6-4FF296708F27}"/>
    <dgm:cxn modelId="{7365A860-B944-435D-B145-1C4C5AE8640E}" srcId="{61CAF7AB-3544-4F3C-8A89-EB9F7C77C442}" destId="{8E7677E1-2AA3-4D78-806D-E30D09EFDADB}" srcOrd="4" destOrd="0" parTransId="{E5A19E35-5191-4068-96DD-009D38B1AE86}" sibTransId="{07D8B4E1-4543-41AA-BA9F-9EBB6DD43E19}"/>
    <dgm:cxn modelId="{4CED406A-F5B1-4FE7-B1D3-3EBF7B7426FC}" type="presOf" srcId="{8E7677E1-2AA3-4D78-806D-E30D09EFDADB}" destId="{1FF0E1CB-2B65-40DD-8104-3C0035C59977}" srcOrd="0" destOrd="0" presId="urn:microsoft.com/office/officeart/2005/8/layout/default"/>
    <dgm:cxn modelId="{6CD0AB70-1E88-43AD-A4FC-F91D04AB1C03}" type="presOf" srcId="{61CAF7AB-3544-4F3C-8A89-EB9F7C77C442}" destId="{F889DF6C-78C3-4212-AA81-C6C7AAE83BB8}" srcOrd="0" destOrd="0" presId="urn:microsoft.com/office/officeart/2005/8/layout/default"/>
    <dgm:cxn modelId="{C2985E71-9FAB-4711-86B5-77E90044DD73}" type="presOf" srcId="{E45F2C37-BEE3-4C8C-8857-B1258C4AC414}" destId="{3B34BC59-981E-4238-A4BB-9D26551777EE}" srcOrd="0" destOrd="0" presId="urn:microsoft.com/office/officeart/2005/8/layout/default"/>
    <dgm:cxn modelId="{25B44178-0599-480E-A674-78B231D24297}" type="presOf" srcId="{05770063-F462-4548-8F18-E8E44FCB750B}" destId="{2910AFD9-6CC9-4982-88D1-01F8891E1D36}" srcOrd="0" destOrd="0" presId="urn:microsoft.com/office/officeart/2005/8/layout/default"/>
    <dgm:cxn modelId="{839A767D-1425-4B09-A9D6-3956BD18CFDB}" type="presOf" srcId="{1BBBE4E0-FF77-464E-BA89-265D18BD3BD3}" destId="{7D209103-D5D7-45B3-BE9F-1EBAF82AEB69}" srcOrd="0" destOrd="0" presId="urn:microsoft.com/office/officeart/2005/8/layout/default"/>
    <dgm:cxn modelId="{7CC92E88-221E-4994-93B1-71C228C72835}" type="presOf" srcId="{9BFB30A4-53C7-49FF-9FAB-77A23DDDF6C0}" destId="{29F80FBC-4908-4900-8E7B-B7826FC6477B}" srcOrd="0" destOrd="0" presId="urn:microsoft.com/office/officeart/2005/8/layout/default"/>
    <dgm:cxn modelId="{25C2EB8F-69BB-4DB9-A6DA-B85AB5381547}" srcId="{61CAF7AB-3544-4F3C-8A89-EB9F7C77C442}" destId="{9BFB30A4-53C7-49FF-9FAB-77A23DDDF6C0}" srcOrd="6" destOrd="0" parTransId="{ACC4C836-6669-4BBA-A5E3-952E5B48D76E}" sibTransId="{36979616-F197-47C5-A1AB-537EB6D509EA}"/>
    <dgm:cxn modelId="{95DFB4B5-5AEE-4AA0-AB76-73A398512A6A}" srcId="{61CAF7AB-3544-4F3C-8A89-EB9F7C77C442}" destId="{EDADC76F-3B51-4D7F-9788-96E02AE640E0}" srcOrd="3" destOrd="0" parTransId="{B1F0689B-A3A8-4868-9FF0-BF30A42A2CED}" sibTransId="{5502887C-66A9-4EF7-B085-B13ECD947672}"/>
    <dgm:cxn modelId="{9D2CBDB9-E81E-484F-9D5F-1F8DB4297196}" srcId="{61CAF7AB-3544-4F3C-8A89-EB9F7C77C442}" destId="{E45F2C37-BEE3-4C8C-8857-B1258C4AC414}" srcOrd="2" destOrd="0" parTransId="{5C784240-87D3-46B2-A47E-BF5AB28962B3}" sibTransId="{BDD76580-7D28-4C0C-AD63-D05A36F980B6}"/>
    <dgm:cxn modelId="{7AF80EBB-1843-4C9E-A622-C00F8FAA67DE}" srcId="{61CAF7AB-3544-4F3C-8A89-EB9F7C77C442}" destId="{05770063-F462-4548-8F18-E8E44FCB750B}" srcOrd="0" destOrd="0" parTransId="{C7254F82-6461-447D-B31B-918052105DDD}" sibTransId="{8217ACDF-0384-45B1-B665-CBE1BD73533F}"/>
    <dgm:cxn modelId="{B01314BC-3208-4787-82BF-DFDB95498CB4}" type="presOf" srcId="{91E321AC-09EA-4A0F-B449-AA3893EBD6F7}" destId="{4C3A4F71-56AA-4DF4-B111-B1EED84E5F09}" srcOrd="0" destOrd="0" presId="urn:microsoft.com/office/officeart/2005/8/layout/default"/>
    <dgm:cxn modelId="{8A01A3D4-BF77-4B7E-A13E-FA8950603F03}" srcId="{61CAF7AB-3544-4F3C-8A89-EB9F7C77C442}" destId="{91E321AC-09EA-4A0F-B449-AA3893EBD6F7}" srcOrd="1" destOrd="0" parTransId="{A0F1A39C-57E4-4042-A66B-09EB3268C218}" sibTransId="{236383F6-AA9B-4589-82FF-EFE054AEB860}"/>
    <dgm:cxn modelId="{A72461E9-1AC1-4C61-9CF7-C7610621C392}" type="presOf" srcId="{EDADC76F-3B51-4D7F-9788-96E02AE640E0}" destId="{CE63728A-4D9D-41F3-81AB-08A40344162D}" srcOrd="0" destOrd="0" presId="urn:microsoft.com/office/officeart/2005/8/layout/default"/>
    <dgm:cxn modelId="{4513D96B-6FAF-4B8B-8CB5-4776B3B6B889}" type="presParOf" srcId="{F889DF6C-78C3-4212-AA81-C6C7AAE83BB8}" destId="{2910AFD9-6CC9-4982-88D1-01F8891E1D36}" srcOrd="0" destOrd="0" presId="urn:microsoft.com/office/officeart/2005/8/layout/default"/>
    <dgm:cxn modelId="{F33C2BFA-6075-47E3-9BFA-09D0B11AA336}" type="presParOf" srcId="{F889DF6C-78C3-4212-AA81-C6C7AAE83BB8}" destId="{126FFBEF-BDF1-483B-B211-559D016D9C51}" srcOrd="1" destOrd="0" presId="urn:microsoft.com/office/officeart/2005/8/layout/default"/>
    <dgm:cxn modelId="{79561BA9-E5EB-437B-AC8C-6F1454F274FE}" type="presParOf" srcId="{F889DF6C-78C3-4212-AA81-C6C7AAE83BB8}" destId="{4C3A4F71-56AA-4DF4-B111-B1EED84E5F09}" srcOrd="2" destOrd="0" presId="urn:microsoft.com/office/officeart/2005/8/layout/default"/>
    <dgm:cxn modelId="{0D128285-0C83-401D-83B9-51C28837F8B1}" type="presParOf" srcId="{F889DF6C-78C3-4212-AA81-C6C7AAE83BB8}" destId="{7EA534A8-14CD-4DAA-BCAE-6FDFD09FDA56}" srcOrd="3" destOrd="0" presId="urn:microsoft.com/office/officeart/2005/8/layout/default"/>
    <dgm:cxn modelId="{BDA54630-B7C7-4F36-8CE7-0849F91368FF}" type="presParOf" srcId="{F889DF6C-78C3-4212-AA81-C6C7AAE83BB8}" destId="{3B34BC59-981E-4238-A4BB-9D26551777EE}" srcOrd="4" destOrd="0" presId="urn:microsoft.com/office/officeart/2005/8/layout/default"/>
    <dgm:cxn modelId="{0A30F0F0-70F7-4199-9C8D-2A4133E3CA71}" type="presParOf" srcId="{F889DF6C-78C3-4212-AA81-C6C7AAE83BB8}" destId="{6CD1A73F-3A71-40ED-9E77-B4665A1FDC91}" srcOrd="5" destOrd="0" presId="urn:microsoft.com/office/officeart/2005/8/layout/default"/>
    <dgm:cxn modelId="{4A860AA7-4CC3-4C8E-B57A-AFFC98FC83A3}" type="presParOf" srcId="{F889DF6C-78C3-4212-AA81-C6C7AAE83BB8}" destId="{CE63728A-4D9D-41F3-81AB-08A40344162D}" srcOrd="6" destOrd="0" presId="urn:microsoft.com/office/officeart/2005/8/layout/default"/>
    <dgm:cxn modelId="{B088A72E-FFB0-42C8-916E-A2476C75F94C}" type="presParOf" srcId="{F889DF6C-78C3-4212-AA81-C6C7AAE83BB8}" destId="{ACBDCC46-A2A4-466A-9CD7-1320A915E686}" srcOrd="7" destOrd="0" presId="urn:microsoft.com/office/officeart/2005/8/layout/default"/>
    <dgm:cxn modelId="{02AA6EAF-7CEC-486B-94E2-2346CD1058B9}" type="presParOf" srcId="{F889DF6C-78C3-4212-AA81-C6C7AAE83BB8}" destId="{1FF0E1CB-2B65-40DD-8104-3C0035C59977}" srcOrd="8" destOrd="0" presId="urn:microsoft.com/office/officeart/2005/8/layout/default"/>
    <dgm:cxn modelId="{E700F12A-B588-401C-827A-70A0652D244F}" type="presParOf" srcId="{F889DF6C-78C3-4212-AA81-C6C7AAE83BB8}" destId="{5640930C-154F-4362-9BE5-6B6D05132D0F}" srcOrd="9" destOrd="0" presId="urn:microsoft.com/office/officeart/2005/8/layout/default"/>
    <dgm:cxn modelId="{F2B3B04E-B865-48B1-A5EB-6E02A86219F0}" type="presParOf" srcId="{F889DF6C-78C3-4212-AA81-C6C7AAE83BB8}" destId="{7D209103-D5D7-45B3-BE9F-1EBAF82AEB69}" srcOrd="10" destOrd="0" presId="urn:microsoft.com/office/officeart/2005/8/layout/default"/>
    <dgm:cxn modelId="{61E57431-1CBD-4916-B43A-006B12328220}" type="presParOf" srcId="{F889DF6C-78C3-4212-AA81-C6C7AAE83BB8}" destId="{A6D15181-DD51-4D8B-84E2-513A8A2DDFD6}" srcOrd="11" destOrd="0" presId="urn:microsoft.com/office/officeart/2005/8/layout/default"/>
    <dgm:cxn modelId="{00AB3128-1E77-4E00-80C1-72CB24729231}" type="presParOf" srcId="{F889DF6C-78C3-4212-AA81-C6C7AAE83BB8}" destId="{29F80FBC-4908-4900-8E7B-B7826FC6477B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04C0817-0D58-4FBA-8B8F-E7152B0F2085}" type="doc">
      <dgm:prSet loTypeId="urn:microsoft.com/office/officeart/2005/8/layout/vProcess5" loCatId="process" qsTypeId="urn:microsoft.com/office/officeart/2005/8/quickstyle/simple1" qsCatId="simple" csTypeId="urn:microsoft.com/office/officeart/2005/8/colors/accent2_2" csCatId="accent2"/>
      <dgm:spPr/>
      <dgm:t>
        <a:bodyPr/>
        <a:lstStyle/>
        <a:p>
          <a:endParaRPr lang="en-US"/>
        </a:p>
      </dgm:t>
    </dgm:pt>
    <dgm:pt modelId="{DF597309-155D-4C6C-9741-9537334C9A1E}">
      <dgm:prSet/>
      <dgm:spPr/>
      <dgm:t>
        <a:bodyPr/>
        <a:lstStyle/>
        <a:p>
          <a:r>
            <a:rPr lang="en-US"/>
            <a:t>Dokument je komplexný znak – prehovor, tzv sperznak </a:t>
          </a:r>
          <a:r>
            <a:rPr lang="sk-SK"/>
            <a:t>–</a:t>
          </a:r>
          <a:r>
            <a:rPr lang="en-US"/>
            <a:t> </a:t>
          </a:r>
          <a:r>
            <a:rPr lang="en-US" i="1"/>
            <a:t>text</a:t>
          </a:r>
          <a:r>
            <a:rPr lang="sk-SK" i="1"/>
            <a:t> (Lotman)</a:t>
          </a:r>
          <a:endParaRPr lang="en-US"/>
        </a:p>
      </dgm:t>
    </dgm:pt>
    <dgm:pt modelId="{C3A6FEE8-8846-489D-8104-F78153403FAD}" type="parTrans" cxnId="{1FC20A65-6862-4303-98A4-DC365A4AA1E5}">
      <dgm:prSet/>
      <dgm:spPr/>
      <dgm:t>
        <a:bodyPr/>
        <a:lstStyle/>
        <a:p>
          <a:endParaRPr lang="en-US"/>
        </a:p>
      </dgm:t>
    </dgm:pt>
    <dgm:pt modelId="{F55E10AF-E33A-41AC-BD5B-4B00FEDD4F31}" type="sibTrans" cxnId="{1FC20A65-6862-4303-98A4-DC365A4AA1E5}">
      <dgm:prSet/>
      <dgm:spPr/>
      <dgm:t>
        <a:bodyPr/>
        <a:lstStyle/>
        <a:p>
          <a:endParaRPr lang="en-US"/>
        </a:p>
      </dgm:t>
    </dgm:pt>
    <dgm:pt modelId="{A8E6F331-8ABA-4617-BD0C-766CA1C177C1}">
      <dgm:prSet/>
      <dgm:spPr/>
      <dgm:t>
        <a:bodyPr/>
        <a:lstStyle/>
        <a:p>
          <a:r>
            <a:rPr lang="sk-SK"/>
            <a:t>1)Dokument je </a:t>
          </a:r>
          <a:r>
            <a:rPr lang="sk-SK" i="1"/>
            <a:t>zafixovaný jazykový prejav</a:t>
          </a:r>
          <a:r>
            <a:rPr lang="sk-SK"/>
            <a:t>, resp. </a:t>
          </a:r>
          <a:r>
            <a:rPr lang="sk-SK" i="1"/>
            <a:t>súbor informácií</a:t>
          </a:r>
          <a:r>
            <a:rPr lang="sk-SK"/>
            <a:t> slúžiaci na zachovanie v ňom obsiahnutých informácií; </a:t>
          </a:r>
          <a:endParaRPr lang="en-US"/>
        </a:p>
      </dgm:t>
    </dgm:pt>
    <dgm:pt modelId="{CBE6BFEA-5E28-4A59-85BF-F7EDD7C8E032}" type="parTrans" cxnId="{6822463F-4DD4-4366-8181-54594CB6324F}">
      <dgm:prSet/>
      <dgm:spPr/>
      <dgm:t>
        <a:bodyPr/>
        <a:lstStyle/>
        <a:p>
          <a:endParaRPr lang="en-US"/>
        </a:p>
      </dgm:t>
    </dgm:pt>
    <dgm:pt modelId="{330D03AB-5206-4275-8A9A-BDFB7E008DD2}" type="sibTrans" cxnId="{6822463F-4DD4-4366-8181-54594CB6324F}">
      <dgm:prSet/>
      <dgm:spPr/>
      <dgm:t>
        <a:bodyPr/>
        <a:lstStyle/>
        <a:p>
          <a:endParaRPr lang="en-US"/>
        </a:p>
      </dgm:t>
    </dgm:pt>
    <dgm:pt modelId="{C43AA87C-5341-42F9-AAE1-FAB918EEB800}">
      <dgm:prSet/>
      <dgm:spPr/>
      <dgm:t>
        <a:bodyPr/>
        <a:lstStyle/>
        <a:p>
          <a:r>
            <a:rPr lang="en-US"/>
            <a:t>2) </a:t>
          </a:r>
          <a:r>
            <a:rPr lang="sk-SK"/>
            <a:t>N</a:t>
          </a:r>
          <a:r>
            <a:rPr lang="en-US"/>
            <a:t>erozčlenený, </a:t>
          </a:r>
          <a:r>
            <a:rPr lang="en-US" i="1"/>
            <a:t>celistv</a:t>
          </a:r>
          <a:r>
            <a:rPr lang="sk-SK" i="1"/>
            <a:t>á</a:t>
          </a:r>
          <a:r>
            <a:rPr lang="en-US" i="1"/>
            <a:t> </a:t>
          </a:r>
          <a:r>
            <a:rPr lang="sk-SK" i="1"/>
            <a:t>informácia (</a:t>
          </a:r>
          <a:r>
            <a:rPr lang="en-US" i="1"/>
            <a:t>signál</a:t>
          </a:r>
          <a:r>
            <a:rPr lang="sk-SK" i="1"/>
            <a:t> a znak)</a:t>
          </a:r>
          <a:r>
            <a:rPr lang="en-US"/>
            <a:t>, ktorý je rámcovaný začiatkom a koncom; </a:t>
          </a:r>
        </a:p>
      </dgm:t>
    </dgm:pt>
    <dgm:pt modelId="{6C500C29-B1B7-4423-9790-BBEE56B2C632}" type="parTrans" cxnId="{FE1C68D9-5427-4566-A7A6-B48271D99957}">
      <dgm:prSet/>
      <dgm:spPr/>
      <dgm:t>
        <a:bodyPr/>
        <a:lstStyle/>
        <a:p>
          <a:endParaRPr lang="en-US"/>
        </a:p>
      </dgm:t>
    </dgm:pt>
    <dgm:pt modelId="{50D44821-AC9F-442A-B830-BCAA9CDFF3C9}" type="sibTrans" cxnId="{FE1C68D9-5427-4566-A7A6-B48271D99957}">
      <dgm:prSet/>
      <dgm:spPr/>
      <dgm:t>
        <a:bodyPr/>
        <a:lstStyle/>
        <a:p>
          <a:endParaRPr lang="en-US"/>
        </a:p>
      </dgm:t>
    </dgm:pt>
    <dgm:pt modelId="{9E358074-9F2B-4F26-9173-6BF45B7DBD56}">
      <dgm:prSet/>
      <dgm:spPr/>
      <dgm:t>
        <a:bodyPr/>
        <a:lstStyle/>
        <a:p>
          <a:r>
            <a:rPr lang="en-US"/>
            <a:t>3) </a:t>
          </a:r>
          <a:r>
            <a:rPr lang="sk-SK" i="1"/>
            <a:t>O</a:t>
          </a:r>
          <a:r>
            <a:rPr lang="en-US" i="1"/>
            <a:t>sobitná štruktúra</a:t>
          </a:r>
          <a:r>
            <a:rPr lang="en-US"/>
            <a:t>, nakoľko informácie v ňom obsiahnuté sú usporiadané a hierarchizované podľa princípov samej štruktúry. </a:t>
          </a:r>
        </a:p>
      </dgm:t>
    </dgm:pt>
    <dgm:pt modelId="{4C294C1D-7F05-4565-A4AA-47F35873681D}" type="parTrans" cxnId="{99EE6FB0-09A6-4B9A-ACCC-F8992A6FC52D}">
      <dgm:prSet/>
      <dgm:spPr/>
      <dgm:t>
        <a:bodyPr/>
        <a:lstStyle/>
        <a:p>
          <a:endParaRPr lang="en-US"/>
        </a:p>
      </dgm:t>
    </dgm:pt>
    <dgm:pt modelId="{15ED5E22-5393-4E49-A82C-16391BE0C819}" type="sibTrans" cxnId="{99EE6FB0-09A6-4B9A-ACCC-F8992A6FC52D}">
      <dgm:prSet/>
      <dgm:spPr/>
      <dgm:t>
        <a:bodyPr/>
        <a:lstStyle/>
        <a:p>
          <a:endParaRPr lang="en-US"/>
        </a:p>
      </dgm:t>
    </dgm:pt>
    <dgm:pt modelId="{70416CE6-66D5-442F-B6C0-D521AFCF0D34}" type="pres">
      <dgm:prSet presAssocID="{904C0817-0D58-4FBA-8B8F-E7152B0F2085}" presName="outerComposite" presStyleCnt="0">
        <dgm:presLayoutVars>
          <dgm:chMax val="5"/>
          <dgm:dir/>
          <dgm:resizeHandles val="exact"/>
        </dgm:presLayoutVars>
      </dgm:prSet>
      <dgm:spPr/>
    </dgm:pt>
    <dgm:pt modelId="{5EDCF1D8-A835-44A6-BF39-2231B06820C2}" type="pres">
      <dgm:prSet presAssocID="{904C0817-0D58-4FBA-8B8F-E7152B0F2085}" presName="dummyMaxCanvas" presStyleCnt="0">
        <dgm:presLayoutVars/>
      </dgm:prSet>
      <dgm:spPr/>
    </dgm:pt>
    <dgm:pt modelId="{016550B9-E69B-438D-8668-A15C646D223B}" type="pres">
      <dgm:prSet presAssocID="{904C0817-0D58-4FBA-8B8F-E7152B0F2085}" presName="FourNodes_1" presStyleLbl="node1" presStyleIdx="0" presStyleCnt="4">
        <dgm:presLayoutVars>
          <dgm:bulletEnabled val="1"/>
        </dgm:presLayoutVars>
      </dgm:prSet>
      <dgm:spPr/>
    </dgm:pt>
    <dgm:pt modelId="{F7D064EA-F58E-4658-899C-D4CA0F6D8E0F}" type="pres">
      <dgm:prSet presAssocID="{904C0817-0D58-4FBA-8B8F-E7152B0F2085}" presName="FourNodes_2" presStyleLbl="node1" presStyleIdx="1" presStyleCnt="4">
        <dgm:presLayoutVars>
          <dgm:bulletEnabled val="1"/>
        </dgm:presLayoutVars>
      </dgm:prSet>
      <dgm:spPr/>
    </dgm:pt>
    <dgm:pt modelId="{5BC141D9-B73A-44A1-BC26-19BA0059557B}" type="pres">
      <dgm:prSet presAssocID="{904C0817-0D58-4FBA-8B8F-E7152B0F2085}" presName="FourNodes_3" presStyleLbl="node1" presStyleIdx="2" presStyleCnt="4">
        <dgm:presLayoutVars>
          <dgm:bulletEnabled val="1"/>
        </dgm:presLayoutVars>
      </dgm:prSet>
      <dgm:spPr/>
    </dgm:pt>
    <dgm:pt modelId="{C3B9E211-00E6-48A4-AC7C-6CE8471AC029}" type="pres">
      <dgm:prSet presAssocID="{904C0817-0D58-4FBA-8B8F-E7152B0F2085}" presName="FourNodes_4" presStyleLbl="node1" presStyleIdx="3" presStyleCnt="4">
        <dgm:presLayoutVars>
          <dgm:bulletEnabled val="1"/>
        </dgm:presLayoutVars>
      </dgm:prSet>
      <dgm:spPr/>
    </dgm:pt>
    <dgm:pt modelId="{7F21051D-66C4-4A5E-BA72-841E1892A9FD}" type="pres">
      <dgm:prSet presAssocID="{904C0817-0D58-4FBA-8B8F-E7152B0F2085}" presName="FourConn_1-2" presStyleLbl="fgAccFollowNode1" presStyleIdx="0" presStyleCnt="3">
        <dgm:presLayoutVars>
          <dgm:bulletEnabled val="1"/>
        </dgm:presLayoutVars>
      </dgm:prSet>
      <dgm:spPr/>
    </dgm:pt>
    <dgm:pt modelId="{E53F9BE8-D6C7-4E5E-A635-B9E402452451}" type="pres">
      <dgm:prSet presAssocID="{904C0817-0D58-4FBA-8B8F-E7152B0F2085}" presName="FourConn_2-3" presStyleLbl="fgAccFollowNode1" presStyleIdx="1" presStyleCnt="3">
        <dgm:presLayoutVars>
          <dgm:bulletEnabled val="1"/>
        </dgm:presLayoutVars>
      </dgm:prSet>
      <dgm:spPr/>
    </dgm:pt>
    <dgm:pt modelId="{7DFDA9D3-1911-4619-B6D9-2EA367919064}" type="pres">
      <dgm:prSet presAssocID="{904C0817-0D58-4FBA-8B8F-E7152B0F2085}" presName="FourConn_3-4" presStyleLbl="fgAccFollowNode1" presStyleIdx="2" presStyleCnt="3">
        <dgm:presLayoutVars>
          <dgm:bulletEnabled val="1"/>
        </dgm:presLayoutVars>
      </dgm:prSet>
      <dgm:spPr/>
    </dgm:pt>
    <dgm:pt modelId="{6C1868DB-6B5D-46F3-BDDA-E8372EFD8465}" type="pres">
      <dgm:prSet presAssocID="{904C0817-0D58-4FBA-8B8F-E7152B0F2085}" presName="FourNodes_1_text" presStyleLbl="node1" presStyleIdx="3" presStyleCnt="4">
        <dgm:presLayoutVars>
          <dgm:bulletEnabled val="1"/>
        </dgm:presLayoutVars>
      </dgm:prSet>
      <dgm:spPr/>
    </dgm:pt>
    <dgm:pt modelId="{112609EA-7D7D-4871-97E4-7DF43335CB3F}" type="pres">
      <dgm:prSet presAssocID="{904C0817-0D58-4FBA-8B8F-E7152B0F2085}" presName="FourNodes_2_text" presStyleLbl="node1" presStyleIdx="3" presStyleCnt="4">
        <dgm:presLayoutVars>
          <dgm:bulletEnabled val="1"/>
        </dgm:presLayoutVars>
      </dgm:prSet>
      <dgm:spPr/>
    </dgm:pt>
    <dgm:pt modelId="{8B3BB3E3-DE43-4A3B-9B7E-09459957838F}" type="pres">
      <dgm:prSet presAssocID="{904C0817-0D58-4FBA-8B8F-E7152B0F2085}" presName="FourNodes_3_text" presStyleLbl="node1" presStyleIdx="3" presStyleCnt="4">
        <dgm:presLayoutVars>
          <dgm:bulletEnabled val="1"/>
        </dgm:presLayoutVars>
      </dgm:prSet>
      <dgm:spPr/>
    </dgm:pt>
    <dgm:pt modelId="{346B7326-E39D-4B2E-8B95-4B0E687F5802}" type="pres">
      <dgm:prSet presAssocID="{904C0817-0D58-4FBA-8B8F-E7152B0F2085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B5CC7029-294C-461C-AF86-EBB7F923C90C}" type="presOf" srcId="{9E358074-9F2B-4F26-9173-6BF45B7DBD56}" destId="{C3B9E211-00E6-48A4-AC7C-6CE8471AC029}" srcOrd="0" destOrd="0" presId="urn:microsoft.com/office/officeart/2005/8/layout/vProcess5"/>
    <dgm:cxn modelId="{43D3412F-0F72-4617-BE4E-DB0637959C5E}" type="presOf" srcId="{330D03AB-5206-4275-8A9A-BDFB7E008DD2}" destId="{E53F9BE8-D6C7-4E5E-A635-B9E402452451}" srcOrd="0" destOrd="0" presId="urn:microsoft.com/office/officeart/2005/8/layout/vProcess5"/>
    <dgm:cxn modelId="{5E783F32-5684-4DF1-8A52-E84AF57B333F}" type="presOf" srcId="{A8E6F331-8ABA-4617-BD0C-766CA1C177C1}" destId="{F7D064EA-F58E-4658-899C-D4CA0F6D8E0F}" srcOrd="0" destOrd="0" presId="urn:microsoft.com/office/officeart/2005/8/layout/vProcess5"/>
    <dgm:cxn modelId="{68BD4D34-4A53-4124-9DAB-C61F1FCE53A9}" type="presOf" srcId="{F55E10AF-E33A-41AC-BD5B-4B00FEDD4F31}" destId="{7F21051D-66C4-4A5E-BA72-841E1892A9FD}" srcOrd="0" destOrd="0" presId="urn:microsoft.com/office/officeart/2005/8/layout/vProcess5"/>
    <dgm:cxn modelId="{6822463F-4DD4-4366-8181-54594CB6324F}" srcId="{904C0817-0D58-4FBA-8B8F-E7152B0F2085}" destId="{A8E6F331-8ABA-4617-BD0C-766CA1C177C1}" srcOrd="1" destOrd="0" parTransId="{CBE6BFEA-5E28-4A59-85BF-F7EDD7C8E032}" sibTransId="{330D03AB-5206-4275-8A9A-BDFB7E008DD2}"/>
    <dgm:cxn modelId="{D6252760-2709-42D3-A988-E813342FBDC8}" type="presOf" srcId="{DF597309-155D-4C6C-9741-9537334C9A1E}" destId="{016550B9-E69B-438D-8668-A15C646D223B}" srcOrd="0" destOrd="0" presId="urn:microsoft.com/office/officeart/2005/8/layout/vProcess5"/>
    <dgm:cxn modelId="{1FC20A65-6862-4303-98A4-DC365A4AA1E5}" srcId="{904C0817-0D58-4FBA-8B8F-E7152B0F2085}" destId="{DF597309-155D-4C6C-9741-9537334C9A1E}" srcOrd="0" destOrd="0" parTransId="{C3A6FEE8-8846-489D-8104-F78153403FAD}" sibTransId="{F55E10AF-E33A-41AC-BD5B-4B00FEDD4F31}"/>
    <dgm:cxn modelId="{1D79FD65-7360-4A4B-8D79-5B3AC762AAD1}" type="presOf" srcId="{DF597309-155D-4C6C-9741-9537334C9A1E}" destId="{6C1868DB-6B5D-46F3-BDDA-E8372EFD8465}" srcOrd="1" destOrd="0" presId="urn:microsoft.com/office/officeart/2005/8/layout/vProcess5"/>
    <dgm:cxn modelId="{3801726B-EC91-4FD0-ACCE-8A719B324059}" type="presOf" srcId="{9E358074-9F2B-4F26-9173-6BF45B7DBD56}" destId="{346B7326-E39D-4B2E-8B95-4B0E687F5802}" srcOrd="1" destOrd="0" presId="urn:microsoft.com/office/officeart/2005/8/layout/vProcess5"/>
    <dgm:cxn modelId="{E811E26F-5DF9-48F9-814E-78D6C855713E}" type="presOf" srcId="{C43AA87C-5341-42F9-AAE1-FAB918EEB800}" destId="{8B3BB3E3-DE43-4A3B-9B7E-09459957838F}" srcOrd="1" destOrd="0" presId="urn:microsoft.com/office/officeart/2005/8/layout/vProcess5"/>
    <dgm:cxn modelId="{A4E41693-8A7C-44AA-8A6A-24AE7D42E494}" type="presOf" srcId="{A8E6F331-8ABA-4617-BD0C-766CA1C177C1}" destId="{112609EA-7D7D-4871-97E4-7DF43335CB3F}" srcOrd="1" destOrd="0" presId="urn:microsoft.com/office/officeart/2005/8/layout/vProcess5"/>
    <dgm:cxn modelId="{8F74F0AD-D2F4-4882-B0DB-4C7AC41F12D7}" type="presOf" srcId="{C43AA87C-5341-42F9-AAE1-FAB918EEB800}" destId="{5BC141D9-B73A-44A1-BC26-19BA0059557B}" srcOrd="0" destOrd="0" presId="urn:microsoft.com/office/officeart/2005/8/layout/vProcess5"/>
    <dgm:cxn modelId="{99EE6FB0-09A6-4B9A-ACCC-F8992A6FC52D}" srcId="{904C0817-0D58-4FBA-8B8F-E7152B0F2085}" destId="{9E358074-9F2B-4F26-9173-6BF45B7DBD56}" srcOrd="3" destOrd="0" parTransId="{4C294C1D-7F05-4565-A4AA-47F35873681D}" sibTransId="{15ED5E22-5393-4E49-A82C-16391BE0C819}"/>
    <dgm:cxn modelId="{099A72B3-16A9-4361-96A4-3DE1685475A3}" type="presOf" srcId="{904C0817-0D58-4FBA-8B8F-E7152B0F2085}" destId="{70416CE6-66D5-442F-B6C0-D521AFCF0D34}" srcOrd="0" destOrd="0" presId="urn:microsoft.com/office/officeart/2005/8/layout/vProcess5"/>
    <dgm:cxn modelId="{FE1C68D9-5427-4566-A7A6-B48271D99957}" srcId="{904C0817-0D58-4FBA-8B8F-E7152B0F2085}" destId="{C43AA87C-5341-42F9-AAE1-FAB918EEB800}" srcOrd="2" destOrd="0" parTransId="{6C500C29-B1B7-4423-9790-BBEE56B2C632}" sibTransId="{50D44821-AC9F-442A-B830-BCAA9CDFF3C9}"/>
    <dgm:cxn modelId="{84273CF1-3F4D-4D35-BEEF-29E3D230AC34}" type="presOf" srcId="{50D44821-AC9F-442A-B830-BCAA9CDFF3C9}" destId="{7DFDA9D3-1911-4619-B6D9-2EA367919064}" srcOrd="0" destOrd="0" presId="urn:microsoft.com/office/officeart/2005/8/layout/vProcess5"/>
    <dgm:cxn modelId="{F5C4F396-9AFE-4823-B189-6B3040FAF124}" type="presParOf" srcId="{70416CE6-66D5-442F-B6C0-D521AFCF0D34}" destId="{5EDCF1D8-A835-44A6-BF39-2231B06820C2}" srcOrd="0" destOrd="0" presId="urn:microsoft.com/office/officeart/2005/8/layout/vProcess5"/>
    <dgm:cxn modelId="{AB494C4B-645F-4F34-A1D7-D8350BF6F2DD}" type="presParOf" srcId="{70416CE6-66D5-442F-B6C0-D521AFCF0D34}" destId="{016550B9-E69B-438D-8668-A15C646D223B}" srcOrd="1" destOrd="0" presId="urn:microsoft.com/office/officeart/2005/8/layout/vProcess5"/>
    <dgm:cxn modelId="{98BB85C7-18A6-4C79-9286-D725917FE241}" type="presParOf" srcId="{70416CE6-66D5-442F-B6C0-D521AFCF0D34}" destId="{F7D064EA-F58E-4658-899C-D4CA0F6D8E0F}" srcOrd="2" destOrd="0" presId="urn:microsoft.com/office/officeart/2005/8/layout/vProcess5"/>
    <dgm:cxn modelId="{8488B8BB-078A-4FB6-A8F5-4FB10F876867}" type="presParOf" srcId="{70416CE6-66D5-442F-B6C0-D521AFCF0D34}" destId="{5BC141D9-B73A-44A1-BC26-19BA0059557B}" srcOrd="3" destOrd="0" presId="urn:microsoft.com/office/officeart/2005/8/layout/vProcess5"/>
    <dgm:cxn modelId="{092C250A-0BCB-4AA1-A19D-C2024FBF0FB2}" type="presParOf" srcId="{70416CE6-66D5-442F-B6C0-D521AFCF0D34}" destId="{C3B9E211-00E6-48A4-AC7C-6CE8471AC029}" srcOrd="4" destOrd="0" presId="urn:microsoft.com/office/officeart/2005/8/layout/vProcess5"/>
    <dgm:cxn modelId="{765F8AF9-AF94-4675-8B60-A53C5E2B67A7}" type="presParOf" srcId="{70416CE6-66D5-442F-B6C0-D521AFCF0D34}" destId="{7F21051D-66C4-4A5E-BA72-841E1892A9FD}" srcOrd="5" destOrd="0" presId="urn:microsoft.com/office/officeart/2005/8/layout/vProcess5"/>
    <dgm:cxn modelId="{17CA91C9-6A0B-471B-8D05-8C0DAF7B3DD8}" type="presParOf" srcId="{70416CE6-66D5-442F-B6C0-D521AFCF0D34}" destId="{E53F9BE8-D6C7-4E5E-A635-B9E402452451}" srcOrd="6" destOrd="0" presId="urn:microsoft.com/office/officeart/2005/8/layout/vProcess5"/>
    <dgm:cxn modelId="{C7CED74A-635C-447D-8CE6-27C13D2BD259}" type="presParOf" srcId="{70416CE6-66D5-442F-B6C0-D521AFCF0D34}" destId="{7DFDA9D3-1911-4619-B6D9-2EA367919064}" srcOrd="7" destOrd="0" presId="urn:microsoft.com/office/officeart/2005/8/layout/vProcess5"/>
    <dgm:cxn modelId="{E22A202C-DABB-47FC-8906-E18C43741D50}" type="presParOf" srcId="{70416CE6-66D5-442F-B6C0-D521AFCF0D34}" destId="{6C1868DB-6B5D-46F3-BDDA-E8372EFD8465}" srcOrd="8" destOrd="0" presId="urn:microsoft.com/office/officeart/2005/8/layout/vProcess5"/>
    <dgm:cxn modelId="{BA2B4F01-07B5-4B79-B6FA-E3EA28E7D8AB}" type="presParOf" srcId="{70416CE6-66D5-442F-B6C0-D521AFCF0D34}" destId="{112609EA-7D7D-4871-97E4-7DF43335CB3F}" srcOrd="9" destOrd="0" presId="urn:microsoft.com/office/officeart/2005/8/layout/vProcess5"/>
    <dgm:cxn modelId="{C0F96443-5092-471E-8B72-93C91C364384}" type="presParOf" srcId="{70416CE6-66D5-442F-B6C0-D521AFCF0D34}" destId="{8B3BB3E3-DE43-4A3B-9B7E-09459957838F}" srcOrd="10" destOrd="0" presId="urn:microsoft.com/office/officeart/2005/8/layout/vProcess5"/>
    <dgm:cxn modelId="{AA3FDC84-9A2C-4F6D-8A08-AFFDEBA222DE}" type="presParOf" srcId="{70416CE6-66D5-442F-B6C0-D521AFCF0D34}" destId="{346B7326-E39D-4B2E-8B95-4B0E687F5802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50E283-DD74-4EEF-9734-107BB6BFAAFF}">
      <dsp:nvSpPr>
        <dsp:cNvPr id="0" name=""/>
        <dsp:cNvSpPr/>
      </dsp:nvSpPr>
      <dsp:spPr>
        <a:xfrm>
          <a:off x="0" y="0"/>
          <a:ext cx="8046720" cy="84691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i="1" kern="1200"/>
            <a:t>bibliografická komunikácie</a:t>
          </a:r>
          <a:r>
            <a:rPr lang="en-US" sz="2200" i="0" kern="1200"/>
            <a:t> je založená na </a:t>
          </a:r>
          <a:r>
            <a:rPr lang="en-US" sz="2200" i="1" u="sng" kern="1200"/>
            <a:t>texte</a:t>
          </a:r>
          <a:r>
            <a:rPr lang="en-US" sz="2200" i="0" kern="1200"/>
            <a:t> </a:t>
          </a:r>
          <a:endParaRPr lang="en-US" sz="2200" kern="1200"/>
        </a:p>
      </dsp:txBody>
      <dsp:txXfrm>
        <a:off x="24805" y="24805"/>
        <a:ext cx="7061266" cy="797307"/>
      </dsp:txXfrm>
    </dsp:sp>
    <dsp:sp modelId="{A32F3419-0D6F-4175-A3FE-027B0061750B}">
      <dsp:nvSpPr>
        <dsp:cNvPr id="0" name=""/>
        <dsp:cNvSpPr/>
      </dsp:nvSpPr>
      <dsp:spPr>
        <a:xfrm>
          <a:off x="673912" y="1000902"/>
          <a:ext cx="8046720" cy="84691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opozícia</a:t>
          </a:r>
          <a:r>
            <a:rPr lang="en-US" sz="2200" i="1" kern="1200"/>
            <a:t> prototext - metatext</a:t>
          </a:r>
          <a:r>
            <a:rPr lang="en-US" sz="2200" kern="1200"/>
            <a:t>, </a:t>
          </a:r>
        </a:p>
      </dsp:txBody>
      <dsp:txXfrm>
        <a:off x="698717" y="1025707"/>
        <a:ext cx="6772700" cy="797307"/>
      </dsp:txXfrm>
    </dsp:sp>
    <dsp:sp modelId="{EE144065-160F-455B-ADBA-2A4771EBFEC5}">
      <dsp:nvSpPr>
        <dsp:cNvPr id="0" name=""/>
        <dsp:cNvSpPr/>
      </dsp:nvSpPr>
      <dsp:spPr>
        <a:xfrm>
          <a:off x="1337767" y="2001804"/>
          <a:ext cx="8046720" cy="84691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opozícia </a:t>
          </a:r>
          <a:r>
            <a:rPr lang="en-US" sz="2200" i="1" kern="1200"/>
            <a:t>komunikát - metakomunikát</a:t>
          </a:r>
          <a:r>
            <a:rPr lang="en-US" sz="2200" kern="1200"/>
            <a:t>. </a:t>
          </a:r>
        </a:p>
      </dsp:txBody>
      <dsp:txXfrm>
        <a:off x="1362572" y="2026609"/>
        <a:ext cx="6782759" cy="797307"/>
      </dsp:txXfrm>
    </dsp:sp>
    <dsp:sp modelId="{AFFB7D47-3274-4114-B7B2-8DC0AD22BDC8}">
      <dsp:nvSpPr>
        <dsp:cNvPr id="0" name=""/>
        <dsp:cNvSpPr/>
      </dsp:nvSpPr>
      <dsp:spPr>
        <a:xfrm>
          <a:off x="2011680" y="3002706"/>
          <a:ext cx="8046720" cy="84691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bibliografická komunikácia je vlastne </a:t>
          </a:r>
          <a:r>
            <a:rPr lang="en-US" sz="2200" i="1" kern="1200"/>
            <a:t>metakomunikáciou</a:t>
          </a:r>
          <a:endParaRPr lang="en-US" sz="2200" kern="1200"/>
        </a:p>
      </dsp:txBody>
      <dsp:txXfrm>
        <a:off x="2036485" y="3027511"/>
        <a:ext cx="6772700" cy="797307"/>
      </dsp:txXfrm>
    </dsp:sp>
    <dsp:sp modelId="{D33360F7-81B1-4B4D-B636-E1CD2191E4E9}">
      <dsp:nvSpPr>
        <dsp:cNvPr id="0" name=""/>
        <dsp:cNvSpPr/>
      </dsp:nvSpPr>
      <dsp:spPr>
        <a:xfrm>
          <a:off x="7496223" y="648661"/>
          <a:ext cx="550496" cy="550496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500" kern="1200"/>
        </a:p>
      </dsp:txBody>
      <dsp:txXfrm>
        <a:off x="7620085" y="648661"/>
        <a:ext cx="302772" cy="414248"/>
      </dsp:txXfrm>
    </dsp:sp>
    <dsp:sp modelId="{BD026C50-F39D-47A1-8158-38D1C46213C1}">
      <dsp:nvSpPr>
        <dsp:cNvPr id="0" name=""/>
        <dsp:cNvSpPr/>
      </dsp:nvSpPr>
      <dsp:spPr>
        <a:xfrm>
          <a:off x="8170136" y="1649563"/>
          <a:ext cx="550496" cy="550496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500" kern="1200"/>
        </a:p>
      </dsp:txBody>
      <dsp:txXfrm>
        <a:off x="8293998" y="1649563"/>
        <a:ext cx="302772" cy="414248"/>
      </dsp:txXfrm>
    </dsp:sp>
    <dsp:sp modelId="{CFF882ED-B0F5-427F-B038-14A1F3F91922}">
      <dsp:nvSpPr>
        <dsp:cNvPr id="0" name=""/>
        <dsp:cNvSpPr/>
      </dsp:nvSpPr>
      <dsp:spPr>
        <a:xfrm>
          <a:off x="8833990" y="2650466"/>
          <a:ext cx="550496" cy="550496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500" kern="1200"/>
        </a:p>
      </dsp:txBody>
      <dsp:txXfrm>
        <a:off x="8957852" y="2650466"/>
        <a:ext cx="302772" cy="414248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4C9642-CA68-4259-A5CC-8180F831F6F8}">
      <dsp:nvSpPr>
        <dsp:cNvPr id="0" name=""/>
        <dsp:cNvSpPr/>
      </dsp:nvSpPr>
      <dsp:spPr>
        <a:xfrm>
          <a:off x="0" y="877323"/>
          <a:ext cx="2828924" cy="17963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E265936-79EA-4772-9819-8197F62E6A30}">
      <dsp:nvSpPr>
        <dsp:cNvPr id="0" name=""/>
        <dsp:cNvSpPr/>
      </dsp:nvSpPr>
      <dsp:spPr>
        <a:xfrm>
          <a:off x="314325" y="1175932"/>
          <a:ext cx="2828924" cy="17963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600" i="1" kern="1200"/>
            <a:t>Textom je  akýkoľvek dokument</a:t>
          </a:r>
          <a:r>
            <a:rPr lang="sk-SK" sz="1600" i="0" kern="1200"/>
            <a:t> – TEXT, OBRAZ, ZVUK, VIDEO – má tému, jazyk a štýl </a:t>
          </a:r>
          <a:endParaRPr lang="en-US" sz="1600" kern="1200"/>
        </a:p>
      </dsp:txBody>
      <dsp:txXfrm>
        <a:off x="366939" y="1228546"/>
        <a:ext cx="2723696" cy="1691139"/>
      </dsp:txXfrm>
    </dsp:sp>
    <dsp:sp modelId="{147F9F16-8184-4B07-8393-B912331E8553}">
      <dsp:nvSpPr>
        <dsp:cNvPr id="0" name=""/>
        <dsp:cNvSpPr/>
      </dsp:nvSpPr>
      <dsp:spPr>
        <a:xfrm>
          <a:off x="3457574" y="877323"/>
          <a:ext cx="2828924" cy="17963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6B83A59-98E0-417A-BF4B-8A1079D524F1}">
      <dsp:nvSpPr>
        <dsp:cNvPr id="0" name=""/>
        <dsp:cNvSpPr/>
      </dsp:nvSpPr>
      <dsp:spPr>
        <a:xfrm>
          <a:off x="3771900" y="1175932"/>
          <a:ext cx="2828924" cy="17963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600" kern="1200"/>
            <a:t>Fyzická forma nosiča nie je z hľadiska predmetu bibliografie dôležitá </a:t>
          </a:r>
          <a:endParaRPr lang="en-US" sz="1600" kern="1200"/>
        </a:p>
      </dsp:txBody>
      <dsp:txXfrm>
        <a:off x="3824514" y="1228546"/>
        <a:ext cx="2723696" cy="1691139"/>
      </dsp:txXfrm>
    </dsp:sp>
    <dsp:sp modelId="{DBEDE9A5-300D-4FD6-B6EE-22271920ACBB}">
      <dsp:nvSpPr>
        <dsp:cNvPr id="0" name=""/>
        <dsp:cNvSpPr/>
      </dsp:nvSpPr>
      <dsp:spPr>
        <a:xfrm>
          <a:off x="6915149" y="877323"/>
          <a:ext cx="2828924" cy="17963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25CD43F-0816-412A-83CD-EEBE1E16AC15}">
      <dsp:nvSpPr>
        <dsp:cNvPr id="0" name=""/>
        <dsp:cNvSpPr/>
      </dsp:nvSpPr>
      <dsp:spPr>
        <a:xfrm>
          <a:off x="7229475" y="1175932"/>
          <a:ext cx="2828924" cy="17963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600" kern="1200" dirty="0"/>
            <a:t>V bibliografii je možné spracovať a sprístupňovať nielen písomné dokumenty, texty, ale aj grafiku, hudbu, predmety, počítačové súbory a pod.</a:t>
          </a:r>
          <a:endParaRPr lang="en-US" sz="1600" kern="1200" dirty="0"/>
        </a:p>
      </dsp:txBody>
      <dsp:txXfrm>
        <a:off x="7282089" y="1228546"/>
        <a:ext cx="2723696" cy="169113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27E5B3-EFA2-4DC3-90F7-305317FE0729}">
      <dsp:nvSpPr>
        <dsp:cNvPr id="0" name=""/>
        <dsp:cNvSpPr/>
      </dsp:nvSpPr>
      <dsp:spPr>
        <a:xfrm>
          <a:off x="0" y="459176"/>
          <a:ext cx="6858000" cy="106287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V predpočítačovej bibliografii bol rozsah a obsah bibliografického textu limitovaný</a:t>
          </a:r>
        </a:p>
      </dsp:txBody>
      <dsp:txXfrm>
        <a:off x="51885" y="511061"/>
        <a:ext cx="6754230" cy="959101"/>
      </dsp:txXfrm>
    </dsp:sp>
    <dsp:sp modelId="{C5234B49-73C0-4DBF-8CAA-7B49E1535553}">
      <dsp:nvSpPr>
        <dsp:cNvPr id="0" name=""/>
        <dsp:cNvSpPr/>
      </dsp:nvSpPr>
      <dsp:spPr>
        <a:xfrm>
          <a:off x="0" y="1576768"/>
          <a:ext cx="6858000" cy="106287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Dominantná požiadavka - stručnosť a dodržiavanie obmedzujúcich pravidiel </a:t>
          </a:r>
        </a:p>
      </dsp:txBody>
      <dsp:txXfrm>
        <a:off x="51885" y="1628653"/>
        <a:ext cx="6754230" cy="959101"/>
      </dsp:txXfrm>
    </dsp:sp>
    <dsp:sp modelId="{BC5CD86B-5893-4803-8625-58416F55C2B4}">
      <dsp:nvSpPr>
        <dsp:cNvPr id="0" name=""/>
        <dsp:cNvSpPr/>
      </dsp:nvSpPr>
      <dsp:spPr>
        <a:xfrm>
          <a:off x="0" y="2694360"/>
          <a:ext cx="6858000" cy="106287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V postmodernej počítačovej bibliografii prestali platiť tradičné limity a otvorili sa nové možnosti týkajúce sa formy a obsahu bibliografických produktov. </a:t>
          </a:r>
        </a:p>
      </dsp:txBody>
      <dsp:txXfrm>
        <a:off x="51885" y="2746245"/>
        <a:ext cx="6754230" cy="959101"/>
      </dsp:txXfrm>
    </dsp:sp>
    <dsp:sp modelId="{62661998-3C61-45A3-9450-F25246FEBDE7}">
      <dsp:nvSpPr>
        <dsp:cNvPr id="0" name=""/>
        <dsp:cNvSpPr/>
      </dsp:nvSpPr>
      <dsp:spPr>
        <a:xfrm>
          <a:off x="0" y="3811951"/>
          <a:ext cx="6858000" cy="106287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 err="1"/>
            <a:t>Vývoj</a:t>
          </a:r>
          <a:r>
            <a:rPr lang="en-US" sz="1900" kern="1200" dirty="0"/>
            <a:t> </a:t>
          </a:r>
          <a:r>
            <a:rPr lang="en-US" sz="1900" kern="1200" dirty="0" err="1"/>
            <a:t>smeruje</a:t>
          </a:r>
          <a:r>
            <a:rPr lang="en-US" sz="1900" kern="1200" dirty="0"/>
            <a:t> od </a:t>
          </a:r>
          <a:r>
            <a:rPr lang="en-US" sz="1900" kern="1200" dirty="0" err="1"/>
            <a:t>štrukturovaného</a:t>
          </a:r>
          <a:r>
            <a:rPr lang="en-US" sz="1900" kern="1200" dirty="0"/>
            <a:t> </a:t>
          </a:r>
          <a:r>
            <a:rPr lang="en-US" sz="1900" kern="1200" dirty="0" err="1"/>
            <a:t>textu</a:t>
          </a:r>
          <a:r>
            <a:rPr lang="en-US" sz="1900" kern="1200" dirty="0"/>
            <a:t> k </a:t>
          </a:r>
          <a:r>
            <a:rPr lang="en-US" sz="1900" kern="1200" dirty="0" err="1"/>
            <a:t>prirodzenému</a:t>
          </a:r>
          <a:r>
            <a:rPr lang="en-US" sz="1900" kern="1200" dirty="0"/>
            <a:t> </a:t>
          </a:r>
          <a:r>
            <a:rPr lang="en-US" sz="1900" kern="1200" dirty="0" err="1"/>
            <a:t>textu</a:t>
          </a:r>
          <a:r>
            <a:rPr lang="en-US" sz="1900" kern="1200" dirty="0"/>
            <a:t>, </a:t>
          </a:r>
          <a:r>
            <a:rPr lang="en-US" sz="1900" kern="1200" dirty="0" err="1"/>
            <a:t>ktorý</a:t>
          </a:r>
          <a:r>
            <a:rPr lang="en-US" sz="1900" kern="1200" dirty="0"/>
            <a:t> </a:t>
          </a:r>
          <a:r>
            <a:rPr lang="en-US" sz="1900" kern="1200" dirty="0" err="1"/>
            <a:t>nemusí</a:t>
          </a:r>
          <a:r>
            <a:rPr lang="en-US" sz="1900" kern="1200" dirty="0"/>
            <a:t> </a:t>
          </a:r>
          <a:r>
            <a:rPr lang="en-US" sz="1900" kern="1200" dirty="0" err="1"/>
            <a:t>byť</a:t>
          </a:r>
          <a:r>
            <a:rPr lang="en-US" sz="1900" kern="1200" dirty="0"/>
            <a:t> </a:t>
          </a:r>
          <a:r>
            <a:rPr lang="en-US" sz="1900" kern="1200" dirty="0" err="1"/>
            <a:t>bibliograficky</a:t>
          </a:r>
          <a:r>
            <a:rPr lang="en-US" sz="1900" kern="1200" dirty="0"/>
            <a:t> </a:t>
          </a:r>
          <a:r>
            <a:rPr lang="en-US" sz="1900" kern="1200" dirty="0" err="1"/>
            <a:t>štruktúrovaný</a:t>
          </a:r>
          <a:r>
            <a:rPr lang="en-US" sz="1900" kern="1200" dirty="0"/>
            <a:t> </a:t>
          </a:r>
          <a:r>
            <a:rPr lang="en-US" sz="1900" kern="1200" dirty="0" err="1"/>
            <a:t>výlučne</a:t>
          </a:r>
          <a:r>
            <a:rPr lang="en-US" sz="1900" kern="1200" dirty="0"/>
            <a:t> </a:t>
          </a:r>
          <a:r>
            <a:rPr lang="en-US" sz="1900" kern="1200" dirty="0" err="1"/>
            <a:t>na</a:t>
          </a:r>
          <a:r>
            <a:rPr lang="en-US" sz="1900" kern="1200" dirty="0"/>
            <a:t> </a:t>
          </a:r>
          <a:r>
            <a:rPr lang="en-US" sz="1900" kern="1200" dirty="0" err="1"/>
            <a:t>bibliografických</a:t>
          </a:r>
          <a:r>
            <a:rPr lang="en-US" sz="1900" kern="1200" dirty="0"/>
            <a:t> </a:t>
          </a:r>
          <a:r>
            <a:rPr lang="en-US" sz="1900" kern="1200" dirty="0" err="1"/>
            <a:t>pracoviskách</a:t>
          </a:r>
          <a:r>
            <a:rPr lang="en-US" sz="1900" kern="1200" dirty="0"/>
            <a:t> </a:t>
          </a:r>
        </a:p>
      </dsp:txBody>
      <dsp:txXfrm>
        <a:off x="51885" y="3863836"/>
        <a:ext cx="6754230" cy="95910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D3A60F-9003-4716-8360-7201D32F2D38}">
      <dsp:nvSpPr>
        <dsp:cNvPr id="0" name=""/>
        <dsp:cNvSpPr/>
      </dsp:nvSpPr>
      <dsp:spPr>
        <a:xfrm>
          <a:off x="0" y="13030"/>
          <a:ext cx="3143249" cy="188595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500" kern="1200"/>
            <a:t>Kulminuje využívanie štandardných nástrojov štruktúrovania bibliografických textov ako jedna z ciest </a:t>
          </a:r>
          <a:r>
            <a:rPr lang="sk-SK" sz="1500" i="1" kern="1200"/>
            <a:t>zvyšovania obsažnosti bibliografických textov - </a:t>
          </a:r>
          <a:r>
            <a:rPr lang="sk-SK" sz="1500" kern="1200"/>
            <a:t>počítačových bibliografických záznamov (formáty MARC)</a:t>
          </a:r>
          <a:endParaRPr lang="en-US" sz="1500" kern="1200"/>
        </a:p>
      </dsp:txBody>
      <dsp:txXfrm>
        <a:off x="0" y="13030"/>
        <a:ext cx="3143249" cy="1885950"/>
      </dsp:txXfrm>
    </dsp:sp>
    <dsp:sp modelId="{EB791FF3-17DB-4479-9AE2-36FF757F2F58}">
      <dsp:nvSpPr>
        <dsp:cNvPr id="0" name=""/>
        <dsp:cNvSpPr/>
      </dsp:nvSpPr>
      <dsp:spPr>
        <a:xfrm>
          <a:off x="3457575" y="13030"/>
          <a:ext cx="3143249" cy="188595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500" kern="1200"/>
            <a:t>Viac údajov = Väčšia hodnota pre bibliografický prieskum</a:t>
          </a:r>
          <a:endParaRPr lang="en-US" sz="1500" kern="1200"/>
        </a:p>
      </dsp:txBody>
      <dsp:txXfrm>
        <a:off x="3457575" y="13030"/>
        <a:ext cx="3143249" cy="1885950"/>
      </dsp:txXfrm>
    </dsp:sp>
    <dsp:sp modelId="{FBDDC28B-749F-43D3-984D-20EBFEB1D873}">
      <dsp:nvSpPr>
        <dsp:cNvPr id="0" name=""/>
        <dsp:cNvSpPr/>
      </dsp:nvSpPr>
      <dsp:spPr>
        <a:xfrm>
          <a:off x="6915149" y="13030"/>
          <a:ext cx="3143249" cy="188595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500" kern="1200" dirty="0"/>
            <a:t>Informačná práca s prirodzeným textom dokumentov v elektronickej forme, bez zásahu sekundárnych bibliografických a informačných služieb a systémov</a:t>
          </a:r>
          <a:endParaRPr lang="en-US" sz="1500" kern="1200" dirty="0"/>
        </a:p>
      </dsp:txBody>
      <dsp:txXfrm>
        <a:off x="6915149" y="13030"/>
        <a:ext cx="3143249" cy="1885950"/>
      </dsp:txXfrm>
    </dsp:sp>
    <dsp:sp modelId="{2D7DE72D-03BC-4A84-ABB5-F5DC69B3EF70}">
      <dsp:nvSpPr>
        <dsp:cNvPr id="0" name=""/>
        <dsp:cNvSpPr/>
      </dsp:nvSpPr>
      <dsp:spPr>
        <a:xfrm>
          <a:off x="1728787" y="2213305"/>
          <a:ext cx="3143249" cy="188595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500" kern="1200" dirty="0"/>
            <a:t>Postupný prechodom od štrukturálnej metódy bibliografickej práce k značkovacím jazykom (</a:t>
          </a:r>
          <a:r>
            <a:rPr lang="sk-SK" sz="1500" kern="1200" dirty="0" err="1"/>
            <a:t>sgml</a:t>
          </a:r>
          <a:r>
            <a:rPr lang="sk-SK" sz="1500" kern="1200" dirty="0"/>
            <a:t>, html, </a:t>
          </a:r>
          <a:r>
            <a:rPr lang="sk-SK" sz="1500" kern="1200" dirty="0" err="1"/>
            <a:t>tei</a:t>
          </a:r>
          <a:r>
            <a:rPr lang="sk-SK" sz="1500" kern="1200" dirty="0"/>
            <a:t>, </a:t>
          </a:r>
          <a:r>
            <a:rPr lang="sk-SK" sz="1500" kern="1200" dirty="0" err="1"/>
            <a:t>xml</a:t>
          </a:r>
          <a:r>
            <a:rPr lang="sk-SK" sz="1500" kern="1200" dirty="0"/>
            <a:t>...)</a:t>
          </a:r>
          <a:endParaRPr lang="en-US" sz="1500" kern="1200" dirty="0"/>
        </a:p>
      </dsp:txBody>
      <dsp:txXfrm>
        <a:off x="1728787" y="2213305"/>
        <a:ext cx="3143249" cy="1885950"/>
      </dsp:txXfrm>
    </dsp:sp>
    <dsp:sp modelId="{7BC1D4D0-3C4F-40B6-8A2E-B77EFAC73BD6}">
      <dsp:nvSpPr>
        <dsp:cNvPr id="0" name=""/>
        <dsp:cNvSpPr/>
      </dsp:nvSpPr>
      <dsp:spPr>
        <a:xfrm>
          <a:off x="5186362" y="2213305"/>
          <a:ext cx="3143249" cy="188595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500" kern="1200" dirty="0"/>
            <a:t>Digitalizácia, elektronické publikovanie</a:t>
          </a:r>
          <a:endParaRPr lang="en-US" sz="1500" kern="1200" dirty="0"/>
        </a:p>
      </dsp:txBody>
      <dsp:txXfrm>
        <a:off x="5186362" y="2213305"/>
        <a:ext cx="3143249" cy="188595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1C51C7-B974-4033-98DA-0D720C6029AE}">
      <dsp:nvSpPr>
        <dsp:cNvPr id="0" name=""/>
        <dsp:cNvSpPr/>
      </dsp:nvSpPr>
      <dsp:spPr>
        <a:xfrm>
          <a:off x="0" y="156154"/>
          <a:ext cx="6858000" cy="162973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Jeden z najvšeobecnejších pohľadov  na komunikáciu poskytuje</a:t>
          </a:r>
          <a:r>
            <a:rPr lang="en-US" sz="2300" i="1" kern="1200"/>
            <a:t> teória informácie</a:t>
          </a:r>
          <a:r>
            <a:rPr lang="en-US" sz="2300" kern="1200"/>
            <a:t>. </a:t>
          </a:r>
        </a:p>
      </dsp:txBody>
      <dsp:txXfrm>
        <a:off x="79557" y="235711"/>
        <a:ext cx="6698886" cy="1470622"/>
      </dsp:txXfrm>
    </dsp:sp>
    <dsp:sp modelId="{F196B58B-3DB5-4692-8FD9-FBE42BDF2B5C}">
      <dsp:nvSpPr>
        <dsp:cNvPr id="0" name=""/>
        <dsp:cNvSpPr/>
      </dsp:nvSpPr>
      <dsp:spPr>
        <a:xfrm>
          <a:off x="0" y="1852131"/>
          <a:ext cx="6858000" cy="162973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Zavedenie pojmu informácie umožňuje pristúpiť k výskumu najrozličnejších procesov riadenia a komunikácie v prírode a spoločnosti z jedného všeobecného hľadiska. </a:t>
          </a:r>
        </a:p>
      </dsp:txBody>
      <dsp:txXfrm>
        <a:off x="79557" y="1931688"/>
        <a:ext cx="6698886" cy="1470622"/>
      </dsp:txXfrm>
    </dsp:sp>
    <dsp:sp modelId="{97BA1E7B-C2BE-48A8-9622-AA2255B7144B}">
      <dsp:nvSpPr>
        <dsp:cNvPr id="0" name=""/>
        <dsp:cNvSpPr/>
      </dsp:nvSpPr>
      <dsp:spPr>
        <a:xfrm>
          <a:off x="0" y="3548108"/>
          <a:ext cx="6858000" cy="162973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300" i="1" u="sng" kern="1200" dirty="0"/>
            <a:t>S</a:t>
          </a:r>
          <a:r>
            <a:rPr lang="en-US" sz="2300" i="1" u="sng" kern="1200" dirty="0" err="1"/>
            <a:t>právou</a:t>
          </a:r>
          <a:r>
            <a:rPr lang="en-US" sz="2300" i="1" u="sng" kern="1200" dirty="0"/>
            <a:t>, </a:t>
          </a:r>
          <a:r>
            <a:rPr lang="en-US" sz="2300" i="1" u="sng" kern="1200" dirty="0" err="1"/>
            <a:t>informáciou</a:t>
          </a:r>
          <a:r>
            <a:rPr lang="en-US" sz="2300" i="1" u="sng" kern="1200" dirty="0"/>
            <a:t>, je </a:t>
          </a:r>
          <a:r>
            <a:rPr lang="en-US" sz="2300" i="1" u="sng" kern="1200" dirty="0" err="1"/>
            <a:t>spojenie</a:t>
          </a:r>
          <a:r>
            <a:rPr lang="en-US" sz="2300" i="1" u="sng" kern="1200" dirty="0"/>
            <a:t> </a:t>
          </a:r>
          <a:r>
            <a:rPr lang="en-US" sz="2300" i="1" u="sng" kern="1200" dirty="0" err="1"/>
            <a:t>signálu</a:t>
          </a:r>
          <a:r>
            <a:rPr lang="en-US" sz="2300" i="1" u="sng" kern="1200" dirty="0"/>
            <a:t> a </a:t>
          </a:r>
          <a:r>
            <a:rPr lang="en-US" sz="2300" i="1" u="sng" kern="1200" dirty="0" err="1"/>
            <a:t>znaku</a:t>
          </a:r>
          <a:r>
            <a:rPr lang="en-US" sz="2300" i="1" u="sng" kern="1200" dirty="0"/>
            <a:t> (</a:t>
          </a:r>
          <a:r>
            <a:rPr lang="en-US" sz="2300" i="1" u="sng" kern="1200" dirty="0" err="1"/>
            <a:t>nosič</a:t>
          </a:r>
          <a:r>
            <a:rPr lang="en-US" sz="2300" i="1" u="sng" kern="1200" dirty="0"/>
            <a:t> + </a:t>
          </a:r>
          <a:r>
            <a:rPr lang="en-US" sz="2300" i="1" u="sng" kern="1200" dirty="0" err="1"/>
            <a:t>nesený</a:t>
          </a:r>
          <a:r>
            <a:rPr lang="en-US" sz="2300" i="1" u="sng" kern="1200" dirty="0"/>
            <a:t> </a:t>
          </a:r>
          <a:r>
            <a:rPr lang="en-US" sz="2300" i="1" u="sng" kern="1200" dirty="0" err="1"/>
            <a:t>znak</a:t>
          </a:r>
          <a:r>
            <a:rPr lang="en-US" sz="2300" i="1" u="sng" kern="1200" dirty="0"/>
            <a:t>)</a:t>
          </a:r>
          <a:endParaRPr lang="en-US" sz="2300" kern="1200" dirty="0"/>
        </a:p>
      </dsp:txBody>
      <dsp:txXfrm>
        <a:off x="79557" y="3627665"/>
        <a:ext cx="6698886" cy="147062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D41032-6421-4C48-915D-CFAFEBDF1926}">
      <dsp:nvSpPr>
        <dsp:cNvPr id="0" name=""/>
        <dsp:cNvSpPr/>
      </dsp:nvSpPr>
      <dsp:spPr>
        <a:xfrm>
          <a:off x="493031" y="528698"/>
          <a:ext cx="806044" cy="80604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F0BDA7-0A3F-4FAC-9098-89CD9526C7BE}">
      <dsp:nvSpPr>
        <dsp:cNvPr id="0" name=""/>
        <dsp:cNvSpPr/>
      </dsp:nvSpPr>
      <dsp:spPr>
        <a:xfrm>
          <a:off x="448" y="1753615"/>
          <a:ext cx="1791210" cy="15673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/>
            <a:t>Znak</a:t>
          </a:r>
          <a:r>
            <a:rPr lang="en-US" sz="1600" kern="1200" dirty="0"/>
            <a:t> - </a:t>
          </a:r>
          <a:r>
            <a:rPr lang="en-US" sz="1600" kern="1200" dirty="0" err="1"/>
            <a:t>kľúčový</a:t>
          </a:r>
          <a:r>
            <a:rPr lang="en-US" sz="1600" kern="1200" dirty="0"/>
            <a:t> </a:t>
          </a:r>
          <a:r>
            <a:rPr lang="en-US" sz="1600" kern="1200" dirty="0" err="1"/>
            <a:t>termín</a:t>
          </a:r>
          <a:r>
            <a:rPr lang="en-US" sz="1600" kern="1200" dirty="0"/>
            <a:t> pre </a:t>
          </a:r>
          <a:r>
            <a:rPr lang="en-US" sz="1600" kern="1200" dirty="0" err="1"/>
            <a:t>teóriu</a:t>
          </a:r>
          <a:r>
            <a:rPr lang="en-US" sz="1600" i="1" kern="1200" dirty="0"/>
            <a:t> </a:t>
          </a:r>
          <a:r>
            <a:rPr lang="en-US" sz="1600" kern="1200" dirty="0" err="1"/>
            <a:t>bibliografie</a:t>
          </a:r>
          <a:r>
            <a:rPr lang="en-US" sz="1600" kern="1200" dirty="0"/>
            <a:t>, </a:t>
          </a:r>
          <a:r>
            <a:rPr lang="en-US" sz="1600" kern="1200" dirty="0" err="1"/>
            <a:t>rovnako</a:t>
          </a:r>
          <a:r>
            <a:rPr lang="en-US" sz="1600" kern="1200" dirty="0"/>
            <a:t> </a:t>
          </a:r>
          <a:r>
            <a:rPr lang="en-US" sz="1600" kern="1200" dirty="0" err="1"/>
            <a:t>ako</a:t>
          </a:r>
          <a:r>
            <a:rPr lang="en-US" sz="1600" kern="1200" dirty="0"/>
            <a:t> pre </a:t>
          </a:r>
          <a:r>
            <a:rPr lang="en-US" sz="1600" kern="1200" dirty="0" err="1"/>
            <a:t>iné</a:t>
          </a:r>
          <a:r>
            <a:rPr lang="en-US" sz="1600" kern="1200" dirty="0"/>
            <a:t> </a:t>
          </a:r>
          <a:r>
            <a:rPr lang="en-US" sz="1600" kern="1200" dirty="0" err="1"/>
            <a:t>disciplíny</a:t>
          </a:r>
          <a:r>
            <a:rPr lang="en-US" sz="1600" kern="1200" dirty="0"/>
            <a:t> </a:t>
          </a:r>
          <a:r>
            <a:rPr lang="en-US" sz="1600" kern="1200" dirty="0" err="1"/>
            <a:t>knižničnej</a:t>
          </a:r>
          <a:r>
            <a:rPr lang="en-US" sz="1600" kern="1200" dirty="0"/>
            <a:t> a </a:t>
          </a:r>
          <a:r>
            <a:rPr lang="en-US" sz="1600" kern="1200" dirty="0" err="1"/>
            <a:t>informačnej</a:t>
          </a:r>
          <a:r>
            <a:rPr lang="en-US" sz="1600" kern="1200" dirty="0"/>
            <a:t> </a:t>
          </a:r>
          <a:r>
            <a:rPr lang="en-US" sz="1600" kern="1200" dirty="0" err="1"/>
            <a:t>vedy</a:t>
          </a:r>
          <a:r>
            <a:rPr lang="en-US" sz="1600" kern="1200" dirty="0"/>
            <a:t> </a:t>
          </a:r>
        </a:p>
      </dsp:txBody>
      <dsp:txXfrm>
        <a:off x="448" y="1753615"/>
        <a:ext cx="1791210" cy="1567309"/>
      </dsp:txXfrm>
    </dsp:sp>
    <dsp:sp modelId="{64205887-1B1A-4CA9-9C00-B993AFDFF010}">
      <dsp:nvSpPr>
        <dsp:cNvPr id="0" name=""/>
        <dsp:cNvSpPr/>
      </dsp:nvSpPr>
      <dsp:spPr>
        <a:xfrm>
          <a:off x="2597704" y="528698"/>
          <a:ext cx="806044" cy="80604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75EA95-6169-4DA3-BE19-4156F1433918}">
      <dsp:nvSpPr>
        <dsp:cNvPr id="0" name=""/>
        <dsp:cNvSpPr/>
      </dsp:nvSpPr>
      <dsp:spPr>
        <a:xfrm>
          <a:off x="2105121" y="1753615"/>
          <a:ext cx="1791210" cy="15673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/>
            <a:t>Najvšeobecnejšia</a:t>
          </a:r>
          <a:r>
            <a:rPr lang="en-US" sz="1600" kern="1200" dirty="0"/>
            <a:t> </a:t>
          </a:r>
          <a:r>
            <a:rPr lang="en-US" sz="1600" kern="1200" dirty="0" err="1"/>
            <a:t>definícia</a:t>
          </a:r>
          <a:r>
            <a:rPr lang="en-US" sz="1600" kern="1200" dirty="0"/>
            <a:t> </a:t>
          </a:r>
          <a:r>
            <a:rPr lang="en-US" sz="1600" kern="1200" dirty="0" err="1"/>
            <a:t>hovorí</a:t>
          </a:r>
          <a:r>
            <a:rPr lang="en-US" sz="1600" kern="1200" dirty="0"/>
            <a:t>, </a:t>
          </a:r>
          <a:r>
            <a:rPr lang="en-US" sz="1600" kern="1200" dirty="0" err="1"/>
            <a:t>že</a:t>
          </a:r>
          <a:r>
            <a:rPr lang="en-US" sz="1600" kern="1200" dirty="0"/>
            <a:t> </a:t>
          </a:r>
          <a:r>
            <a:rPr lang="en-US" sz="1600" kern="1200" dirty="0" err="1"/>
            <a:t>z</a:t>
          </a:r>
          <a:r>
            <a:rPr lang="en-US" sz="1600" i="1" kern="1200" dirty="0" err="1"/>
            <a:t>nak</a:t>
          </a:r>
          <a:r>
            <a:rPr lang="en-US" sz="1600" kern="1200" dirty="0"/>
            <a:t> je to, </a:t>
          </a:r>
          <a:r>
            <a:rPr lang="en-US" sz="1600" kern="1200" dirty="0" err="1"/>
            <a:t>čo</a:t>
          </a:r>
          <a:r>
            <a:rPr lang="en-US" sz="1600" kern="1200" dirty="0"/>
            <a:t> </a:t>
          </a:r>
          <a:r>
            <a:rPr lang="en-US" sz="1600" kern="1200" dirty="0" err="1"/>
            <a:t>stojí</a:t>
          </a:r>
          <a:r>
            <a:rPr lang="en-US" sz="1600" kern="1200" dirty="0"/>
            <a:t> za </a:t>
          </a:r>
          <a:r>
            <a:rPr lang="en-US" sz="1600" kern="1200" dirty="0" err="1"/>
            <a:t>niečo</a:t>
          </a:r>
          <a:r>
            <a:rPr lang="en-US" sz="1600" kern="1200" dirty="0"/>
            <a:t> </a:t>
          </a:r>
          <a:r>
            <a:rPr lang="en-US" sz="1600" kern="1200" dirty="0" err="1"/>
            <a:t>iné</a:t>
          </a:r>
          <a:r>
            <a:rPr lang="en-US" sz="1600" kern="1200" dirty="0"/>
            <a:t> - </a:t>
          </a:r>
          <a:r>
            <a:rPr lang="en-US" sz="1600" i="1" kern="1200" dirty="0"/>
            <a:t>signum </a:t>
          </a:r>
          <a:r>
            <a:rPr lang="en-US" sz="1600" i="1" kern="1200" dirty="0" err="1"/>
            <a:t>est</a:t>
          </a:r>
          <a:r>
            <a:rPr lang="en-US" sz="1600" i="1" kern="1200" dirty="0"/>
            <a:t> </a:t>
          </a:r>
          <a:r>
            <a:rPr lang="en-US" sz="1600" i="1" kern="1200" dirty="0" err="1"/>
            <a:t>aliquid</a:t>
          </a:r>
          <a:r>
            <a:rPr lang="en-US" sz="1600" i="1" kern="1200" dirty="0"/>
            <a:t> </a:t>
          </a:r>
          <a:r>
            <a:rPr lang="en-US" sz="1600" i="1" kern="1200" dirty="0" err="1"/>
            <a:t>quod</a:t>
          </a:r>
          <a:r>
            <a:rPr lang="en-US" sz="1600" i="1" kern="1200" dirty="0"/>
            <a:t> stat pro </a:t>
          </a:r>
          <a:r>
            <a:rPr lang="en-US" sz="1600" i="1" kern="1200" dirty="0" err="1"/>
            <a:t>aliquo</a:t>
          </a:r>
          <a:endParaRPr lang="en-US" sz="1600" kern="1200" dirty="0"/>
        </a:p>
      </dsp:txBody>
      <dsp:txXfrm>
        <a:off x="2105121" y="1753615"/>
        <a:ext cx="1791210" cy="1567309"/>
      </dsp:txXfrm>
    </dsp:sp>
    <dsp:sp modelId="{13E73EEE-0CDD-4800-93F4-6A8C17AB2F64}">
      <dsp:nvSpPr>
        <dsp:cNvPr id="0" name=""/>
        <dsp:cNvSpPr/>
      </dsp:nvSpPr>
      <dsp:spPr>
        <a:xfrm>
          <a:off x="4702377" y="528698"/>
          <a:ext cx="806044" cy="80604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634C75-9CAD-496D-933B-D736A1F2D143}">
      <dsp:nvSpPr>
        <dsp:cNvPr id="0" name=""/>
        <dsp:cNvSpPr/>
      </dsp:nvSpPr>
      <dsp:spPr>
        <a:xfrm>
          <a:off x="4209794" y="1753615"/>
          <a:ext cx="1791210" cy="15673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/>
            <a:t>Znak</a:t>
          </a:r>
          <a:r>
            <a:rPr lang="en-US" sz="1600" kern="1200" dirty="0"/>
            <a:t> </a:t>
          </a:r>
          <a:endParaRPr lang="sk-SK" sz="1600" kern="1200" dirty="0"/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a)</a:t>
          </a:r>
          <a:r>
            <a:rPr lang="en-US" sz="1600" kern="1200" dirty="0" err="1"/>
            <a:t>zastupuje</a:t>
          </a:r>
          <a:r>
            <a:rPr lang="en-US" sz="1600" kern="1200" dirty="0"/>
            <a:t> a b)</a:t>
          </a:r>
          <a:r>
            <a:rPr lang="en-US" sz="1600" kern="1200" dirty="0" err="1"/>
            <a:t>oznamuje</a:t>
          </a:r>
          <a:r>
            <a:rPr lang="en-US" sz="1600" kern="1200" dirty="0"/>
            <a:t> </a:t>
          </a:r>
        </a:p>
      </dsp:txBody>
      <dsp:txXfrm>
        <a:off x="4209794" y="1753615"/>
        <a:ext cx="1791210" cy="1567309"/>
      </dsp:txXfrm>
    </dsp:sp>
    <dsp:sp modelId="{8B861DD6-F236-4F15-925C-E710E12A16A1}">
      <dsp:nvSpPr>
        <dsp:cNvPr id="0" name=""/>
        <dsp:cNvSpPr/>
      </dsp:nvSpPr>
      <dsp:spPr>
        <a:xfrm>
          <a:off x="6807050" y="528698"/>
          <a:ext cx="806044" cy="806044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422869-CBAF-4AB6-B908-07EE223C34BE}">
      <dsp:nvSpPr>
        <dsp:cNvPr id="0" name=""/>
        <dsp:cNvSpPr/>
      </dsp:nvSpPr>
      <dsp:spPr>
        <a:xfrm>
          <a:off x="6314467" y="1753615"/>
          <a:ext cx="1791210" cy="15673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i="1" u="sng" kern="1200" dirty="0" err="1"/>
            <a:t>Zástupnosť</a:t>
          </a:r>
          <a:r>
            <a:rPr lang="en-US" sz="1600" i="1" kern="1200" dirty="0"/>
            <a:t> </a:t>
          </a:r>
          <a:r>
            <a:rPr lang="en-US" sz="1600" i="0" kern="1200" dirty="0"/>
            <a:t>je </a:t>
          </a:r>
          <a:r>
            <a:rPr lang="en-US" sz="1600" i="0" kern="1200" dirty="0" err="1"/>
            <a:t>prvá</a:t>
          </a:r>
          <a:r>
            <a:rPr lang="en-US" sz="1600" i="0" kern="1200" dirty="0"/>
            <a:t> </a:t>
          </a:r>
          <a:r>
            <a:rPr lang="en-US" sz="1600" i="0" kern="1200" dirty="0" err="1"/>
            <a:t>vlastnosť</a:t>
          </a:r>
          <a:r>
            <a:rPr lang="en-US" sz="1600" i="0" kern="1200" dirty="0"/>
            <a:t> </a:t>
          </a:r>
          <a:r>
            <a:rPr lang="en-US" sz="1600" i="0" kern="1200" dirty="0" err="1"/>
            <a:t>znaku</a:t>
          </a:r>
          <a:r>
            <a:rPr lang="en-US" sz="1600" i="0" kern="1200" dirty="0"/>
            <a:t> </a:t>
          </a:r>
          <a:endParaRPr lang="en-US" sz="1600" kern="1200" dirty="0"/>
        </a:p>
      </dsp:txBody>
      <dsp:txXfrm>
        <a:off x="6314467" y="1753615"/>
        <a:ext cx="1791210" cy="1567309"/>
      </dsp:txXfrm>
    </dsp:sp>
    <dsp:sp modelId="{1F888AD6-E2BE-431E-9B7B-C3E9CFE245CA}">
      <dsp:nvSpPr>
        <dsp:cNvPr id="0" name=""/>
        <dsp:cNvSpPr/>
      </dsp:nvSpPr>
      <dsp:spPr>
        <a:xfrm>
          <a:off x="8911723" y="528698"/>
          <a:ext cx="806044" cy="806044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2024F9-F914-4C7B-B65C-B8AA12E953E3}">
      <dsp:nvSpPr>
        <dsp:cNvPr id="0" name=""/>
        <dsp:cNvSpPr/>
      </dsp:nvSpPr>
      <dsp:spPr>
        <a:xfrm>
          <a:off x="8419140" y="1753615"/>
          <a:ext cx="1791210" cy="15673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/>
            <a:t>Druhou</a:t>
          </a:r>
          <a:r>
            <a:rPr lang="en-US" sz="1600" kern="1200" dirty="0"/>
            <a:t> </a:t>
          </a:r>
          <a:r>
            <a:rPr lang="en-US" sz="1600" kern="1200" dirty="0" err="1"/>
            <a:t>charakteristickou</a:t>
          </a:r>
          <a:r>
            <a:rPr lang="en-US" sz="1600" kern="1200" dirty="0"/>
            <a:t> </a:t>
          </a:r>
          <a:r>
            <a:rPr lang="en-US" sz="1600" kern="1200" dirty="0" err="1"/>
            <a:t>vlastnosťou</a:t>
          </a:r>
          <a:r>
            <a:rPr lang="en-US" sz="1600" kern="1200" dirty="0"/>
            <a:t> </a:t>
          </a:r>
          <a:r>
            <a:rPr lang="en-US" sz="1600" kern="1200" dirty="0" err="1"/>
            <a:t>znaku</a:t>
          </a:r>
          <a:r>
            <a:rPr lang="en-US" sz="1600" kern="1200" dirty="0"/>
            <a:t> je, </a:t>
          </a:r>
          <a:r>
            <a:rPr lang="en-US" sz="1600" kern="1200" dirty="0" err="1"/>
            <a:t>že</a:t>
          </a:r>
          <a:r>
            <a:rPr lang="en-US" sz="1600" kern="1200" dirty="0"/>
            <a:t> </a:t>
          </a:r>
          <a:r>
            <a:rPr lang="en-US" sz="1600" kern="1200" dirty="0" err="1"/>
            <a:t>znakom</a:t>
          </a:r>
          <a:r>
            <a:rPr lang="en-US" sz="1600" kern="1200" dirty="0"/>
            <a:t> </a:t>
          </a:r>
          <a:r>
            <a:rPr lang="en-US" sz="1600" kern="1200" dirty="0" err="1"/>
            <a:t>sa</a:t>
          </a:r>
          <a:r>
            <a:rPr lang="en-US" sz="1600" kern="1200" dirty="0"/>
            <a:t> </a:t>
          </a:r>
          <a:r>
            <a:rPr lang="en-US" sz="1600" kern="1200" dirty="0" err="1"/>
            <a:t>niečo</a:t>
          </a:r>
          <a:r>
            <a:rPr lang="en-US" sz="1600" kern="1200" dirty="0"/>
            <a:t> </a:t>
          </a:r>
          <a:r>
            <a:rPr lang="en-US" sz="1600" i="1" u="sng" kern="1200" dirty="0" err="1"/>
            <a:t>oznamuje</a:t>
          </a:r>
          <a:endParaRPr lang="en-US" sz="1600" kern="1200" dirty="0"/>
        </a:p>
      </dsp:txBody>
      <dsp:txXfrm>
        <a:off x="8419140" y="1753615"/>
        <a:ext cx="1791210" cy="156730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DB960F-FFC0-4AA6-8A55-1F32B2330C03}">
      <dsp:nvSpPr>
        <dsp:cNvPr id="0" name=""/>
        <dsp:cNvSpPr/>
      </dsp:nvSpPr>
      <dsp:spPr>
        <a:xfrm>
          <a:off x="0" y="29179"/>
          <a:ext cx="10058399" cy="5958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Znaky sú schopné niesť a komunikovať nejaký obsah</a:t>
          </a:r>
        </a:p>
      </dsp:txBody>
      <dsp:txXfrm>
        <a:off x="29088" y="58267"/>
        <a:ext cx="10000223" cy="537701"/>
      </dsp:txXfrm>
    </dsp:sp>
    <dsp:sp modelId="{14A39C37-D8DC-457D-9D38-9182ADE360A0}">
      <dsp:nvSpPr>
        <dsp:cNvPr id="0" name=""/>
        <dsp:cNvSpPr/>
      </dsp:nvSpPr>
      <dsp:spPr>
        <a:xfrm>
          <a:off x="0" y="668257"/>
          <a:ext cx="10058399" cy="5958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v teórii znaku sa sa rozlišujú: </a:t>
          </a:r>
          <a:r>
            <a:rPr lang="en-US" sz="1500" i="1" kern="1200"/>
            <a:t>príznaky, signály, symboly a znaky</a:t>
          </a:r>
          <a:r>
            <a:rPr lang="en-US" sz="1500" kern="1200"/>
            <a:t>. </a:t>
          </a:r>
        </a:p>
      </dsp:txBody>
      <dsp:txXfrm>
        <a:off x="29088" y="697345"/>
        <a:ext cx="10000223" cy="537701"/>
      </dsp:txXfrm>
    </dsp:sp>
    <dsp:sp modelId="{E093FF55-CF51-4762-93B5-C744C86CF226}">
      <dsp:nvSpPr>
        <dsp:cNvPr id="0" name=""/>
        <dsp:cNvSpPr/>
      </dsp:nvSpPr>
      <dsp:spPr>
        <a:xfrm>
          <a:off x="0" y="1307334"/>
          <a:ext cx="10058399" cy="5958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i="1" kern="1200"/>
            <a:t>Príznaky, signály a symboly</a:t>
          </a:r>
          <a:r>
            <a:rPr lang="en-US" sz="1500" i="0" kern="1200"/>
            <a:t> sú síce </a:t>
          </a:r>
          <a:r>
            <a:rPr lang="en-US" sz="1500" i="1" kern="1200"/>
            <a:t>znaky</a:t>
          </a:r>
          <a:r>
            <a:rPr lang="en-US" sz="1500" i="0" kern="1200"/>
            <a:t>, ktoré sú schopné fungovať v komunikácii, avšak nie sú to znaky vo vlastnom zmysle slova. Sú to tzv. </a:t>
          </a:r>
          <a:r>
            <a:rPr lang="en-US" sz="1500" i="1" kern="1200"/>
            <a:t>predznaky</a:t>
          </a:r>
          <a:r>
            <a:rPr lang="en-US" sz="1500" i="0" kern="1200"/>
            <a:t>. </a:t>
          </a:r>
          <a:endParaRPr lang="en-US" sz="1500" kern="1200"/>
        </a:p>
      </dsp:txBody>
      <dsp:txXfrm>
        <a:off x="29088" y="1336422"/>
        <a:ext cx="10000223" cy="537701"/>
      </dsp:txXfrm>
    </dsp:sp>
    <dsp:sp modelId="{9F958139-8429-46D0-9028-8BABF6DE95F9}">
      <dsp:nvSpPr>
        <dsp:cNvPr id="0" name=""/>
        <dsp:cNvSpPr/>
      </dsp:nvSpPr>
      <dsp:spPr>
        <a:xfrm>
          <a:off x="0" y="1946412"/>
          <a:ext cx="10058399" cy="5958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Jazykový znak má dve časti:</a:t>
          </a:r>
        </a:p>
      </dsp:txBody>
      <dsp:txXfrm>
        <a:off x="29088" y="1975500"/>
        <a:ext cx="10000223" cy="537701"/>
      </dsp:txXfrm>
    </dsp:sp>
    <dsp:sp modelId="{A2AAF93C-F3F5-4818-AA3B-7CEC66797EC8}">
      <dsp:nvSpPr>
        <dsp:cNvPr id="0" name=""/>
        <dsp:cNvSpPr/>
      </dsp:nvSpPr>
      <dsp:spPr>
        <a:xfrm>
          <a:off x="1110346" y="2585489"/>
          <a:ext cx="7837706" cy="5958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500" kern="1200" dirty="0"/>
            <a:t>1</a:t>
          </a:r>
          <a:r>
            <a:rPr lang="sk-SK" sz="1500" kern="1200" dirty="0">
              <a:solidFill>
                <a:schemeClr val="accent2"/>
              </a:solidFill>
            </a:rPr>
            <a:t>.</a:t>
          </a:r>
          <a:r>
            <a:rPr lang="sk-SK" sz="1500" kern="1200" dirty="0"/>
            <a:t> </a:t>
          </a:r>
          <a:r>
            <a:rPr lang="en-US" sz="1500" kern="1200" dirty="0"/>
            <a:t>to </a:t>
          </a:r>
          <a:r>
            <a:rPr lang="en-US" sz="1500" kern="1200" dirty="0" err="1"/>
            <a:t>čo</a:t>
          </a:r>
          <a:r>
            <a:rPr lang="en-US" sz="1500" kern="1200" dirty="0"/>
            <a:t> </a:t>
          </a:r>
          <a:r>
            <a:rPr lang="en-US" sz="1500" kern="1200" dirty="0" err="1"/>
            <a:t>sa</a:t>
          </a:r>
          <a:r>
            <a:rPr lang="en-US" sz="1500" kern="1200" dirty="0"/>
            <a:t> </a:t>
          </a:r>
          <a:r>
            <a:rPr lang="en-US" sz="1500" kern="1200" dirty="0" err="1"/>
            <a:t>označuje</a:t>
          </a:r>
          <a:r>
            <a:rPr lang="en-US" sz="1500" kern="1200" dirty="0"/>
            <a:t> (</a:t>
          </a:r>
          <a:r>
            <a:rPr lang="en-US" sz="1500" kern="1200" dirty="0" err="1"/>
            <a:t>čiže</a:t>
          </a:r>
          <a:r>
            <a:rPr lang="en-US" sz="1500" kern="1200" dirty="0"/>
            <a:t> </a:t>
          </a:r>
          <a:r>
            <a:rPr lang="en-US" sz="1500" kern="1200" dirty="0" err="1"/>
            <a:t>význam</a:t>
          </a:r>
          <a:r>
            <a:rPr lang="en-US" sz="1500" kern="1200" dirty="0"/>
            <a:t>, </a:t>
          </a:r>
          <a:r>
            <a:rPr lang="en-US" sz="1500" kern="1200" dirty="0" err="1"/>
            <a:t>obsah</a:t>
          </a:r>
          <a:r>
            <a:rPr lang="en-US" sz="1500" kern="1200" dirty="0"/>
            <a:t>, </a:t>
          </a:r>
          <a:r>
            <a:rPr lang="en-US" sz="1500" kern="1200" dirty="0" err="1"/>
            <a:t>téma</a:t>
          </a:r>
          <a:r>
            <a:rPr lang="en-US" sz="1500" kern="1200" dirty="0"/>
            <a:t>, </a:t>
          </a:r>
          <a:r>
            <a:rPr lang="en-US" sz="1500" kern="1200" dirty="0" err="1"/>
            <a:t>predmet</a:t>
          </a:r>
          <a:r>
            <a:rPr lang="en-US" sz="1500" kern="1200" dirty="0"/>
            <a:t>, </a:t>
          </a:r>
          <a:r>
            <a:rPr lang="en-US" sz="1500" kern="1200" dirty="0" err="1"/>
            <a:t>jav</a:t>
          </a:r>
          <a:r>
            <a:rPr lang="en-US" sz="1500" kern="1200" dirty="0"/>
            <a:t>), </a:t>
          </a:r>
          <a:r>
            <a:rPr lang="en-US" sz="1500" kern="1200" dirty="0" err="1"/>
            <a:t>tzv</a:t>
          </a:r>
          <a:r>
            <a:rPr lang="en-US" sz="1500" kern="1200" dirty="0"/>
            <a:t>. </a:t>
          </a:r>
          <a:r>
            <a:rPr lang="en-US" sz="1500" kern="1200" dirty="0" err="1"/>
            <a:t>označované</a:t>
          </a:r>
          <a:r>
            <a:rPr lang="en-US" sz="1500" kern="1200" dirty="0"/>
            <a:t> - </a:t>
          </a:r>
          <a:r>
            <a:rPr lang="en-US" sz="1500" i="1" kern="1200" dirty="0" err="1"/>
            <a:t>signifié</a:t>
          </a:r>
          <a:r>
            <a:rPr lang="en-US" sz="1500" kern="1200" dirty="0"/>
            <a:t>;</a:t>
          </a:r>
        </a:p>
      </dsp:txBody>
      <dsp:txXfrm>
        <a:off x="1139434" y="2614577"/>
        <a:ext cx="7779530" cy="537701"/>
      </dsp:txXfrm>
    </dsp:sp>
    <dsp:sp modelId="{9B45CB6F-F2A5-49F7-8BBA-E6E1960F102F}">
      <dsp:nvSpPr>
        <dsp:cNvPr id="0" name=""/>
        <dsp:cNvSpPr/>
      </dsp:nvSpPr>
      <dsp:spPr>
        <a:xfrm>
          <a:off x="1110346" y="3224566"/>
          <a:ext cx="7837706" cy="5958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500" kern="1200" dirty="0"/>
            <a:t>2. </a:t>
          </a:r>
          <a:r>
            <a:rPr lang="en-US" sz="1500" kern="1200" dirty="0"/>
            <a:t>to, </a:t>
          </a:r>
          <a:r>
            <a:rPr lang="en-US" sz="1500" kern="1200" dirty="0" err="1"/>
            <a:t>čím</a:t>
          </a:r>
          <a:r>
            <a:rPr lang="en-US" sz="1500" kern="1200" dirty="0"/>
            <a:t> </a:t>
          </a:r>
          <a:r>
            <a:rPr lang="en-US" sz="1500" kern="1200" dirty="0" err="1"/>
            <a:t>sa</a:t>
          </a:r>
          <a:r>
            <a:rPr lang="en-US" sz="1500" kern="1200" dirty="0"/>
            <a:t> </a:t>
          </a:r>
          <a:r>
            <a:rPr lang="en-US" sz="1500" kern="1200" dirty="0" err="1"/>
            <a:t>označuje</a:t>
          </a:r>
          <a:r>
            <a:rPr lang="en-US" sz="1500" kern="1200" dirty="0"/>
            <a:t> (</a:t>
          </a:r>
          <a:r>
            <a:rPr lang="en-US" sz="1500" kern="1200" dirty="0" err="1"/>
            <a:t>čiže</a:t>
          </a:r>
          <a:r>
            <a:rPr lang="en-US" sz="1500" kern="1200" dirty="0"/>
            <a:t> </a:t>
          </a:r>
          <a:r>
            <a:rPr lang="en-US" sz="1500" kern="1200" dirty="0" err="1"/>
            <a:t>formálna</a:t>
          </a:r>
          <a:r>
            <a:rPr lang="en-US" sz="1500" kern="1200" dirty="0"/>
            <a:t> </a:t>
          </a:r>
          <a:r>
            <a:rPr lang="en-US" sz="1500" kern="1200" dirty="0" err="1"/>
            <a:t>stránka</a:t>
          </a:r>
          <a:r>
            <a:rPr lang="en-US" sz="1500" kern="1200" dirty="0"/>
            <a:t> </a:t>
          </a:r>
          <a:r>
            <a:rPr lang="en-US" sz="1500" kern="1200" dirty="0" err="1"/>
            <a:t>jazykového</a:t>
          </a:r>
          <a:r>
            <a:rPr lang="en-US" sz="1500" kern="1200" dirty="0"/>
            <a:t> </a:t>
          </a:r>
          <a:r>
            <a:rPr lang="en-US" sz="1500" kern="1200" dirty="0" err="1"/>
            <a:t>znaku</a:t>
          </a:r>
          <a:r>
            <a:rPr lang="en-US" sz="1500" kern="1200" dirty="0"/>
            <a:t>), </a:t>
          </a:r>
          <a:r>
            <a:rPr lang="en-US" sz="1500" kern="1200" dirty="0" err="1"/>
            <a:t>tzv</a:t>
          </a:r>
          <a:r>
            <a:rPr lang="en-US" sz="1500" kern="1200" dirty="0"/>
            <a:t>. </a:t>
          </a:r>
          <a:r>
            <a:rPr lang="en-US" sz="1500" kern="1200" dirty="0" err="1"/>
            <a:t>označujúce</a:t>
          </a:r>
          <a:r>
            <a:rPr lang="en-US" sz="1500" kern="1200" dirty="0"/>
            <a:t> - </a:t>
          </a:r>
          <a:r>
            <a:rPr lang="en-US" sz="1500" i="1" kern="1200" dirty="0" err="1"/>
            <a:t>signifiant</a:t>
          </a:r>
          <a:r>
            <a:rPr lang="en-US" sz="1500" i="1" kern="1200" dirty="0"/>
            <a:t>.</a:t>
          </a:r>
          <a:endParaRPr lang="en-US" sz="1500" kern="1200" dirty="0"/>
        </a:p>
      </dsp:txBody>
      <dsp:txXfrm>
        <a:off x="1139434" y="3253654"/>
        <a:ext cx="7779530" cy="53770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08DEEE-8F6F-47CA-B6E7-8D3AFAA7AA6D}">
      <dsp:nvSpPr>
        <dsp:cNvPr id="0" name=""/>
        <dsp:cNvSpPr/>
      </dsp:nvSpPr>
      <dsp:spPr>
        <a:xfrm>
          <a:off x="0" y="0"/>
          <a:ext cx="5486400" cy="117348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sú jazykovými prostriedkami a jazykovými jednotkami určitého konkrétneho </a:t>
          </a:r>
          <a:r>
            <a:rPr lang="en-US" sz="1400" i="1" kern="1200"/>
            <a:t>jazykového systému</a:t>
          </a:r>
          <a:endParaRPr lang="en-US" sz="1400" kern="1200"/>
        </a:p>
      </dsp:txBody>
      <dsp:txXfrm>
        <a:off x="34370" y="34370"/>
        <a:ext cx="4120964" cy="1104740"/>
      </dsp:txXfrm>
    </dsp:sp>
    <dsp:sp modelId="{F33FE4FB-C847-407F-917D-35FBB69A2E3C}">
      <dsp:nvSpPr>
        <dsp:cNvPr id="0" name=""/>
        <dsp:cNvSpPr/>
      </dsp:nvSpPr>
      <dsp:spPr>
        <a:xfrm>
          <a:off x="459486" y="1386840"/>
          <a:ext cx="5486400" cy="117348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v rozličných civilizáciách sa prvky objektívnej reality prostredníctvom psychických obsahov formujú do jazykových znakov rôznym spôsobom</a:t>
          </a:r>
        </a:p>
      </dsp:txBody>
      <dsp:txXfrm>
        <a:off x="493856" y="1421210"/>
        <a:ext cx="4195411" cy="1104739"/>
      </dsp:txXfrm>
    </dsp:sp>
    <dsp:sp modelId="{510A8664-79B5-437A-8261-CBC61828F748}">
      <dsp:nvSpPr>
        <dsp:cNvPr id="0" name=""/>
        <dsp:cNvSpPr/>
      </dsp:nvSpPr>
      <dsp:spPr>
        <a:xfrm>
          <a:off x="912114" y="2773680"/>
          <a:ext cx="5486400" cy="117348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v rôznych jazykových systémoch sa jazykové jednotky, napr. slová, lexikálne jednotky, môžu členiť na</a:t>
          </a:r>
          <a:r>
            <a:rPr lang="en-US" sz="1400" i="1" kern="1200"/>
            <a:t> slovné druhy</a:t>
          </a:r>
          <a:r>
            <a:rPr lang="en-US" sz="1400" kern="1200"/>
            <a:t> rôznym spôsobom</a:t>
          </a:r>
        </a:p>
      </dsp:txBody>
      <dsp:txXfrm>
        <a:off x="946484" y="2808050"/>
        <a:ext cx="4202269" cy="1104739"/>
      </dsp:txXfrm>
    </dsp:sp>
    <dsp:sp modelId="{76647E58-74E7-410A-BFD1-5D548911C412}">
      <dsp:nvSpPr>
        <dsp:cNvPr id="0" name=""/>
        <dsp:cNvSpPr/>
      </dsp:nvSpPr>
      <dsp:spPr>
        <a:xfrm>
          <a:off x="1371599" y="4160520"/>
          <a:ext cx="5486400" cy="117348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 err="1"/>
            <a:t>podľa</a:t>
          </a:r>
          <a:r>
            <a:rPr lang="en-US" sz="1400" kern="1200" dirty="0"/>
            <a:t> </a:t>
          </a:r>
          <a:r>
            <a:rPr lang="en-US" sz="1400" kern="1200" dirty="0" err="1"/>
            <a:t>povahy</a:t>
          </a:r>
          <a:r>
            <a:rPr lang="en-US" sz="1400" kern="1200" dirty="0"/>
            <a:t> </a:t>
          </a:r>
          <a:r>
            <a:rPr lang="en-US" sz="1400" kern="1200" dirty="0" err="1"/>
            <a:t>obsahu</a:t>
          </a:r>
          <a:r>
            <a:rPr lang="en-US" sz="1400" kern="1200" dirty="0"/>
            <a:t> a </a:t>
          </a:r>
          <a:r>
            <a:rPr lang="en-US" sz="1400" kern="1200" dirty="0" err="1"/>
            <a:t>formy</a:t>
          </a:r>
          <a:r>
            <a:rPr lang="en-US" sz="1400" kern="1200" dirty="0"/>
            <a:t> </a:t>
          </a:r>
          <a:r>
            <a:rPr lang="en-US" sz="1400" kern="1200" dirty="0" err="1"/>
            <a:t>jazykových</a:t>
          </a:r>
          <a:r>
            <a:rPr lang="en-US" sz="1400" kern="1200" dirty="0"/>
            <a:t> </a:t>
          </a:r>
          <a:r>
            <a:rPr lang="en-US" sz="1400" kern="1200" dirty="0" err="1"/>
            <a:t>znakov</a:t>
          </a:r>
          <a:r>
            <a:rPr lang="en-US" sz="1400" kern="1200" dirty="0"/>
            <a:t> </a:t>
          </a:r>
          <a:r>
            <a:rPr lang="en-US" sz="1400" kern="1200" dirty="0" err="1"/>
            <a:t>sa</a:t>
          </a:r>
          <a:r>
            <a:rPr lang="en-US" sz="1400" kern="1200" dirty="0"/>
            <a:t> </a:t>
          </a:r>
          <a:r>
            <a:rPr lang="en-US" sz="1400" kern="1200" dirty="0" err="1"/>
            <a:t>utvorili</a:t>
          </a:r>
          <a:r>
            <a:rPr lang="en-US" sz="1400" kern="1200" dirty="0"/>
            <a:t> </a:t>
          </a:r>
          <a:r>
            <a:rPr lang="en-US" sz="1400" kern="1200" dirty="0" err="1"/>
            <a:t>isté</a:t>
          </a:r>
          <a:r>
            <a:rPr lang="en-US" sz="1400" kern="1200" dirty="0"/>
            <a:t> </a:t>
          </a:r>
          <a:r>
            <a:rPr lang="en-US" sz="1400" kern="1200" dirty="0" err="1"/>
            <a:t>jazykové</a:t>
          </a:r>
          <a:r>
            <a:rPr lang="en-US" sz="1400" kern="1200" dirty="0"/>
            <a:t> </a:t>
          </a:r>
          <a:r>
            <a:rPr lang="en-US" sz="1400" kern="1200" dirty="0" err="1"/>
            <a:t>typy</a:t>
          </a:r>
          <a:r>
            <a:rPr lang="en-US" sz="1400" kern="1200" dirty="0"/>
            <a:t>: </a:t>
          </a:r>
          <a:r>
            <a:rPr lang="en-US" sz="1400" kern="1200" dirty="0" err="1"/>
            <a:t>slovenčina</a:t>
          </a:r>
          <a:r>
            <a:rPr lang="en-US" sz="1400" kern="1200" dirty="0"/>
            <a:t> - </a:t>
          </a:r>
          <a:r>
            <a:rPr lang="en-US" sz="1400" kern="1200" dirty="0" err="1"/>
            <a:t>prevažne</a:t>
          </a:r>
          <a:r>
            <a:rPr lang="en-US" sz="1400" kern="1200" dirty="0"/>
            <a:t> </a:t>
          </a:r>
          <a:r>
            <a:rPr lang="en-US" sz="1400" kern="1200" dirty="0" err="1"/>
            <a:t>flektívny</a:t>
          </a:r>
          <a:r>
            <a:rPr lang="en-US" sz="1400" kern="1200" dirty="0"/>
            <a:t> </a:t>
          </a:r>
          <a:r>
            <a:rPr lang="en-US" sz="1400" kern="1200" dirty="0" err="1"/>
            <a:t>typ</a:t>
          </a:r>
          <a:r>
            <a:rPr lang="en-US" sz="1400" kern="1200" dirty="0"/>
            <a:t>, </a:t>
          </a:r>
          <a:r>
            <a:rPr lang="en-US" sz="1400" kern="1200" dirty="0" err="1"/>
            <a:t>maďarčina</a:t>
          </a:r>
          <a:r>
            <a:rPr lang="en-US" sz="1400" kern="1200" dirty="0"/>
            <a:t> - </a:t>
          </a:r>
          <a:r>
            <a:rPr lang="en-US" sz="1400" kern="1200" dirty="0" err="1"/>
            <a:t>aglutinačný</a:t>
          </a:r>
          <a:r>
            <a:rPr lang="en-US" sz="1400" kern="1200" dirty="0"/>
            <a:t> </a:t>
          </a:r>
          <a:r>
            <a:rPr lang="en-US" sz="1400" kern="1200" dirty="0" err="1"/>
            <a:t>typ</a:t>
          </a:r>
          <a:r>
            <a:rPr lang="en-US" sz="1400" kern="1200" dirty="0"/>
            <a:t>, </a:t>
          </a:r>
          <a:r>
            <a:rPr lang="en-US" sz="1400" kern="1200" dirty="0" err="1"/>
            <a:t>angličtina</a:t>
          </a:r>
          <a:r>
            <a:rPr lang="en-US" sz="1400" kern="1200" dirty="0"/>
            <a:t> - </a:t>
          </a:r>
          <a:r>
            <a:rPr lang="en-US" sz="1400" kern="1200" dirty="0" err="1"/>
            <a:t>izolatívny</a:t>
          </a:r>
          <a:r>
            <a:rPr lang="en-US" sz="1400" kern="1200" dirty="0"/>
            <a:t> </a:t>
          </a:r>
          <a:r>
            <a:rPr lang="en-US" sz="1400" kern="1200" dirty="0" err="1"/>
            <a:t>typ</a:t>
          </a:r>
          <a:r>
            <a:rPr lang="en-US" sz="1400" kern="1200" dirty="0"/>
            <a:t>, </a:t>
          </a:r>
          <a:r>
            <a:rPr lang="en-US" sz="1400" kern="1200" dirty="0" err="1"/>
            <a:t>nemčina</a:t>
          </a:r>
          <a:r>
            <a:rPr lang="en-US" sz="1400" kern="1200" dirty="0"/>
            <a:t> - </a:t>
          </a:r>
          <a:r>
            <a:rPr lang="en-US" sz="1400" kern="1200" dirty="0" err="1"/>
            <a:t>polysyntetický</a:t>
          </a:r>
          <a:r>
            <a:rPr lang="en-US" sz="1400" kern="1200" dirty="0"/>
            <a:t> </a:t>
          </a:r>
          <a:r>
            <a:rPr lang="en-US" sz="1400" kern="1200" dirty="0" err="1"/>
            <a:t>typ</a:t>
          </a:r>
          <a:r>
            <a:rPr lang="en-US" sz="1400" kern="1200" dirty="0"/>
            <a:t> </a:t>
          </a:r>
        </a:p>
      </dsp:txBody>
      <dsp:txXfrm>
        <a:off x="1405969" y="4194890"/>
        <a:ext cx="4195412" cy="1104739"/>
      </dsp:txXfrm>
    </dsp:sp>
    <dsp:sp modelId="{B6261699-DA74-45CF-8E1B-B9B9861014A0}">
      <dsp:nvSpPr>
        <dsp:cNvPr id="0" name=""/>
        <dsp:cNvSpPr/>
      </dsp:nvSpPr>
      <dsp:spPr>
        <a:xfrm>
          <a:off x="4723638" y="898778"/>
          <a:ext cx="762762" cy="762762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400" kern="1200"/>
        </a:p>
      </dsp:txBody>
      <dsp:txXfrm>
        <a:off x="4895259" y="898778"/>
        <a:ext cx="419520" cy="573978"/>
      </dsp:txXfrm>
    </dsp:sp>
    <dsp:sp modelId="{29A73BC8-3367-410A-921D-1AD15508741F}">
      <dsp:nvSpPr>
        <dsp:cNvPr id="0" name=""/>
        <dsp:cNvSpPr/>
      </dsp:nvSpPr>
      <dsp:spPr>
        <a:xfrm>
          <a:off x="5183123" y="2285618"/>
          <a:ext cx="762762" cy="762762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400" kern="1200"/>
        </a:p>
      </dsp:txBody>
      <dsp:txXfrm>
        <a:off x="5354744" y="2285618"/>
        <a:ext cx="419520" cy="573978"/>
      </dsp:txXfrm>
    </dsp:sp>
    <dsp:sp modelId="{134C011A-452C-453E-8F2D-7CD9A14B70C1}">
      <dsp:nvSpPr>
        <dsp:cNvPr id="0" name=""/>
        <dsp:cNvSpPr/>
      </dsp:nvSpPr>
      <dsp:spPr>
        <a:xfrm>
          <a:off x="5635752" y="3672459"/>
          <a:ext cx="762762" cy="762762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400" kern="1200"/>
        </a:p>
      </dsp:txBody>
      <dsp:txXfrm>
        <a:off x="5807373" y="3672459"/>
        <a:ext cx="419520" cy="57397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10AFD9-6CC9-4982-88D1-01F8891E1D36}">
      <dsp:nvSpPr>
        <dsp:cNvPr id="0" name=""/>
        <dsp:cNvSpPr/>
      </dsp:nvSpPr>
      <dsp:spPr>
        <a:xfrm>
          <a:off x="3026" y="347848"/>
          <a:ext cx="2401412" cy="144084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V </a:t>
          </a:r>
          <a:r>
            <a:rPr lang="en-US" sz="1400" kern="1200" dirty="0" err="1"/>
            <a:t>bibliografii</a:t>
          </a:r>
          <a:r>
            <a:rPr lang="en-US" sz="1400" kern="1200" dirty="0"/>
            <a:t> </a:t>
          </a:r>
          <a:r>
            <a:rPr lang="en-US" sz="1400" kern="1200" dirty="0" err="1"/>
            <a:t>sa</a:t>
          </a:r>
          <a:r>
            <a:rPr lang="en-US" sz="1400" kern="1200" dirty="0"/>
            <a:t> </a:t>
          </a:r>
          <a:r>
            <a:rPr lang="en-US" sz="1400" kern="1200" dirty="0" err="1"/>
            <a:t>pracuje</a:t>
          </a:r>
          <a:r>
            <a:rPr lang="en-US" sz="1400" kern="1200" dirty="0"/>
            <a:t> s</a:t>
          </a:r>
          <a:r>
            <a:rPr lang="en-US" sz="1400" i="1" kern="1200" dirty="0"/>
            <a:t> </a:t>
          </a:r>
          <a:r>
            <a:rPr lang="en-US" sz="1400" i="1" kern="1200" dirty="0" err="1"/>
            <a:t>jazykovými</a:t>
          </a:r>
          <a:r>
            <a:rPr lang="en-US" sz="1400" i="1" kern="1200" dirty="0"/>
            <a:t> </a:t>
          </a:r>
          <a:r>
            <a:rPr lang="en-US" sz="1400" i="1" kern="1200" dirty="0" err="1"/>
            <a:t>znakmi</a:t>
          </a:r>
          <a:r>
            <a:rPr lang="en-US" sz="1400" i="1" kern="1200" dirty="0"/>
            <a:t> </a:t>
          </a:r>
          <a:r>
            <a:rPr lang="en-US" sz="1400" i="1" kern="1200" dirty="0" err="1"/>
            <a:t>konkrétnych</a:t>
          </a:r>
          <a:r>
            <a:rPr lang="en-US" sz="1400" i="1" kern="1200" dirty="0"/>
            <a:t> </a:t>
          </a:r>
          <a:r>
            <a:rPr lang="en-US" sz="1400" i="1" kern="1200" dirty="0" err="1"/>
            <a:t>jazykových</a:t>
          </a:r>
          <a:r>
            <a:rPr lang="en-US" sz="1400" i="1" kern="1200" dirty="0"/>
            <a:t> </a:t>
          </a:r>
          <a:r>
            <a:rPr lang="en-US" sz="1400" i="1" kern="1200" dirty="0" err="1"/>
            <a:t>systémov</a:t>
          </a:r>
          <a:r>
            <a:rPr lang="en-US" sz="1400" kern="1200" dirty="0"/>
            <a:t>. </a:t>
          </a:r>
          <a:r>
            <a:rPr lang="en-US" sz="1400" kern="1200" dirty="0" err="1"/>
            <a:t>Špecifickými</a:t>
          </a:r>
          <a:r>
            <a:rPr lang="en-US" sz="1400" kern="1200" dirty="0"/>
            <a:t> </a:t>
          </a:r>
          <a:r>
            <a:rPr lang="en-US" sz="1400" kern="1200" dirty="0" err="1"/>
            <a:t>jazykovými</a:t>
          </a:r>
          <a:r>
            <a:rPr lang="en-US" sz="1400" kern="1200" dirty="0"/>
            <a:t> </a:t>
          </a:r>
          <a:r>
            <a:rPr lang="en-US" sz="1400" kern="1200" dirty="0" err="1"/>
            <a:t>znakmi</a:t>
          </a:r>
          <a:r>
            <a:rPr lang="en-US" sz="1400" kern="1200" dirty="0"/>
            <a:t> v </a:t>
          </a:r>
          <a:r>
            <a:rPr lang="en-US" sz="1400" kern="1200" dirty="0" err="1"/>
            <a:t>bibliografii</a:t>
          </a:r>
          <a:r>
            <a:rPr lang="en-US" sz="1400" kern="1200" dirty="0"/>
            <a:t> </a:t>
          </a:r>
          <a:r>
            <a:rPr lang="en-US" sz="1400" kern="1200" dirty="0" err="1"/>
            <a:t>sú</a:t>
          </a:r>
          <a:r>
            <a:rPr lang="en-US" sz="1400" kern="1200" dirty="0"/>
            <a:t> </a:t>
          </a:r>
          <a:r>
            <a:rPr lang="en-US" sz="1400" u="sng" kern="1200" dirty="0" err="1"/>
            <a:t>bibliografické</a:t>
          </a:r>
          <a:r>
            <a:rPr lang="en-US" sz="1400" u="sng" kern="1200" dirty="0"/>
            <a:t> </a:t>
          </a:r>
          <a:r>
            <a:rPr lang="en-US" sz="1400" u="sng" kern="1200" dirty="0" err="1"/>
            <a:t>texty</a:t>
          </a:r>
          <a:r>
            <a:rPr lang="en-US" sz="1400" kern="1200" dirty="0"/>
            <a:t>. </a:t>
          </a:r>
        </a:p>
      </dsp:txBody>
      <dsp:txXfrm>
        <a:off x="3026" y="347848"/>
        <a:ext cx="2401412" cy="1440847"/>
      </dsp:txXfrm>
    </dsp:sp>
    <dsp:sp modelId="{4C3A4F71-56AA-4DF4-B111-B1EED84E5F09}">
      <dsp:nvSpPr>
        <dsp:cNvPr id="0" name=""/>
        <dsp:cNvSpPr/>
      </dsp:nvSpPr>
      <dsp:spPr>
        <a:xfrm>
          <a:off x="2644580" y="347848"/>
          <a:ext cx="2401412" cy="144084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Predmetom záujmu bibliografie sú prevažne dokumenty a záznamy o dokumentoch. </a:t>
          </a:r>
        </a:p>
      </dsp:txBody>
      <dsp:txXfrm>
        <a:off x="2644580" y="347848"/>
        <a:ext cx="2401412" cy="1440847"/>
      </dsp:txXfrm>
    </dsp:sp>
    <dsp:sp modelId="{3B34BC59-981E-4238-A4BB-9D26551777EE}">
      <dsp:nvSpPr>
        <dsp:cNvPr id="0" name=""/>
        <dsp:cNvSpPr/>
      </dsp:nvSpPr>
      <dsp:spPr>
        <a:xfrm>
          <a:off x="5286134" y="347848"/>
          <a:ext cx="2401412" cy="144084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Dokumenty a záznamy o nich sú </a:t>
          </a:r>
          <a:r>
            <a:rPr lang="en-US" sz="1400" i="1" kern="1200"/>
            <a:t>komplexné jazykové znaky</a:t>
          </a:r>
          <a:r>
            <a:rPr lang="en-US" sz="1400" kern="1200"/>
            <a:t>. </a:t>
          </a:r>
        </a:p>
      </dsp:txBody>
      <dsp:txXfrm>
        <a:off x="5286134" y="347848"/>
        <a:ext cx="2401412" cy="1440847"/>
      </dsp:txXfrm>
    </dsp:sp>
    <dsp:sp modelId="{CE63728A-4D9D-41F3-81AB-08A40344162D}">
      <dsp:nvSpPr>
        <dsp:cNvPr id="0" name=""/>
        <dsp:cNvSpPr/>
      </dsp:nvSpPr>
      <dsp:spPr>
        <a:xfrm>
          <a:off x="7927688" y="347848"/>
          <a:ext cx="2401412" cy="144084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i="1" u="sng" kern="1200"/>
            <a:t>Sú to texty !!!.</a:t>
          </a:r>
          <a:endParaRPr lang="en-US" sz="1400" kern="1200"/>
        </a:p>
      </dsp:txBody>
      <dsp:txXfrm>
        <a:off x="7927688" y="347848"/>
        <a:ext cx="2401412" cy="1440847"/>
      </dsp:txXfrm>
    </dsp:sp>
    <dsp:sp modelId="{1FF0E1CB-2B65-40DD-8104-3C0035C59977}">
      <dsp:nvSpPr>
        <dsp:cNvPr id="0" name=""/>
        <dsp:cNvSpPr/>
      </dsp:nvSpPr>
      <dsp:spPr>
        <a:xfrm>
          <a:off x="1323803" y="2321733"/>
          <a:ext cx="2401412" cy="144084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u="sng" kern="1200"/>
            <a:t>Z hľadiska bibliografie nie sú predmetom prvoradej pozornosti nižšie jazykové znaky (fonémy, morfémy...</a:t>
          </a:r>
          <a:r>
            <a:rPr lang="sk-SK" sz="1400" u="sng" kern="1200"/>
            <a:t> </a:t>
          </a:r>
          <a:r>
            <a:rPr lang="en-US" sz="1400" u="sng" kern="1200"/>
            <a:t>)</a:t>
          </a:r>
          <a:endParaRPr lang="en-US" sz="1400" kern="1200"/>
        </a:p>
      </dsp:txBody>
      <dsp:txXfrm>
        <a:off x="1323803" y="2321733"/>
        <a:ext cx="2401412" cy="1440847"/>
      </dsp:txXfrm>
    </dsp:sp>
    <dsp:sp modelId="{7D209103-D5D7-45B3-BE9F-1EBAF82AEB69}">
      <dsp:nvSpPr>
        <dsp:cNvPr id="0" name=""/>
        <dsp:cNvSpPr/>
      </dsp:nvSpPr>
      <dsp:spPr>
        <a:xfrm>
          <a:off x="3965357" y="2028837"/>
          <a:ext cx="2401412" cy="202663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400" u="sng" kern="1200" dirty="0"/>
            <a:t>Predmetom záujmu bibliografie je</a:t>
          </a:r>
          <a:r>
            <a:rPr lang="en-US" sz="1400" u="sng" kern="1200" dirty="0"/>
            <a:t> </a:t>
          </a:r>
          <a:r>
            <a:rPr lang="en-US" sz="1400" u="sng" kern="1200" dirty="0" err="1"/>
            <a:t>najmä</a:t>
          </a:r>
          <a:r>
            <a:rPr lang="en-US" sz="1400" u="sng" kern="1200" dirty="0"/>
            <a:t> </a:t>
          </a:r>
          <a:r>
            <a:rPr lang="en-US" sz="1400" u="sng" kern="1200" dirty="0" err="1"/>
            <a:t>štruktúra</a:t>
          </a:r>
          <a:r>
            <a:rPr lang="en-US" sz="1400" u="sng" kern="1200" dirty="0"/>
            <a:t> a </a:t>
          </a:r>
          <a:r>
            <a:rPr lang="en-US" sz="1400" u="sng" kern="1200" dirty="0" err="1"/>
            <a:t>zákonitosti</a:t>
          </a:r>
          <a:r>
            <a:rPr lang="en-US" sz="1400" u="sng" kern="1200" dirty="0"/>
            <a:t> </a:t>
          </a:r>
          <a:r>
            <a:rPr lang="en-US" sz="1200" u="sng" kern="1200" dirty="0" err="1"/>
            <a:t>výstavby</a:t>
          </a:r>
          <a:r>
            <a:rPr lang="en-US" sz="1400" u="sng" kern="1200" dirty="0"/>
            <a:t> </a:t>
          </a:r>
          <a:r>
            <a:rPr lang="en-US" sz="1400" u="sng" kern="1200" dirty="0" err="1"/>
            <a:t>textu</a:t>
          </a:r>
          <a:r>
            <a:rPr lang="en-US" sz="1400" u="sng" kern="1200" dirty="0"/>
            <a:t> o </a:t>
          </a:r>
          <a:r>
            <a:rPr lang="en-US" sz="1400" u="sng" kern="1200" dirty="0" err="1"/>
            <a:t>texte</a:t>
          </a:r>
          <a:r>
            <a:rPr lang="en-US" sz="1400" u="sng" kern="1200" dirty="0"/>
            <a:t> </a:t>
          </a:r>
          <a:r>
            <a:rPr lang="en-US" sz="1200" u="sng" kern="1200" dirty="0" err="1"/>
            <a:t>dokumentu</a:t>
          </a:r>
          <a:r>
            <a:rPr lang="en-US" sz="1400" u="sng" kern="1200" dirty="0"/>
            <a:t>, </a:t>
          </a:r>
          <a:r>
            <a:rPr lang="en-US" sz="1400" u="sng" kern="1200" dirty="0" err="1"/>
            <a:t>čiže</a:t>
          </a:r>
          <a:r>
            <a:rPr lang="en-US" sz="1400" u="sng" kern="1200" dirty="0"/>
            <a:t> </a:t>
          </a:r>
          <a:r>
            <a:rPr lang="en-US" sz="1400" u="sng" kern="1200" dirty="0" err="1"/>
            <a:t>bibliografického</a:t>
          </a:r>
          <a:r>
            <a:rPr lang="en-US" sz="1400" u="sng" kern="1200" dirty="0"/>
            <a:t> </a:t>
          </a:r>
          <a:r>
            <a:rPr lang="en-US" sz="1400" u="sng" kern="1200" dirty="0" err="1"/>
            <a:t>textu</a:t>
          </a:r>
          <a:r>
            <a:rPr lang="en-US" sz="1400" u="sng" kern="1200" dirty="0"/>
            <a:t> - </a:t>
          </a:r>
          <a:r>
            <a:rPr lang="en-US" sz="1400" u="sng" kern="1200" dirty="0" err="1"/>
            <a:t>metatextu</a:t>
          </a:r>
          <a:r>
            <a:rPr lang="en-US" sz="1400" u="sng" kern="1200" dirty="0"/>
            <a:t> s </a:t>
          </a:r>
          <a:r>
            <a:rPr lang="en-US" sz="1400" u="sng" kern="1200" dirty="0" err="1"/>
            <a:t>jeho</a:t>
          </a:r>
          <a:r>
            <a:rPr lang="en-US" sz="1400" u="sng" kern="1200" dirty="0"/>
            <a:t> </a:t>
          </a:r>
          <a:r>
            <a:rPr lang="en-US" sz="1400" u="sng" kern="1200" dirty="0" err="1"/>
            <a:t>osobitosťami</a:t>
          </a:r>
          <a:r>
            <a:rPr lang="en-US" sz="1400" u="sng" kern="1200" dirty="0"/>
            <a:t>, </a:t>
          </a:r>
          <a:r>
            <a:rPr lang="en-US" sz="1400" u="sng" kern="1200" dirty="0" err="1"/>
            <a:t>znakmi</a:t>
          </a:r>
          <a:r>
            <a:rPr lang="en-US" sz="1400" u="sng" kern="1200" dirty="0"/>
            <a:t> a </a:t>
          </a:r>
          <a:r>
            <a:rPr lang="en-US" sz="1400" u="sng" kern="1200" dirty="0" err="1"/>
            <a:t>vlastnosťa</a:t>
          </a:r>
          <a:r>
            <a:rPr lang="sk-SK" sz="1400" u="sng" kern="1200" dirty="0"/>
            <a:t>mi</a:t>
          </a:r>
          <a:endParaRPr lang="en-US" sz="1400" kern="1200" dirty="0"/>
        </a:p>
      </dsp:txBody>
      <dsp:txXfrm>
        <a:off x="3965357" y="2028837"/>
        <a:ext cx="2401412" cy="2026638"/>
      </dsp:txXfrm>
    </dsp:sp>
    <dsp:sp modelId="{29F80FBC-4908-4900-8E7B-B7826FC6477B}">
      <dsp:nvSpPr>
        <dsp:cNvPr id="0" name=""/>
        <dsp:cNvSpPr/>
      </dsp:nvSpPr>
      <dsp:spPr>
        <a:xfrm>
          <a:off x="6606911" y="2321733"/>
          <a:ext cx="2401412" cy="144084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400" u="sng" kern="1200"/>
            <a:t>Plnovýznamnové slovné druhy a lexika</a:t>
          </a:r>
          <a:endParaRPr lang="en-US" sz="1400" kern="1200"/>
        </a:p>
      </dsp:txBody>
      <dsp:txXfrm>
        <a:off x="6606911" y="2321733"/>
        <a:ext cx="2401412" cy="1440847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6550B9-E69B-438D-8668-A15C646D223B}">
      <dsp:nvSpPr>
        <dsp:cNvPr id="0" name=""/>
        <dsp:cNvSpPr/>
      </dsp:nvSpPr>
      <dsp:spPr>
        <a:xfrm>
          <a:off x="0" y="0"/>
          <a:ext cx="5486400" cy="117348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Dokument je komplexný znak – prehovor, tzv sperznak </a:t>
          </a:r>
          <a:r>
            <a:rPr lang="sk-SK" sz="1700" kern="1200"/>
            <a:t>–</a:t>
          </a:r>
          <a:r>
            <a:rPr lang="en-US" sz="1700" kern="1200"/>
            <a:t> </a:t>
          </a:r>
          <a:r>
            <a:rPr lang="en-US" sz="1700" i="1" kern="1200"/>
            <a:t>text</a:t>
          </a:r>
          <a:r>
            <a:rPr lang="sk-SK" sz="1700" i="1" kern="1200"/>
            <a:t> (Lotman)</a:t>
          </a:r>
          <a:endParaRPr lang="en-US" sz="1700" kern="1200"/>
        </a:p>
      </dsp:txBody>
      <dsp:txXfrm>
        <a:off x="34370" y="34370"/>
        <a:ext cx="4120964" cy="1104740"/>
      </dsp:txXfrm>
    </dsp:sp>
    <dsp:sp modelId="{F7D064EA-F58E-4658-899C-D4CA0F6D8E0F}">
      <dsp:nvSpPr>
        <dsp:cNvPr id="0" name=""/>
        <dsp:cNvSpPr/>
      </dsp:nvSpPr>
      <dsp:spPr>
        <a:xfrm>
          <a:off x="459486" y="1386840"/>
          <a:ext cx="5486400" cy="117348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700" kern="1200"/>
            <a:t>1)Dokument je </a:t>
          </a:r>
          <a:r>
            <a:rPr lang="sk-SK" sz="1700" i="1" kern="1200"/>
            <a:t>zafixovaný jazykový prejav</a:t>
          </a:r>
          <a:r>
            <a:rPr lang="sk-SK" sz="1700" kern="1200"/>
            <a:t>, resp. </a:t>
          </a:r>
          <a:r>
            <a:rPr lang="sk-SK" sz="1700" i="1" kern="1200"/>
            <a:t>súbor informácií</a:t>
          </a:r>
          <a:r>
            <a:rPr lang="sk-SK" sz="1700" kern="1200"/>
            <a:t> slúžiaci na zachovanie v ňom obsiahnutých informácií; </a:t>
          </a:r>
          <a:endParaRPr lang="en-US" sz="1700" kern="1200"/>
        </a:p>
      </dsp:txBody>
      <dsp:txXfrm>
        <a:off x="493856" y="1421210"/>
        <a:ext cx="4195411" cy="1104739"/>
      </dsp:txXfrm>
    </dsp:sp>
    <dsp:sp modelId="{5BC141D9-B73A-44A1-BC26-19BA0059557B}">
      <dsp:nvSpPr>
        <dsp:cNvPr id="0" name=""/>
        <dsp:cNvSpPr/>
      </dsp:nvSpPr>
      <dsp:spPr>
        <a:xfrm>
          <a:off x="912114" y="2773680"/>
          <a:ext cx="5486400" cy="117348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2) </a:t>
          </a:r>
          <a:r>
            <a:rPr lang="sk-SK" sz="1700" kern="1200"/>
            <a:t>N</a:t>
          </a:r>
          <a:r>
            <a:rPr lang="en-US" sz="1700" kern="1200"/>
            <a:t>erozčlenený, </a:t>
          </a:r>
          <a:r>
            <a:rPr lang="en-US" sz="1700" i="1" kern="1200"/>
            <a:t>celistv</a:t>
          </a:r>
          <a:r>
            <a:rPr lang="sk-SK" sz="1700" i="1" kern="1200"/>
            <a:t>á</a:t>
          </a:r>
          <a:r>
            <a:rPr lang="en-US" sz="1700" i="1" kern="1200"/>
            <a:t> </a:t>
          </a:r>
          <a:r>
            <a:rPr lang="sk-SK" sz="1700" i="1" kern="1200"/>
            <a:t>informácia (</a:t>
          </a:r>
          <a:r>
            <a:rPr lang="en-US" sz="1700" i="1" kern="1200"/>
            <a:t>signál</a:t>
          </a:r>
          <a:r>
            <a:rPr lang="sk-SK" sz="1700" i="1" kern="1200"/>
            <a:t> a znak)</a:t>
          </a:r>
          <a:r>
            <a:rPr lang="en-US" sz="1700" kern="1200"/>
            <a:t>, ktorý je rámcovaný začiatkom a koncom; </a:t>
          </a:r>
        </a:p>
      </dsp:txBody>
      <dsp:txXfrm>
        <a:off x="946484" y="2808050"/>
        <a:ext cx="4202269" cy="1104739"/>
      </dsp:txXfrm>
    </dsp:sp>
    <dsp:sp modelId="{C3B9E211-00E6-48A4-AC7C-6CE8471AC029}">
      <dsp:nvSpPr>
        <dsp:cNvPr id="0" name=""/>
        <dsp:cNvSpPr/>
      </dsp:nvSpPr>
      <dsp:spPr>
        <a:xfrm>
          <a:off x="1371599" y="4160520"/>
          <a:ext cx="5486400" cy="117348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3) </a:t>
          </a:r>
          <a:r>
            <a:rPr lang="sk-SK" sz="1700" i="1" kern="1200"/>
            <a:t>O</a:t>
          </a:r>
          <a:r>
            <a:rPr lang="en-US" sz="1700" i="1" kern="1200"/>
            <a:t>sobitná štruktúra</a:t>
          </a:r>
          <a:r>
            <a:rPr lang="en-US" sz="1700" kern="1200"/>
            <a:t>, nakoľko informácie v ňom obsiahnuté sú usporiadané a hierarchizované podľa princípov samej štruktúry. </a:t>
          </a:r>
        </a:p>
      </dsp:txBody>
      <dsp:txXfrm>
        <a:off x="1405969" y="4194890"/>
        <a:ext cx="4195412" cy="1104739"/>
      </dsp:txXfrm>
    </dsp:sp>
    <dsp:sp modelId="{7F21051D-66C4-4A5E-BA72-841E1892A9FD}">
      <dsp:nvSpPr>
        <dsp:cNvPr id="0" name=""/>
        <dsp:cNvSpPr/>
      </dsp:nvSpPr>
      <dsp:spPr>
        <a:xfrm>
          <a:off x="4723638" y="898778"/>
          <a:ext cx="762762" cy="762762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400" kern="1200"/>
        </a:p>
      </dsp:txBody>
      <dsp:txXfrm>
        <a:off x="4895259" y="898778"/>
        <a:ext cx="419520" cy="573978"/>
      </dsp:txXfrm>
    </dsp:sp>
    <dsp:sp modelId="{E53F9BE8-D6C7-4E5E-A635-B9E402452451}">
      <dsp:nvSpPr>
        <dsp:cNvPr id="0" name=""/>
        <dsp:cNvSpPr/>
      </dsp:nvSpPr>
      <dsp:spPr>
        <a:xfrm>
          <a:off x="5183123" y="2285618"/>
          <a:ext cx="762762" cy="762762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400" kern="1200"/>
        </a:p>
      </dsp:txBody>
      <dsp:txXfrm>
        <a:off x="5354744" y="2285618"/>
        <a:ext cx="419520" cy="573978"/>
      </dsp:txXfrm>
    </dsp:sp>
    <dsp:sp modelId="{7DFDA9D3-1911-4619-B6D9-2EA367919064}">
      <dsp:nvSpPr>
        <dsp:cNvPr id="0" name=""/>
        <dsp:cNvSpPr/>
      </dsp:nvSpPr>
      <dsp:spPr>
        <a:xfrm>
          <a:off x="5635752" y="3672459"/>
          <a:ext cx="762762" cy="762762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400" kern="1200"/>
        </a:p>
      </dsp:txBody>
      <dsp:txXfrm>
        <a:off x="5807373" y="3672459"/>
        <a:ext cx="419520" cy="5739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á hlavič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4B593E58-C1FA-419E-9133-D62B8247A0CD}" type="datetime1">
              <a:rPr lang="sk-SK" smtClean="0"/>
              <a:t>7. 12. 2020</a:t>
            </a:fld>
            <a:endParaRPr lang="en-US" dirty="0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5" name="Zástupné číslo snímky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7ACF5E7-ACB0-497B-A8C6-F2E617B46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53396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á hlavič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079F80C-C490-43B3-8D19-0042F9BDBBAA}" type="datetime1">
              <a:rPr lang="sk-SK" smtClean="0"/>
              <a:t>7. 12. 2020</a:t>
            </a:fld>
            <a:endParaRPr lang="en-US"/>
          </a:p>
        </p:txBody>
      </p:sp>
      <p:sp>
        <p:nvSpPr>
          <p:cNvPr id="4" name="Zástupný symbol obrázka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Zástupné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sk"/>
              <a:t>Kliknutím upravíte štýly predlohy textu</a:t>
            </a:r>
            <a:endParaRPr lang="en-US"/>
          </a:p>
          <a:p>
            <a:pPr lvl="1" rtl="0"/>
            <a:r>
              <a:rPr lang="sk"/>
              <a:t>Druhá úroveň</a:t>
            </a:r>
          </a:p>
          <a:p>
            <a:pPr lvl="2" rtl="0"/>
            <a:r>
              <a:rPr lang="sk"/>
              <a:t>Tretia úroveň</a:t>
            </a:r>
          </a:p>
          <a:p>
            <a:pPr lvl="3" rtl="0"/>
            <a:r>
              <a:rPr lang="sk"/>
              <a:t>Štvrtá úroveň</a:t>
            </a:r>
          </a:p>
          <a:p>
            <a:pPr lvl="4" rtl="0"/>
            <a:r>
              <a:rPr lang="sk"/>
              <a:t>Piata úroveň</a:t>
            </a:r>
            <a:endParaRPr lang="en-US"/>
          </a:p>
        </p:txBody>
      </p:sp>
      <p:sp>
        <p:nvSpPr>
          <p:cNvPr id="6" name="Zástupnáb pät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Zástupné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7A705E3-E620-489D-9973-6221209A4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58183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 useBgFill="1">
        <p:nvSpPr>
          <p:cNvPr id="10" name="Obdĺžnik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Obdĺžnik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Obdĺžnik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Skupina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Priama spojnica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Priama spojnica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Priama spojnica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rtlCol="0" anchor="ctr">
            <a:normAutofit/>
          </a:bodyPr>
          <a:lstStyle>
            <a:lvl1pPr algn="ctr">
              <a:lnSpc>
                <a:spcPct val="83000"/>
              </a:lnSpc>
              <a:defRPr lang="en-US" sz="60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20" name="Zástupný symbol dátumu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 rtlCol="0"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fld id="{2F8C1DB6-B6E9-4F7B-96DD-7072F04BAEFD}" type="datetime1">
              <a:rPr lang="sk-SK" smtClean="0"/>
              <a:t>7. 12. 2020</a:t>
            </a:fld>
            <a:endParaRPr lang="en-US" dirty="0"/>
          </a:p>
        </p:txBody>
      </p:sp>
      <p:sp>
        <p:nvSpPr>
          <p:cNvPr id="21" name="Zástupná päta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22" name="Zástupné číslo snímky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70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Zástupný z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sk-SK"/>
              <a:t>Kliknite sem a upravte štýly predlohy textu</a:t>
            </a:r>
          </a:p>
          <a:p>
            <a:pPr lvl="1" rtl="0"/>
            <a:r>
              <a:rPr lang="sk-SK"/>
              <a:t>Druhá úroveň</a:t>
            </a:r>
          </a:p>
          <a:p>
            <a:pPr lvl="2" rtl="0"/>
            <a:r>
              <a:rPr lang="sk-SK"/>
              <a:t>Tretia úroveň</a:t>
            </a:r>
          </a:p>
          <a:p>
            <a:pPr lvl="3" rtl="0"/>
            <a:r>
              <a:rPr lang="sk-SK"/>
              <a:t>Štvrtá úroveň</a:t>
            </a:r>
          </a:p>
          <a:p>
            <a:pPr lvl="4" rtl="0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3272DE5-AEA9-4ACC-9E05-04042A87619E}" type="datetime1">
              <a:rPr lang="sk-SK" smtClean="0"/>
              <a:t>7. 12. 2020</a:t>
            </a:fld>
            <a:endParaRPr lang="en-US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Zástupné číslo snímk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329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 rtlCol="0"/>
          <a:lstStyle/>
          <a:p>
            <a:pPr rtl="0"/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Zástupný objekt zvislého textu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 rtlCol="0"/>
          <a:lstStyle/>
          <a:p>
            <a:pPr lvl="0" rtl="0"/>
            <a:r>
              <a:rPr lang="sk-SK"/>
              <a:t>Kliknite sem a upravte štýly predlohy textu</a:t>
            </a:r>
          </a:p>
          <a:p>
            <a:pPr lvl="1" rtl="0"/>
            <a:r>
              <a:rPr lang="sk-SK"/>
              <a:t>Druhá úroveň</a:t>
            </a:r>
          </a:p>
          <a:p>
            <a:pPr lvl="2" rtl="0"/>
            <a:r>
              <a:rPr lang="sk-SK"/>
              <a:t>Tretia úroveň</a:t>
            </a:r>
          </a:p>
          <a:p>
            <a:pPr lvl="3" rtl="0"/>
            <a:r>
              <a:rPr lang="sk-SK"/>
              <a:t>Štvrtá úroveň</a:t>
            </a:r>
          </a:p>
          <a:p>
            <a:pPr lvl="4" rtl="0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2950202-251D-45E2-822C-75B2F36DD8BE}" type="datetime1">
              <a:rPr lang="sk-SK" smtClean="0"/>
              <a:t>7. 12. 2020</a:t>
            </a:fld>
            <a:endParaRPr lang="en-US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Zástupné číslo snímk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0734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názvu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 názvu</a:t>
            </a:r>
          </a:p>
        </p:txBody>
      </p:sp>
      <p:sp>
        <p:nvSpPr>
          <p:cNvPr id="21" name="Text úrovne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 úrovne 1</a:t>
            </a:r>
          </a:p>
          <a:p>
            <a:pPr lvl="1"/>
            <a:r>
              <a:t>Text úrovne 2</a:t>
            </a:r>
          </a:p>
          <a:p>
            <a:pPr lvl="2"/>
            <a:r>
              <a:t>Text úrovne 3</a:t>
            </a:r>
          </a:p>
          <a:p>
            <a:pPr lvl="3"/>
            <a:r>
              <a:t>Text úrovne 4</a:t>
            </a:r>
          </a:p>
          <a:p>
            <a:pPr lvl="4"/>
            <a:r>
              <a:t>Text úrovne 5</a:t>
            </a:r>
          </a:p>
        </p:txBody>
      </p:sp>
      <p:sp>
        <p:nvSpPr>
          <p:cNvPr id="22" name="Číslo snímky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80493893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 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Zástupný obsah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sk-SK"/>
              <a:t>Kliknite sem a upravte štýly predlohy textu</a:t>
            </a:r>
          </a:p>
          <a:p>
            <a:pPr lvl="1" rtl="0"/>
            <a:r>
              <a:rPr lang="sk-SK"/>
              <a:t>Druhá úroveň</a:t>
            </a:r>
          </a:p>
          <a:p>
            <a:pPr lvl="2" rtl="0"/>
            <a:r>
              <a:rPr lang="sk-SK"/>
              <a:t>Tretia úroveň</a:t>
            </a:r>
          </a:p>
          <a:p>
            <a:pPr lvl="3" rtl="0"/>
            <a:r>
              <a:rPr lang="sk-SK"/>
              <a:t>Štvrtá úroveň</a:t>
            </a:r>
          </a:p>
          <a:p>
            <a:pPr lvl="4" rtl="0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DA691F6-4A63-42E4-90E9-69A6FC45C189}" type="datetime1">
              <a:rPr lang="sk-SK" smtClean="0"/>
              <a:t>7. 12. 2020</a:t>
            </a:fld>
            <a:endParaRPr lang="en-US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Zástupné číslo snímk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70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ĺžnik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 useBgFill="1">
        <p:nvSpPr>
          <p:cNvPr id="23" name="Obdĺžnik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Obdĺžnik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Obdĺžnik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rtlCol="0" anchor="ctr">
            <a:normAutofit/>
          </a:bodyPr>
          <a:lstStyle>
            <a:lvl1pPr algn="ctr">
              <a:lnSpc>
                <a:spcPct val="83000"/>
              </a:lnSpc>
              <a:defRPr lang="en-US" sz="60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sk-SK"/>
              <a:t>Kliknutím upravte štýl predlohy nadpisu</a:t>
            </a:r>
            <a:endParaRPr lang="en-US" dirty="0"/>
          </a:p>
        </p:txBody>
      </p:sp>
      <p:grpSp>
        <p:nvGrpSpPr>
          <p:cNvPr id="16" name="Skupina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Priama spojnica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Priama spojnica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Priama spojnica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Zástupný text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rtlCol="0"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sk-SK"/>
              <a:t>Kliknite sem a upravte štýly predlohy textu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 rtlCol="0"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 rtl="0"/>
            <a:fld id="{01C29537-B49C-4F04-A12F-20D399F5C2C6}" type="datetime1">
              <a:rPr lang="sk-SK" smtClean="0"/>
              <a:t>7. 12. 2020</a:t>
            </a:fld>
            <a:endParaRPr lang="en-US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Zástupné číslo snímky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07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typy obsah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Zástupný obsah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sk-SK"/>
              <a:t>Kliknite sem a upravte štýly predlohy textu</a:t>
            </a:r>
          </a:p>
          <a:p>
            <a:pPr lvl="1" rtl="0"/>
            <a:r>
              <a:rPr lang="sk-SK"/>
              <a:t>Druhá úroveň</a:t>
            </a:r>
          </a:p>
          <a:p>
            <a:pPr lvl="2" rtl="0"/>
            <a:r>
              <a:rPr lang="sk-SK"/>
              <a:t>Tretia úroveň</a:t>
            </a:r>
          </a:p>
          <a:p>
            <a:pPr lvl="3" rtl="0"/>
            <a:r>
              <a:rPr lang="sk-SK"/>
              <a:t>Štvrtá úroveň</a:t>
            </a:r>
          </a:p>
          <a:p>
            <a:pPr lvl="4" rtl="0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Zástupný obsah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sk-SK"/>
              <a:t>Kliknite sem a upravte štýly predlohy textu</a:t>
            </a:r>
          </a:p>
          <a:p>
            <a:pPr lvl="1" rtl="0"/>
            <a:r>
              <a:rPr lang="sk-SK"/>
              <a:t>Druhá úroveň</a:t>
            </a:r>
          </a:p>
          <a:p>
            <a:pPr lvl="2" rtl="0"/>
            <a:r>
              <a:rPr lang="sk-SK"/>
              <a:t>Tretia úroveň</a:t>
            </a:r>
          </a:p>
          <a:p>
            <a:pPr lvl="3" rtl="0"/>
            <a:r>
              <a:rPr lang="sk-SK"/>
              <a:t>Štvrtá úroveň</a:t>
            </a:r>
          </a:p>
          <a:p>
            <a:pPr lvl="4" rtl="0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E59FE2D-4279-4261-936D-FBEDD6AA9195}" type="datetime1">
              <a:rPr lang="sk-SK" smtClean="0"/>
              <a:t>7. 12. 2020</a:t>
            </a:fld>
            <a:endParaRPr lang="en-US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7" name="Zástupné číslo snímky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672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Zástupný objekt textu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sah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sk-SK"/>
              <a:t>Kliknite sem a upravte štýly predlohy textu</a:t>
            </a:r>
          </a:p>
          <a:p>
            <a:pPr lvl="1" rtl="0"/>
            <a:r>
              <a:rPr lang="sk-SK"/>
              <a:t>Druhá úroveň</a:t>
            </a:r>
          </a:p>
          <a:p>
            <a:pPr lvl="2" rtl="0"/>
            <a:r>
              <a:rPr lang="sk-SK"/>
              <a:t>Tretia úroveň</a:t>
            </a:r>
          </a:p>
          <a:p>
            <a:pPr lvl="3" rtl="0"/>
            <a:r>
              <a:rPr lang="sk-SK"/>
              <a:t>Štvrtá úroveň</a:t>
            </a:r>
          </a:p>
          <a:p>
            <a:pPr lvl="4" rtl="0"/>
            <a:r>
              <a:rPr lang="sk-SK"/>
              <a:t>Piata úroveň</a:t>
            </a:r>
            <a:endParaRPr lang="sk"/>
          </a:p>
        </p:txBody>
      </p:sp>
      <p:sp>
        <p:nvSpPr>
          <p:cNvPr id="5" name="Zástupný text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obsahu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sk-SK"/>
              <a:t>Kliknite sem a upravte štýly predlohy textu</a:t>
            </a:r>
          </a:p>
          <a:p>
            <a:pPr lvl="1" rtl="0"/>
            <a:r>
              <a:rPr lang="sk-SK"/>
              <a:t>Druhá úroveň</a:t>
            </a:r>
          </a:p>
          <a:p>
            <a:pPr lvl="2" rtl="0"/>
            <a:r>
              <a:rPr lang="sk-SK"/>
              <a:t>Tretia úroveň</a:t>
            </a:r>
          </a:p>
          <a:p>
            <a:pPr lvl="3" rtl="0"/>
            <a:r>
              <a:rPr lang="sk-SK"/>
              <a:t>Štvrtá úroveň</a:t>
            </a:r>
          </a:p>
          <a:p>
            <a:pPr lvl="4" rtl="0"/>
            <a:r>
              <a:rPr lang="sk-SK"/>
              <a:t>Piata úroveň</a:t>
            </a:r>
            <a:endParaRPr lang="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9B6C318-EFB0-4C8B-87EC-51C6A37DA4C1}" type="datetime1">
              <a:rPr lang="sk-SK" smtClean="0"/>
              <a:t>7. 12. 2020</a:t>
            </a:fld>
            <a:endParaRPr lang="en-US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9" name="Zástupné číslo snímky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96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Iba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41E41EE-338C-4BCD-86E5-B220F9FCBFB8}" type="datetime1">
              <a:rPr lang="sk-SK" smtClean="0"/>
              <a:t>7. 12. 2020</a:t>
            </a:fld>
            <a:endParaRPr lang="en-US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5" name="Zástupné číslo snímky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41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1316BBF-A37A-4518-8384-E1C9C5369A78}" type="datetime1">
              <a:rPr lang="sk-SK" smtClean="0"/>
              <a:t>7. 12. 2020</a:t>
            </a:fld>
            <a:endParaRPr lang="en-US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4" name="Zástupné číslo snímky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24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 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ĺžnik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Obdĺžnik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rtlCol="0" anchor="b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Zástupný obsah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 rtlCol="0"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sk-SK"/>
              <a:t>Kliknite sem a upravte štýly predlohy textu</a:t>
            </a:r>
          </a:p>
          <a:p>
            <a:pPr lvl="1" rtl="0"/>
            <a:r>
              <a:rPr lang="sk-SK"/>
              <a:t>Druhá úroveň</a:t>
            </a:r>
          </a:p>
          <a:p>
            <a:pPr lvl="2" rtl="0"/>
            <a:r>
              <a:rPr lang="sk-SK"/>
              <a:t>Tretia úroveň</a:t>
            </a:r>
          </a:p>
          <a:p>
            <a:pPr lvl="3" rtl="0"/>
            <a:r>
              <a:rPr lang="sk-SK"/>
              <a:t>Štvrtá úroveň</a:t>
            </a:r>
          </a:p>
          <a:p>
            <a:pPr lvl="4" rtl="0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Zástupný text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 rtlCol="0"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sk-SK"/>
              <a:t>Kliknite sem a upravte štýly predlohy textu</a:t>
            </a:r>
          </a:p>
        </p:txBody>
      </p:sp>
      <p:sp>
        <p:nvSpPr>
          <p:cNvPr id="8" name="Zástupný symbol dátumu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D32B4DC7-C6D0-443A-9AC1-706F94010F92}" type="datetime1">
              <a:rPr lang="sk-SK" smtClean="0"/>
              <a:t>7. 12. 2020</a:t>
            </a:fld>
            <a:endParaRPr lang="en-US"/>
          </a:p>
        </p:txBody>
      </p:sp>
      <p:sp>
        <p:nvSpPr>
          <p:cNvPr id="9" name="Zástupný symbol päty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 rtlCol="0"/>
          <a:lstStyle>
            <a:lvl1pPr algn="l">
              <a:defRPr/>
            </a:lvl1pPr>
          </a:lstStyle>
          <a:p>
            <a:pPr rtl="0"/>
            <a:endParaRPr lang="en-US"/>
          </a:p>
        </p:txBody>
      </p:sp>
      <p:sp>
        <p:nvSpPr>
          <p:cNvPr id="11" name="Zástupný symbol čísla snímky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602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ĺžnik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Zástupný symbol obrázka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 rtlCol="0"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pPr rtl="0"/>
            <a:fld id="{B2CB11CC-D6F4-4228-B450-2134BFF6C99A}" type="datetime1">
              <a:rPr lang="sk-SK" smtClean="0"/>
              <a:t>7. 12. 2020</a:t>
            </a:fld>
            <a:endParaRPr lang="en-US" dirty="0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 rtlCol="0"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 rtl="0"/>
            <a:endParaRPr lang="en-US" dirty="0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Obdĺžnik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rtlCol="0" anchor="b">
            <a:noAutofit/>
          </a:bodyPr>
          <a:lstStyle>
            <a:lvl1pPr algn="l">
              <a:lnSpc>
                <a:spcPct val="100000"/>
              </a:lnSpc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pPr rtl="0"/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4" name="Zástupný text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 rtlCol="0"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sk-SK"/>
              <a:t>Kliknite sem a upravte štýly predlohy textu</a:t>
            </a:r>
          </a:p>
        </p:txBody>
      </p:sp>
    </p:spTree>
    <p:extLst>
      <p:ext uri="{BB962C8B-B14F-4D97-AF65-F5344CB8AC3E}">
        <p14:creationId xmlns:p14="http://schemas.microsoft.com/office/powerpoint/2010/main" val="2678223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Obdĺžnik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7" name="Obdĺžnik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Obdĺžnik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Zástupný objekt nadpisu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sk"/>
              <a:t>Kliknite sem a upravte štýl predlohy nadpisov</a:t>
            </a:r>
            <a:endParaRPr lang="en-US" dirty="0"/>
          </a:p>
        </p:txBody>
      </p:sp>
      <p:sp>
        <p:nvSpPr>
          <p:cNvPr id="3" name="Zástupný text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sk"/>
              <a:t>Kliknutím upravíte štýly predlohy textu</a:t>
            </a:r>
          </a:p>
          <a:p>
            <a:pPr lvl="1" rtl="0"/>
            <a:r>
              <a:rPr lang="sk"/>
              <a:t>Druhá úroveň</a:t>
            </a:r>
          </a:p>
          <a:p>
            <a:pPr lvl="2" rtl="0"/>
            <a:r>
              <a:rPr lang="sk"/>
              <a:t>Tretia úroveň</a:t>
            </a:r>
          </a:p>
          <a:p>
            <a:pPr lvl="3" rtl="0"/>
            <a:r>
              <a:rPr lang="sk"/>
              <a:t>Štvrtá úroveň</a:t>
            </a:r>
          </a:p>
          <a:p>
            <a:pPr lvl="4" rtl="0"/>
            <a:r>
              <a:rPr lang="sk"/>
              <a:t>Piata úroveň</a:t>
            </a:r>
            <a:endParaRPr lang="en-US" dirty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00CA74D9-753D-452E-9D17-5DEDD13B9F67}" type="datetime1">
              <a:rPr lang="sk-SK" smtClean="0"/>
              <a:t>7. 12. 2020</a:t>
            </a:fld>
            <a:endParaRPr lang="en-US" dirty="0"/>
          </a:p>
        </p:txBody>
      </p:sp>
      <p:sp>
        <p:nvSpPr>
          <p:cNvPr id="5" name="Zástupná päta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57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65" r:id="rId5"/>
    <p:sldLayoutId id="2147483671" r:id="rId6"/>
    <p:sldLayoutId id="2147483672" r:id="rId7"/>
    <p:sldLayoutId id="2147483662" r:id="rId8"/>
    <p:sldLayoutId id="2147483663" r:id="rId9"/>
    <p:sldLayoutId id="2147483664" r:id="rId10"/>
    <p:sldLayoutId id="2147483666" r:id="rId11"/>
    <p:sldLayoutId id="2147483674" r:id="rId12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ok 5" descr="Detailný záber loga&#10;&#10;Automaticky generovaný popis">
            <a:extLst>
              <a:ext uri="{FF2B5EF4-FFF2-40B4-BE49-F238E27FC236}">
                <a16:creationId xmlns:a16="http://schemas.microsoft.com/office/drawing/2014/main" id="{8045422F-7258-40AC-BD2E-2469AA4489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/>
          <a:stretch/>
        </p:blipFill>
        <p:spPr>
          <a:xfrm>
            <a:off x="-62197" y="12064"/>
            <a:ext cx="12191979" cy="6857990"/>
          </a:xfrm>
          <a:prstGeom prst="rect">
            <a:avLst/>
          </a:prstGeom>
        </p:spPr>
      </p:pic>
      <p:sp>
        <p:nvSpPr>
          <p:cNvPr id="82" name="Obdĺžnik 81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95067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84" name="Obdĺžnik 83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61010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3793" y="2355458"/>
            <a:ext cx="4775075" cy="1630907"/>
          </a:xfrm>
        </p:spPr>
        <p:txBody>
          <a:bodyPr rtlCol="0">
            <a:normAutofit fontScale="90000"/>
          </a:bodyPr>
          <a:lstStyle/>
          <a:p>
            <a:pPr rtl="0"/>
            <a:r>
              <a:rPr lang="sk" sz="4400" dirty="0">
                <a:solidFill>
                  <a:schemeClr val="tx1"/>
                </a:solidFill>
              </a:rPr>
              <a:t>Komunikačná koncepcia bibliografie 2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075EF667-1299-4399-A798-1AAEE09A07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51720" y="4138118"/>
            <a:ext cx="3872184" cy="457201"/>
          </a:xfrm>
        </p:spPr>
        <p:txBody>
          <a:bodyPr>
            <a:normAutofit fontScale="70000" lnSpcReduction="20000"/>
          </a:bodyPr>
          <a:lstStyle/>
          <a:p>
            <a:r>
              <a:rPr lang="sk-SK" dirty="0"/>
              <a:t>Text, Informácia, Signál a znak, Jazykový znak, Dokument</a:t>
            </a:r>
          </a:p>
        </p:txBody>
      </p:sp>
    </p:spTree>
    <p:extLst>
      <p:ext uri="{BB962C8B-B14F-4D97-AF65-F5344CB8AC3E}">
        <p14:creationId xmlns:p14="http://schemas.microsoft.com/office/powerpoint/2010/main" val="25842807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642E1F-6634-41AF-92B3-7E18B75688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57200"/>
            <a:ext cx="10058400" cy="661386"/>
          </a:xfrm>
        </p:spPr>
        <p:txBody>
          <a:bodyPr>
            <a:normAutofit/>
          </a:bodyPr>
          <a:lstStyle/>
          <a:p>
            <a:r>
              <a:rPr lang="sk-SK" dirty="0"/>
              <a:t>Počítačový záznam NKP - MARC</a:t>
            </a:r>
          </a:p>
        </p:txBody>
      </p:sp>
      <p:graphicFrame>
        <p:nvGraphicFramePr>
          <p:cNvPr id="5" name="Zástupný objekt pre obsah 4">
            <a:extLst>
              <a:ext uri="{FF2B5EF4-FFF2-40B4-BE49-F238E27FC236}">
                <a16:creationId xmlns:a16="http://schemas.microsoft.com/office/drawing/2014/main" id="{A24F92D4-7A6E-448D-B6A8-AA3C4AE556A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6465582"/>
              </p:ext>
            </p:extLst>
          </p:nvPr>
        </p:nvGraphicFramePr>
        <p:xfrm>
          <a:off x="370703" y="1000385"/>
          <a:ext cx="11335265" cy="5703300"/>
        </p:xfrm>
        <a:graphic>
          <a:graphicData uri="http://schemas.openxmlformats.org/drawingml/2006/table">
            <a:tbl>
              <a:tblPr/>
              <a:tblGrid>
                <a:gridCol w="1133524">
                  <a:extLst>
                    <a:ext uri="{9D8B030D-6E8A-4147-A177-3AD203B41FA5}">
                      <a16:colId xmlns:a16="http://schemas.microsoft.com/office/drawing/2014/main" val="4263992148"/>
                    </a:ext>
                  </a:extLst>
                </a:gridCol>
                <a:gridCol w="10201741">
                  <a:extLst>
                    <a:ext uri="{9D8B030D-6E8A-4147-A177-3AD203B41FA5}">
                      <a16:colId xmlns:a16="http://schemas.microsoft.com/office/drawing/2014/main" val="1852683051"/>
                    </a:ext>
                  </a:extLst>
                </a:gridCol>
              </a:tblGrid>
              <a:tr h="156483">
                <a:tc>
                  <a:txBody>
                    <a:bodyPr/>
                    <a:lstStyle/>
                    <a:p>
                      <a:r>
                        <a:rPr lang="sk-SK" sz="900" b="1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  <a:t>LDR  </a:t>
                      </a:r>
                    </a:p>
                  </a:txBody>
                  <a:tcPr marL="26550" marR="26550" marT="13275" marB="132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6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900" b="0" dirty="0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  <a:t>-----nam-a22-----1--4500</a:t>
                      </a:r>
                    </a:p>
                  </a:txBody>
                  <a:tcPr marL="26550" marR="26550" marT="13275" marB="132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6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2429295"/>
                  </a:ext>
                </a:extLst>
              </a:tr>
              <a:tr h="156483">
                <a:tc>
                  <a:txBody>
                    <a:bodyPr/>
                    <a:lstStyle/>
                    <a:p>
                      <a:r>
                        <a:rPr lang="sk-SK" sz="900" b="1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  <a:t>FMT  </a:t>
                      </a:r>
                    </a:p>
                  </a:txBody>
                  <a:tcPr marL="26550" marR="26550" marT="13275" marB="132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6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900" b="0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  <a:t>BK</a:t>
                      </a:r>
                    </a:p>
                  </a:txBody>
                  <a:tcPr marL="26550" marR="26550" marT="13275" marB="132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6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1470346"/>
                  </a:ext>
                </a:extLst>
              </a:tr>
              <a:tr h="156483">
                <a:tc>
                  <a:txBody>
                    <a:bodyPr/>
                    <a:lstStyle/>
                    <a:p>
                      <a:r>
                        <a:rPr lang="sk-SK" sz="900" b="1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  <a:t>BAS  </a:t>
                      </a:r>
                    </a:p>
                  </a:txBody>
                  <a:tcPr marL="26550" marR="26550" marT="13275" marB="132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6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900" b="0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  <a:t>|a 01</a:t>
                      </a:r>
                    </a:p>
                  </a:txBody>
                  <a:tcPr marL="26550" marR="26550" marT="13275" marB="132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6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3614344"/>
                  </a:ext>
                </a:extLst>
              </a:tr>
              <a:tr h="156483">
                <a:tc>
                  <a:txBody>
                    <a:bodyPr/>
                    <a:lstStyle/>
                    <a:p>
                      <a:r>
                        <a:rPr lang="sk-SK" sz="900" b="1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  <a:t>001  </a:t>
                      </a:r>
                    </a:p>
                  </a:txBody>
                  <a:tcPr marL="26550" marR="26550" marT="13275" marB="132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6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900" b="0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  <a:t>bk196700780</a:t>
                      </a:r>
                    </a:p>
                  </a:txBody>
                  <a:tcPr marL="26550" marR="26550" marT="13275" marB="132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6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434661"/>
                  </a:ext>
                </a:extLst>
              </a:tr>
              <a:tr h="156483">
                <a:tc>
                  <a:txBody>
                    <a:bodyPr/>
                    <a:lstStyle/>
                    <a:p>
                      <a:r>
                        <a:rPr lang="sk-SK" sz="900" b="1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  <a:t>003  </a:t>
                      </a:r>
                    </a:p>
                  </a:txBody>
                  <a:tcPr marL="26550" marR="26550" marT="13275" marB="132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6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900" b="0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  <a:t>CZ-PrNK</a:t>
                      </a:r>
                    </a:p>
                  </a:txBody>
                  <a:tcPr marL="26550" marR="26550" marT="13275" marB="132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6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529732"/>
                  </a:ext>
                </a:extLst>
              </a:tr>
              <a:tr h="156483">
                <a:tc>
                  <a:txBody>
                    <a:bodyPr/>
                    <a:lstStyle/>
                    <a:p>
                      <a:r>
                        <a:rPr lang="sk-SK" sz="900" b="1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  <a:t>005  </a:t>
                      </a:r>
                    </a:p>
                  </a:txBody>
                  <a:tcPr marL="26550" marR="26550" marT="13275" marB="132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6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900" b="0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  <a:t>20170811111817.0</a:t>
                      </a:r>
                    </a:p>
                  </a:txBody>
                  <a:tcPr marL="26550" marR="26550" marT="13275" marB="132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6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8954087"/>
                  </a:ext>
                </a:extLst>
              </a:tr>
              <a:tr h="156483">
                <a:tc>
                  <a:txBody>
                    <a:bodyPr/>
                    <a:lstStyle/>
                    <a:p>
                      <a:r>
                        <a:rPr lang="sk-SK" sz="900" b="1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  <a:t>007  </a:t>
                      </a:r>
                    </a:p>
                  </a:txBody>
                  <a:tcPr marL="26550" marR="26550" marT="13275" marB="132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6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900" b="0" dirty="0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  <a:t>ta</a:t>
                      </a:r>
                    </a:p>
                  </a:txBody>
                  <a:tcPr marL="26550" marR="26550" marT="13275" marB="132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6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5818061"/>
                  </a:ext>
                </a:extLst>
              </a:tr>
              <a:tr h="156483">
                <a:tc>
                  <a:txBody>
                    <a:bodyPr/>
                    <a:lstStyle/>
                    <a:p>
                      <a:r>
                        <a:rPr lang="sk-SK" sz="900" b="1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  <a:t>008  </a:t>
                      </a:r>
                    </a:p>
                  </a:txBody>
                  <a:tcPr marL="26550" marR="26550" marT="13275" marB="132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6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900" b="0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  <a:t>970716s1967----xr-af---------000-|-cze--</a:t>
                      </a:r>
                    </a:p>
                  </a:txBody>
                  <a:tcPr marL="26550" marR="26550" marT="13275" marB="132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6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5577347"/>
                  </a:ext>
                </a:extLst>
              </a:tr>
              <a:tr h="156483">
                <a:tc>
                  <a:txBody>
                    <a:bodyPr/>
                    <a:lstStyle/>
                    <a:p>
                      <a:r>
                        <a:rPr lang="sk-SK" sz="900" b="1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  <a:t>015  </a:t>
                      </a:r>
                    </a:p>
                  </a:txBody>
                  <a:tcPr marL="26550" marR="26550" marT="13275" marB="132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6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900" b="0" dirty="0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  <a:t>|a cnb000444518</a:t>
                      </a:r>
                    </a:p>
                  </a:txBody>
                  <a:tcPr marL="26550" marR="26550" marT="13275" marB="132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6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1531252"/>
                  </a:ext>
                </a:extLst>
              </a:tr>
              <a:tr h="156483">
                <a:tc>
                  <a:txBody>
                    <a:bodyPr/>
                    <a:lstStyle/>
                    <a:p>
                      <a:r>
                        <a:rPr lang="sk-SK" sz="900" b="1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  <a:t>020  </a:t>
                      </a:r>
                    </a:p>
                  </a:txBody>
                  <a:tcPr marL="26550" marR="26550" marT="13275" marB="132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6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900" b="0" dirty="0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  <a:t>|q (Váz.) : |c Kčs 12,00</a:t>
                      </a:r>
                    </a:p>
                  </a:txBody>
                  <a:tcPr marL="26550" marR="26550" marT="13275" marB="132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6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5931503"/>
                  </a:ext>
                </a:extLst>
              </a:tr>
              <a:tr h="156483">
                <a:tc>
                  <a:txBody>
                    <a:bodyPr/>
                    <a:lstStyle/>
                    <a:p>
                      <a:r>
                        <a:rPr lang="sk-SK" sz="900" b="1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  <a:t>035  </a:t>
                      </a:r>
                    </a:p>
                  </a:txBody>
                  <a:tcPr marL="26550" marR="26550" marT="13275" marB="132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6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900" b="0" dirty="0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  <a:t>|a (</a:t>
                      </a:r>
                      <a:r>
                        <a:rPr lang="sk-SK" sz="900" b="0" dirty="0" err="1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  <a:t>OCoLC</a:t>
                      </a:r>
                      <a:r>
                        <a:rPr lang="sk-SK" sz="900" b="0" dirty="0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  <a:t>)42143495</a:t>
                      </a:r>
                    </a:p>
                  </a:txBody>
                  <a:tcPr marL="26550" marR="26550" marT="13275" marB="132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6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1268839"/>
                  </a:ext>
                </a:extLst>
              </a:tr>
              <a:tr h="156483">
                <a:tc>
                  <a:txBody>
                    <a:bodyPr/>
                    <a:lstStyle/>
                    <a:p>
                      <a:r>
                        <a:rPr lang="sk-SK" sz="900" b="1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  <a:t>040  </a:t>
                      </a:r>
                    </a:p>
                  </a:txBody>
                  <a:tcPr marL="26550" marR="26550" marT="13275" marB="132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6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900" b="0" dirty="0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  <a:t>|a ABA001 |b </a:t>
                      </a:r>
                      <a:r>
                        <a:rPr lang="sk-SK" sz="900" b="0" dirty="0" err="1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  <a:t>cze</a:t>
                      </a:r>
                      <a:r>
                        <a:rPr lang="sk-SK" sz="900" b="0" dirty="0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  <a:t> |c BOA001 |d ABA001</a:t>
                      </a:r>
                    </a:p>
                  </a:txBody>
                  <a:tcPr marL="26550" marR="26550" marT="13275" marB="132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6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7650185"/>
                  </a:ext>
                </a:extLst>
              </a:tr>
              <a:tr h="156483">
                <a:tc>
                  <a:txBody>
                    <a:bodyPr/>
                    <a:lstStyle/>
                    <a:p>
                      <a:r>
                        <a:rPr lang="sk-SK" sz="900" b="1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  <a:t>0410  </a:t>
                      </a:r>
                    </a:p>
                  </a:txBody>
                  <a:tcPr marL="26550" marR="26550" marT="13275" marB="132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6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900" b="0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  <a:t>|a cze |b eng |b fre |b ger |b rus</a:t>
                      </a:r>
                    </a:p>
                  </a:txBody>
                  <a:tcPr marL="26550" marR="26550" marT="13275" marB="132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6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6977601"/>
                  </a:ext>
                </a:extLst>
              </a:tr>
              <a:tr h="156483">
                <a:tc>
                  <a:txBody>
                    <a:bodyPr/>
                    <a:lstStyle/>
                    <a:p>
                      <a:r>
                        <a:rPr lang="sk-SK" sz="900" b="1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  <a:t>080  </a:t>
                      </a:r>
                    </a:p>
                  </a:txBody>
                  <a:tcPr marL="26550" marR="26550" marT="13275" marB="132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6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900" b="0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  <a:t>|a 02(437)(075.8) |2 undef</a:t>
                      </a:r>
                    </a:p>
                  </a:txBody>
                  <a:tcPr marL="26550" marR="26550" marT="13275" marB="132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6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2138548"/>
                  </a:ext>
                </a:extLst>
              </a:tr>
              <a:tr h="156483">
                <a:tc>
                  <a:txBody>
                    <a:bodyPr/>
                    <a:lstStyle/>
                    <a:p>
                      <a:r>
                        <a:rPr lang="sk-SK" sz="900" b="1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  <a:t>1001  </a:t>
                      </a:r>
                    </a:p>
                  </a:txBody>
                  <a:tcPr marL="26550" marR="26550" marT="13275" marB="132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6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900" b="0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  <a:t>|a Cejpek, Jiří, |d 1928-2005 |7 jk01020592 |4 aut</a:t>
                      </a:r>
                    </a:p>
                  </a:txBody>
                  <a:tcPr marL="26550" marR="26550" marT="13275" marB="132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6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6344294"/>
                  </a:ext>
                </a:extLst>
              </a:tr>
              <a:tr h="156483">
                <a:tc>
                  <a:txBody>
                    <a:bodyPr/>
                    <a:lstStyle/>
                    <a:p>
                      <a:r>
                        <a:rPr lang="sk-SK" sz="900" b="1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  <a:t>24510  </a:t>
                      </a:r>
                    </a:p>
                  </a:txBody>
                  <a:tcPr marL="26550" marR="26550" marT="13275" marB="132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6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900" b="0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  <a:t>|a Československé knihovnictví : |b poslání a organizace / |c Jiří Cejpek</a:t>
                      </a:r>
                    </a:p>
                  </a:txBody>
                  <a:tcPr marL="26550" marR="26550" marT="13275" marB="132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6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6134103"/>
                  </a:ext>
                </a:extLst>
              </a:tr>
              <a:tr h="156483">
                <a:tc>
                  <a:txBody>
                    <a:bodyPr/>
                    <a:lstStyle/>
                    <a:p>
                      <a:r>
                        <a:rPr lang="sk-SK" sz="900" b="1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  <a:t>250  </a:t>
                      </a:r>
                    </a:p>
                  </a:txBody>
                  <a:tcPr marL="26550" marR="26550" marT="13275" marB="132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6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900" b="0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  <a:t>|a 2., přeprac. vyd.</a:t>
                      </a:r>
                    </a:p>
                  </a:txBody>
                  <a:tcPr marL="26550" marR="26550" marT="13275" marB="132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6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7424221"/>
                  </a:ext>
                </a:extLst>
              </a:tr>
              <a:tr h="156483">
                <a:tc>
                  <a:txBody>
                    <a:bodyPr/>
                    <a:lstStyle/>
                    <a:p>
                      <a:r>
                        <a:rPr lang="sk-SK" sz="900" b="1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  <a:t>260  </a:t>
                      </a:r>
                    </a:p>
                  </a:txBody>
                  <a:tcPr marL="26550" marR="26550" marT="13275" marB="132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6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900" b="0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  <a:t>|a Praha : |b Státní pedagogické nakladatelství, |c 1967</a:t>
                      </a:r>
                    </a:p>
                  </a:txBody>
                  <a:tcPr marL="26550" marR="26550" marT="13275" marB="132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6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3125041"/>
                  </a:ext>
                </a:extLst>
              </a:tr>
              <a:tr h="156483">
                <a:tc>
                  <a:txBody>
                    <a:bodyPr/>
                    <a:lstStyle/>
                    <a:p>
                      <a:r>
                        <a:rPr lang="sk-SK" sz="900" b="1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  <a:t>300  </a:t>
                      </a:r>
                    </a:p>
                  </a:txBody>
                  <a:tcPr marL="26550" marR="26550" marT="13275" marB="132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6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900" b="0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  <a:t>|a 186 s., [4] s. obr. příl. : |b il. ; |c 21 cm</a:t>
                      </a:r>
                    </a:p>
                  </a:txBody>
                  <a:tcPr marL="26550" marR="26550" marT="13275" marB="132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6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71774"/>
                  </a:ext>
                </a:extLst>
              </a:tr>
              <a:tr h="156483">
                <a:tc>
                  <a:txBody>
                    <a:bodyPr/>
                    <a:lstStyle/>
                    <a:p>
                      <a:r>
                        <a:rPr lang="sk-SK" sz="900" b="1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  <a:t>4901  </a:t>
                      </a:r>
                    </a:p>
                  </a:txBody>
                  <a:tcPr marL="26550" marR="26550" marT="13275" marB="132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6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900" b="0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  <a:t>|a Učebnice pro vysoké školy</a:t>
                      </a:r>
                    </a:p>
                  </a:txBody>
                  <a:tcPr marL="26550" marR="26550" marT="13275" marB="132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6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1769222"/>
                  </a:ext>
                </a:extLst>
              </a:tr>
              <a:tr h="156483">
                <a:tc>
                  <a:txBody>
                    <a:bodyPr/>
                    <a:lstStyle/>
                    <a:p>
                      <a:r>
                        <a:rPr lang="sk-SK" sz="900" b="1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  <a:t>500  </a:t>
                      </a:r>
                    </a:p>
                  </a:txBody>
                  <a:tcPr marL="26550" marR="26550" marT="13275" marB="132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6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900" b="0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  <a:t>|a 3000 výt.</a:t>
                      </a:r>
                    </a:p>
                  </a:txBody>
                  <a:tcPr marL="26550" marR="26550" marT="13275" marB="132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6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9409847"/>
                  </a:ext>
                </a:extLst>
              </a:tr>
              <a:tr h="287588">
                <a:tc>
                  <a:txBody>
                    <a:bodyPr/>
                    <a:lstStyle/>
                    <a:p>
                      <a:r>
                        <a:rPr lang="sk-SK" sz="900" b="1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  <a:t>520  </a:t>
                      </a:r>
                    </a:p>
                  </a:txBody>
                  <a:tcPr marL="26550" marR="26550" marT="13275" marB="132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6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900" b="0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  <a:t>|a Do jednotlivých kapitol byly začleněny změny, ke kterým došlo v době od 1. vydání knihy v r. 1965. Zároveň byla připojena nová kapitola zabývající se otázkami vztahů mezi knihovnictvím, bibliografií a vědeckými informacemi.</a:t>
                      </a:r>
                    </a:p>
                  </a:txBody>
                  <a:tcPr marL="26550" marR="26550" marT="13275" marB="132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6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2887254"/>
                  </a:ext>
                </a:extLst>
              </a:tr>
              <a:tr h="156483">
                <a:tc>
                  <a:txBody>
                    <a:bodyPr/>
                    <a:lstStyle/>
                    <a:p>
                      <a:r>
                        <a:rPr lang="sk-SK" sz="900" b="1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  <a:t>546  </a:t>
                      </a:r>
                    </a:p>
                  </a:txBody>
                  <a:tcPr marL="26550" marR="26550" marT="13275" marB="132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6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900" b="0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  <a:t>|a Anglické, francouzské, německé a ruské resumé</a:t>
                      </a:r>
                    </a:p>
                  </a:txBody>
                  <a:tcPr marL="26550" marR="26550" marT="13275" marB="132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6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8467517"/>
                  </a:ext>
                </a:extLst>
              </a:tr>
              <a:tr h="156483">
                <a:tc>
                  <a:txBody>
                    <a:bodyPr/>
                    <a:lstStyle/>
                    <a:p>
                      <a:r>
                        <a:rPr lang="sk-SK" sz="900" b="1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  <a:t>830 0  </a:t>
                      </a:r>
                    </a:p>
                  </a:txBody>
                  <a:tcPr marL="26550" marR="26550" marT="13275" marB="132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6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900" b="0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  <a:t>|a Učebnice pro vysoké školy (Státní pedagogické nakladatelství) |0 s</a:t>
                      </a:r>
                    </a:p>
                  </a:txBody>
                  <a:tcPr marL="26550" marR="26550" marT="13275" marB="132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6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2204975"/>
                  </a:ext>
                </a:extLst>
              </a:tr>
              <a:tr h="156483">
                <a:tc>
                  <a:txBody>
                    <a:bodyPr/>
                    <a:lstStyle/>
                    <a:p>
                      <a:r>
                        <a:rPr lang="sk-SK" sz="900" b="1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85641  </a:t>
                      </a:r>
                    </a:p>
                  </a:txBody>
                  <a:tcPr marL="26550" marR="26550" marT="13275" marB="132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6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900" b="0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|u http://krameriusndk.nkp.cz/search/handle/uuid:5e75e6d0-8a87-11e3-997d-005056827e52 |y Digitalizovaný dokument</a:t>
                      </a:r>
                    </a:p>
                  </a:txBody>
                  <a:tcPr marL="26550" marR="26550" marT="13275" marB="132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6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5833371"/>
                  </a:ext>
                </a:extLst>
              </a:tr>
              <a:tr h="156483">
                <a:tc>
                  <a:txBody>
                    <a:bodyPr/>
                    <a:lstStyle/>
                    <a:p>
                      <a:r>
                        <a:rPr lang="sk-SK" sz="900" b="1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  <a:t>9101  </a:t>
                      </a:r>
                    </a:p>
                  </a:txBody>
                  <a:tcPr marL="26550" marR="26550" marT="13275" marB="132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6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900" b="0" dirty="0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  <a:t>|a ABA001</a:t>
                      </a:r>
                    </a:p>
                  </a:txBody>
                  <a:tcPr marL="26550" marR="26550" marT="13275" marB="132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6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481828"/>
                  </a:ext>
                </a:extLst>
              </a:tr>
              <a:tr h="156483">
                <a:tc>
                  <a:txBody>
                    <a:bodyPr/>
                    <a:lstStyle/>
                    <a:p>
                      <a:r>
                        <a:rPr lang="sk-SK" sz="900" b="1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  <a:t>920  </a:t>
                      </a:r>
                    </a:p>
                  </a:txBody>
                  <a:tcPr marL="26550" marR="26550" marT="13275" marB="132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6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900" b="0" dirty="0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  <a:t>|a gk48090482</a:t>
                      </a:r>
                    </a:p>
                  </a:txBody>
                  <a:tcPr marL="26550" marR="26550" marT="13275" marB="132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6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819081"/>
                  </a:ext>
                </a:extLst>
              </a:tr>
              <a:tr h="156483">
                <a:tc>
                  <a:txBody>
                    <a:bodyPr/>
                    <a:lstStyle/>
                    <a:p>
                      <a:r>
                        <a:rPr lang="sk-SK" sz="900" b="1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  <a:t>920  </a:t>
                      </a:r>
                    </a:p>
                  </a:txBody>
                  <a:tcPr marL="26550" marR="26550" marT="13275" marB="132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6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900" b="0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  <a:t>|a gk48090483</a:t>
                      </a:r>
                    </a:p>
                  </a:txBody>
                  <a:tcPr marL="26550" marR="26550" marT="13275" marB="132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6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3010405"/>
                  </a:ext>
                </a:extLst>
              </a:tr>
              <a:tr h="156483">
                <a:tc>
                  <a:txBody>
                    <a:bodyPr/>
                    <a:lstStyle/>
                    <a:p>
                      <a:r>
                        <a:rPr lang="sk-SK" sz="900" b="1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  <a:t>920  </a:t>
                      </a:r>
                    </a:p>
                  </a:txBody>
                  <a:tcPr marL="26550" marR="26550" marT="13275" marB="132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6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900" b="0" dirty="0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  <a:t>|a gk48090484</a:t>
                      </a:r>
                    </a:p>
                  </a:txBody>
                  <a:tcPr marL="26550" marR="26550" marT="13275" marB="132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6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2148394"/>
                  </a:ext>
                </a:extLst>
              </a:tr>
              <a:tr h="156483">
                <a:tc>
                  <a:txBody>
                    <a:bodyPr/>
                    <a:lstStyle/>
                    <a:p>
                      <a:r>
                        <a:rPr lang="sk-SK" sz="900" b="1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  <a:t>920  </a:t>
                      </a:r>
                    </a:p>
                  </a:txBody>
                  <a:tcPr marL="26550" marR="26550" marT="13275" marB="132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6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900" b="0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  <a:t>|a gk48090485</a:t>
                      </a:r>
                    </a:p>
                  </a:txBody>
                  <a:tcPr marL="26550" marR="26550" marT="13275" marB="132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6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2789350"/>
                  </a:ext>
                </a:extLst>
              </a:tr>
              <a:tr h="156483">
                <a:tc>
                  <a:txBody>
                    <a:bodyPr/>
                    <a:lstStyle/>
                    <a:p>
                      <a:r>
                        <a:rPr lang="sk-SK" sz="900" b="1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  <a:t>920  </a:t>
                      </a:r>
                    </a:p>
                  </a:txBody>
                  <a:tcPr marL="26550" marR="26550" marT="13275" marB="132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6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900" b="0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  <a:t>|a vsIV/90267</a:t>
                      </a:r>
                    </a:p>
                  </a:txBody>
                  <a:tcPr marL="26550" marR="26550" marT="13275" marB="132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6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020586"/>
                  </a:ext>
                </a:extLst>
              </a:tr>
              <a:tr h="156483">
                <a:tc>
                  <a:txBody>
                    <a:bodyPr/>
                    <a:lstStyle/>
                    <a:p>
                      <a:r>
                        <a:rPr lang="sk-SK" sz="900" b="1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  <a:t>920  </a:t>
                      </a:r>
                    </a:p>
                  </a:txBody>
                  <a:tcPr marL="26550" marR="26550" marT="13275" marB="132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6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900" b="0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  <a:t>|a vsIV/90268</a:t>
                      </a:r>
                    </a:p>
                  </a:txBody>
                  <a:tcPr marL="26550" marR="26550" marT="13275" marB="132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6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3281538"/>
                  </a:ext>
                </a:extLst>
              </a:tr>
              <a:tr h="156483">
                <a:tc>
                  <a:txBody>
                    <a:bodyPr/>
                    <a:lstStyle/>
                    <a:p>
                      <a:r>
                        <a:rPr lang="sk-SK" sz="900" b="1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  <a:t>964  </a:t>
                      </a:r>
                    </a:p>
                  </a:txBody>
                  <a:tcPr marL="26550" marR="26550" marT="13275" marB="132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6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900" b="0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  <a:t>|a Knihovnictví čs. - organizace a rozvoj - učebnice vysokoškol.</a:t>
                      </a:r>
                    </a:p>
                  </a:txBody>
                  <a:tcPr marL="26550" marR="26550" marT="13275" marB="132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6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3589406"/>
                  </a:ext>
                </a:extLst>
              </a:tr>
              <a:tr h="156483">
                <a:tc>
                  <a:txBody>
                    <a:bodyPr/>
                    <a:lstStyle/>
                    <a:p>
                      <a:r>
                        <a:rPr lang="sk-SK" sz="900" b="1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  <a:t>SYS  </a:t>
                      </a:r>
                    </a:p>
                  </a:txBody>
                  <a:tcPr marL="26550" marR="26550" marT="13275" marB="132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6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900" b="0" dirty="0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  <a:t>000444518</a:t>
                      </a:r>
                    </a:p>
                  </a:txBody>
                  <a:tcPr marL="26550" marR="26550" marT="13275" marB="132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6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5172585"/>
                  </a:ext>
                </a:extLst>
              </a:tr>
            </a:tbl>
          </a:graphicData>
        </a:graphic>
      </p:graphicFrame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12A19AC7-3E3F-446D-AC0E-9FEB871F90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DA691F6-4A63-42E4-90E9-69A6FC45C189}" type="datetime1">
              <a:rPr lang="sk-SK" smtClean="0"/>
              <a:t>7. 12. 2020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3600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2B4253-DFCB-4753-82CC-A9B172F29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dirty="0"/>
              <a:t>Zdrojový kód stránky s počítačovým záznamom (HTML)- časť</a:t>
            </a:r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0EF25136-68CF-4020-A03C-3010B0754D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560904" y="2103120"/>
            <a:ext cx="2564295" cy="3749040"/>
          </a:xfrm>
        </p:spPr>
        <p:txBody>
          <a:bodyPr/>
          <a:lstStyle/>
          <a:p>
            <a:r>
              <a:rPr lang="sk-SK" sz="1000" dirty="0" err="1"/>
              <a:t>view-source:https</a:t>
            </a:r>
            <a:r>
              <a:rPr lang="sk-SK" sz="1000" dirty="0"/>
              <a:t>://aleph.nkp.cz/F/QHRV4FA9CRC1L2QQ3TPBK8PN8J3E4J7SGC2DG8LRDHHT3I2YF2-26125?func=</a:t>
            </a:r>
            <a:r>
              <a:rPr lang="sk-SK" sz="1000" dirty="0" err="1"/>
              <a:t>full-set-set&amp;set_number</a:t>
            </a:r>
            <a:r>
              <a:rPr lang="sk-SK" sz="1000" dirty="0"/>
              <a:t>=148913&amp;set_entry=000003&amp;format=001</a:t>
            </a:r>
          </a:p>
          <a:p>
            <a:endParaRPr lang="en-US" dirty="0"/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2A5CBAC9-8930-41FE-88C9-D3DC5DBCAE5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256794" y="6035040"/>
            <a:ext cx="2893045" cy="365760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spcAft>
                <a:spcPts val="600"/>
              </a:spcAft>
            </a:pPr>
            <a:fld id="{E41E41EE-338C-4BCD-86E5-B220F9FCBFB8}" type="datetime1">
              <a:rPr lang="sk-SK" smtClean="0"/>
              <a:pPr>
                <a:spcAft>
                  <a:spcPts val="600"/>
                </a:spcAft>
              </a:pPr>
              <a:t>7. 12. 2020</a:t>
            </a:fld>
            <a:endParaRPr lang="en-US"/>
          </a:p>
        </p:txBody>
      </p:sp>
      <p:graphicFrame>
        <p:nvGraphicFramePr>
          <p:cNvPr id="8" name="Tabuľka 7">
            <a:extLst>
              <a:ext uri="{FF2B5EF4-FFF2-40B4-BE49-F238E27FC236}">
                <a16:creationId xmlns:a16="http://schemas.microsoft.com/office/drawing/2014/main" id="{746FA0E9-CACA-4873-90EE-EC488BA44E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4333988"/>
              </p:ext>
            </p:extLst>
          </p:nvPr>
        </p:nvGraphicFramePr>
        <p:xfrm>
          <a:off x="516835" y="1921566"/>
          <a:ext cx="7487478" cy="4330694"/>
        </p:xfrm>
        <a:graphic>
          <a:graphicData uri="http://schemas.openxmlformats.org/drawingml/2006/table">
            <a:tbl>
              <a:tblPr/>
              <a:tblGrid>
                <a:gridCol w="7487478">
                  <a:extLst>
                    <a:ext uri="{9D8B030D-6E8A-4147-A177-3AD203B41FA5}">
                      <a16:colId xmlns:a16="http://schemas.microsoft.com/office/drawing/2014/main" val="3268105788"/>
                    </a:ext>
                  </a:extLst>
                </a:gridCol>
              </a:tblGrid>
              <a:tr h="171684">
                <a:tc>
                  <a:txBody>
                    <a:bodyPr/>
                    <a:lstStyle/>
                    <a:p>
                      <a:endParaRPr lang="sk-SK" sz="1000" dirty="0"/>
                    </a:p>
                  </a:txBody>
                  <a:tcPr marL="15713" marR="15713" marT="7857" marB="7857">
                    <a:lnL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254735133"/>
                  </a:ext>
                </a:extLst>
              </a:tr>
              <a:tr h="171684">
                <a:tc>
                  <a:txBody>
                    <a:bodyPr/>
                    <a:lstStyle/>
                    <a:p>
                      <a:r>
                        <a:rPr lang="sk-SK" sz="1000" dirty="0"/>
                        <a:t>&lt;</a:t>
                      </a:r>
                      <a:r>
                        <a:rPr lang="sk-SK" sz="1000" dirty="0" err="1"/>
                        <a:t>tr</a:t>
                      </a:r>
                      <a:r>
                        <a:rPr lang="sk-SK" sz="1000" dirty="0"/>
                        <a:t> </a:t>
                      </a:r>
                      <a:r>
                        <a:rPr lang="sk-SK" sz="1000" dirty="0" err="1"/>
                        <a:t>valign</a:t>
                      </a:r>
                      <a:r>
                        <a:rPr lang="sk-SK" sz="1000" dirty="0"/>
                        <a:t>=top&gt; </a:t>
                      </a:r>
                    </a:p>
                  </a:txBody>
                  <a:tcPr marL="15713" marR="15713" marT="7857" marB="7857" anchor="ctr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9017685"/>
                  </a:ext>
                </a:extLst>
              </a:tr>
              <a:tr h="171684">
                <a:tc>
                  <a:txBody>
                    <a:bodyPr/>
                    <a:lstStyle/>
                    <a:p>
                      <a:r>
                        <a:rPr lang="en-US" sz="1000" dirty="0"/>
                        <a:t>&lt;td class=td1 id=bold width="10%" </a:t>
                      </a:r>
                      <a:r>
                        <a:rPr lang="en-US" sz="1000" dirty="0" err="1"/>
                        <a:t>nowrap</a:t>
                      </a:r>
                      <a:r>
                        <a:rPr lang="en-US" sz="1000" dirty="0"/>
                        <a:t>&gt;1001&lt;/td&gt; </a:t>
                      </a:r>
                    </a:p>
                  </a:txBody>
                  <a:tcPr marL="15713" marR="15713" marT="7857" marB="78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2663301"/>
                  </a:ext>
                </a:extLst>
              </a:tr>
              <a:tr h="171684">
                <a:tc>
                  <a:txBody>
                    <a:bodyPr/>
                    <a:lstStyle/>
                    <a:p>
                      <a:r>
                        <a:rPr lang="sk-SK" sz="1000" dirty="0"/>
                        <a:t>&lt;</a:t>
                      </a:r>
                      <a:r>
                        <a:rPr lang="sk-SK" sz="1000" dirty="0" err="1"/>
                        <a:t>td</a:t>
                      </a:r>
                      <a:r>
                        <a:rPr lang="sk-SK" sz="1000" dirty="0"/>
                        <a:t> </a:t>
                      </a:r>
                      <a:r>
                        <a:rPr lang="sk-SK" sz="1000" dirty="0" err="1"/>
                        <a:t>class</a:t>
                      </a:r>
                      <a:r>
                        <a:rPr lang="sk-SK" sz="1000" dirty="0"/>
                        <a:t>=td1&gt;|a </a:t>
                      </a:r>
                      <a:r>
                        <a:rPr lang="sk-SK" sz="1000" dirty="0" err="1">
                          <a:solidFill>
                            <a:schemeClr val="accent2"/>
                          </a:solidFill>
                        </a:rPr>
                        <a:t>Cejpek</a:t>
                      </a:r>
                      <a:r>
                        <a:rPr lang="sk-SK" sz="1000" dirty="0">
                          <a:solidFill>
                            <a:schemeClr val="accent2"/>
                          </a:solidFill>
                        </a:rPr>
                        <a:t>, </a:t>
                      </a:r>
                      <a:r>
                        <a:rPr lang="sk-SK" sz="1000" dirty="0" err="1">
                          <a:solidFill>
                            <a:schemeClr val="accent2"/>
                          </a:solidFill>
                        </a:rPr>
                        <a:t>Jiří</a:t>
                      </a:r>
                      <a:r>
                        <a:rPr lang="sk-SK" sz="1000" dirty="0">
                          <a:solidFill>
                            <a:schemeClr val="accent2"/>
                          </a:solidFill>
                        </a:rPr>
                        <a:t>, </a:t>
                      </a:r>
                      <a:r>
                        <a:rPr lang="sk-SK" sz="1000" dirty="0"/>
                        <a:t>|d </a:t>
                      </a:r>
                      <a:r>
                        <a:rPr lang="sk-SK" sz="1000" dirty="0">
                          <a:solidFill>
                            <a:schemeClr val="accent2"/>
                          </a:solidFill>
                        </a:rPr>
                        <a:t>1928-2005</a:t>
                      </a:r>
                      <a:r>
                        <a:rPr lang="sk-SK" sz="1000" dirty="0"/>
                        <a:t> |7 jk01020592 |4 aut&lt;/</a:t>
                      </a:r>
                      <a:r>
                        <a:rPr lang="sk-SK" sz="1000" dirty="0" err="1"/>
                        <a:t>td</a:t>
                      </a:r>
                      <a:r>
                        <a:rPr lang="sk-SK" sz="1000" dirty="0"/>
                        <a:t>&gt; </a:t>
                      </a:r>
                    </a:p>
                  </a:txBody>
                  <a:tcPr marL="15713" marR="15713" marT="7857" marB="78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4921532"/>
                  </a:ext>
                </a:extLst>
              </a:tr>
              <a:tr h="171684">
                <a:tc>
                  <a:txBody>
                    <a:bodyPr/>
                    <a:lstStyle/>
                    <a:p>
                      <a:r>
                        <a:rPr lang="sk-SK" sz="1000" dirty="0"/>
                        <a:t>&lt;/</a:t>
                      </a:r>
                      <a:r>
                        <a:rPr lang="sk-SK" sz="1000" dirty="0" err="1"/>
                        <a:t>tr</a:t>
                      </a:r>
                      <a:r>
                        <a:rPr lang="sk-SK" sz="1000" dirty="0"/>
                        <a:t>&gt; </a:t>
                      </a:r>
                    </a:p>
                  </a:txBody>
                  <a:tcPr marL="15713" marR="15713" marT="7857" marB="78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6301989"/>
                  </a:ext>
                </a:extLst>
              </a:tr>
              <a:tr h="171684">
                <a:tc>
                  <a:txBody>
                    <a:bodyPr/>
                    <a:lstStyle/>
                    <a:p>
                      <a:r>
                        <a:rPr lang="sk-SK" sz="1000" dirty="0"/>
                        <a:t>&lt;!-- </a:t>
                      </a:r>
                      <a:r>
                        <a:rPr lang="sk-SK" sz="1000" dirty="0" err="1"/>
                        <a:t>filename</a:t>
                      </a:r>
                      <a:r>
                        <a:rPr lang="sk-SK" sz="1000" dirty="0"/>
                        <a:t>: full-000-body --&gt; </a:t>
                      </a:r>
                    </a:p>
                  </a:txBody>
                  <a:tcPr marL="15713" marR="15713" marT="7857" marB="78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8359831"/>
                  </a:ext>
                </a:extLst>
              </a:tr>
              <a:tr h="171684">
                <a:tc>
                  <a:txBody>
                    <a:bodyPr/>
                    <a:lstStyle/>
                    <a:p>
                      <a:r>
                        <a:rPr lang="sk-SK" sz="1000" dirty="0"/>
                        <a:t>&lt;</a:t>
                      </a:r>
                      <a:r>
                        <a:rPr lang="sk-SK" sz="1000" dirty="0" err="1"/>
                        <a:t>tr</a:t>
                      </a:r>
                      <a:r>
                        <a:rPr lang="sk-SK" sz="1000" dirty="0"/>
                        <a:t> </a:t>
                      </a:r>
                      <a:r>
                        <a:rPr lang="sk-SK" sz="1000" dirty="0" err="1"/>
                        <a:t>valign</a:t>
                      </a:r>
                      <a:r>
                        <a:rPr lang="sk-SK" sz="1000" dirty="0"/>
                        <a:t>=top&gt; </a:t>
                      </a:r>
                    </a:p>
                  </a:txBody>
                  <a:tcPr marL="15713" marR="15713" marT="7857" marB="78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3857707"/>
                  </a:ext>
                </a:extLst>
              </a:tr>
              <a:tr h="171684">
                <a:tc>
                  <a:txBody>
                    <a:bodyPr/>
                    <a:lstStyle/>
                    <a:p>
                      <a:r>
                        <a:rPr lang="en-US" sz="1000"/>
                        <a:t>&lt;td class=td1 id=bold width="10%" nowrap&gt;24510&lt;/td&gt; </a:t>
                      </a:r>
                    </a:p>
                  </a:txBody>
                  <a:tcPr marL="15713" marR="15713" marT="7857" marB="78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5002082"/>
                  </a:ext>
                </a:extLst>
              </a:tr>
              <a:tr h="171684">
                <a:tc>
                  <a:txBody>
                    <a:bodyPr/>
                    <a:lstStyle/>
                    <a:p>
                      <a:r>
                        <a:rPr lang="sk-SK" sz="1000" dirty="0"/>
                        <a:t>&lt;</a:t>
                      </a:r>
                      <a:r>
                        <a:rPr lang="sk-SK" sz="1000" dirty="0" err="1"/>
                        <a:t>td</a:t>
                      </a:r>
                      <a:r>
                        <a:rPr lang="sk-SK" sz="1000" dirty="0"/>
                        <a:t> </a:t>
                      </a:r>
                      <a:r>
                        <a:rPr lang="sk-SK" sz="1000" dirty="0" err="1"/>
                        <a:t>class</a:t>
                      </a:r>
                      <a:r>
                        <a:rPr lang="sk-SK" sz="1000" dirty="0"/>
                        <a:t>=td1&gt;|a </a:t>
                      </a:r>
                      <a:r>
                        <a:rPr lang="sk-SK" sz="1000" dirty="0">
                          <a:solidFill>
                            <a:schemeClr val="accent2"/>
                          </a:solidFill>
                        </a:rPr>
                        <a:t>Československé </a:t>
                      </a:r>
                      <a:r>
                        <a:rPr lang="sk-SK" sz="1000" dirty="0" err="1">
                          <a:solidFill>
                            <a:schemeClr val="accent2"/>
                          </a:solidFill>
                        </a:rPr>
                        <a:t>knihovnictví</a:t>
                      </a:r>
                      <a:r>
                        <a:rPr lang="sk-SK" sz="1000" dirty="0">
                          <a:solidFill>
                            <a:schemeClr val="accent2"/>
                          </a:solidFill>
                        </a:rPr>
                        <a:t> </a:t>
                      </a:r>
                      <a:r>
                        <a:rPr lang="sk-SK" sz="1000" dirty="0"/>
                        <a:t>: |b </a:t>
                      </a:r>
                      <a:r>
                        <a:rPr lang="sk-SK" sz="1000" dirty="0" err="1">
                          <a:solidFill>
                            <a:schemeClr val="accent2"/>
                          </a:solidFill>
                        </a:rPr>
                        <a:t>poslání</a:t>
                      </a:r>
                      <a:r>
                        <a:rPr lang="sk-SK" sz="1000" dirty="0">
                          <a:solidFill>
                            <a:schemeClr val="accent2"/>
                          </a:solidFill>
                        </a:rPr>
                        <a:t> a </a:t>
                      </a:r>
                      <a:r>
                        <a:rPr lang="sk-SK" sz="1000" dirty="0" err="1">
                          <a:solidFill>
                            <a:schemeClr val="accent2"/>
                          </a:solidFill>
                        </a:rPr>
                        <a:t>organizace</a:t>
                      </a:r>
                      <a:r>
                        <a:rPr lang="sk-SK" sz="1000" dirty="0">
                          <a:solidFill>
                            <a:schemeClr val="accent2"/>
                          </a:solidFill>
                        </a:rPr>
                        <a:t> </a:t>
                      </a:r>
                      <a:r>
                        <a:rPr lang="sk-SK" sz="1000" dirty="0"/>
                        <a:t>/ |c </a:t>
                      </a:r>
                      <a:r>
                        <a:rPr lang="sk-SK" sz="1000" dirty="0" err="1">
                          <a:solidFill>
                            <a:schemeClr val="accent2"/>
                          </a:solidFill>
                        </a:rPr>
                        <a:t>Jiří</a:t>
                      </a:r>
                      <a:r>
                        <a:rPr lang="sk-SK" sz="1000" dirty="0">
                          <a:solidFill>
                            <a:schemeClr val="accent2"/>
                          </a:solidFill>
                        </a:rPr>
                        <a:t> </a:t>
                      </a:r>
                      <a:r>
                        <a:rPr lang="sk-SK" sz="1000" dirty="0" err="1">
                          <a:solidFill>
                            <a:schemeClr val="accent2"/>
                          </a:solidFill>
                        </a:rPr>
                        <a:t>Cejpek</a:t>
                      </a:r>
                      <a:r>
                        <a:rPr lang="sk-SK" sz="1000" dirty="0"/>
                        <a:t>&lt;/</a:t>
                      </a:r>
                      <a:r>
                        <a:rPr lang="sk-SK" sz="1000" dirty="0" err="1"/>
                        <a:t>td</a:t>
                      </a:r>
                      <a:r>
                        <a:rPr lang="sk-SK" sz="1000" dirty="0"/>
                        <a:t>&gt; </a:t>
                      </a:r>
                    </a:p>
                  </a:txBody>
                  <a:tcPr marL="15713" marR="15713" marT="7857" marB="78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4447017"/>
                  </a:ext>
                </a:extLst>
              </a:tr>
              <a:tr h="171684">
                <a:tc>
                  <a:txBody>
                    <a:bodyPr/>
                    <a:lstStyle/>
                    <a:p>
                      <a:r>
                        <a:rPr lang="sk-SK" sz="1000" dirty="0"/>
                        <a:t>&lt;/</a:t>
                      </a:r>
                      <a:r>
                        <a:rPr lang="sk-SK" sz="1000" dirty="0" err="1"/>
                        <a:t>tr</a:t>
                      </a:r>
                      <a:r>
                        <a:rPr lang="sk-SK" sz="1000" dirty="0"/>
                        <a:t>&gt; </a:t>
                      </a:r>
                    </a:p>
                  </a:txBody>
                  <a:tcPr marL="15713" marR="15713" marT="7857" marB="78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9875159"/>
                  </a:ext>
                </a:extLst>
              </a:tr>
              <a:tr h="171684">
                <a:tc>
                  <a:txBody>
                    <a:bodyPr/>
                    <a:lstStyle/>
                    <a:p>
                      <a:r>
                        <a:rPr lang="sk-SK" sz="1000" dirty="0"/>
                        <a:t>&lt;!-- </a:t>
                      </a:r>
                      <a:r>
                        <a:rPr lang="sk-SK" sz="1000" dirty="0" err="1"/>
                        <a:t>filename</a:t>
                      </a:r>
                      <a:r>
                        <a:rPr lang="sk-SK" sz="1000" dirty="0"/>
                        <a:t>: full-000-body --&gt; </a:t>
                      </a:r>
                    </a:p>
                  </a:txBody>
                  <a:tcPr marL="15713" marR="15713" marT="7857" marB="78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8442559"/>
                  </a:ext>
                </a:extLst>
              </a:tr>
              <a:tr h="171684">
                <a:tc>
                  <a:txBody>
                    <a:bodyPr/>
                    <a:lstStyle/>
                    <a:p>
                      <a:r>
                        <a:rPr lang="sk-SK" sz="1000" dirty="0"/>
                        <a:t>&lt;</a:t>
                      </a:r>
                      <a:r>
                        <a:rPr lang="sk-SK" sz="1000" dirty="0" err="1"/>
                        <a:t>tr</a:t>
                      </a:r>
                      <a:r>
                        <a:rPr lang="sk-SK" sz="1000" dirty="0"/>
                        <a:t> </a:t>
                      </a:r>
                      <a:r>
                        <a:rPr lang="sk-SK" sz="1000" dirty="0" err="1"/>
                        <a:t>valign</a:t>
                      </a:r>
                      <a:r>
                        <a:rPr lang="sk-SK" sz="1000" dirty="0"/>
                        <a:t>=top&gt; </a:t>
                      </a:r>
                    </a:p>
                  </a:txBody>
                  <a:tcPr marL="15713" marR="15713" marT="7857" marB="78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7796184"/>
                  </a:ext>
                </a:extLst>
              </a:tr>
              <a:tr h="171684">
                <a:tc>
                  <a:txBody>
                    <a:bodyPr/>
                    <a:lstStyle/>
                    <a:p>
                      <a:r>
                        <a:rPr lang="en-US" sz="1000"/>
                        <a:t>&lt;td class=td1 id=bold width="10%" nowrap&gt;250&lt;/td&gt; </a:t>
                      </a:r>
                    </a:p>
                  </a:txBody>
                  <a:tcPr marL="15713" marR="15713" marT="7857" marB="78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5990554"/>
                  </a:ext>
                </a:extLst>
              </a:tr>
              <a:tr h="171684">
                <a:tc>
                  <a:txBody>
                    <a:bodyPr/>
                    <a:lstStyle/>
                    <a:p>
                      <a:r>
                        <a:rPr lang="sk-SK" sz="1000" dirty="0"/>
                        <a:t>&lt;</a:t>
                      </a:r>
                      <a:r>
                        <a:rPr lang="sk-SK" sz="1000" dirty="0" err="1"/>
                        <a:t>td</a:t>
                      </a:r>
                      <a:r>
                        <a:rPr lang="sk-SK" sz="1000" dirty="0"/>
                        <a:t> </a:t>
                      </a:r>
                      <a:r>
                        <a:rPr lang="sk-SK" sz="1000" dirty="0" err="1"/>
                        <a:t>class</a:t>
                      </a:r>
                      <a:r>
                        <a:rPr lang="sk-SK" sz="1000" dirty="0"/>
                        <a:t>=td1&gt;|a </a:t>
                      </a:r>
                      <a:r>
                        <a:rPr lang="sk-SK" sz="1000" dirty="0">
                          <a:solidFill>
                            <a:schemeClr val="accent2"/>
                          </a:solidFill>
                        </a:rPr>
                        <a:t>2., </a:t>
                      </a:r>
                      <a:r>
                        <a:rPr lang="sk-SK" sz="1000" dirty="0" err="1">
                          <a:solidFill>
                            <a:schemeClr val="accent2"/>
                          </a:solidFill>
                        </a:rPr>
                        <a:t>přeprac</a:t>
                      </a:r>
                      <a:r>
                        <a:rPr lang="sk-SK" sz="1000" dirty="0">
                          <a:solidFill>
                            <a:schemeClr val="accent2"/>
                          </a:solidFill>
                        </a:rPr>
                        <a:t>. vyd</a:t>
                      </a:r>
                      <a:r>
                        <a:rPr lang="sk-SK" sz="1000" dirty="0"/>
                        <a:t>.&lt;/</a:t>
                      </a:r>
                      <a:r>
                        <a:rPr lang="sk-SK" sz="1000" dirty="0" err="1"/>
                        <a:t>td</a:t>
                      </a:r>
                      <a:r>
                        <a:rPr lang="sk-SK" sz="1000" dirty="0"/>
                        <a:t>&gt; </a:t>
                      </a:r>
                    </a:p>
                  </a:txBody>
                  <a:tcPr marL="15713" marR="15713" marT="7857" marB="78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2802648"/>
                  </a:ext>
                </a:extLst>
              </a:tr>
              <a:tr h="171684">
                <a:tc>
                  <a:txBody>
                    <a:bodyPr/>
                    <a:lstStyle/>
                    <a:p>
                      <a:r>
                        <a:rPr lang="sk-SK" sz="1000"/>
                        <a:t>&lt;/tr&gt; </a:t>
                      </a:r>
                    </a:p>
                  </a:txBody>
                  <a:tcPr marL="15713" marR="15713" marT="7857" marB="78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3969789"/>
                  </a:ext>
                </a:extLst>
              </a:tr>
              <a:tr h="171684">
                <a:tc>
                  <a:txBody>
                    <a:bodyPr/>
                    <a:lstStyle/>
                    <a:p>
                      <a:r>
                        <a:rPr lang="sk-SK" sz="1000" dirty="0"/>
                        <a:t>&lt;!-- </a:t>
                      </a:r>
                      <a:r>
                        <a:rPr lang="sk-SK" sz="1000" dirty="0" err="1"/>
                        <a:t>filename</a:t>
                      </a:r>
                      <a:r>
                        <a:rPr lang="sk-SK" sz="1000" dirty="0"/>
                        <a:t>: full-000-body --&gt; </a:t>
                      </a:r>
                    </a:p>
                  </a:txBody>
                  <a:tcPr marL="15713" marR="15713" marT="7857" marB="78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4146161"/>
                  </a:ext>
                </a:extLst>
              </a:tr>
              <a:tr h="171684">
                <a:tc>
                  <a:txBody>
                    <a:bodyPr/>
                    <a:lstStyle/>
                    <a:p>
                      <a:r>
                        <a:rPr lang="sk-SK" sz="1000" dirty="0"/>
                        <a:t>&lt;</a:t>
                      </a:r>
                      <a:r>
                        <a:rPr lang="sk-SK" sz="1000" dirty="0" err="1"/>
                        <a:t>tr</a:t>
                      </a:r>
                      <a:r>
                        <a:rPr lang="sk-SK" sz="1000" dirty="0"/>
                        <a:t> </a:t>
                      </a:r>
                      <a:r>
                        <a:rPr lang="sk-SK" sz="1000" dirty="0" err="1"/>
                        <a:t>valign</a:t>
                      </a:r>
                      <a:r>
                        <a:rPr lang="sk-SK" sz="1000" dirty="0"/>
                        <a:t>=top&gt; </a:t>
                      </a:r>
                    </a:p>
                  </a:txBody>
                  <a:tcPr marL="15713" marR="15713" marT="7857" marB="78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7702201"/>
                  </a:ext>
                </a:extLst>
              </a:tr>
              <a:tr h="171684">
                <a:tc>
                  <a:txBody>
                    <a:bodyPr/>
                    <a:lstStyle/>
                    <a:p>
                      <a:r>
                        <a:rPr lang="en-US" sz="1000"/>
                        <a:t>&lt;td class=td1 id=bold width="10%" nowrap&gt;260&lt;/td&gt; </a:t>
                      </a:r>
                    </a:p>
                  </a:txBody>
                  <a:tcPr marL="15713" marR="15713" marT="7857" marB="78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3235080"/>
                  </a:ext>
                </a:extLst>
              </a:tr>
              <a:tr h="171684">
                <a:tc>
                  <a:txBody>
                    <a:bodyPr/>
                    <a:lstStyle/>
                    <a:p>
                      <a:r>
                        <a:rPr lang="sk-SK" sz="1000" dirty="0"/>
                        <a:t>&lt;</a:t>
                      </a:r>
                      <a:r>
                        <a:rPr lang="sk-SK" sz="1000" dirty="0" err="1"/>
                        <a:t>td</a:t>
                      </a:r>
                      <a:r>
                        <a:rPr lang="sk-SK" sz="1000" dirty="0"/>
                        <a:t> </a:t>
                      </a:r>
                      <a:r>
                        <a:rPr lang="sk-SK" sz="1000" dirty="0" err="1"/>
                        <a:t>class</a:t>
                      </a:r>
                      <a:r>
                        <a:rPr lang="sk-SK" sz="1000" dirty="0"/>
                        <a:t>=td1&gt;|a </a:t>
                      </a:r>
                      <a:r>
                        <a:rPr lang="sk-SK" sz="1000" dirty="0">
                          <a:solidFill>
                            <a:schemeClr val="accent2"/>
                          </a:solidFill>
                        </a:rPr>
                        <a:t>Praha </a:t>
                      </a:r>
                      <a:r>
                        <a:rPr lang="sk-SK" sz="1000" dirty="0"/>
                        <a:t>: |b </a:t>
                      </a:r>
                      <a:r>
                        <a:rPr lang="sk-SK" sz="1000" dirty="0" err="1">
                          <a:solidFill>
                            <a:schemeClr val="accent2"/>
                          </a:solidFill>
                        </a:rPr>
                        <a:t>Státní</a:t>
                      </a:r>
                      <a:r>
                        <a:rPr lang="sk-SK" sz="1000" dirty="0">
                          <a:solidFill>
                            <a:schemeClr val="accent2"/>
                          </a:solidFill>
                        </a:rPr>
                        <a:t> pedagogické </a:t>
                      </a:r>
                      <a:r>
                        <a:rPr lang="sk-SK" sz="1000" dirty="0" err="1">
                          <a:solidFill>
                            <a:schemeClr val="accent2"/>
                          </a:solidFill>
                        </a:rPr>
                        <a:t>nakladatelství</a:t>
                      </a:r>
                      <a:r>
                        <a:rPr lang="sk-SK" sz="1000" dirty="0"/>
                        <a:t>, |c </a:t>
                      </a:r>
                      <a:r>
                        <a:rPr lang="sk-SK" sz="1000" dirty="0">
                          <a:solidFill>
                            <a:schemeClr val="accent2"/>
                          </a:solidFill>
                        </a:rPr>
                        <a:t>1967</a:t>
                      </a:r>
                      <a:r>
                        <a:rPr lang="sk-SK" sz="1000" dirty="0"/>
                        <a:t>&lt;/</a:t>
                      </a:r>
                      <a:r>
                        <a:rPr lang="sk-SK" sz="1000" dirty="0" err="1"/>
                        <a:t>td</a:t>
                      </a:r>
                      <a:r>
                        <a:rPr lang="sk-SK" sz="1000" dirty="0"/>
                        <a:t>&gt; </a:t>
                      </a:r>
                    </a:p>
                  </a:txBody>
                  <a:tcPr marL="15713" marR="15713" marT="7857" marB="78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8892723"/>
                  </a:ext>
                </a:extLst>
              </a:tr>
              <a:tr h="171684">
                <a:tc>
                  <a:txBody>
                    <a:bodyPr/>
                    <a:lstStyle/>
                    <a:p>
                      <a:r>
                        <a:rPr lang="sk-SK" sz="1000"/>
                        <a:t>&lt;/tr&gt; </a:t>
                      </a:r>
                    </a:p>
                  </a:txBody>
                  <a:tcPr marL="15713" marR="15713" marT="7857" marB="78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2661989"/>
                  </a:ext>
                </a:extLst>
              </a:tr>
              <a:tr h="171684">
                <a:tc>
                  <a:txBody>
                    <a:bodyPr/>
                    <a:lstStyle/>
                    <a:p>
                      <a:r>
                        <a:rPr lang="sk-SK" sz="1000" dirty="0"/>
                        <a:t>&lt;!-- </a:t>
                      </a:r>
                      <a:r>
                        <a:rPr lang="sk-SK" sz="1000" dirty="0" err="1"/>
                        <a:t>filename</a:t>
                      </a:r>
                      <a:r>
                        <a:rPr lang="sk-SK" sz="1000" dirty="0"/>
                        <a:t>: full-000-body --&gt; </a:t>
                      </a:r>
                    </a:p>
                  </a:txBody>
                  <a:tcPr marL="15713" marR="15713" marT="7857" marB="78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8930664"/>
                  </a:ext>
                </a:extLst>
              </a:tr>
              <a:tr h="171684">
                <a:tc>
                  <a:txBody>
                    <a:bodyPr/>
                    <a:lstStyle/>
                    <a:p>
                      <a:r>
                        <a:rPr lang="sk-SK" sz="1000" dirty="0"/>
                        <a:t>&lt;</a:t>
                      </a:r>
                      <a:r>
                        <a:rPr lang="sk-SK" sz="1000" dirty="0" err="1"/>
                        <a:t>tr</a:t>
                      </a:r>
                      <a:r>
                        <a:rPr lang="sk-SK" sz="1000" dirty="0"/>
                        <a:t> </a:t>
                      </a:r>
                      <a:r>
                        <a:rPr lang="sk-SK" sz="1000" dirty="0" err="1"/>
                        <a:t>valign</a:t>
                      </a:r>
                      <a:r>
                        <a:rPr lang="sk-SK" sz="1000" dirty="0"/>
                        <a:t>=top&gt; </a:t>
                      </a:r>
                    </a:p>
                  </a:txBody>
                  <a:tcPr marL="15713" marR="15713" marT="7857" marB="78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406724"/>
                  </a:ext>
                </a:extLst>
              </a:tr>
              <a:tr h="210278">
                <a:tc>
                  <a:txBody>
                    <a:bodyPr/>
                    <a:lstStyle/>
                    <a:p>
                      <a:r>
                        <a:rPr lang="en-US" sz="1000"/>
                        <a:t>&lt;td class=td1 id=bold width="10%" nowrap&gt;300&lt;/td&gt; </a:t>
                      </a:r>
                    </a:p>
                  </a:txBody>
                  <a:tcPr marL="15713" marR="15713" marT="7857" marB="78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9944284"/>
                  </a:ext>
                </a:extLst>
              </a:tr>
              <a:tr h="171684">
                <a:tc>
                  <a:txBody>
                    <a:bodyPr/>
                    <a:lstStyle/>
                    <a:p>
                      <a:r>
                        <a:rPr lang="sk-SK" sz="1000" dirty="0"/>
                        <a:t>&lt;</a:t>
                      </a:r>
                      <a:r>
                        <a:rPr lang="sk-SK" sz="1000" dirty="0" err="1"/>
                        <a:t>td</a:t>
                      </a:r>
                      <a:r>
                        <a:rPr lang="sk-SK" sz="1000" dirty="0"/>
                        <a:t> </a:t>
                      </a:r>
                      <a:r>
                        <a:rPr lang="sk-SK" sz="1000" dirty="0" err="1"/>
                        <a:t>class</a:t>
                      </a:r>
                      <a:r>
                        <a:rPr lang="sk-SK" sz="1000" dirty="0"/>
                        <a:t>=td1&gt;|a </a:t>
                      </a:r>
                      <a:r>
                        <a:rPr lang="sk-SK" sz="1000" dirty="0">
                          <a:solidFill>
                            <a:schemeClr val="accent2"/>
                          </a:solidFill>
                        </a:rPr>
                        <a:t>186 s., [4] s. obr. </a:t>
                      </a:r>
                      <a:r>
                        <a:rPr lang="sk-SK" sz="1000" dirty="0" err="1">
                          <a:solidFill>
                            <a:schemeClr val="accent2"/>
                          </a:solidFill>
                        </a:rPr>
                        <a:t>příl</a:t>
                      </a:r>
                      <a:r>
                        <a:rPr lang="sk-SK" sz="1000" dirty="0">
                          <a:solidFill>
                            <a:schemeClr val="accent2"/>
                          </a:solidFill>
                        </a:rPr>
                        <a:t>. </a:t>
                      </a:r>
                      <a:r>
                        <a:rPr lang="sk-SK" sz="1000" dirty="0"/>
                        <a:t>: |b </a:t>
                      </a:r>
                      <a:r>
                        <a:rPr lang="sk-SK" sz="1000" dirty="0" err="1">
                          <a:solidFill>
                            <a:schemeClr val="accent2"/>
                          </a:solidFill>
                        </a:rPr>
                        <a:t>il</a:t>
                      </a:r>
                      <a:r>
                        <a:rPr lang="sk-SK" sz="1000" dirty="0">
                          <a:solidFill>
                            <a:schemeClr val="accent2"/>
                          </a:solidFill>
                        </a:rPr>
                        <a:t>.</a:t>
                      </a:r>
                      <a:r>
                        <a:rPr lang="sk-SK" sz="1000" dirty="0"/>
                        <a:t> ; |c </a:t>
                      </a:r>
                      <a:r>
                        <a:rPr lang="sk-SK" sz="1000" dirty="0">
                          <a:solidFill>
                            <a:schemeClr val="accent2"/>
                          </a:solidFill>
                        </a:rPr>
                        <a:t>21 cm</a:t>
                      </a:r>
                      <a:r>
                        <a:rPr lang="sk-SK" sz="1000" dirty="0"/>
                        <a:t>&lt;/</a:t>
                      </a:r>
                      <a:r>
                        <a:rPr lang="sk-SK" sz="1000" dirty="0" err="1"/>
                        <a:t>td</a:t>
                      </a:r>
                      <a:r>
                        <a:rPr lang="sk-SK" sz="1000" dirty="0"/>
                        <a:t>&gt; </a:t>
                      </a:r>
                    </a:p>
                  </a:txBody>
                  <a:tcPr marL="15713" marR="15713" marT="7857" marB="78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6527485"/>
                  </a:ext>
                </a:extLst>
              </a:tr>
              <a:tr h="171684">
                <a:tc>
                  <a:txBody>
                    <a:bodyPr/>
                    <a:lstStyle/>
                    <a:p>
                      <a:r>
                        <a:rPr lang="sk-SK" sz="1000" dirty="0"/>
                        <a:t>&lt;/</a:t>
                      </a:r>
                      <a:r>
                        <a:rPr lang="sk-SK" sz="1000" dirty="0" err="1"/>
                        <a:t>tr</a:t>
                      </a:r>
                      <a:r>
                        <a:rPr lang="sk-SK" sz="1000" dirty="0"/>
                        <a:t>&gt; </a:t>
                      </a:r>
                    </a:p>
                  </a:txBody>
                  <a:tcPr marL="15713" marR="15713" marT="7857" marB="78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77289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73373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Rectangle 2"/>
          <p:cNvSpPr txBox="1"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 anchor="ctr">
            <a:normAutofit/>
          </a:bodyPr>
          <a:lstStyle/>
          <a:p>
            <a:r>
              <a:t>Zvyšovanie obsažnosti </a:t>
            </a:r>
          </a:p>
        </p:txBody>
      </p:sp>
      <p:sp>
        <p:nvSpPr>
          <p:cNvPr id="130" name="Date Placeholder 3">
            <a:extLst>
              <a:ext uri="{FF2B5EF4-FFF2-40B4-BE49-F238E27FC236}">
                <a16:creationId xmlns:a16="http://schemas.microsoft.com/office/drawing/2014/main" id="{9691E6D9-8698-47E2-9490-491C8A2263C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256794" y="6035040"/>
            <a:ext cx="2893045" cy="365760"/>
          </a:xfrm>
        </p:spPr>
        <p:txBody>
          <a:bodyPr anchor="b">
            <a:normAutofit/>
          </a:bodyPr>
          <a:lstStyle/>
          <a:p>
            <a:pPr rtl="0">
              <a:spcAft>
                <a:spcPts val="600"/>
              </a:spcAft>
            </a:pPr>
            <a:fld id="{0DA691F6-4A63-42E4-90E9-69A6FC45C189}" type="datetime1">
              <a:rPr lang="sk-SK" smtClean="0"/>
              <a:pPr rtl="0">
                <a:spcAft>
                  <a:spcPts val="600"/>
                </a:spcAft>
              </a:pPr>
              <a:t>7. 12. 2020</a:t>
            </a:fld>
            <a:endParaRPr lang="en-US"/>
          </a:p>
        </p:txBody>
      </p:sp>
      <p:graphicFrame>
        <p:nvGraphicFramePr>
          <p:cNvPr id="132" name="Rectangle 3">
            <a:extLst>
              <a:ext uri="{FF2B5EF4-FFF2-40B4-BE49-F238E27FC236}">
                <a16:creationId xmlns:a16="http://schemas.microsoft.com/office/drawing/2014/main" id="{C5ABA50F-4000-401F-A79B-75701BB8C73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0570038"/>
              </p:ext>
            </p:extLst>
          </p:nvPr>
        </p:nvGraphicFramePr>
        <p:xfrm>
          <a:off x="1066800" y="2103120"/>
          <a:ext cx="10058400" cy="41122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Rectangle 2"/>
          <p:cNvSpPr txBox="1"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/>
          <a:p>
            <a:r>
              <a:t>Informácia</a:t>
            </a:r>
          </a:p>
        </p:txBody>
      </p:sp>
      <p:sp>
        <p:nvSpPr>
          <p:cNvPr id="134" name="Text Placeholder 3">
            <a:extLst>
              <a:ext uri="{FF2B5EF4-FFF2-40B4-BE49-F238E27FC236}">
                <a16:creationId xmlns:a16="http://schemas.microsoft.com/office/drawing/2014/main" id="{7CFC193F-1BEF-4ED3-8B4A-33D16663D2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/>
          <a:lstStyle/>
          <a:p>
            <a:r>
              <a:rPr lang="sk-SK" dirty="0"/>
              <a:t>Spojenie </a:t>
            </a:r>
          </a:p>
          <a:p>
            <a:r>
              <a:rPr lang="sk-SK" dirty="0"/>
              <a:t>SIGNÁL + ZNAK</a:t>
            </a:r>
          </a:p>
          <a:p>
            <a:r>
              <a:rPr lang="sk-SK" dirty="0">
                <a:solidFill>
                  <a:schemeClr val="accent2"/>
                </a:solidFill>
              </a:rPr>
              <a:t>Signál, nosič, médium</a:t>
            </a:r>
            <a:r>
              <a:rPr lang="sk-SK" dirty="0"/>
              <a:t> – napr. papier, pergamen, sklo, plast, vlnenie</a:t>
            </a:r>
          </a:p>
          <a:p>
            <a:endParaRPr lang="sk-SK" dirty="0"/>
          </a:p>
          <a:p>
            <a:r>
              <a:rPr lang="sk-SK" dirty="0">
                <a:solidFill>
                  <a:schemeClr val="accent2"/>
                </a:solidFill>
              </a:rPr>
              <a:t>Znak</a:t>
            </a:r>
            <a:r>
              <a:rPr lang="sk-SK" dirty="0"/>
              <a:t> – napr. písmo, zvuk, obraz, video</a:t>
            </a:r>
          </a:p>
          <a:p>
            <a:endParaRPr lang="sk-SK" dirty="0"/>
          </a:p>
          <a:p>
            <a:endParaRPr lang="sk-SK" dirty="0"/>
          </a:p>
          <a:p>
            <a:endParaRPr lang="en-US" dirty="0"/>
          </a:p>
        </p:txBody>
      </p:sp>
      <p:sp>
        <p:nvSpPr>
          <p:cNvPr id="136" name="Date Placeholder 4">
            <a:extLst>
              <a:ext uri="{FF2B5EF4-FFF2-40B4-BE49-F238E27FC236}">
                <a16:creationId xmlns:a16="http://schemas.microsoft.com/office/drawing/2014/main" id="{0FEAA5BD-F75E-453D-AB80-7EF04EA4F6C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/>
          <a:p>
            <a:pPr rtl="0">
              <a:spcAft>
                <a:spcPts val="600"/>
              </a:spcAft>
            </a:pPr>
            <a:fld id="{D32B4DC7-C6D0-443A-9AC1-706F94010F92}" type="datetime1">
              <a:rPr lang="sk-SK" smtClean="0"/>
              <a:pPr rtl="0">
                <a:spcAft>
                  <a:spcPts val="600"/>
                </a:spcAft>
              </a:pPr>
              <a:t>7. 12. 2020</a:t>
            </a:fld>
            <a:endParaRPr lang="en-US"/>
          </a:p>
        </p:txBody>
      </p:sp>
      <p:graphicFrame>
        <p:nvGraphicFramePr>
          <p:cNvPr id="130" name="Rectangle 3">
            <a:extLst>
              <a:ext uri="{FF2B5EF4-FFF2-40B4-BE49-F238E27FC236}">
                <a16:creationId xmlns:a16="http://schemas.microsoft.com/office/drawing/2014/main" id="{600D3BB2-D28C-4C7C-9EED-6AC2380580A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81940737"/>
              </p:ext>
            </p:extLst>
          </p:nvPr>
        </p:nvGraphicFramePr>
        <p:xfrm>
          <a:off x="685800" y="609600"/>
          <a:ext cx="6858000" cy="533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Rectangle 2"/>
          <p:cNvSpPr txBox="1"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 anchor="ctr">
            <a:normAutofit/>
          </a:bodyPr>
          <a:lstStyle/>
          <a:p>
            <a:r>
              <a:rPr dirty="0" err="1"/>
              <a:t>Signál</a:t>
            </a:r>
            <a:r>
              <a:rPr dirty="0"/>
              <a:t> a </a:t>
            </a:r>
            <a:r>
              <a:rPr dirty="0" err="1"/>
              <a:t>znak</a:t>
            </a:r>
            <a:endParaRPr dirty="0"/>
          </a:p>
        </p:txBody>
      </p:sp>
      <p:sp>
        <p:nvSpPr>
          <p:cNvPr id="134" name="Date Placeholder 3">
            <a:extLst>
              <a:ext uri="{FF2B5EF4-FFF2-40B4-BE49-F238E27FC236}">
                <a16:creationId xmlns:a16="http://schemas.microsoft.com/office/drawing/2014/main" id="{572691AC-AA22-4990-B5C6-E50C496B39A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256794" y="6035040"/>
            <a:ext cx="2893045" cy="365760"/>
          </a:xfrm>
        </p:spPr>
        <p:txBody>
          <a:bodyPr/>
          <a:lstStyle/>
          <a:p>
            <a:pPr rtl="0">
              <a:spcAft>
                <a:spcPts val="600"/>
              </a:spcAft>
            </a:pPr>
            <a:fld id="{0DA691F6-4A63-42E4-90E9-69A6FC45C189}" type="datetime1">
              <a:rPr lang="sk-SK" smtClean="0"/>
              <a:pPr rtl="0">
                <a:spcAft>
                  <a:spcPts val="600"/>
                </a:spcAft>
              </a:pPr>
              <a:t>7. 12. 2020</a:t>
            </a:fld>
            <a:endParaRPr lang="en-US"/>
          </a:p>
        </p:txBody>
      </p:sp>
      <p:graphicFrame>
        <p:nvGraphicFramePr>
          <p:cNvPr id="137" name="Rectangle 3">
            <a:extLst>
              <a:ext uri="{FF2B5EF4-FFF2-40B4-BE49-F238E27FC236}">
                <a16:creationId xmlns:a16="http://schemas.microsoft.com/office/drawing/2014/main" id="{B95F4AAC-74F9-4562-8BDD-A2DF92E1864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21568768"/>
              </p:ext>
            </p:extLst>
          </p:nvPr>
        </p:nvGraphicFramePr>
        <p:xfrm>
          <a:off x="1066800" y="2103120"/>
          <a:ext cx="10210800" cy="3849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Rectangle 2"/>
          <p:cNvSpPr txBox="1"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 anchor="ctr">
            <a:normAutofit/>
          </a:bodyPr>
          <a:lstStyle/>
          <a:p>
            <a:r>
              <a:t>Znak</a:t>
            </a:r>
          </a:p>
        </p:txBody>
      </p:sp>
      <p:sp>
        <p:nvSpPr>
          <p:cNvPr id="140" name="Date Placeholder 3">
            <a:extLst>
              <a:ext uri="{FF2B5EF4-FFF2-40B4-BE49-F238E27FC236}">
                <a16:creationId xmlns:a16="http://schemas.microsoft.com/office/drawing/2014/main" id="{83B19C90-E5A4-445A-BF7C-9CB491CB4B3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256794" y="6035040"/>
            <a:ext cx="2893045" cy="365760"/>
          </a:xfrm>
        </p:spPr>
        <p:txBody>
          <a:bodyPr/>
          <a:lstStyle/>
          <a:p>
            <a:pPr rtl="0">
              <a:spcAft>
                <a:spcPts val="600"/>
              </a:spcAft>
            </a:pPr>
            <a:fld id="{0DA691F6-4A63-42E4-90E9-69A6FC45C189}" type="datetime1">
              <a:rPr lang="sk-SK" smtClean="0"/>
              <a:pPr rtl="0">
                <a:spcAft>
                  <a:spcPts val="600"/>
                </a:spcAft>
              </a:pPr>
              <a:t>7. 12. 2020</a:t>
            </a:fld>
            <a:endParaRPr lang="en-US"/>
          </a:p>
        </p:txBody>
      </p:sp>
      <p:graphicFrame>
        <p:nvGraphicFramePr>
          <p:cNvPr id="141" name="Rectangle 3">
            <a:extLst>
              <a:ext uri="{FF2B5EF4-FFF2-40B4-BE49-F238E27FC236}">
                <a16:creationId xmlns:a16="http://schemas.microsoft.com/office/drawing/2014/main" id="{85C22821-57EC-45D1-9ADE-85CEDF1080E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26472994"/>
              </p:ext>
            </p:extLst>
          </p:nvPr>
        </p:nvGraphicFramePr>
        <p:xfrm>
          <a:off x="849085" y="2099805"/>
          <a:ext cx="10058400" cy="3849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Rectangle 2"/>
          <p:cNvSpPr txBox="1"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/>
          <a:p>
            <a:r>
              <a:t>Jazykové znaky</a:t>
            </a:r>
          </a:p>
        </p:txBody>
      </p:sp>
      <p:sp>
        <p:nvSpPr>
          <p:cNvPr id="79" name="Text Placeholder 3">
            <a:extLst>
              <a:ext uri="{FF2B5EF4-FFF2-40B4-BE49-F238E27FC236}">
                <a16:creationId xmlns:a16="http://schemas.microsoft.com/office/drawing/2014/main" id="{7AB7DD4E-B2D9-4A4A-87EA-A4D883BC9E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/>
          <a:p>
            <a:r>
              <a:rPr lang="sk-SK" dirty="0"/>
              <a:t>Jazykoveda:</a:t>
            </a:r>
          </a:p>
          <a:p>
            <a:r>
              <a:rPr lang="sk-SK" dirty="0"/>
              <a:t>Fonetika</a:t>
            </a:r>
          </a:p>
          <a:p>
            <a:r>
              <a:rPr lang="sk-SK" dirty="0"/>
              <a:t>Fonológia</a:t>
            </a:r>
          </a:p>
          <a:p>
            <a:r>
              <a:rPr lang="sk-SK" dirty="0"/>
              <a:t>Morfológia</a:t>
            </a:r>
          </a:p>
          <a:p>
            <a:r>
              <a:rPr lang="sk-SK" dirty="0"/>
              <a:t>Syntax</a:t>
            </a:r>
          </a:p>
          <a:p>
            <a:r>
              <a:rPr lang="sk-SK" dirty="0"/>
              <a:t>Štylistika</a:t>
            </a:r>
          </a:p>
          <a:p>
            <a:r>
              <a:rPr lang="sk-SK" dirty="0"/>
              <a:t>Lexikológia</a:t>
            </a:r>
            <a:endParaRPr lang="en-US" dirty="0"/>
          </a:p>
        </p:txBody>
      </p:sp>
      <p:sp>
        <p:nvSpPr>
          <p:cNvPr id="81" name="Date Placeholder 4">
            <a:extLst>
              <a:ext uri="{FF2B5EF4-FFF2-40B4-BE49-F238E27FC236}">
                <a16:creationId xmlns:a16="http://schemas.microsoft.com/office/drawing/2014/main" id="{BB7EE76D-B2A8-489B-AFDE-7670D30FB99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 anchor="b">
            <a:normAutofit/>
          </a:bodyPr>
          <a:lstStyle/>
          <a:p>
            <a:pPr rtl="0">
              <a:spcAft>
                <a:spcPts val="600"/>
              </a:spcAft>
            </a:pPr>
            <a:fld id="{D32B4DC7-C6D0-443A-9AC1-706F94010F92}" type="datetime1">
              <a:rPr lang="sk-SK" smtClean="0"/>
              <a:pPr rtl="0">
                <a:spcAft>
                  <a:spcPts val="600"/>
                </a:spcAft>
              </a:pPr>
              <a:t>7. 12. 2020</a:t>
            </a:fld>
            <a:endParaRPr lang="en-US"/>
          </a:p>
        </p:txBody>
      </p:sp>
      <p:graphicFrame>
        <p:nvGraphicFramePr>
          <p:cNvPr id="139" name="Rectangle 3">
            <a:extLst>
              <a:ext uri="{FF2B5EF4-FFF2-40B4-BE49-F238E27FC236}">
                <a16:creationId xmlns:a16="http://schemas.microsoft.com/office/drawing/2014/main" id="{362E3EEA-13E5-4568-BDAD-A004F91BAC3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62272163"/>
              </p:ext>
            </p:extLst>
          </p:nvPr>
        </p:nvGraphicFramePr>
        <p:xfrm>
          <a:off x="685800" y="609600"/>
          <a:ext cx="6858000" cy="533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Rectangle 2"/>
          <p:cNvSpPr txBox="1"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 anchor="ctr">
            <a:normAutofit/>
          </a:bodyPr>
          <a:lstStyle/>
          <a:p>
            <a:r>
              <a:t>Bibliografický znak?</a:t>
            </a:r>
          </a:p>
        </p:txBody>
      </p:sp>
      <p:sp>
        <p:nvSpPr>
          <p:cNvPr id="82" name="Date Placeholder 3">
            <a:extLst>
              <a:ext uri="{FF2B5EF4-FFF2-40B4-BE49-F238E27FC236}">
                <a16:creationId xmlns:a16="http://schemas.microsoft.com/office/drawing/2014/main" id="{2DEEB6EA-F453-4188-BD74-4AE938D8B18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256794" y="6035040"/>
            <a:ext cx="2893045" cy="365760"/>
          </a:xfrm>
        </p:spPr>
        <p:txBody>
          <a:bodyPr/>
          <a:lstStyle/>
          <a:p>
            <a:pPr rtl="0">
              <a:spcAft>
                <a:spcPts val="600"/>
              </a:spcAft>
            </a:pPr>
            <a:fld id="{0DA691F6-4A63-42E4-90E9-69A6FC45C189}" type="datetime1">
              <a:rPr lang="sk-SK" smtClean="0"/>
              <a:pPr rtl="0">
                <a:spcAft>
                  <a:spcPts val="600"/>
                </a:spcAft>
              </a:pPr>
              <a:t>7. 12. 2020</a:t>
            </a:fld>
            <a:endParaRPr lang="en-US"/>
          </a:p>
        </p:txBody>
      </p:sp>
      <p:graphicFrame>
        <p:nvGraphicFramePr>
          <p:cNvPr id="142" name="Rectangle 3">
            <a:extLst>
              <a:ext uri="{FF2B5EF4-FFF2-40B4-BE49-F238E27FC236}">
                <a16:creationId xmlns:a16="http://schemas.microsoft.com/office/drawing/2014/main" id="{B6E97A54-8510-4B4E-954E-F74716956E6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33141236"/>
              </p:ext>
            </p:extLst>
          </p:nvPr>
        </p:nvGraphicFramePr>
        <p:xfrm>
          <a:off x="1066800" y="1713389"/>
          <a:ext cx="10332128" cy="44033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Rectangle 2"/>
          <p:cNvSpPr txBox="1"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/>
          <a:p>
            <a:r>
              <a:rPr dirty="0"/>
              <a:t>Text a </a:t>
            </a:r>
            <a:r>
              <a:rPr dirty="0" err="1"/>
              <a:t>dokument</a:t>
            </a:r>
            <a:endParaRPr dirty="0"/>
          </a:p>
        </p:txBody>
      </p:sp>
      <p:sp>
        <p:nvSpPr>
          <p:cNvPr id="146" name="Text Placeholder 3">
            <a:extLst>
              <a:ext uri="{FF2B5EF4-FFF2-40B4-BE49-F238E27FC236}">
                <a16:creationId xmlns:a16="http://schemas.microsoft.com/office/drawing/2014/main" id="{2C3A68E9-588A-4DAB-AC4A-7C0BD26B2B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/>
          <a:lstStyle/>
          <a:p>
            <a:endParaRPr lang="en-US"/>
          </a:p>
        </p:txBody>
      </p:sp>
      <p:sp>
        <p:nvSpPr>
          <p:cNvPr id="147" name="Date Placeholder 4">
            <a:extLst>
              <a:ext uri="{FF2B5EF4-FFF2-40B4-BE49-F238E27FC236}">
                <a16:creationId xmlns:a16="http://schemas.microsoft.com/office/drawing/2014/main" id="{27880620-D7D7-416A-945A-B5F3817491A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/>
          <a:p>
            <a:pPr rtl="0">
              <a:spcAft>
                <a:spcPts val="600"/>
              </a:spcAft>
            </a:pPr>
            <a:fld id="{D32B4DC7-C6D0-443A-9AC1-706F94010F92}" type="datetime1">
              <a:rPr lang="sk-SK" smtClean="0"/>
              <a:pPr rtl="0">
                <a:spcAft>
                  <a:spcPts val="600"/>
                </a:spcAft>
              </a:pPr>
              <a:t>7. 12. 2020</a:t>
            </a:fld>
            <a:endParaRPr lang="en-US"/>
          </a:p>
        </p:txBody>
      </p:sp>
      <p:graphicFrame>
        <p:nvGraphicFramePr>
          <p:cNvPr id="148" name="Rectangle 3">
            <a:extLst>
              <a:ext uri="{FF2B5EF4-FFF2-40B4-BE49-F238E27FC236}">
                <a16:creationId xmlns:a16="http://schemas.microsoft.com/office/drawing/2014/main" id="{9A236F9F-0722-45BF-A0EC-CA4F874EF9A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87583893"/>
              </p:ext>
            </p:extLst>
          </p:nvPr>
        </p:nvGraphicFramePr>
        <p:xfrm>
          <a:off x="685800" y="609600"/>
          <a:ext cx="6858000" cy="533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B49D62-09D2-44B1-AD42-416CCCA14E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 anchor="ctr">
            <a:normAutofit/>
          </a:bodyPr>
          <a:lstStyle/>
          <a:p>
            <a:r>
              <a:rPr lang="sk-SK" dirty="0"/>
              <a:t>Text a dokument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566FD12D-3871-4CAC-AF71-BB633E6A9AF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256794" y="6035040"/>
            <a:ext cx="2893045" cy="365760"/>
          </a:xfrm>
        </p:spPr>
        <p:txBody>
          <a:bodyPr/>
          <a:lstStyle/>
          <a:p>
            <a:pPr rtl="0">
              <a:spcAft>
                <a:spcPts val="600"/>
              </a:spcAft>
            </a:pPr>
            <a:fld id="{0DA691F6-4A63-42E4-90E9-69A6FC45C189}" type="datetime1">
              <a:rPr lang="sk-SK" smtClean="0"/>
              <a:pPr rtl="0">
                <a:spcAft>
                  <a:spcPts val="600"/>
                </a:spcAft>
              </a:pPr>
              <a:t>7. 12. 2020</a:t>
            </a:fld>
            <a:endParaRPr lang="en-US"/>
          </a:p>
        </p:txBody>
      </p:sp>
      <p:graphicFrame>
        <p:nvGraphicFramePr>
          <p:cNvPr id="5" name="Zástupný text 2">
            <a:extLst>
              <a:ext uri="{FF2B5EF4-FFF2-40B4-BE49-F238E27FC236}">
                <a16:creationId xmlns:a16="http://schemas.microsoft.com/office/drawing/2014/main" id="{C3878879-D67B-4148-92B1-4D0D5586EA1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72891685"/>
              </p:ext>
            </p:extLst>
          </p:nvPr>
        </p:nvGraphicFramePr>
        <p:xfrm>
          <a:off x="1066800" y="2103120"/>
          <a:ext cx="10058400" cy="3849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56452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Rectangle 2"/>
          <p:cNvSpPr txBox="1"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 anchor="ctr">
            <a:normAutofit/>
          </a:bodyPr>
          <a:lstStyle/>
          <a:p>
            <a:r>
              <a:rPr dirty="0"/>
              <a:t>Text</a:t>
            </a:r>
          </a:p>
        </p:txBody>
      </p:sp>
      <p:sp>
        <p:nvSpPr>
          <p:cNvPr id="125" name="Date Placeholder 3">
            <a:extLst>
              <a:ext uri="{FF2B5EF4-FFF2-40B4-BE49-F238E27FC236}">
                <a16:creationId xmlns:a16="http://schemas.microsoft.com/office/drawing/2014/main" id="{835132D2-D2F6-4BF1-BF91-D7E8E5A3129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256794" y="6035040"/>
            <a:ext cx="2893045" cy="365760"/>
          </a:xfrm>
        </p:spPr>
        <p:txBody>
          <a:bodyPr/>
          <a:lstStyle/>
          <a:p>
            <a:pPr rtl="0">
              <a:spcAft>
                <a:spcPts val="600"/>
              </a:spcAft>
            </a:pPr>
            <a:fld id="{0DA691F6-4A63-42E4-90E9-69A6FC45C189}" type="datetime1">
              <a:rPr lang="sk-SK" smtClean="0"/>
              <a:pPr rtl="0">
                <a:spcAft>
                  <a:spcPts val="600"/>
                </a:spcAft>
              </a:pPr>
              <a:t>7. 12. 2020</a:t>
            </a:fld>
            <a:endParaRPr lang="en-US"/>
          </a:p>
        </p:txBody>
      </p:sp>
      <p:graphicFrame>
        <p:nvGraphicFramePr>
          <p:cNvPr id="122" name="Rectangle 3">
            <a:extLst>
              <a:ext uri="{FF2B5EF4-FFF2-40B4-BE49-F238E27FC236}">
                <a16:creationId xmlns:a16="http://schemas.microsoft.com/office/drawing/2014/main" id="{D9E4310F-6E50-4DF5-A92B-4E10617516B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7605725"/>
              </p:ext>
            </p:extLst>
          </p:nvPr>
        </p:nvGraphicFramePr>
        <p:xfrm>
          <a:off x="1066800" y="2103120"/>
          <a:ext cx="10058400" cy="3849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Rectangle 2"/>
          <p:cNvSpPr txBox="1"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sk-SK" sz="2800"/>
              <a:t>Obsažnosť bibliografického textu </a:t>
            </a:r>
          </a:p>
        </p:txBody>
      </p:sp>
      <p:sp>
        <p:nvSpPr>
          <p:cNvPr id="128" name="Text Placeholder 3">
            <a:extLst>
              <a:ext uri="{FF2B5EF4-FFF2-40B4-BE49-F238E27FC236}">
                <a16:creationId xmlns:a16="http://schemas.microsoft.com/office/drawing/2014/main" id="{639BE82D-7BC0-4A72-926C-989CDA3BF3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 fontScale="70000" lnSpcReduction="20000"/>
          </a:bodyPr>
          <a:lstStyle/>
          <a:p>
            <a:r>
              <a:rPr lang="sk-SK" dirty="0"/>
              <a:t>Ca do -1970 </a:t>
            </a:r>
          </a:p>
          <a:p>
            <a:pPr marL="342900" indent="-342900">
              <a:buAutoNum type="arabicPeriod"/>
            </a:pPr>
            <a:r>
              <a:rPr lang="sk-SK" dirty="0"/>
              <a:t>Rukopisné záznamy </a:t>
            </a:r>
          </a:p>
          <a:p>
            <a:pPr marL="342900" indent="-342900">
              <a:buAutoNum type="arabicPeriod"/>
            </a:pPr>
            <a:r>
              <a:rPr lang="sk-SK" dirty="0"/>
              <a:t>Strojopisné záznamy</a:t>
            </a:r>
          </a:p>
          <a:p>
            <a:r>
              <a:rPr lang="sk-SK" dirty="0"/>
              <a:t>1970 – 1995 - čip, integrované obvody- počítačové spracovanie bibliografie</a:t>
            </a:r>
          </a:p>
          <a:p>
            <a:r>
              <a:rPr lang="sk-SK" dirty="0"/>
              <a:t>3. Jednoduché počítačové záznamy</a:t>
            </a:r>
          </a:p>
          <a:p>
            <a:r>
              <a:rPr lang="sk-SK" dirty="0"/>
              <a:t>1995 – 202X </a:t>
            </a:r>
          </a:p>
          <a:p>
            <a:r>
              <a:rPr lang="sk-SK" dirty="0"/>
              <a:t>4. Počítačové záznamy MARC a SGML (XML,HTML)</a:t>
            </a:r>
          </a:p>
          <a:p>
            <a:r>
              <a:rPr lang="sk-SK" dirty="0"/>
              <a:t>2000 – 202X </a:t>
            </a:r>
          </a:p>
          <a:p>
            <a:r>
              <a:rPr lang="sk-SK" dirty="0"/>
              <a:t>5. </a:t>
            </a:r>
            <a:r>
              <a:rPr lang="sk-SK" dirty="0" err="1"/>
              <a:t>Digitalitácia</a:t>
            </a:r>
            <a:endParaRPr lang="sk-SK" dirty="0"/>
          </a:p>
          <a:p>
            <a:r>
              <a:rPr lang="sk-SK" dirty="0"/>
              <a:t> </a:t>
            </a:r>
          </a:p>
          <a:p>
            <a:endParaRPr lang="en-US" dirty="0"/>
          </a:p>
        </p:txBody>
      </p:sp>
      <p:sp>
        <p:nvSpPr>
          <p:cNvPr id="130" name="Date Placeholder 4">
            <a:extLst>
              <a:ext uri="{FF2B5EF4-FFF2-40B4-BE49-F238E27FC236}">
                <a16:creationId xmlns:a16="http://schemas.microsoft.com/office/drawing/2014/main" id="{1027F8AA-E71E-4F35-A684-962F270622C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/>
          <a:p>
            <a:pPr rtl="0">
              <a:spcAft>
                <a:spcPts val="600"/>
              </a:spcAft>
            </a:pPr>
            <a:fld id="{D32B4DC7-C6D0-443A-9AC1-706F94010F92}" type="datetime1">
              <a:rPr lang="sk-SK" smtClean="0"/>
              <a:pPr rtl="0">
                <a:spcAft>
                  <a:spcPts val="600"/>
                </a:spcAft>
              </a:pPr>
              <a:t>7. 12. 2020</a:t>
            </a:fld>
            <a:endParaRPr lang="en-US"/>
          </a:p>
        </p:txBody>
      </p:sp>
      <p:graphicFrame>
        <p:nvGraphicFramePr>
          <p:cNvPr id="124" name="Rectangle 3">
            <a:extLst>
              <a:ext uri="{FF2B5EF4-FFF2-40B4-BE49-F238E27FC236}">
                <a16:creationId xmlns:a16="http://schemas.microsoft.com/office/drawing/2014/main" id="{3DF04FC7-317C-4967-9AE4-2DBE72CDBA1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20302280"/>
              </p:ext>
            </p:extLst>
          </p:nvPr>
        </p:nvGraphicFramePr>
        <p:xfrm>
          <a:off x="685800" y="609600"/>
          <a:ext cx="6858000" cy="533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0B9B3A-E4AC-4B4C-8E01-D50EC1851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/>
          <a:p>
            <a:pPr>
              <a:lnSpc>
                <a:spcPct val="90000"/>
              </a:lnSpc>
            </a:pPr>
            <a:r>
              <a:rPr lang="sk-SK" dirty="0"/>
              <a:t>Ca do -1970 </a:t>
            </a:r>
            <a:br>
              <a:rPr lang="sk-SK" dirty="0"/>
            </a:br>
            <a:r>
              <a:rPr lang="sk-SK" dirty="0"/>
              <a:t>Rukopisný záznam</a:t>
            </a:r>
            <a:br>
              <a:rPr lang="sk-SK" dirty="0"/>
            </a:br>
            <a:endParaRPr lang="sk-SK"/>
          </a:p>
        </p:txBody>
      </p:sp>
      <p:pic>
        <p:nvPicPr>
          <p:cNvPr id="6" name="Obrázok 5">
            <a:extLst>
              <a:ext uri="{FF2B5EF4-FFF2-40B4-BE49-F238E27FC236}">
                <a16:creationId xmlns:a16="http://schemas.microsoft.com/office/drawing/2014/main" id="{888975CF-7488-40B2-A5E4-620A90BB88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721995"/>
            <a:ext cx="6858000" cy="5109209"/>
          </a:xfrm>
          <a:prstGeom prst="rect">
            <a:avLst/>
          </a:prstGeom>
          <a:noFill/>
        </p:spPr>
      </p:pic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2421E02E-2B91-4CDB-B270-7E4A4B4150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1925458B-DD41-4040-AD52-1D009D1E05A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 anchor="b">
            <a:normAutofit/>
          </a:bodyPr>
          <a:lstStyle/>
          <a:p>
            <a:pPr rtl="0">
              <a:spcAft>
                <a:spcPts val="600"/>
              </a:spcAft>
            </a:pPr>
            <a:fld id="{0DA691F6-4A63-42E4-90E9-69A6FC45C189}" type="datetime1">
              <a:rPr lang="sk-SK" smtClean="0"/>
              <a:pPr rtl="0">
                <a:spcAft>
                  <a:spcPts val="600"/>
                </a:spcAft>
              </a:pPr>
              <a:t>7. 12. 2020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6549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Zástupný objekt pre obsah 5">
            <a:extLst>
              <a:ext uri="{FF2B5EF4-FFF2-40B4-BE49-F238E27FC236}">
                <a16:creationId xmlns:a16="http://schemas.microsoft.com/office/drawing/2014/main" id="{B5A8FA69-14A5-4EAC-806B-685D992CB8C6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/>
          <a:stretch/>
        </p:blipFill>
        <p:spPr>
          <a:xfrm>
            <a:off x="228599" y="619887"/>
            <a:ext cx="7696201" cy="5618226"/>
          </a:xfrm>
          <a:prstGeom prst="rect">
            <a:avLst/>
          </a:prstGeom>
          <a:noFill/>
        </p:spPr>
      </p:pic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74216A00-DA2E-4E0B-895D-ED29D6BE840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 anchor="b">
            <a:normAutofit/>
          </a:bodyPr>
          <a:lstStyle/>
          <a:p>
            <a:pPr rtl="0">
              <a:spcAft>
                <a:spcPts val="600"/>
              </a:spcAft>
            </a:pPr>
            <a:fld id="{0DA691F6-4A63-42E4-90E9-69A6FC45C189}" type="datetime1">
              <a:rPr lang="sk-SK" smtClean="0"/>
              <a:pPr rtl="0">
                <a:spcAft>
                  <a:spcPts val="600"/>
                </a:spcAft>
              </a:pPr>
              <a:t>7. 12. 2020</a:t>
            </a:fld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589E91C-7414-4111-801E-622945D137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rmAutofit/>
          </a:bodyPr>
          <a:lstStyle/>
          <a:p>
            <a:r>
              <a:rPr lang="sk-SK" dirty="0"/>
              <a:t>Ca do -1970 </a:t>
            </a:r>
            <a:br>
              <a:rPr lang="sk-SK" dirty="0"/>
            </a:br>
            <a:r>
              <a:rPr lang="sk-SK" dirty="0"/>
              <a:t>Strojopisný záznam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D0A3E92A-A843-40D3-9AF9-266D1D2D65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1740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D89A1C-115B-4915-8D29-2D75D1BFB0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Menné katalógy v NKP Praha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9D2B7F9F-A0F5-4D6E-8F74-19C12E561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DA691F6-4A63-42E4-90E9-69A6FC45C189}" type="datetime1">
              <a:rPr lang="sk-SK" smtClean="0"/>
              <a:t>7. 12. 2020</a:t>
            </a:fld>
            <a:endParaRPr lang="en-US"/>
          </a:p>
        </p:txBody>
      </p:sp>
      <p:pic>
        <p:nvPicPr>
          <p:cNvPr id="4098" name="Picture 2" descr="Plánek lístkových katalogů NK ČR">
            <a:extLst>
              <a:ext uri="{FF2B5EF4-FFF2-40B4-BE49-F238E27FC236}">
                <a16:creationId xmlns:a16="http://schemas.microsoft.com/office/drawing/2014/main" id="{5F6C36EF-C061-4B57-9D63-E0579D7269D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4280" y="2103438"/>
            <a:ext cx="6197789" cy="4297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93899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728F8C-AF09-4C26-8EEC-AFAB84D1A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Počítačový záznam - zobrazenie - úplný 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B11B74DB-23E1-4394-B946-5693F1550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DA691F6-4A63-42E4-90E9-69A6FC45C189}" type="datetime1">
              <a:rPr lang="sk-SK" smtClean="0"/>
              <a:t>7. 12. 2020</a:t>
            </a:fld>
            <a:endParaRPr lang="en-US"/>
          </a:p>
        </p:txBody>
      </p:sp>
      <p:graphicFrame>
        <p:nvGraphicFramePr>
          <p:cNvPr id="8" name="Tabuľka 7">
            <a:extLst>
              <a:ext uri="{FF2B5EF4-FFF2-40B4-BE49-F238E27FC236}">
                <a16:creationId xmlns:a16="http://schemas.microsoft.com/office/drawing/2014/main" id="{06D70522-D11A-4246-BE34-43680377AE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6564447"/>
              </p:ext>
            </p:extLst>
          </p:nvPr>
        </p:nvGraphicFramePr>
        <p:xfrm>
          <a:off x="1367161" y="1949009"/>
          <a:ext cx="7134893" cy="3974020"/>
        </p:xfrm>
        <a:graphic>
          <a:graphicData uri="http://schemas.openxmlformats.org/drawingml/2006/table">
            <a:tbl>
              <a:tblPr/>
              <a:tblGrid>
                <a:gridCol w="7022001">
                  <a:extLst>
                    <a:ext uri="{9D8B030D-6E8A-4147-A177-3AD203B41FA5}">
                      <a16:colId xmlns:a16="http://schemas.microsoft.com/office/drawing/2014/main" val="466101443"/>
                    </a:ext>
                  </a:extLst>
                </a:gridCol>
                <a:gridCol w="112892">
                  <a:extLst>
                    <a:ext uri="{9D8B030D-6E8A-4147-A177-3AD203B41FA5}">
                      <a16:colId xmlns:a16="http://schemas.microsoft.com/office/drawing/2014/main" val="1091137463"/>
                    </a:ext>
                  </a:extLst>
                </a:gridCol>
              </a:tblGrid>
              <a:tr h="174986">
                <a:tc>
                  <a:txBody>
                    <a:bodyPr/>
                    <a:lstStyle/>
                    <a:p>
                      <a:endParaRPr lang="sk-SK" sz="90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sk-SK" sz="900"/>
                    </a:p>
                  </a:txBody>
                  <a:tcPr marL="43746" marR="43746" marT="21873" marB="21873">
                    <a:lnL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508701295"/>
                  </a:ext>
                </a:extLst>
              </a:tr>
              <a:tr h="262479">
                <a:tc>
                  <a:txBody>
                    <a:bodyPr/>
                    <a:lstStyle/>
                    <a:p>
                      <a:r>
                        <a:rPr lang="sk-SK" sz="900" b="0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  <a:t>[Č.záznamu: 000444518]</a:t>
                      </a:r>
                      <a:br>
                        <a:rPr lang="sk-SK" sz="900" b="0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endParaRPr lang="sk-SK" sz="900" b="0">
                        <a:solidFill>
                          <a:srgbClr val="21206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6F7"/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900"/>
                    </a:p>
                  </a:txBody>
                  <a:tcPr marL="43746" marR="43746" marT="21873" marB="21873">
                    <a:lnL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224758288"/>
                  </a:ext>
                </a:extLst>
              </a:tr>
              <a:tr h="262479">
                <a:tc>
                  <a:txBody>
                    <a:bodyPr/>
                    <a:lstStyle/>
                    <a:p>
                      <a:r>
                        <a:rPr lang="sk-SK" sz="900" b="0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  <a:t>  </a:t>
                      </a:r>
                      <a:br>
                        <a:rPr lang="sk-SK" sz="900" b="0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endParaRPr lang="sk-SK" sz="900" b="0">
                        <a:solidFill>
                          <a:srgbClr val="21206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6F7"/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900"/>
                    </a:p>
                  </a:txBody>
                  <a:tcPr marL="43746" marR="43746" marT="21873" marB="21873">
                    <a:lnL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563795782"/>
                  </a:ext>
                </a:extLst>
              </a:tr>
              <a:tr h="262479">
                <a:tc>
                  <a:txBody>
                    <a:bodyPr/>
                    <a:lstStyle/>
                    <a:p>
                      <a:r>
                        <a:rPr lang="sk-SK" sz="900" b="0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  <a:t>Cejpek, Jiří, 1928-2005</a:t>
                      </a:r>
                      <a:br>
                        <a:rPr lang="sk-SK" sz="900" b="0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endParaRPr lang="sk-SK" sz="900" b="0">
                        <a:solidFill>
                          <a:srgbClr val="21206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6F7"/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900"/>
                    </a:p>
                  </a:txBody>
                  <a:tcPr marL="43746" marR="43746" marT="21873" marB="21873">
                    <a:lnL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438960092"/>
                  </a:ext>
                </a:extLst>
              </a:tr>
              <a:tr h="524957">
                <a:tc>
                  <a:txBody>
                    <a:bodyPr/>
                    <a:lstStyle/>
                    <a:p>
                      <a:r>
                        <a:rPr lang="sk-SK" sz="900" b="0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  <a:t>Československé knihovnictví : poslání a organizace / Jiří Cejpek. -- 2., přeprac. vyd.. -- Praha : Státní pedagogické nakladatelství, 1967. -- 186 s., [4] s. obr. příl. : il. ; 21 cm. -- (Učebnice pro vysoké školy)</a:t>
                      </a:r>
                      <a:br>
                        <a:rPr lang="sk-SK" sz="900" b="0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endParaRPr lang="sk-SK" sz="900" b="0">
                        <a:solidFill>
                          <a:srgbClr val="21206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6F7"/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900"/>
                    </a:p>
                  </a:txBody>
                  <a:tcPr marL="43746" marR="43746" marT="21873" marB="21873">
                    <a:lnL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858131126"/>
                  </a:ext>
                </a:extLst>
              </a:tr>
              <a:tr h="262479">
                <a:tc>
                  <a:txBody>
                    <a:bodyPr/>
                    <a:lstStyle/>
                    <a:p>
                      <a:r>
                        <a:rPr lang="sk-SK" sz="900" b="0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  <a:t>                        </a:t>
                      </a:r>
                      <a:br>
                        <a:rPr lang="sk-SK" sz="900" b="0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endParaRPr lang="sk-SK" sz="900" b="0">
                        <a:solidFill>
                          <a:srgbClr val="21206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6F7"/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900"/>
                    </a:p>
                  </a:txBody>
                  <a:tcPr marL="43746" marR="43746" marT="21873" marB="21873">
                    <a:lnL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450927747"/>
                  </a:ext>
                </a:extLst>
              </a:tr>
              <a:tr h="262479">
                <a:tc>
                  <a:txBody>
                    <a:bodyPr/>
                    <a:lstStyle/>
                    <a:p>
                      <a:r>
                        <a:rPr lang="sk-SK" sz="900" b="0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  <a:t>Anglické, francouzské, německé a ruské resumé</a:t>
                      </a:r>
                      <a:br>
                        <a:rPr lang="sk-SK" sz="900" b="0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endParaRPr lang="sk-SK" sz="900" b="0">
                        <a:solidFill>
                          <a:srgbClr val="21206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6F7"/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900"/>
                    </a:p>
                  </a:txBody>
                  <a:tcPr marL="43746" marR="43746" marT="21873" marB="21873">
                    <a:lnL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92994998"/>
                  </a:ext>
                </a:extLst>
              </a:tr>
              <a:tr h="262479">
                <a:tc>
                  <a:txBody>
                    <a:bodyPr/>
                    <a:lstStyle/>
                    <a:p>
                      <a:r>
                        <a:rPr lang="sk-SK" sz="900" b="0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  <a:t>3000 výt.</a:t>
                      </a:r>
                      <a:br>
                        <a:rPr lang="sk-SK" sz="900" b="0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endParaRPr lang="sk-SK" sz="900" b="0">
                        <a:solidFill>
                          <a:srgbClr val="21206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6F7"/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900"/>
                    </a:p>
                  </a:txBody>
                  <a:tcPr marL="43746" marR="43746" marT="21873" marB="21873">
                    <a:lnL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412880453"/>
                  </a:ext>
                </a:extLst>
              </a:tr>
              <a:tr h="262479">
                <a:tc>
                  <a:txBody>
                    <a:bodyPr/>
                    <a:lstStyle/>
                    <a:p>
                      <a:br>
                        <a:rPr lang="sk-SK" sz="900" b="0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endParaRPr lang="sk-SK" sz="900" b="0">
                        <a:solidFill>
                          <a:srgbClr val="21206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6F7"/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900"/>
                    </a:p>
                  </a:txBody>
                  <a:tcPr marL="43746" marR="43746" marT="21873" marB="21873">
                    <a:lnL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204968736"/>
                  </a:ext>
                </a:extLst>
              </a:tr>
              <a:tr h="524957">
                <a:tc>
                  <a:txBody>
                    <a:bodyPr/>
                    <a:lstStyle/>
                    <a:p>
                      <a:r>
                        <a:rPr lang="sk-SK" sz="900" b="0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  <a:t>Resumé: Do jednotlivých kapitol byly začleněny změny, ke kterým došlo v době od 1. vydání knihy v r. 1965. Zároveň byla připojena nová kapitola zabývající se otázkami vztahů mezi knihovnictvím, bibliografií a vědeckými informacemi.</a:t>
                      </a:r>
                      <a:br>
                        <a:rPr lang="sk-SK" sz="900" b="0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endParaRPr lang="sk-SK" sz="900" b="0">
                        <a:solidFill>
                          <a:srgbClr val="21206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6F7"/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900"/>
                    </a:p>
                  </a:txBody>
                  <a:tcPr marL="43746" marR="43746" marT="21873" marB="21873">
                    <a:lnL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795684083"/>
                  </a:ext>
                </a:extLst>
              </a:tr>
              <a:tr h="262479">
                <a:tc>
                  <a:txBody>
                    <a:bodyPr/>
                    <a:lstStyle/>
                    <a:p>
                      <a:br>
                        <a:rPr lang="sk-SK" sz="900" b="0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endParaRPr lang="sk-SK" sz="900" b="0">
                        <a:solidFill>
                          <a:srgbClr val="21206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6F7"/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900"/>
                    </a:p>
                  </a:txBody>
                  <a:tcPr marL="43746" marR="43746" marT="21873" marB="21873">
                    <a:lnL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155040675"/>
                  </a:ext>
                </a:extLst>
              </a:tr>
              <a:tr h="262479">
                <a:tc>
                  <a:txBody>
                    <a:bodyPr/>
                    <a:lstStyle/>
                    <a:p>
                      <a:r>
                        <a:rPr lang="sk-SK" sz="900" b="0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  <a:t>* Knihovnictví čs. - organizace a rozvoj - učebnice vysokoškol.</a:t>
                      </a:r>
                      <a:br>
                        <a:rPr lang="sk-SK" sz="900" b="0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endParaRPr lang="sk-SK" sz="900" b="0">
                        <a:solidFill>
                          <a:srgbClr val="21206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6F7"/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900"/>
                    </a:p>
                  </a:txBody>
                  <a:tcPr marL="43746" marR="43746" marT="21873" marB="21873">
                    <a:lnL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951827141"/>
                  </a:ext>
                </a:extLst>
              </a:tr>
              <a:tr h="262479">
                <a:tc>
                  <a:txBody>
                    <a:bodyPr/>
                    <a:lstStyle/>
                    <a:p>
                      <a:r>
                        <a:rPr lang="sk-SK" sz="900" b="0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  <a:t>                        </a:t>
                      </a:r>
                      <a:br>
                        <a:rPr lang="sk-SK" sz="900" b="0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endParaRPr lang="sk-SK" sz="90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6F7"/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900" b="0" dirty="0">
                        <a:solidFill>
                          <a:srgbClr val="21206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683" marR="0" marT="0" marB="0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0833539"/>
                  </a:ext>
                </a:extLst>
              </a:tr>
            </a:tbl>
          </a:graphicData>
        </a:graphic>
      </p:graphicFrame>
      <p:graphicFrame>
        <p:nvGraphicFramePr>
          <p:cNvPr id="13" name="Tabuľka 12">
            <a:extLst>
              <a:ext uri="{FF2B5EF4-FFF2-40B4-BE49-F238E27FC236}">
                <a16:creationId xmlns:a16="http://schemas.microsoft.com/office/drawing/2014/main" id="{86C3C12C-CC61-4368-AB50-6D9E13FDB5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2764083"/>
              </p:ext>
            </p:extLst>
          </p:nvPr>
        </p:nvGraphicFramePr>
        <p:xfrm>
          <a:off x="1072718" y="6126480"/>
          <a:ext cx="10058400" cy="274320"/>
        </p:xfrm>
        <a:graphic>
          <a:graphicData uri="http://schemas.openxmlformats.org/drawingml/2006/table">
            <a:tbl>
              <a:tblPr/>
              <a:tblGrid>
                <a:gridCol w="10058400">
                  <a:extLst>
                    <a:ext uri="{9D8B030D-6E8A-4147-A177-3AD203B41FA5}">
                      <a16:colId xmlns:a16="http://schemas.microsoft.com/office/drawing/2014/main" val="356496982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sk-SK" dirty="0">
                          <a:effectLst/>
                        </a:rPr>
                        <a:t>[ https://aleph.nkp.cz/F/?func=direct&amp;doc_number=000444518&amp;local_base=CNB ]</a:t>
                      </a:r>
                    </a:p>
                  </a:txBody>
                  <a:tcPr marL="3810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569457"/>
                  </a:ext>
                </a:extLst>
              </a:tr>
            </a:tbl>
          </a:graphicData>
        </a:graphic>
      </p:graphicFrame>
      <p:sp>
        <p:nvSpPr>
          <p:cNvPr id="14" name="Rectangle 5">
            <a:extLst>
              <a:ext uri="{FF2B5EF4-FFF2-40B4-BE49-F238E27FC236}">
                <a16:creationId xmlns:a16="http://schemas.microsoft.com/office/drawing/2014/main" id="{48CAC2CA-9216-4B02-A037-925ACD3E8A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2718" y="612632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638016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DCE86B-CB0F-4742-A927-8F1EFA56C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/>
          <a:p>
            <a:r>
              <a:rPr lang="sk-SK" dirty="0"/>
              <a:t>Počítačový záznam – s </a:t>
            </a:r>
            <a:r>
              <a:rPr lang="sk-SK" dirty="0" err="1"/>
              <a:t>návestiami</a:t>
            </a:r>
            <a:r>
              <a:rPr lang="sk-SK" dirty="0"/>
              <a:t> - NKP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9D992473-1069-43FE-A2D4-B5F01593B0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2E2B53FE-7C1A-485E-9109-65C8BAD8B0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 anchor="b">
            <a:normAutofit/>
          </a:bodyPr>
          <a:lstStyle/>
          <a:p>
            <a:pPr rtl="0">
              <a:spcAft>
                <a:spcPts val="600"/>
              </a:spcAft>
            </a:pPr>
            <a:fld id="{0DA691F6-4A63-42E4-90E9-69A6FC45C189}" type="datetime1">
              <a:rPr lang="sk-SK" smtClean="0"/>
              <a:pPr rtl="0">
                <a:spcAft>
                  <a:spcPts val="600"/>
                </a:spcAft>
              </a:pPr>
              <a:t>7. 12. 2020</a:t>
            </a:fld>
            <a:endParaRPr lang="en-US"/>
          </a:p>
        </p:txBody>
      </p:sp>
      <p:graphicFrame>
        <p:nvGraphicFramePr>
          <p:cNvPr id="5" name="Zástupný objekt pre obsah 5">
            <a:extLst>
              <a:ext uri="{FF2B5EF4-FFF2-40B4-BE49-F238E27FC236}">
                <a16:creationId xmlns:a16="http://schemas.microsoft.com/office/drawing/2014/main" id="{47FCB972-48D1-4CA0-81DA-4C3EBFF63A9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8631159"/>
              </p:ext>
            </p:extLst>
          </p:nvPr>
        </p:nvGraphicFramePr>
        <p:xfrm>
          <a:off x="1626704" y="981154"/>
          <a:ext cx="6311348" cy="4997882"/>
        </p:xfrm>
        <a:graphic>
          <a:graphicData uri="http://schemas.openxmlformats.org/drawingml/2006/table">
            <a:tbl>
              <a:tblPr/>
              <a:tblGrid>
                <a:gridCol w="1029467">
                  <a:extLst>
                    <a:ext uri="{9D8B030D-6E8A-4147-A177-3AD203B41FA5}">
                      <a16:colId xmlns:a16="http://schemas.microsoft.com/office/drawing/2014/main" val="2389187951"/>
                    </a:ext>
                  </a:extLst>
                </a:gridCol>
                <a:gridCol w="5281881">
                  <a:extLst>
                    <a:ext uri="{9D8B030D-6E8A-4147-A177-3AD203B41FA5}">
                      <a16:colId xmlns:a16="http://schemas.microsoft.com/office/drawing/2014/main" val="883388865"/>
                    </a:ext>
                  </a:extLst>
                </a:gridCol>
              </a:tblGrid>
              <a:tr h="193860">
                <a:tc>
                  <a:txBody>
                    <a:bodyPr/>
                    <a:lstStyle/>
                    <a:p>
                      <a:r>
                        <a:rPr lang="sk-SK" sz="1000" b="1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  <a:t>Hlavní záhlaví  </a:t>
                      </a:r>
                    </a:p>
                  </a:txBody>
                  <a:tcPr marL="27385" marR="27385" marT="13693" marB="1369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6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000" b="1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  <a:t>Cejpek</a:t>
                      </a:r>
                      <a:r>
                        <a:rPr lang="sk-SK" sz="1000" b="0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  <a:t>, </a:t>
                      </a:r>
                      <a:r>
                        <a:rPr lang="sk-SK" sz="1000" b="1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  <a:t>Jiří</a:t>
                      </a:r>
                      <a:r>
                        <a:rPr lang="sk-SK" sz="1000" b="0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  <a:t>, </a:t>
                      </a:r>
                      <a:r>
                        <a:rPr lang="sk-SK" sz="1000" b="1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  <a:t>1928-2005</a:t>
                      </a:r>
                      <a:endParaRPr lang="sk-SK" sz="1000" b="0">
                        <a:solidFill>
                          <a:srgbClr val="21206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385" marR="27385" marT="13693" marB="1369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6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5648461"/>
                  </a:ext>
                </a:extLst>
              </a:tr>
              <a:tr h="193860">
                <a:tc>
                  <a:txBody>
                    <a:bodyPr/>
                    <a:lstStyle/>
                    <a:p>
                      <a:r>
                        <a:rPr lang="sk-SK" sz="1000" b="1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  <a:t>Název  </a:t>
                      </a:r>
                    </a:p>
                  </a:txBody>
                  <a:tcPr marL="27385" marR="27385" marT="13693" marB="1369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6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000" b="0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  <a:t>Československé knihovnictví : poslání a organizace / </a:t>
                      </a:r>
                      <a:r>
                        <a:rPr lang="sk-SK" sz="1000" b="1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  <a:t>Jiří</a:t>
                      </a:r>
                      <a:r>
                        <a:rPr lang="sk-SK" sz="1000" b="0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r>
                        <a:rPr lang="sk-SK" sz="1000" b="1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  <a:t>Cejpek</a:t>
                      </a:r>
                      <a:endParaRPr lang="sk-SK" sz="1000" b="0">
                        <a:solidFill>
                          <a:srgbClr val="21206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385" marR="27385" marT="13693" marB="1369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6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5516874"/>
                  </a:ext>
                </a:extLst>
              </a:tr>
              <a:tr h="193860">
                <a:tc>
                  <a:txBody>
                    <a:bodyPr/>
                    <a:lstStyle/>
                    <a:p>
                      <a:r>
                        <a:rPr lang="sk-SK" sz="1000" b="1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  <a:t>Vydání  </a:t>
                      </a:r>
                    </a:p>
                  </a:txBody>
                  <a:tcPr marL="27385" marR="27385" marT="13693" marB="1369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6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000" b="0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  <a:t>2., přeprac. vyd.</a:t>
                      </a:r>
                    </a:p>
                  </a:txBody>
                  <a:tcPr marL="27385" marR="27385" marT="13693" marB="1369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6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5368489"/>
                  </a:ext>
                </a:extLst>
              </a:tr>
              <a:tr h="193860">
                <a:tc>
                  <a:txBody>
                    <a:bodyPr/>
                    <a:lstStyle/>
                    <a:p>
                      <a:r>
                        <a:rPr lang="sk-SK" sz="1000" b="1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  <a:t>Nakl. údaje  </a:t>
                      </a:r>
                    </a:p>
                  </a:txBody>
                  <a:tcPr marL="27385" marR="27385" marT="13693" marB="1369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6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000" b="0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  <a:t>Praha : Státní pedagogické nakladatelství, 1967</a:t>
                      </a:r>
                    </a:p>
                  </a:txBody>
                  <a:tcPr marL="27385" marR="27385" marT="13693" marB="1369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6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3919420"/>
                  </a:ext>
                </a:extLst>
              </a:tr>
              <a:tr h="193860">
                <a:tc>
                  <a:txBody>
                    <a:bodyPr/>
                    <a:lstStyle/>
                    <a:p>
                      <a:r>
                        <a:rPr lang="sk-SK" sz="1000" b="1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  <a:t>Popis (rozsah)  </a:t>
                      </a:r>
                    </a:p>
                  </a:txBody>
                  <a:tcPr marL="27385" marR="27385" marT="13693" marB="1369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6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000" b="0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  <a:t>186 s., [4] s. obr. příl. : il. ; 21 cm</a:t>
                      </a:r>
                    </a:p>
                  </a:txBody>
                  <a:tcPr marL="27385" marR="27385" marT="13693" marB="1369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6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9273947"/>
                  </a:ext>
                </a:extLst>
              </a:tr>
              <a:tr h="193860">
                <a:tc>
                  <a:txBody>
                    <a:bodyPr/>
                    <a:lstStyle/>
                    <a:p>
                      <a:r>
                        <a:rPr lang="sk-SK" sz="1000" b="1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27385" marR="27385" marT="13693" marB="1369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6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000" b="0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  <a:t>Digitalizovaný dokument </a:t>
                      </a:r>
                    </a:p>
                  </a:txBody>
                  <a:tcPr marL="27385" marR="27385" marT="13693" marB="1369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6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9205125"/>
                  </a:ext>
                </a:extLst>
              </a:tr>
              <a:tr h="330152">
                <a:tc>
                  <a:txBody>
                    <a:bodyPr/>
                    <a:lstStyle/>
                    <a:p>
                      <a:r>
                        <a:rPr lang="sk-SK" sz="1000" b="1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27385" marR="27385" marT="13693" marB="1369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6F7"/>
                    </a:solidFill>
                  </a:tcPr>
                </a:tc>
                <a:tc>
                  <a:txBody>
                    <a:bodyPr/>
                    <a:lstStyle/>
                    <a:p>
                      <a:br>
                        <a:rPr lang="sk-SK" sz="1000" b="0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endParaRPr lang="sk-SK" sz="1000" b="0">
                        <a:solidFill>
                          <a:srgbClr val="21206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385" marR="27385" marT="13693" marB="1369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6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3656576"/>
                  </a:ext>
                </a:extLst>
              </a:tr>
              <a:tr h="193860">
                <a:tc>
                  <a:txBody>
                    <a:bodyPr/>
                    <a:lstStyle/>
                    <a:p>
                      <a:r>
                        <a:rPr lang="sk-SK" sz="1000" b="1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  <a:t>EXEMPLÁŘE  </a:t>
                      </a:r>
                    </a:p>
                  </a:txBody>
                  <a:tcPr marL="27385" marR="27385" marT="13693" marB="1369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6F7"/>
                    </a:solidFill>
                  </a:tcPr>
                </a:tc>
                <a:tc>
                  <a:txBody>
                    <a:bodyPr/>
                    <a:lstStyle/>
                    <a:p>
                      <a:endParaRPr lang="sk-SK" sz="1000" b="0">
                        <a:solidFill>
                          <a:srgbClr val="21206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385" marR="27385" marT="13693" marB="1369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6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8883172"/>
                  </a:ext>
                </a:extLst>
              </a:tr>
              <a:tr h="330152">
                <a:tc>
                  <a:txBody>
                    <a:bodyPr/>
                    <a:lstStyle/>
                    <a:p>
                      <a:r>
                        <a:rPr lang="sk-SK" sz="1000" b="1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27385" marR="27385" marT="13693" marB="1369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6F7"/>
                    </a:solidFill>
                  </a:tcPr>
                </a:tc>
                <a:tc>
                  <a:txBody>
                    <a:bodyPr/>
                    <a:lstStyle/>
                    <a:p>
                      <a:br>
                        <a:rPr lang="sk-SK" sz="1000" b="0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endParaRPr lang="sk-SK" sz="1000" b="0">
                        <a:solidFill>
                          <a:srgbClr val="21206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385" marR="27385" marT="13693" marB="1369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6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5145109"/>
                  </a:ext>
                </a:extLst>
              </a:tr>
              <a:tr h="193860">
                <a:tc>
                  <a:txBody>
                    <a:bodyPr/>
                    <a:lstStyle/>
                    <a:p>
                      <a:r>
                        <a:rPr lang="sk-SK" sz="1000" b="1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  <a:t>Číslo nár.bibl.  </a:t>
                      </a:r>
                    </a:p>
                  </a:txBody>
                  <a:tcPr marL="27385" marR="27385" marT="13693" marB="1369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6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000" b="0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  <a:t>cnb000444518</a:t>
                      </a:r>
                    </a:p>
                  </a:txBody>
                  <a:tcPr marL="27385" marR="27385" marT="13693" marB="1369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6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578796"/>
                  </a:ext>
                </a:extLst>
              </a:tr>
              <a:tr h="193860">
                <a:tc>
                  <a:txBody>
                    <a:bodyPr/>
                    <a:lstStyle/>
                    <a:p>
                      <a:r>
                        <a:rPr lang="sk-SK" sz="1000" b="1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  <a:t>Edice  </a:t>
                      </a:r>
                    </a:p>
                  </a:txBody>
                  <a:tcPr marL="27385" marR="27385" marT="13693" marB="1369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6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000" b="0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  <a:t>Učebnice pro vysoké školy</a:t>
                      </a:r>
                    </a:p>
                  </a:txBody>
                  <a:tcPr marL="27385" marR="27385" marT="13693" marB="1369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6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9386053"/>
                  </a:ext>
                </a:extLst>
              </a:tr>
              <a:tr h="193860">
                <a:tc>
                  <a:txBody>
                    <a:bodyPr/>
                    <a:lstStyle/>
                    <a:p>
                      <a:r>
                        <a:rPr lang="sk-SK" sz="1000" b="1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  <a:t>Poznámka  </a:t>
                      </a:r>
                    </a:p>
                  </a:txBody>
                  <a:tcPr marL="27385" marR="27385" marT="13693" marB="1369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6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000" b="0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  <a:t>Anglické, francouzské, německé a ruské resumé</a:t>
                      </a:r>
                    </a:p>
                  </a:txBody>
                  <a:tcPr marL="27385" marR="27385" marT="13693" marB="1369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6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2746123"/>
                  </a:ext>
                </a:extLst>
              </a:tr>
              <a:tr h="193860">
                <a:tc>
                  <a:txBody>
                    <a:bodyPr/>
                    <a:lstStyle/>
                    <a:p>
                      <a:r>
                        <a:rPr lang="sk-SK" sz="1000" b="1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  <a:t>Poznámka  </a:t>
                      </a:r>
                    </a:p>
                  </a:txBody>
                  <a:tcPr marL="27385" marR="27385" marT="13693" marB="1369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6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000" b="0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  <a:t>3000 výt.</a:t>
                      </a:r>
                    </a:p>
                  </a:txBody>
                  <a:tcPr marL="27385" marR="27385" marT="13693" marB="1369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6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0020456"/>
                  </a:ext>
                </a:extLst>
              </a:tr>
              <a:tr h="466445">
                <a:tc>
                  <a:txBody>
                    <a:bodyPr/>
                    <a:lstStyle/>
                    <a:p>
                      <a:r>
                        <a:rPr lang="sk-SK" sz="1000" b="1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  <a:t>Resumé  </a:t>
                      </a:r>
                    </a:p>
                  </a:txBody>
                  <a:tcPr marL="27385" marR="27385" marT="13693" marB="1369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6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000" b="0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  <a:t>Do jednotlivých kapitol byly začleněny změny, ke kterým došlo v době od 1. vydání knihy v r. 1965. Zároveň byla připojena nová kapitola zabývající se otázkami vztahů mezi knihovnictvím, bibliografií a vědeckými informacemi.</a:t>
                      </a:r>
                    </a:p>
                  </a:txBody>
                  <a:tcPr marL="27385" marR="27385" marT="13693" marB="1369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6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7952143"/>
                  </a:ext>
                </a:extLst>
              </a:tr>
              <a:tr h="330152">
                <a:tc>
                  <a:txBody>
                    <a:bodyPr/>
                    <a:lstStyle/>
                    <a:p>
                      <a:r>
                        <a:rPr lang="sk-SK" sz="1000" b="1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27385" marR="27385" marT="13693" marB="1369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6F7"/>
                    </a:solidFill>
                  </a:tcPr>
                </a:tc>
                <a:tc>
                  <a:txBody>
                    <a:bodyPr/>
                    <a:lstStyle/>
                    <a:p>
                      <a:br>
                        <a:rPr lang="sk-SK" sz="1000" b="0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endParaRPr lang="sk-SK" sz="1000" b="0">
                        <a:solidFill>
                          <a:srgbClr val="21206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385" marR="27385" marT="13693" marB="1369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6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2980592"/>
                  </a:ext>
                </a:extLst>
              </a:tr>
              <a:tr h="193860">
                <a:tc>
                  <a:txBody>
                    <a:bodyPr/>
                    <a:lstStyle/>
                    <a:p>
                      <a:r>
                        <a:rPr lang="sk-SK" sz="1000" b="1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  <a:t>Předmět. heslo  </a:t>
                      </a:r>
                    </a:p>
                  </a:txBody>
                  <a:tcPr marL="27385" marR="27385" marT="13693" marB="1369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6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000" b="0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  <a:t>Knihovnictví čs. - organizace a rozvoj - učebnice vysokoškol.</a:t>
                      </a:r>
                    </a:p>
                  </a:txBody>
                  <a:tcPr marL="27385" marR="27385" marT="13693" marB="1369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6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399871"/>
                  </a:ext>
                </a:extLst>
              </a:tr>
              <a:tr h="193860">
                <a:tc>
                  <a:txBody>
                    <a:bodyPr/>
                    <a:lstStyle/>
                    <a:p>
                      <a:r>
                        <a:rPr lang="sk-SK" sz="1000" b="1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  <a:t>MDT  </a:t>
                      </a:r>
                    </a:p>
                  </a:txBody>
                  <a:tcPr marL="27385" marR="27385" marT="13693" marB="1369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6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000" b="0" dirty="0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  <a:t>02(437)(075.8)</a:t>
                      </a:r>
                    </a:p>
                  </a:txBody>
                  <a:tcPr marL="27385" marR="27385" marT="13693" marB="1369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6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0064301"/>
                  </a:ext>
                </a:extLst>
              </a:tr>
              <a:tr h="330152">
                <a:tc>
                  <a:txBody>
                    <a:bodyPr/>
                    <a:lstStyle/>
                    <a:p>
                      <a:r>
                        <a:rPr lang="sk-SK" sz="1000" b="1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27385" marR="27385" marT="13693" marB="1369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6F7"/>
                    </a:solidFill>
                  </a:tcPr>
                </a:tc>
                <a:tc>
                  <a:txBody>
                    <a:bodyPr/>
                    <a:lstStyle/>
                    <a:p>
                      <a:br>
                        <a:rPr lang="sk-SK" sz="1000" b="0" dirty="0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endParaRPr lang="sk-SK" sz="1000" b="0" dirty="0">
                        <a:solidFill>
                          <a:srgbClr val="21206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385" marR="27385" marT="13693" marB="1369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6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5656999"/>
                  </a:ext>
                </a:extLst>
              </a:tr>
              <a:tr h="330152">
                <a:tc>
                  <a:txBody>
                    <a:bodyPr/>
                    <a:lstStyle/>
                    <a:p>
                      <a:r>
                        <a:rPr lang="sk-SK" sz="1000" b="1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27385" marR="27385" marT="13693" marB="1369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6F7"/>
                    </a:solidFill>
                  </a:tcPr>
                </a:tc>
                <a:tc>
                  <a:txBody>
                    <a:bodyPr/>
                    <a:lstStyle/>
                    <a:p>
                      <a:br>
                        <a:rPr lang="sk-SK" sz="1000" b="0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endParaRPr lang="sk-SK" sz="1000" b="0">
                        <a:solidFill>
                          <a:srgbClr val="21206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7385" marR="27385" marT="13693" marB="1369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6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5459375"/>
                  </a:ext>
                </a:extLst>
              </a:tr>
              <a:tr h="193860">
                <a:tc>
                  <a:txBody>
                    <a:bodyPr/>
                    <a:lstStyle/>
                    <a:p>
                      <a:r>
                        <a:rPr lang="sk-SK" sz="1000" b="1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  <a:t>Systém. číslo  </a:t>
                      </a:r>
                    </a:p>
                  </a:txBody>
                  <a:tcPr marL="27385" marR="27385" marT="13693" marB="1369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6F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000" b="0" dirty="0">
                          <a:solidFill>
                            <a:srgbClr val="212063"/>
                          </a:solidFill>
                          <a:effectLst/>
                          <a:latin typeface="Arial" panose="020B0604020202020204" pitchFamily="34" charset="0"/>
                        </a:rPr>
                        <a:t>000444518</a:t>
                      </a:r>
                    </a:p>
                  </a:txBody>
                  <a:tcPr marL="27385" marR="27385" marT="13693" marB="1369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6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017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21234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>
            <a:extLst>
              <a:ext uri="{FF2B5EF4-FFF2-40B4-BE49-F238E27FC236}">
                <a16:creationId xmlns:a16="http://schemas.microsoft.com/office/drawing/2014/main" id="{3AA60AA6-703F-4920-A20F-25C3C001B0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/>
          <a:lstStyle/>
          <a:p>
            <a:endParaRPr lang="en-US"/>
          </a:p>
        </p:txBody>
      </p:sp>
      <p:sp>
        <p:nvSpPr>
          <p:cNvPr id="19" name="Text Placeholder 3">
            <a:extLst>
              <a:ext uri="{FF2B5EF4-FFF2-40B4-BE49-F238E27FC236}">
                <a16:creationId xmlns:a16="http://schemas.microsoft.com/office/drawing/2014/main" id="{5051C684-16BC-4B00-83D3-D82074B129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C6C97343-4F59-4F86-8EA6-9FA78CBE5E1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 anchor="b">
            <a:normAutofit/>
          </a:bodyPr>
          <a:lstStyle/>
          <a:p>
            <a:pPr rtl="0">
              <a:spcAft>
                <a:spcPts val="600"/>
              </a:spcAft>
            </a:pPr>
            <a:fld id="{0DA691F6-4A63-42E4-90E9-69A6FC45C189}" type="datetime1">
              <a:rPr lang="sk-SK" smtClean="0"/>
              <a:pPr rtl="0">
                <a:spcAft>
                  <a:spcPts val="600"/>
                </a:spcAft>
              </a:pPr>
              <a:t>7. 12. 2020</a:t>
            </a:fld>
            <a:endParaRPr lang="en-US"/>
          </a:p>
        </p:txBody>
      </p:sp>
      <p:graphicFrame>
        <p:nvGraphicFramePr>
          <p:cNvPr id="5" name="Zástupný objekt pre obsah 5">
            <a:extLst>
              <a:ext uri="{FF2B5EF4-FFF2-40B4-BE49-F238E27FC236}">
                <a16:creationId xmlns:a16="http://schemas.microsoft.com/office/drawing/2014/main" id="{005F88E1-7A15-4950-93DE-5F4921883AA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94876410"/>
              </p:ext>
            </p:extLst>
          </p:nvPr>
        </p:nvGraphicFramePr>
        <p:xfrm>
          <a:off x="1068966" y="609600"/>
          <a:ext cx="6091669" cy="5334008"/>
        </p:xfrm>
        <a:graphic>
          <a:graphicData uri="http://schemas.openxmlformats.org/drawingml/2006/table">
            <a:tbl>
              <a:tblPr>
                <a:solidFill>
                  <a:schemeClr val="accent1">
                    <a:lumMod val="20000"/>
                    <a:lumOff val="80000"/>
                  </a:schemeClr>
                </a:solidFill>
              </a:tblPr>
              <a:tblGrid>
                <a:gridCol w="1425968">
                  <a:extLst>
                    <a:ext uri="{9D8B030D-6E8A-4147-A177-3AD203B41FA5}">
                      <a16:colId xmlns:a16="http://schemas.microsoft.com/office/drawing/2014/main" val="2389187951"/>
                    </a:ext>
                  </a:extLst>
                </a:gridCol>
                <a:gridCol w="4665701">
                  <a:extLst>
                    <a:ext uri="{9D8B030D-6E8A-4147-A177-3AD203B41FA5}">
                      <a16:colId xmlns:a16="http://schemas.microsoft.com/office/drawing/2014/main" val="883388865"/>
                    </a:ext>
                  </a:extLst>
                </a:gridCol>
              </a:tblGrid>
              <a:tr h="218385">
                <a:tc>
                  <a:txBody>
                    <a:bodyPr/>
                    <a:lstStyle/>
                    <a:p>
                      <a:r>
                        <a:rPr lang="sk-SK" sz="900" b="1" cap="none" spc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Hlavní záhlaví  </a:t>
                      </a:r>
                    </a:p>
                  </a:txBody>
                  <a:tcPr marL="15736" marR="15736" marT="7868" marB="5176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k-SK" sz="900" b="1" cap="none" spc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Cejpek</a:t>
                      </a:r>
                      <a:r>
                        <a:rPr lang="sk-SK" sz="900" b="0" cap="none" spc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, </a:t>
                      </a:r>
                      <a:r>
                        <a:rPr lang="sk-SK" sz="900" b="1" cap="none" spc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Jiří</a:t>
                      </a:r>
                      <a:r>
                        <a:rPr lang="sk-SK" sz="900" b="0" cap="none" spc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, </a:t>
                      </a:r>
                      <a:r>
                        <a:rPr lang="sk-SK" sz="900" b="1" cap="none" spc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1928-2005</a:t>
                      </a:r>
                      <a:endParaRPr lang="sk-SK" sz="900" b="0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736" marR="15736" marT="7868" marB="5176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5648461"/>
                  </a:ext>
                </a:extLst>
              </a:tr>
              <a:tr h="218385">
                <a:tc>
                  <a:txBody>
                    <a:bodyPr/>
                    <a:lstStyle/>
                    <a:p>
                      <a:r>
                        <a:rPr lang="sk-SK" sz="900" b="1" cap="none" spc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Název  </a:t>
                      </a:r>
                    </a:p>
                  </a:txBody>
                  <a:tcPr marL="15736" marR="15736" marT="7868" marB="5176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k-SK" sz="900" b="0" cap="none" spc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Československé knihovnictví : poslání a organizace / </a:t>
                      </a:r>
                      <a:r>
                        <a:rPr lang="sk-SK" sz="900" b="1" cap="none" spc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Jiří</a:t>
                      </a:r>
                      <a:r>
                        <a:rPr lang="sk-SK" sz="900" b="0" cap="none" spc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r>
                        <a:rPr lang="sk-SK" sz="900" b="1" cap="none" spc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Cejpek</a:t>
                      </a:r>
                      <a:endParaRPr lang="sk-SK" sz="900" b="0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736" marR="15736" marT="7868" marB="5176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5516874"/>
                  </a:ext>
                </a:extLst>
              </a:tr>
              <a:tr h="218385">
                <a:tc>
                  <a:txBody>
                    <a:bodyPr/>
                    <a:lstStyle/>
                    <a:p>
                      <a:r>
                        <a:rPr lang="sk-SK" sz="900" b="1" cap="none" spc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Vydání  </a:t>
                      </a:r>
                    </a:p>
                  </a:txBody>
                  <a:tcPr marL="15736" marR="15736" marT="7868" marB="5176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k-SK" sz="900" b="0" cap="none" spc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2., přeprac. vyd.</a:t>
                      </a:r>
                    </a:p>
                  </a:txBody>
                  <a:tcPr marL="15736" marR="15736" marT="7868" marB="5176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5368489"/>
                  </a:ext>
                </a:extLst>
              </a:tr>
              <a:tr h="218385">
                <a:tc>
                  <a:txBody>
                    <a:bodyPr/>
                    <a:lstStyle/>
                    <a:p>
                      <a:r>
                        <a:rPr lang="sk-SK" sz="900" b="1" cap="none" spc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Nakl. údaje  </a:t>
                      </a:r>
                    </a:p>
                  </a:txBody>
                  <a:tcPr marL="15736" marR="15736" marT="7868" marB="5176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k-SK" sz="900" b="0" cap="none" spc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Praha : Státní pedagogické nakladatelství, 1967</a:t>
                      </a:r>
                    </a:p>
                  </a:txBody>
                  <a:tcPr marL="15736" marR="15736" marT="7868" marB="5176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3919420"/>
                  </a:ext>
                </a:extLst>
              </a:tr>
              <a:tr h="218385">
                <a:tc>
                  <a:txBody>
                    <a:bodyPr/>
                    <a:lstStyle/>
                    <a:p>
                      <a:r>
                        <a:rPr lang="sk-SK" sz="900" b="1" cap="none" spc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Popis (rozsah)  </a:t>
                      </a:r>
                    </a:p>
                  </a:txBody>
                  <a:tcPr marL="15736" marR="15736" marT="7868" marB="5176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900" b="0" cap="none" spc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186 s., [4] s. obr. příl. : il. ; 21 cm</a:t>
                      </a:r>
                    </a:p>
                  </a:txBody>
                  <a:tcPr marL="15736" marR="15736" marT="7868" marB="5176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9273947"/>
                  </a:ext>
                </a:extLst>
              </a:tr>
              <a:tr h="218385">
                <a:tc>
                  <a:txBody>
                    <a:bodyPr/>
                    <a:lstStyle/>
                    <a:p>
                      <a:r>
                        <a:rPr lang="sk-SK" sz="900" b="1" cap="none" spc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5736" marR="15736" marT="7868" marB="5176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k-SK" sz="900" b="0" cap="none" spc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Digitalizovaný dokument </a:t>
                      </a:r>
                    </a:p>
                  </a:txBody>
                  <a:tcPr marL="15736" marR="15736" marT="7868" marB="5176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9205125"/>
                  </a:ext>
                </a:extLst>
              </a:tr>
              <a:tr h="356429">
                <a:tc>
                  <a:txBody>
                    <a:bodyPr/>
                    <a:lstStyle/>
                    <a:p>
                      <a:r>
                        <a:rPr lang="sk-SK" sz="900" b="1" cap="none" spc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5736" marR="15736" marT="7868" marB="5176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br>
                        <a:rPr lang="sk-SK" sz="900" b="0" cap="none" spc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endParaRPr lang="sk-SK" sz="900" b="0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736" marR="15736" marT="7868" marB="5176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3656576"/>
                  </a:ext>
                </a:extLst>
              </a:tr>
              <a:tr h="218385">
                <a:tc>
                  <a:txBody>
                    <a:bodyPr/>
                    <a:lstStyle/>
                    <a:p>
                      <a:r>
                        <a:rPr lang="sk-SK" sz="900" b="1" cap="none" spc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EXEMPLÁŘE  </a:t>
                      </a:r>
                    </a:p>
                  </a:txBody>
                  <a:tcPr marL="15736" marR="15736" marT="7868" marB="5176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k-SK" sz="900" b="0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736" marR="15736" marT="7868" marB="5176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8883172"/>
                  </a:ext>
                </a:extLst>
              </a:tr>
              <a:tr h="356429">
                <a:tc>
                  <a:txBody>
                    <a:bodyPr/>
                    <a:lstStyle/>
                    <a:p>
                      <a:r>
                        <a:rPr lang="sk-SK" sz="900" b="1" cap="none" spc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5736" marR="15736" marT="7868" marB="5176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br>
                        <a:rPr lang="sk-SK" sz="900" b="0" cap="none" spc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endParaRPr lang="sk-SK" sz="900" b="0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736" marR="15736" marT="7868" marB="5176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5145109"/>
                  </a:ext>
                </a:extLst>
              </a:tr>
              <a:tr h="218385">
                <a:tc>
                  <a:txBody>
                    <a:bodyPr/>
                    <a:lstStyle/>
                    <a:p>
                      <a:r>
                        <a:rPr lang="sk-SK" sz="900" b="1" cap="none" spc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Číslo nár.bibl.  </a:t>
                      </a:r>
                    </a:p>
                  </a:txBody>
                  <a:tcPr marL="15736" marR="15736" marT="7868" marB="5176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k-SK" sz="900" b="0" cap="none" spc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cnb000444518</a:t>
                      </a:r>
                    </a:p>
                  </a:txBody>
                  <a:tcPr marL="15736" marR="15736" marT="7868" marB="5176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6578796"/>
                  </a:ext>
                </a:extLst>
              </a:tr>
              <a:tr h="218385">
                <a:tc>
                  <a:txBody>
                    <a:bodyPr/>
                    <a:lstStyle/>
                    <a:p>
                      <a:r>
                        <a:rPr lang="sk-SK" sz="900" b="1" cap="none" spc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Edice  </a:t>
                      </a:r>
                    </a:p>
                  </a:txBody>
                  <a:tcPr marL="15736" marR="15736" marT="7868" marB="5176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k-SK" sz="900" b="0" cap="none" spc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Učebnice pro vysoké školy</a:t>
                      </a:r>
                    </a:p>
                  </a:txBody>
                  <a:tcPr marL="15736" marR="15736" marT="7868" marB="5176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9386053"/>
                  </a:ext>
                </a:extLst>
              </a:tr>
              <a:tr h="218385">
                <a:tc>
                  <a:txBody>
                    <a:bodyPr/>
                    <a:lstStyle/>
                    <a:p>
                      <a:r>
                        <a:rPr lang="sk-SK" sz="900" b="1" cap="none" spc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Poznámka  </a:t>
                      </a:r>
                    </a:p>
                  </a:txBody>
                  <a:tcPr marL="15736" marR="15736" marT="7868" marB="5176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k-SK" sz="900" b="0" cap="none" spc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Anglické, francouzské, německé a ruské resumé</a:t>
                      </a:r>
                    </a:p>
                  </a:txBody>
                  <a:tcPr marL="15736" marR="15736" marT="7868" marB="5176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32746123"/>
                  </a:ext>
                </a:extLst>
              </a:tr>
              <a:tr h="218385">
                <a:tc>
                  <a:txBody>
                    <a:bodyPr/>
                    <a:lstStyle/>
                    <a:p>
                      <a:r>
                        <a:rPr lang="sk-SK" sz="900" b="1" cap="none" spc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Poznámka  </a:t>
                      </a:r>
                    </a:p>
                  </a:txBody>
                  <a:tcPr marL="15736" marR="15736" marT="7868" marB="5176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k-SK" sz="900" b="0" cap="none" spc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3000 výt.</a:t>
                      </a:r>
                    </a:p>
                  </a:txBody>
                  <a:tcPr marL="15736" marR="15736" marT="7868" marB="5176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0020456"/>
                  </a:ext>
                </a:extLst>
              </a:tr>
              <a:tr h="494473">
                <a:tc>
                  <a:txBody>
                    <a:bodyPr/>
                    <a:lstStyle/>
                    <a:p>
                      <a:r>
                        <a:rPr lang="sk-SK" sz="900" b="1" cap="none" spc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Resumé  </a:t>
                      </a:r>
                    </a:p>
                  </a:txBody>
                  <a:tcPr marL="15736" marR="15736" marT="7868" marB="5176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k-SK" sz="900" b="0" cap="none" spc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Do jednotlivých kapitol byly začleněny změny, ke kterým došlo v době od 1. vydání knihy v r. 1965. Zároveň byla připojena nová kapitola zabývající se otázkami vztahů mezi knihovnictvím, bibliografií a vědeckými informacemi.</a:t>
                      </a:r>
                    </a:p>
                  </a:txBody>
                  <a:tcPr marL="15736" marR="15736" marT="7868" marB="5176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7952143"/>
                  </a:ext>
                </a:extLst>
              </a:tr>
              <a:tr h="356429">
                <a:tc>
                  <a:txBody>
                    <a:bodyPr/>
                    <a:lstStyle/>
                    <a:p>
                      <a:r>
                        <a:rPr lang="sk-SK" sz="900" b="1" cap="none" spc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5736" marR="15736" marT="7868" marB="5176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br>
                        <a:rPr lang="sk-SK" sz="900" b="0" cap="none" spc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endParaRPr lang="sk-SK" sz="900" b="0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736" marR="15736" marT="7868" marB="5176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2980592"/>
                  </a:ext>
                </a:extLst>
              </a:tr>
              <a:tr h="218385">
                <a:tc>
                  <a:txBody>
                    <a:bodyPr/>
                    <a:lstStyle/>
                    <a:p>
                      <a:r>
                        <a:rPr lang="sk-SK" sz="900" b="1" cap="none" spc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Předmět. heslo  </a:t>
                      </a:r>
                    </a:p>
                  </a:txBody>
                  <a:tcPr marL="15736" marR="15736" marT="7868" marB="5176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k-SK" sz="900" b="0" cap="none" spc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Knihovnictví čs. - organizace a rozvoj - učebnice vysokoškol.</a:t>
                      </a:r>
                    </a:p>
                  </a:txBody>
                  <a:tcPr marL="15736" marR="15736" marT="7868" marB="5176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2399871"/>
                  </a:ext>
                </a:extLst>
              </a:tr>
              <a:tr h="218385">
                <a:tc>
                  <a:txBody>
                    <a:bodyPr/>
                    <a:lstStyle/>
                    <a:p>
                      <a:r>
                        <a:rPr lang="sk-SK" sz="900" b="1" cap="none" spc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MDT  </a:t>
                      </a:r>
                    </a:p>
                  </a:txBody>
                  <a:tcPr marL="15736" marR="15736" marT="7868" marB="5176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k-SK" sz="900" b="0" cap="none" spc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02(437)(075.8)</a:t>
                      </a:r>
                    </a:p>
                  </a:txBody>
                  <a:tcPr marL="15736" marR="15736" marT="7868" marB="5176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0064301"/>
                  </a:ext>
                </a:extLst>
              </a:tr>
              <a:tr h="356429">
                <a:tc>
                  <a:txBody>
                    <a:bodyPr/>
                    <a:lstStyle/>
                    <a:p>
                      <a:r>
                        <a:rPr lang="sk-SK" sz="900" b="1" cap="none" spc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5736" marR="15736" marT="7868" marB="5176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br>
                        <a:rPr lang="sk-SK" sz="900" b="0" cap="none" spc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endParaRPr lang="sk-SK" sz="900" b="0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736" marR="15736" marT="7868" marB="5176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5656999"/>
                  </a:ext>
                </a:extLst>
              </a:tr>
              <a:tr h="356429">
                <a:tc>
                  <a:txBody>
                    <a:bodyPr/>
                    <a:lstStyle/>
                    <a:p>
                      <a:r>
                        <a:rPr lang="sk-SK" sz="900" b="1" cap="none" spc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5736" marR="15736" marT="7868" marB="5176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br>
                        <a:rPr lang="sk-SK" sz="900" b="0" cap="none" spc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endParaRPr lang="sk-SK" sz="900" b="0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736" marR="15736" marT="7868" marB="5176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5459375"/>
                  </a:ext>
                </a:extLst>
              </a:tr>
              <a:tr h="218385">
                <a:tc>
                  <a:txBody>
                    <a:bodyPr/>
                    <a:lstStyle/>
                    <a:p>
                      <a:r>
                        <a:rPr lang="sk-SK" sz="900" b="1" cap="none" spc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Systém. číslo  </a:t>
                      </a:r>
                    </a:p>
                  </a:txBody>
                  <a:tcPr marL="15736" marR="15736" marT="7868" marB="5176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k-SK" sz="900" b="0" cap="none" spc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000444518</a:t>
                      </a:r>
                    </a:p>
                  </a:txBody>
                  <a:tcPr marL="15736" marR="15736" marT="7868" marB="51766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017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49214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FIVE">
      <a:dk1>
        <a:sysClr val="windowText" lastClr="000000"/>
      </a:dk1>
      <a:lt1>
        <a:sysClr val="window" lastClr="FFFFFF"/>
      </a:lt1>
      <a:dk2>
        <a:srgbClr val="505046"/>
      </a:dk2>
      <a:lt2>
        <a:srgbClr val="F5F6F4"/>
      </a:lt2>
      <a:accent1>
        <a:srgbClr val="57903F"/>
      </a:accent1>
      <a:accent2>
        <a:srgbClr val="F03F2B"/>
      </a:accent2>
      <a:accent3>
        <a:srgbClr val="3488A0"/>
      </a:accent3>
      <a:accent4>
        <a:srgbClr val="F8D22F"/>
      </a:accent4>
      <a:accent5>
        <a:srgbClr val="5CC6D6"/>
      </a:accent5>
      <a:accent6>
        <a:srgbClr val="B8D233"/>
      </a:accent6>
      <a:hlink>
        <a:srgbClr val="00B0F0"/>
      </a:hlink>
      <a:folHlink>
        <a:srgbClr val="B2B2B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1799019_TF78438558" id="{03D3C7D7-7294-4361-A24E-058731A8E82E}" vid="{E6517E62-9974-45F6-9388-3E4B9F20DFDE}"/>
    </a:ext>
  </a:extLst>
</a:theme>
</file>

<file path=ppt/theme/theme2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2018</Words>
  <Application>Microsoft Office PowerPoint</Application>
  <PresentationFormat>Širokouhlá</PresentationFormat>
  <Paragraphs>290</Paragraphs>
  <Slides>19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19</vt:i4>
      </vt:variant>
    </vt:vector>
  </HeadingPairs>
  <TitlesOfParts>
    <vt:vector size="24" baseType="lpstr">
      <vt:lpstr>Arial</vt:lpstr>
      <vt:lpstr>Calibri</vt:lpstr>
      <vt:lpstr>Century Gothic</vt:lpstr>
      <vt:lpstr>Garamond</vt:lpstr>
      <vt:lpstr>SavonVTI</vt:lpstr>
      <vt:lpstr>Komunikačná koncepcia bibliografie 2</vt:lpstr>
      <vt:lpstr>Text</vt:lpstr>
      <vt:lpstr>Obsažnosť bibliografického textu </vt:lpstr>
      <vt:lpstr>Ca do -1970  Rukopisný záznam </vt:lpstr>
      <vt:lpstr>Ca do -1970  Strojopisný záznam</vt:lpstr>
      <vt:lpstr>Menné katalógy v NKP Praha</vt:lpstr>
      <vt:lpstr>Počítačový záznam - zobrazenie - úplný </vt:lpstr>
      <vt:lpstr>Počítačový záznam – s návestiami - NKP</vt:lpstr>
      <vt:lpstr>Prezentácia programu PowerPoint</vt:lpstr>
      <vt:lpstr>Počítačový záznam NKP - MARC</vt:lpstr>
      <vt:lpstr>Zdrojový kód stránky s počítačovým záznamom (HTML)- časť</vt:lpstr>
      <vt:lpstr>Zvyšovanie obsažnosti </vt:lpstr>
      <vt:lpstr>Informácia</vt:lpstr>
      <vt:lpstr>Signál a znak</vt:lpstr>
      <vt:lpstr>Znak</vt:lpstr>
      <vt:lpstr>Jazykové znaky</vt:lpstr>
      <vt:lpstr>Bibliografický znak?</vt:lpstr>
      <vt:lpstr>Text a dokument</vt:lpstr>
      <vt:lpstr>Text a dokument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Komunikačná koncepcia bibliografie 2</dc:title>
  <dc:creator>Eva Vysoka</dc:creator>
  <cp:lastModifiedBy>Eva Vysoka</cp:lastModifiedBy>
  <cp:revision>1</cp:revision>
  <dcterms:created xsi:type="dcterms:W3CDTF">2020-12-07T14:02:16Z</dcterms:created>
  <dcterms:modified xsi:type="dcterms:W3CDTF">2020-12-07T14:17:10Z</dcterms:modified>
</cp:coreProperties>
</file>