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917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ookshop.europa.eu/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Identifikátory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Úrad pre vydávanie publikácií v krajine vystupuje od roku 2001 ako oficiálna agentúra na prideľovanie týchto identifikátorov publikáciám inštitúcií, orgánov, agentúr a iných organizácií Európskej únie.</a:t>
            </a:r>
          </a:p>
          <a:p>
            <a:pPr lvl="1"/>
            <a:r>
              <a:rPr lang="sk-SK" b="1" dirty="0"/>
              <a:t>ISBN</a:t>
            </a:r>
            <a:r>
              <a:rPr lang="sk-SK" dirty="0"/>
              <a:t> (medzinárodné štandardné číslo knihy), </a:t>
            </a:r>
          </a:p>
          <a:p>
            <a:pPr lvl="1"/>
            <a:r>
              <a:rPr lang="sk-SK" b="1" dirty="0"/>
              <a:t>ISSN</a:t>
            </a:r>
            <a:r>
              <a:rPr lang="sk-SK" dirty="0"/>
              <a:t> (medzinárodné štandardné číslo sériových publikácií a iných pokračujúcich prameňov) </a:t>
            </a:r>
          </a:p>
          <a:p>
            <a:pPr lvl="1"/>
            <a:r>
              <a:rPr lang="sk-SK" b="1" dirty="0"/>
              <a:t>DOI</a:t>
            </a:r>
            <a:r>
              <a:rPr lang="sk-SK" dirty="0"/>
              <a:t> (digitálny identifikátor objektu).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Štruktúra ISBN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sk-SK" dirty="0"/>
              <a:t>1. blok: prefix alebo kód EAN (European </a:t>
            </a:r>
            <a:r>
              <a:rPr lang="sk-SK" dirty="0" err="1"/>
              <a:t>article</a:t>
            </a:r>
            <a:r>
              <a:rPr lang="sk-SK" dirty="0"/>
              <a:t> </a:t>
            </a:r>
            <a:r>
              <a:rPr lang="sk-SK" dirty="0" err="1"/>
              <a:t>numbering</a:t>
            </a:r>
            <a:r>
              <a:rPr lang="sk-SK" dirty="0"/>
              <a:t>) definujúci „knihu“ ako identifikovaný tovar (v súčasnosti sa používajú prefixy 978 a 979)</a:t>
            </a:r>
          </a:p>
          <a:p>
            <a:endParaRPr lang="sk-SK" dirty="0"/>
          </a:p>
          <a:p>
            <a:r>
              <a:rPr lang="sk-SK" dirty="0"/>
              <a:t>2. blok: identifikačné číslo skupiny (92 = medzinárodné organizácie), Slovensko má č. 80</a:t>
            </a:r>
          </a:p>
          <a:p>
            <a:endParaRPr lang="sk-SK" dirty="0"/>
          </a:p>
          <a:p>
            <a:r>
              <a:rPr lang="sk-SK" dirty="0"/>
              <a:t>3. blok: identifikačné číslo vydavateľstva (autorský kód),</a:t>
            </a:r>
          </a:p>
          <a:p>
            <a:endParaRPr lang="sk-SK" dirty="0"/>
          </a:p>
          <a:p>
            <a:r>
              <a:rPr lang="sk-SK" dirty="0"/>
              <a:t>4. blok: identifikačné číslo titulu v produkcii vydavateľstva,</a:t>
            </a:r>
          </a:p>
          <a:p>
            <a:pPr>
              <a:buNone/>
            </a:pPr>
            <a:endParaRPr lang="sk-SK" dirty="0"/>
          </a:p>
          <a:p>
            <a:r>
              <a:rPr lang="sk-SK" dirty="0"/>
              <a:t>5. blok: kontrolná pozícia</a:t>
            </a:r>
          </a:p>
          <a:p>
            <a:endParaRPr lang="sk-SK" dirty="0"/>
          </a:p>
          <a:p>
            <a:r>
              <a:rPr lang="sk-SK" sz="4000" dirty="0"/>
              <a:t>ISBN </a:t>
            </a:r>
            <a:r>
              <a:rPr lang="sk-SK" sz="4000" b="1" dirty="0"/>
              <a:t>978-92-79-00077-5   	</a:t>
            </a:r>
            <a:r>
              <a:rPr lang="sk-SK" sz="4000" b="1"/>
              <a:t>92=Medzinár organizácia...</a:t>
            </a:r>
            <a:endParaRPr lang="sk-SK" sz="4000" b="1" dirty="0"/>
          </a:p>
          <a:p>
            <a:r>
              <a:rPr lang="sk-SK" sz="4000" b="1" dirty="0"/>
              <a:t>ISBN 978-80-89635-02-3  	Slovensko=</a:t>
            </a:r>
            <a:r>
              <a:rPr lang="sk-SK" sz="4000" b="1" u="sng" dirty="0"/>
              <a:t>80</a:t>
            </a:r>
            <a:r>
              <a:rPr lang="sk-SK" sz="4000" b="1" dirty="0"/>
              <a:t>, 89635=vyd. </a:t>
            </a:r>
            <a:r>
              <a:rPr lang="sk-SK" sz="4000" b="1" u="sng" dirty="0" err="1"/>
              <a:t>Iuris</a:t>
            </a:r>
            <a:r>
              <a:rPr lang="sk-SK" sz="4000" b="1" u="sng" dirty="0"/>
              <a:t> </a:t>
            </a:r>
            <a:r>
              <a:rPr lang="sk-SK" sz="4000" b="1" u="sng" dirty="0" err="1"/>
              <a:t>Libri</a:t>
            </a:r>
            <a:r>
              <a:rPr lang="sk-SK" sz="4000" b="1" dirty="0"/>
              <a:t>, 				2= 2. titul</a:t>
            </a:r>
          </a:p>
          <a:p>
            <a:endParaRPr lang="sk-SK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ISBN na tlačených publikáciách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b="1" dirty="0"/>
              <a:t>Tlačené publikácie</a:t>
            </a:r>
          </a:p>
          <a:p>
            <a:r>
              <a:rPr lang="sk-SK" dirty="0"/>
              <a:t>Na tlačených publikáciách musí byť ISBN vytlačené na zadnej strane titulnej strany </a:t>
            </a:r>
          </a:p>
          <a:p>
            <a:r>
              <a:rPr lang="sk-SK" dirty="0"/>
              <a:t>Ak to nie je možné, musí byť uvedené na titulnej strane dolu alebo spolu s údajmi o autorských právach.</a:t>
            </a:r>
          </a:p>
          <a:p>
            <a:r>
              <a:rPr lang="sk-SK" dirty="0"/>
              <a:t>Musí byť tiež uvedené na zadnej strane obalu knihy dolu, ak je to možné a/alebo na prebale ako čiarový kód, so symbolmi čiarového kódu EAN </a:t>
            </a:r>
          </a:p>
          <a:p>
            <a:r>
              <a:rPr lang="sk-SK" dirty="0"/>
              <a:t>Segmentované 13-miestne ISBN (so spojovníkmi) je uvedené </a:t>
            </a:r>
            <a:r>
              <a:rPr lang="sk-SK" u="sng" dirty="0"/>
              <a:t>nad</a:t>
            </a:r>
            <a:r>
              <a:rPr lang="sk-SK" dirty="0"/>
              <a:t> čiarovým kódom (pričom EAN je uvedený </a:t>
            </a:r>
            <a:r>
              <a:rPr lang="sk-SK" u="sng" dirty="0"/>
              <a:t>pod</a:t>
            </a:r>
            <a:r>
              <a:rPr lang="sk-SK" dirty="0"/>
              <a:t> ním).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0"/>
            <a:ext cx="8301608" cy="1403648"/>
          </a:xfrm>
        </p:spPr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ISBN- Elektronické publikácie alebo iné netlačené formy produktov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ISBN online publikácií musí byť uvedené na titulnej obrazovke zobrazujúcej názov alebo jeho ekvivalent, a/alebo na obrazovke s údajmi o autorských právach.</a:t>
            </a:r>
          </a:p>
          <a:p>
            <a:r>
              <a:rPr lang="sk-SK" dirty="0"/>
              <a:t>ISBN všetkých ostatných produktov (CD-ROM, DVD…) musí byť uvedené na etikete trvalo pripevnenej na produkte alebo, ak to nie je možné, dole na zadnej strane každého stáleho obalu (škatuľka, puzdro, rámček…).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ISBN- Elektronické publikácie alebo iné netlačené formy produktov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ISBN musí byť tiež zahrnuté do všetkých </a:t>
            </a:r>
            <a:r>
              <a:rPr lang="sk-SK" u="sng" dirty="0" err="1"/>
              <a:t>metaúdajov</a:t>
            </a:r>
            <a:r>
              <a:rPr lang="sk-SK" dirty="0"/>
              <a:t>, ktoré obsahuje publikácia alebo produkt.</a:t>
            </a:r>
          </a:p>
          <a:p>
            <a:r>
              <a:rPr lang="sk-SK" dirty="0"/>
              <a:t>V prípade publikácie v </a:t>
            </a:r>
            <a:r>
              <a:rPr lang="sk-SK" u="sng" dirty="0"/>
              <a:t>rôznych formátoch </a:t>
            </a:r>
            <a:r>
              <a:rPr lang="sk-SK" dirty="0"/>
              <a:t>sa vyžaduje iba </a:t>
            </a:r>
            <a:r>
              <a:rPr lang="sk-SK" u="sng" dirty="0"/>
              <a:t>jedno ISBN</a:t>
            </a:r>
            <a:r>
              <a:rPr lang="sk-SK" dirty="0"/>
              <a:t>, </a:t>
            </a:r>
          </a:p>
          <a:p>
            <a:r>
              <a:rPr lang="sk-SK" dirty="0"/>
              <a:t>každej </a:t>
            </a:r>
            <a:r>
              <a:rPr lang="sk-SK" u="sng" dirty="0"/>
              <a:t>verzii</a:t>
            </a:r>
            <a:r>
              <a:rPr lang="sk-SK" dirty="0"/>
              <a:t> je pridelené iné ISBN</a:t>
            </a:r>
          </a:p>
          <a:p>
            <a:r>
              <a:rPr lang="sk-SK" dirty="0"/>
              <a:t>ISBN musia byť uvedené pod sebou na každej verzii so skráteným údajom o formáte v zátvorkách ako v tomto príklade:</a:t>
            </a:r>
          </a:p>
          <a:p>
            <a:pPr lvl="1">
              <a:buNone/>
            </a:pPr>
            <a:r>
              <a:rPr lang="sk-SK" dirty="0"/>
              <a:t>	ISBN 978-951-45-9693-3 (tvrdá väzba)</a:t>
            </a:r>
            <a:br>
              <a:rPr lang="sk-SK" dirty="0"/>
            </a:br>
            <a:r>
              <a:rPr lang="sk-SK" dirty="0"/>
              <a:t>ISBN 978-951-45-9694-0 (viazaná väzba)</a:t>
            </a:r>
            <a:br>
              <a:rPr lang="sk-SK" dirty="0"/>
            </a:br>
            <a:r>
              <a:rPr lang="sk-SK" dirty="0"/>
              <a:t>ISBN 978-951-45-9695-7 (PDF)</a:t>
            </a:r>
            <a:br>
              <a:rPr lang="sk-SK" dirty="0"/>
            </a:br>
            <a:r>
              <a:rPr lang="sk-SK" dirty="0"/>
              <a:t>ISBN 978-951-45-9696-4 (HTML) </a:t>
            </a:r>
          </a:p>
          <a:p>
            <a:endParaRPr lang="sk-SK" dirty="0"/>
          </a:p>
          <a:p>
            <a:r>
              <a:rPr lang="sk-SK" dirty="0"/>
              <a:t>ISBN musí byť tiež uvedené na všetkých sprievodných materiáloch k publikácii.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Úloha identifikátorov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medzinárodné identifikátory slúžia na </a:t>
            </a:r>
            <a:r>
              <a:rPr lang="sk-SK" u="sng" dirty="0"/>
              <a:t>jednoznačnú a výlučnú registráciu publikácií na celom svete</a:t>
            </a:r>
            <a:r>
              <a:rPr lang="sk-SK" dirty="0"/>
              <a:t>. Interný identifikátor (katalógové číslo) je tiež generovaný pre každý produkt (knihy, prospekty, plagáty atď.) na akomkoľvek nosiči (papier, elektronická forma, CD/DVD atď.).</a:t>
            </a:r>
          </a:p>
          <a:p>
            <a:r>
              <a:rPr lang="sk-SK" dirty="0"/>
              <a:t>Prideľovanie identifikátorov znamená pre autorské služby povinnosť uložiť dva fyzické exempláre diela v národnej agentúre pre vydávanie publikácií, ako aj zaslanie elektronickej verzie (PDF). </a:t>
            </a:r>
          </a:p>
          <a:p>
            <a:r>
              <a:rPr lang="sk-SK" dirty="0"/>
              <a:t>Potom možno vyplniť katalógový lístok v snahe zabezpečiť lepšiu propagáciu publikácie a jej zaradenie do </a:t>
            </a:r>
            <a:r>
              <a:rPr lang="sk-SK" dirty="0">
                <a:hlinkClick r:id="rId2"/>
              </a:rPr>
              <a:t>EU </a:t>
            </a:r>
            <a:r>
              <a:rPr lang="sk-SK" dirty="0" err="1">
                <a:hlinkClick r:id="rId2"/>
              </a:rPr>
              <a:t>Bookshop</a:t>
            </a:r>
            <a:r>
              <a:rPr lang="sk-SK" dirty="0"/>
              <a:t>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sk-SK" b="1" dirty="0"/>
            </a:br>
            <a:r>
              <a:rPr lang="sk-SK" b="1" dirty="0"/>
              <a:t>Medzinárodné štandardné číslo knihy (ISBN)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Národná agentúra pre vydávanie publikácií prideľuje medzinárodné štandardné číslo knihy (ISBN) každej monografickej publikácii </a:t>
            </a:r>
          </a:p>
          <a:p>
            <a:r>
              <a:rPr lang="sk-SK" dirty="0"/>
              <a:t>Pridelenie ISBN nemá žiadny význam ani akúkoľvek právnu hodnotu vo vzťahu k vlastníctvu práv na dané dielo ani vo vzťahu k jeho obsahu.</a:t>
            </a:r>
          </a:p>
          <a:p>
            <a:r>
              <a:rPr lang="sk-SK" dirty="0"/>
              <a:t>ISBN, ktoré sa už raz produktu pridelilo, sa nemôže zmeniť, nahradiť ani opätovne použiť.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ISBN sa musí prideliť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každej </a:t>
            </a:r>
            <a:r>
              <a:rPr lang="sk-SK" u="sng" dirty="0"/>
              <a:t>jazykovej verzii </a:t>
            </a:r>
            <a:r>
              <a:rPr lang="sk-SK" dirty="0"/>
              <a:t>publikácie,</a:t>
            </a:r>
          </a:p>
          <a:p>
            <a:endParaRPr lang="sk-SK" dirty="0"/>
          </a:p>
          <a:p>
            <a:r>
              <a:rPr lang="sk-SK" dirty="0"/>
              <a:t>pre </a:t>
            </a:r>
            <a:r>
              <a:rPr lang="sk-SK" u="sng" dirty="0"/>
              <a:t>každý jednotlivý nosič </a:t>
            </a:r>
            <a:r>
              <a:rPr lang="sk-SK" dirty="0"/>
              <a:t>produktu </a:t>
            </a:r>
          </a:p>
          <a:p>
            <a:pPr lvl="1"/>
            <a:r>
              <a:rPr lang="sk-SK" dirty="0"/>
              <a:t>v prípade diela vydaného a sprístupneného vo forme verzií v rôznych formátoch (PDF, HTML…) musí byť každej verzii pridelené odlišné ISBN,</a:t>
            </a:r>
          </a:p>
          <a:p>
            <a:pPr>
              <a:buNone/>
            </a:pP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ISBN sa musí prideliť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pre </a:t>
            </a:r>
            <a:r>
              <a:rPr lang="sk-SK" u="sng" dirty="0"/>
              <a:t>každé ďalšie vydanie </a:t>
            </a:r>
            <a:r>
              <a:rPr lang="sk-SK" dirty="0"/>
              <a:t>obsahujúce významné zmeny ktorejkoľvek časti alebo viacerých častí produktu a tiež ak došlo k zmene názvu; </a:t>
            </a:r>
          </a:p>
          <a:p>
            <a:r>
              <a:rPr lang="sk-SK" dirty="0"/>
              <a:t>pridelenie nového ISBN produktu sa nevyžaduje, ak nedošlo k zmene vydania, formy ani vydavateľa, ak došlo iba k úprave ceny alebo k drobným zmenám a doplneniam, napríklad k oprave tlačových chýb,</a:t>
            </a:r>
          </a:p>
          <a:p>
            <a:pPr>
              <a:buNone/>
            </a:pP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ISBN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pre </a:t>
            </a:r>
            <a:r>
              <a:rPr lang="sk-SK" u="sng" dirty="0"/>
              <a:t>každú zmenu formy </a:t>
            </a:r>
            <a:r>
              <a:rPr lang="sk-SK" dirty="0"/>
              <a:t>produktu (viazaná kniha, brožovaná kniha, online verzia atď.).</a:t>
            </a:r>
          </a:p>
          <a:p>
            <a:r>
              <a:rPr lang="sk-SK" dirty="0"/>
              <a:t>V prípade </a:t>
            </a:r>
            <a:r>
              <a:rPr lang="sk-SK" u="sng" dirty="0"/>
              <a:t>viacerých zväzkov </a:t>
            </a:r>
            <a:r>
              <a:rPr lang="sk-SK" dirty="0"/>
              <a:t>je každému zväzku pridelené jedno ISBN a všetkým zväzkom ako celku je pridelené </a:t>
            </a:r>
            <a:r>
              <a:rPr lang="sk-SK" u="sng" dirty="0"/>
              <a:t>spoločné ISBN. </a:t>
            </a:r>
          </a:p>
          <a:p>
            <a:r>
              <a:rPr lang="sk-SK" u="sng" dirty="0"/>
              <a:t>Spoločné ISBN </a:t>
            </a:r>
            <a:r>
              <a:rPr lang="sk-SK" dirty="0"/>
              <a:t>je to, ktoré musí byť uvedené na zadnej strane titulnej stránky každého zväzku.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ISBN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ISBN môže byť pridelené aj samostatnej kapitole v diele, pokiaľ predstavuje ukončený celok. </a:t>
            </a:r>
          </a:p>
          <a:p>
            <a:r>
              <a:rPr lang="sk-SK" dirty="0"/>
              <a:t>Samostatné časti (napríklad kapitoly) monografických publikácií, osobitných výtlačkov alebo článkov vyňatých z pokračujúcich prameňov, ktoré sú dostupné oddelene, môžu byť tiež identifikované pomocou ISBN.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ISBN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Ak je publikácia vydaná spoločne alebo ako spoločné vydanie dvoch alebo viacerých vydavateľov, </a:t>
            </a:r>
            <a:r>
              <a:rPr lang="sk-SK" u="sng" dirty="0"/>
              <a:t>každý vydavateľ môže prideliť vlastné ISBN </a:t>
            </a:r>
            <a:r>
              <a:rPr lang="sk-SK" dirty="0"/>
              <a:t>a uviesť ho na strane s autorskými právami. Na publikácii však musí byť uvedené iba jedno ISBN vo forme čiarového kódu.</a:t>
            </a:r>
          </a:p>
          <a:p>
            <a:r>
              <a:rPr lang="sk-SK" dirty="0"/>
              <a:t>ISBN sa musí prideliť aj publikáciám </a:t>
            </a:r>
            <a:r>
              <a:rPr lang="sk-SK" u="sng" dirty="0"/>
              <a:t>na voľných listoch </a:t>
            </a:r>
            <a:r>
              <a:rPr lang="sk-SK" dirty="0"/>
              <a:t>s konečným počtom pokračovaní (teda nemajú byť vydávané bez časového obmedzenia). </a:t>
            </a:r>
          </a:p>
          <a:p>
            <a:r>
              <a:rPr lang="sk-SK" dirty="0"/>
              <a:t>Naproti tomu sa ISBN neprideľuje priebežne aktualizovaným publikáciám na voľných listoch (integrované pramene) alebo aktualizovaným jednotlivým častiam.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Umiestnenie a zobrazenie ISBN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Číslo ISBN, ktoré musí byť uvedené priamo na predmete, pozostáva </a:t>
            </a:r>
            <a:endParaRPr lang="sk-SK" u="sng" dirty="0"/>
          </a:p>
          <a:p>
            <a:r>
              <a:rPr lang="sk-SK" u="sng" dirty="0"/>
              <a:t>od 1. januára 2007 z 13 prvkov </a:t>
            </a:r>
            <a:r>
              <a:rPr lang="sk-SK" dirty="0"/>
              <a:t>štruktúrovaných v piatich blokoch, ktorým predchádza prefix ISBN nasledovaný medzerou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vapk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TM04033925[[fn=Kvapka]]</Template>
  <TotalTime>2</TotalTime>
  <Words>912</Words>
  <Application>Microsoft Office PowerPoint</Application>
  <PresentationFormat>Širokouhlá</PresentationFormat>
  <Paragraphs>65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6" baseType="lpstr">
      <vt:lpstr>Arial</vt:lpstr>
      <vt:lpstr>Tw Cen MT</vt:lpstr>
      <vt:lpstr>Kvapka</vt:lpstr>
      <vt:lpstr>Identifikátory</vt:lpstr>
      <vt:lpstr>Úloha identifikátorov</vt:lpstr>
      <vt:lpstr> Medzinárodné štandardné číslo knihy (ISBN) </vt:lpstr>
      <vt:lpstr>ISBN sa musí prideliť</vt:lpstr>
      <vt:lpstr>ISBN sa musí prideliť</vt:lpstr>
      <vt:lpstr>ISBN</vt:lpstr>
      <vt:lpstr>ISBN</vt:lpstr>
      <vt:lpstr>ISBN</vt:lpstr>
      <vt:lpstr> Umiestnenie a zobrazenie ISBN </vt:lpstr>
      <vt:lpstr>Štruktúra ISBN</vt:lpstr>
      <vt:lpstr>ISBN na tlačených publikáciách</vt:lpstr>
      <vt:lpstr> ISBN- Elektronické publikácie alebo iné netlačené formy produktov </vt:lpstr>
      <vt:lpstr>ISBN- Elektronické publikácie alebo iné netlačené formy produktov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Identifikátory</dc:title>
  <dc:creator>Eva Vysoka</dc:creator>
  <cp:lastModifiedBy>Eva Vysoka</cp:lastModifiedBy>
  <cp:revision>1</cp:revision>
  <dcterms:created xsi:type="dcterms:W3CDTF">2020-12-06T08:52:02Z</dcterms:created>
  <dcterms:modified xsi:type="dcterms:W3CDTF">2020-12-06T08:54:40Z</dcterms:modified>
</cp:coreProperties>
</file>