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7772400" cy="1470025"/>
          </a:xfrm>
          <a:solidFill>
            <a:schemeClr val="bg1">
              <a:lumMod val="85000"/>
              <a:alpha val="48000"/>
            </a:schemeClr>
          </a:solidFill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Klasická kulturní historie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Díky za pozornost!</a:t>
            </a:r>
            <a:endParaRPr lang="cs-CZ" b="1" dirty="0"/>
          </a:p>
        </p:txBody>
      </p:sp>
      <p:pic>
        <p:nvPicPr>
          <p:cNvPr id="4" name="Zástupný symbol pro obsah 3" descr="opice ji ryby_‘The Maastricht Hours’, Liège 14th centu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169" y="1600200"/>
            <a:ext cx="57396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Kulturkampf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Kulturní boj, pojem, který označuje politický a náboženský konflikt mezi pruským/německým státem a katolickou církví</a:t>
            </a:r>
          </a:p>
          <a:p>
            <a:r>
              <a:rPr lang="cs-CZ" dirty="0" smtClean="0"/>
              <a:t>Probíhal v letech 1871-1887</a:t>
            </a:r>
          </a:p>
          <a:p>
            <a:r>
              <a:rPr lang="cs-CZ" dirty="0" smtClean="0"/>
              <a:t>Hlavní protagonisté – Otto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Bismarck</a:t>
            </a:r>
            <a:r>
              <a:rPr lang="cs-CZ" dirty="0" smtClean="0"/>
              <a:t> a papež Pius IX.</a:t>
            </a:r>
            <a:endParaRPr lang="cs-CZ" dirty="0"/>
          </a:p>
        </p:txBody>
      </p:sp>
      <p:pic>
        <p:nvPicPr>
          <p:cNvPr id="4" name="Obrázek 3" descr="BismarckArbeitszimmer1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43050"/>
            <a:ext cx="3727765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Důležití autoři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Jacob</a:t>
            </a:r>
            <a:r>
              <a:rPr lang="cs-CZ" dirty="0" smtClean="0"/>
              <a:t> </a:t>
            </a:r>
            <a:r>
              <a:rPr lang="cs-CZ" dirty="0" err="1" smtClean="0"/>
              <a:t>Burckhardt</a:t>
            </a:r>
            <a:endParaRPr lang="cs-CZ" dirty="0" smtClean="0"/>
          </a:p>
          <a:p>
            <a:r>
              <a:rPr lang="cs-CZ" dirty="0" smtClean="0"/>
              <a:t>Johan </a:t>
            </a:r>
            <a:r>
              <a:rPr lang="cs-CZ" dirty="0" err="1" smtClean="0"/>
              <a:t>Huizinga</a:t>
            </a:r>
            <a:endParaRPr lang="cs-CZ" dirty="0" smtClean="0"/>
          </a:p>
          <a:p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Malcom</a:t>
            </a:r>
            <a:r>
              <a:rPr lang="cs-CZ" dirty="0" smtClean="0"/>
              <a:t> </a:t>
            </a:r>
            <a:r>
              <a:rPr lang="cs-CZ" dirty="0" err="1" smtClean="0"/>
              <a:t>Young</a:t>
            </a:r>
            <a:endParaRPr lang="cs-CZ" dirty="0" smtClean="0"/>
          </a:p>
          <a:p>
            <a:r>
              <a:rPr lang="cs-CZ" dirty="0" smtClean="0"/>
              <a:t>Aby </a:t>
            </a:r>
            <a:r>
              <a:rPr lang="cs-CZ" dirty="0" err="1" smtClean="0"/>
              <a:t>Warburg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van </a:t>
            </a:r>
            <a:r>
              <a:rPr lang="cs-CZ" dirty="0" err="1" smtClean="0"/>
              <a:t>Eyck</a:t>
            </a:r>
            <a:r>
              <a:rPr lang="cs-CZ" dirty="0" smtClean="0"/>
              <a:t> (1390-1441)</a:t>
            </a:r>
            <a:endParaRPr lang="cs-CZ" dirty="0"/>
          </a:p>
        </p:txBody>
      </p:sp>
      <p:pic>
        <p:nvPicPr>
          <p:cNvPr id="4" name="Zástupný symbol pro obsah 3" descr="Retable_de_l'Agneau_mystique_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56" y="1571612"/>
            <a:ext cx="872428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Jacob</a:t>
            </a:r>
            <a:r>
              <a:rPr lang="cs-CZ" b="1" dirty="0" smtClean="0"/>
              <a:t> </a:t>
            </a:r>
            <a:r>
              <a:rPr lang="cs-CZ" b="1" dirty="0" err="1" smtClean="0"/>
              <a:t>Burckhardt</a:t>
            </a:r>
            <a:r>
              <a:rPr lang="cs-CZ" b="1" dirty="0" smtClean="0"/>
              <a:t> </a:t>
            </a:r>
            <a:r>
              <a:rPr lang="cs-CZ" dirty="0" smtClean="0"/>
              <a:t>(1818-1897)</a:t>
            </a:r>
            <a:endParaRPr lang="cs-CZ" dirty="0"/>
          </a:p>
        </p:txBody>
      </p:sp>
      <p:pic>
        <p:nvPicPr>
          <p:cNvPr id="4" name="Zástupný symbol pro obsah 3" descr="800px-Burckhardt_18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1571612"/>
            <a:ext cx="3055502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1000100" y="2357430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4000" dirty="0" smtClean="0"/>
              <a:t> portrét neznámého autora, okolo roku 1840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Jacburc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285860"/>
            <a:ext cx="3929090" cy="5285772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Jacob</a:t>
            </a:r>
            <a:r>
              <a:rPr lang="cs-CZ" b="1" dirty="0" smtClean="0"/>
              <a:t> </a:t>
            </a:r>
            <a:r>
              <a:rPr lang="cs-CZ" b="1" dirty="0" err="1" smtClean="0"/>
              <a:t>Burckhardt</a:t>
            </a:r>
            <a:r>
              <a:rPr lang="cs-CZ" b="1" dirty="0" smtClean="0"/>
              <a:t> </a:t>
            </a:r>
            <a:r>
              <a:rPr lang="cs-CZ" dirty="0" smtClean="0"/>
              <a:t>(1818-1897)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Kultura renesance v Itálii 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40" y="1437885"/>
            <a:ext cx="3243919" cy="4843172"/>
          </a:xfrm>
        </p:spPr>
      </p:pic>
    </p:spTree>
    <p:extLst>
      <p:ext uri="{BB962C8B-B14F-4D97-AF65-F5344CB8AC3E}">
        <p14:creationId xmlns:p14="http://schemas.microsoft.com/office/powerpoint/2010/main" val="30727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Periodizace italské renesance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Trecento (14. století) – tzv. </a:t>
            </a:r>
            <a:r>
              <a:rPr lang="cs-CZ" dirty="0" err="1" smtClean="0"/>
              <a:t>protorenesance</a:t>
            </a:r>
            <a:endParaRPr lang="cs-CZ" dirty="0" smtClean="0"/>
          </a:p>
          <a:p>
            <a:r>
              <a:rPr lang="cs-CZ" dirty="0" smtClean="0"/>
              <a:t>Quattrocento (15. století) – raná renesance</a:t>
            </a:r>
          </a:p>
          <a:p>
            <a:r>
              <a:rPr lang="cs-CZ" dirty="0" smtClean="0"/>
              <a:t>Cinquecento (16.století) – vrcholná renesance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Jules</a:t>
            </a:r>
            <a:r>
              <a:rPr lang="cs-CZ" dirty="0" smtClean="0"/>
              <a:t> </a:t>
            </a:r>
            <a:r>
              <a:rPr lang="cs-CZ" dirty="0" err="1" smtClean="0"/>
              <a:t>Michelet</a:t>
            </a:r>
            <a:r>
              <a:rPr lang="cs-CZ" dirty="0" smtClean="0"/>
              <a:t> (1798-1874)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cs-CZ" dirty="0" smtClean="0"/>
              <a:t>Francouzský historik</a:t>
            </a:r>
          </a:p>
          <a:p>
            <a:r>
              <a:rPr lang="cs-CZ" dirty="0" smtClean="0"/>
              <a:t>Autor dnešního chápání pojmu renesance </a:t>
            </a:r>
          </a:p>
          <a:p>
            <a:r>
              <a:rPr lang="cs-CZ" dirty="0" smtClean="0"/>
              <a:t>Sepsal Dějiny Francie a celou řadu dalších významných prací</a:t>
            </a:r>
            <a:endParaRPr lang="cs-CZ" dirty="0"/>
          </a:p>
        </p:txBody>
      </p:sp>
      <p:pic>
        <p:nvPicPr>
          <p:cNvPr id="4" name="Obrázek 3" descr="800px-Jules_Miche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428736"/>
            <a:ext cx="4000528" cy="490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129</Words>
  <Application>Microsoft Office PowerPoint</Application>
  <PresentationFormat>Předvádění na obrazovce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sady Office</vt:lpstr>
      <vt:lpstr>Klasická kulturní historie</vt:lpstr>
      <vt:lpstr>Kulturkampf</vt:lpstr>
      <vt:lpstr>Důležití autoři </vt:lpstr>
      <vt:lpstr>Jan van Eyck (1390-1441)</vt:lpstr>
      <vt:lpstr>Jacob Burckhardt (1818-1897)</vt:lpstr>
      <vt:lpstr>Jacob Burckhardt (1818-1897)</vt:lpstr>
      <vt:lpstr>Kultura renesance v Itálii </vt:lpstr>
      <vt:lpstr>Periodizace italské renesance</vt:lpstr>
      <vt:lpstr>Jules Michelet (1798-1874)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Klasická kulturní historie</dc:title>
  <dc:creator>David Radek</dc:creator>
  <cp:lastModifiedBy>David Radek</cp:lastModifiedBy>
  <cp:revision>7</cp:revision>
  <dcterms:created xsi:type="dcterms:W3CDTF">2018-10-21T19:18:49Z</dcterms:created>
  <dcterms:modified xsi:type="dcterms:W3CDTF">2020-10-27T12:58:31Z</dcterms:modified>
</cp:coreProperties>
</file>