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314" r:id="rId5"/>
    <p:sldId id="333" r:id="rId6"/>
    <p:sldId id="315" r:id="rId7"/>
    <p:sldId id="256" r:id="rId8"/>
    <p:sldId id="313" r:id="rId9"/>
    <p:sldId id="304" r:id="rId10"/>
    <p:sldId id="306" r:id="rId11"/>
    <p:sldId id="326" r:id="rId12"/>
    <p:sldId id="327" r:id="rId13"/>
    <p:sldId id="321" r:id="rId14"/>
    <p:sldId id="328" r:id="rId15"/>
    <p:sldId id="335" r:id="rId16"/>
    <p:sldId id="336" r:id="rId17"/>
    <p:sldId id="329" r:id="rId18"/>
    <p:sldId id="330" r:id="rId19"/>
    <p:sldId id="331" r:id="rId20"/>
    <p:sldId id="337" r:id="rId21"/>
    <p:sldId id="340" r:id="rId22"/>
    <p:sldId id="338" r:id="rId23"/>
    <p:sldId id="339" r:id="rId24"/>
    <p:sldId id="289" r:id="rId25"/>
    <p:sldId id="322" r:id="rId26"/>
    <p:sldId id="320" r:id="rId27"/>
    <p:sldId id="332" r:id="rId28"/>
    <p:sldId id="323" r:id="rId29"/>
    <p:sldId id="317" r:id="rId30"/>
    <p:sldId id="318" r:id="rId31"/>
    <p:sldId id="343" r:id="rId32"/>
    <p:sldId id="344" r:id="rId33"/>
    <p:sldId id="325" r:id="rId34"/>
    <p:sldId id="319" r:id="rId35"/>
    <p:sldId id="324" r:id="rId36"/>
    <p:sldId id="311" r:id="rId37"/>
    <p:sldId id="290" r:id="rId38"/>
    <p:sldId id="342" r:id="rId39"/>
    <p:sldId id="341" r:id="rId40"/>
    <p:sldId id="334" r:id="rId4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0066"/>
    <a:srgbClr val="FFCC66"/>
    <a:srgbClr val="FF9900"/>
    <a:srgbClr val="CCECFF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800" autoAdjust="0"/>
  </p:normalViewPr>
  <p:slideViewPr>
    <p:cSldViewPr snapToGrid="0" showGuides="1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A1949-1862-46FE-9D56-556C4E54AA6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4537CE-C1CA-4CA5-ACD5-7F61B5FFE0F3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 smtClean="0">
              <a:ln>
                <a:solidFill>
                  <a:schemeClr val="tx1"/>
                </a:solidFill>
              </a:ln>
            </a:rPr>
            <a:t>ČNB</a:t>
          </a:r>
          <a:r>
            <a:rPr lang="cs-CZ" dirty="0" smtClean="0"/>
            <a:t>         </a:t>
          </a:r>
          <a:r>
            <a:rPr lang="cs-CZ" dirty="0" smtClean="0">
              <a:ln>
                <a:solidFill>
                  <a:schemeClr val="tx1"/>
                </a:solidFill>
              </a:ln>
            </a:rPr>
            <a:t>OBCHODNÍ BANKA </a:t>
          </a:r>
          <a:endParaRPr lang="cs-CZ" dirty="0">
            <a:ln>
              <a:solidFill>
                <a:schemeClr val="tx1"/>
              </a:solidFill>
            </a:ln>
          </a:endParaRPr>
        </a:p>
      </dgm:t>
    </dgm:pt>
    <dgm:pt modelId="{977A87B8-07B7-493E-A525-28E2DCC80BEF}" type="sibTrans" cxnId="{6BD43557-D975-48DF-8528-2C0890F2F34E}">
      <dgm:prSet/>
      <dgm:spPr/>
      <dgm:t>
        <a:bodyPr/>
        <a:lstStyle/>
        <a:p>
          <a:endParaRPr lang="cs-CZ"/>
        </a:p>
      </dgm:t>
    </dgm:pt>
    <dgm:pt modelId="{B0BADDCF-B8D1-4EF0-AAFF-1BBDCD2909E8}" type="parTrans" cxnId="{6BD43557-D975-48DF-8528-2C0890F2F34E}">
      <dgm:prSet/>
      <dgm:spPr/>
      <dgm:t>
        <a:bodyPr/>
        <a:lstStyle/>
        <a:p>
          <a:endParaRPr lang="cs-CZ"/>
        </a:p>
      </dgm:t>
    </dgm:pt>
    <dgm:pt modelId="{DFA1E0AE-A03A-4C48-A819-C6C4AEB85540}" type="pres">
      <dgm:prSet presAssocID="{BA6A1949-1862-46FE-9D56-556C4E54AA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AA5D737-C02F-48B3-94FA-897EC7776A57}" type="pres">
      <dgm:prSet presAssocID="{B74537CE-C1CA-4CA5-ACD5-7F61B5FFE0F3}" presName="node" presStyleLbl="node1" presStyleIdx="0" presStyleCnt="1" custScaleX="311820" custRadScaleRad="107967" custRadScaleInc="16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BD43557-D975-48DF-8528-2C0890F2F34E}" srcId="{BA6A1949-1862-46FE-9D56-556C4E54AA6F}" destId="{B74537CE-C1CA-4CA5-ACD5-7F61B5FFE0F3}" srcOrd="0" destOrd="0" parTransId="{B0BADDCF-B8D1-4EF0-AAFF-1BBDCD2909E8}" sibTransId="{977A87B8-07B7-493E-A525-28E2DCC80BEF}"/>
    <dgm:cxn modelId="{FD143534-C88A-41C3-B6C8-A2E647910CA6}" type="presOf" srcId="{BA6A1949-1862-46FE-9D56-556C4E54AA6F}" destId="{DFA1E0AE-A03A-4C48-A819-C6C4AEB85540}" srcOrd="0" destOrd="0" presId="urn:microsoft.com/office/officeart/2005/8/layout/cycle7"/>
    <dgm:cxn modelId="{D5E2A653-CB04-481A-985D-6CE02E2BBFDE}" type="presOf" srcId="{B74537CE-C1CA-4CA5-ACD5-7F61B5FFE0F3}" destId="{1AA5D737-C02F-48B3-94FA-897EC7776A57}" srcOrd="0" destOrd="0" presId="urn:microsoft.com/office/officeart/2005/8/layout/cycle7"/>
    <dgm:cxn modelId="{27958AD5-9FB4-4092-86BE-924AECF13B82}" type="presParOf" srcId="{DFA1E0AE-A03A-4C48-A819-C6C4AEB85540}" destId="{1AA5D737-C02F-48B3-94FA-897EC7776A5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5EC1A-6D9C-4431-9720-4CEE79D9131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0B42C17-3FB2-4787-95FF-091A67907D94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600" b="1" dirty="0" smtClean="0">
              <a:solidFill>
                <a:schemeClr val="tx2"/>
              </a:solidFill>
            </a:rPr>
            <a:t>ČNB</a:t>
          </a:r>
          <a:endParaRPr lang="cs-CZ" sz="3600" b="1" dirty="0">
            <a:solidFill>
              <a:schemeClr val="tx2"/>
            </a:solidFill>
          </a:endParaRPr>
        </a:p>
      </dgm:t>
    </dgm:pt>
    <dgm:pt modelId="{62EB43E8-E75C-4D98-A16A-04B266DCE85E}" type="parTrans" cxnId="{C54D32B3-4320-4B7B-A61B-23FE2F558B9F}">
      <dgm:prSet/>
      <dgm:spPr/>
      <dgm:t>
        <a:bodyPr/>
        <a:lstStyle/>
        <a:p>
          <a:endParaRPr lang="cs-CZ"/>
        </a:p>
      </dgm:t>
    </dgm:pt>
    <dgm:pt modelId="{C60DA513-D025-4FB4-B523-91E69C2F7CA8}" type="sibTrans" cxnId="{C54D32B3-4320-4B7B-A61B-23FE2F558B9F}">
      <dgm:prSet/>
      <dgm:spPr/>
      <dgm:t>
        <a:bodyPr/>
        <a:lstStyle/>
        <a:p>
          <a:endParaRPr lang="cs-CZ"/>
        </a:p>
      </dgm:t>
    </dgm:pt>
    <dgm:pt modelId="{8F14C35D-F714-4201-BBA5-BB9F967DC435}">
      <dgm:prSet phldrT="[Text]"/>
      <dgm:spPr>
        <a:solidFill>
          <a:srgbClr val="0070C0"/>
        </a:solidFill>
      </dgm:spPr>
      <dgm:t>
        <a:bodyPr/>
        <a:lstStyle/>
        <a:p>
          <a:r>
            <a:rPr lang="cs-CZ" b="1" dirty="0" smtClean="0"/>
            <a:t>Komerční banka </a:t>
          </a:r>
          <a:endParaRPr lang="cs-CZ" b="1" dirty="0"/>
        </a:p>
      </dgm:t>
    </dgm:pt>
    <dgm:pt modelId="{852D4619-E250-42FC-A93F-920945973149}" type="parTrans" cxnId="{D7D3F100-1970-4042-B452-B37D5C1E7330}">
      <dgm:prSet/>
      <dgm:spPr/>
      <dgm:t>
        <a:bodyPr/>
        <a:lstStyle/>
        <a:p>
          <a:endParaRPr lang="cs-CZ"/>
        </a:p>
      </dgm:t>
    </dgm:pt>
    <dgm:pt modelId="{04F445D5-7094-4F8E-AE1C-C4B9275CB5AF}" type="sibTrans" cxnId="{D7D3F100-1970-4042-B452-B37D5C1E7330}">
      <dgm:prSet/>
      <dgm:spPr/>
      <dgm:t>
        <a:bodyPr/>
        <a:lstStyle/>
        <a:p>
          <a:endParaRPr lang="cs-CZ"/>
        </a:p>
      </dgm:t>
    </dgm:pt>
    <dgm:pt modelId="{86212EBE-8787-4BFA-88B2-4C5E3615DB89}">
      <dgm:prSet phldrT="[Text]"/>
      <dgm:spPr>
        <a:solidFill>
          <a:srgbClr val="CCECFF"/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Klient KB</a:t>
          </a:r>
          <a:endParaRPr lang="cs-CZ" dirty="0">
            <a:solidFill>
              <a:schemeClr val="tx2"/>
            </a:solidFill>
          </a:endParaRPr>
        </a:p>
      </dgm:t>
    </dgm:pt>
    <dgm:pt modelId="{E1F7AE0C-6B45-43EF-8C16-54D604E70AB2}" type="parTrans" cxnId="{4D5898C1-313C-46E2-ABA9-9A56CFCD6F2F}">
      <dgm:prSet/>
      <dgm:spPr/>
      <dgm:t>
        <a:bodyPr/>
        <a:lstStyle/>
        <a:p>
          <a:endParaRPr lang="cs-CZ"/>
        </a:p>
      </dgm:t>
    </dgm:pt>
    <dgm:pt modelId="{F897D9C8-FEA1-43A0-9F12-5EE6BF863EBD}" type="sibTrans" cxnId="{4D5898C1-313C-46E2-ABA9-9A56CFCD6F2F}">
      <dgm:prSet/>
      <dgm:spPr/>
      <dgm:t>
        <a:bodyPr/>
        <a:lstStyle/>
        <a:p>
          <a:endParaRPr lang="cs-CZ"/>
        </a:p>
      </dgm:t>
    </dgm:pt>
    <dgm:pt modelId="{11FE1B9F-58C8-4EB7-B4CE-01463B9DD848}">
      <dgm:prSet phldrT="[Text]"/>
      <dgm:spPr>
        <a:solidFill>
          <a:srgbClr val="CCECFF"/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Klient</a:t>
          </a:r>
          <a:r>
            <a:rPr lang="cs-CZ" dirty="0" smtClean="0"/>
            <a:t> </a:t>
          </a:r>
          <a:r>
            <a:rPr lang="cs-CZ" dirty="0" smtClean="0">
              <a:solidFill>
                <a:schemeClr val="tx2"/>
              </a:solidFill>
            </a:rPr>
            <a:t>KB</a:t>
          </a:r>
          <a:endParaRPr lang="cs-CZ" dirty="0">
            <a:solidFill>
              <a:schemeClr val="tx2"/>
            </a:solidFill>
          </a:endParaRPr>
        </a:p>
      </dgm:t>
    </dgm:pt>
    <dgm:pt modelId="{06FCDCB1-43DC-40C4-9EF3-79A76359F3F0}" type="parTrans" cxnId="{40D129CA-A9D9-49BD-8ECF-62D5755B8DA6}">
      <dgm:prSet/>
      <dgm:spPr/>
      <dgm:t>
        <a:bodyPr/>
        <a:lstStyle/>
        <a:p>
          <a:endParaRPr lang="cs-CZ"/>
        </a:p>
      </dgm:t>
    </dgm:pt>
    <dgm:pt modelId="{AD544444-0F9A-4431-92BC-68E4E43618CE}" type="sibTrans" cxnId="{40D129CA-A9D9-49BD-8ECF-62D5755B8DA6}">
      <dgm:prSet/>
      <dgm:spPr/>
      <dgm:t>
        <a:bodyPr/>
        <a:lstStyle/>
        <a:p>
          <a:endParaRPr lang="cs-CZ"/>
        </a:p>
      </dgm:t>
    </dgm:pt>
    <dgm:pt modelId="{85F7225E-FF56-4C9E-96BF-CE38477131A4}">
      <dgm:prSet phldrT="[Text]"/>
      <dgm:spPr>
        <a:solidFill>
          <a:srgbClr val="CC0066"/>
        </a:solidFill>
      </dgm:spPr>
      <dgm:t>
        <a:bodyPr/>
        <a:lstStyle/>
        <a:p>
          <a:r>
            <a:rPr lang="cs-CZ" b="1" dirty="0" smtClean="0">
              <a:solidFill>
                <a:schemeClr val="bg1"/>
              </a:solidFill>
            </a:rPr>
            <a:t>Česká spořitelna </a:t>
          </a:r>
          <a:endParaRPr lang="cs-CZ" b="1" dirty="0">
            <a:solidFill>
              <a:schemeClr val="bg1"/>
            </a:solidFill>
          </a:endParaRPr>
        </a:p>
      </dgm:t>
    </dgm:pt>
    <dgm:pt modelId="{92C74D47-3726-45B4-BE3B-19A127B01C6B}" type="parTrans" cxnId="{E4C3B4E7-58C2-4F63-A7E7-E0CCA4ED6525}">
      <dgm:prSet/>
      <dgm:spPr/>
      <dgm:t>
        <a:bodyPr/>
        <a:lstStyle/>
        <a:p>
          <a:endParaRPr lang="cs-CZ"/>
        </a:p>
      </dgm:t>
    </dgm:pt>
    <dgm:pt modelId="{4BF50DD4-96A6-46CD-8217-27289A5C83A5}" type="sibTrans" cxnId="{E4C3B4E7-58C2-4F63-A7E7-E0CCA4ED6525}">
      <dgm:prSet/>
      <dgm:spPr/>
      <dgm:t>
        <a:bodyPr/>
        <a:lstStyle/>
        <a:p>
          <a:endParaRPr lang="cs-CZ"/>
        </a:p>
      </dgm:t>
    </dgm:pt>
    <dgm:pt modelId="{4BE8BEA3-9051-4DF9-BE29-09DC479F6C20}">
      <dgm:prSet phldrT="[Text]"/>
      <dgm:spPr>
        <a:solidFill>
          <a:srgbClr val="FF66FF"/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Klient ČS</a:t>
          </a:r>
          <a:endParaRPr lang="cs-CZ" dirty="0">
            <a:solidFill>
              <a:schemeClr val="tx2"/>
            </a:solidFill>
          </a:endParaRPr>
        </a:p>
      </dgm:t>
    </dgm:pt>
    <dgm:pt modelId="{D1855B45-F15C-44BA-9149-0ED6BCB9E269}" type="parTrans" cxnId="{98B80074-5A1C-4336-97AD-240FFA89AB85}">
      <dgm:prSet/>
      <dgm:spPr/>
      <dgm:t>
        <a:bodyPr/>
        <a:lstStyle/>
        <a:p>
          <a:endParaRPr lang="cs-CZ"/>
        </a:p>
      </dgm:t>
    </dgm:pt>
    <dgm:pt modelId="{19156D13-80C3-44EB-9E84-CD26B3621549}" type="sibTrans" cxnId="{98B80074-5A1C-4336-97AD-240FFA89AB85}">
      <dgm:prSet/>
      <dgm:spPr/>
      <dgm:t>
        <a:bodyPr/>
        <a:lstStyle/>
        <a:p>
          <a:endParaRPr lang="cs-CZ"/>
        </a:p>
      </dgm:t>
    </dgm:pt>
    <dgm:pt modelId="{21C39A18-EF85-46C5-8A44-9406E5580457}">
      <dgm:prSet/>
      <dgm:spPr>
        <a:solidFill>
          <a:srgbClr val="FF66FF"/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Klient ČS</a:t>
          </a:r>
          <a:endParaRPr lang="cs-CZ" dirty="0">
            <a:solidFill>
              <a:schemeClr val="tx2"/>
            </a:solidFill>
          </a:endParaRPr>
        </a:p>
      </dgm:t>
    </dgm:pt>
    <dgm:pt modelId="{03CCA641-959A-4792-8083-8A9CFC0CF00D}" type="parTrans" cxnId="{F79765FB-1E6D-40EF-A23A-91A08744B24C}">
      <dgm:prSet/>
      <dgm:spPr/>
      <dgm:t>
        <a:bodyPr/>
        <a:lstStyle/>
        <a:p>
          <a:endParaRPr lang="cs-CZ"/>
        </a:p>
      </dgm:t>
    </dgm:pt>
    <dgm:pt modelId="{1652A564-B441-4D56-AFBB-8B8D1FDFFA1C}" type="sibTrans" cxnId="{F79765FB-1E6D-40EF-A23A-91A08744B24C}">
      <dgm:prSet/>
      <dgm:spPr/>
      <dgm:t>
        <a:bodyPr/>
        <a:lstStyle/>
        <a:p>
          <a:endParaRPr lang="cs-CZ"/>
        </a:p>
      </dgm:t>
    </dgm:pt>
    <dgm:pt modelId="{C51E0EEF-E8EE-44B4-94C9-C4F056751CBC}">
      <dgm:prSet/>
      <dgm:spPr>
        <a:solidFill>
          <a:srgbClr val="FF9900"/>
        </a:solidFill>
      </dgm:spPr>
      <dgm:t>
        <a:bodyPr/>
        <a:lstStyle/>
        <a:p>
          <a:r>
            <a:rPr lang="cs-CZ" b="1" dirty="0" smtClean="0">
              <a:solidFill>
                <a:schemeClr val="tx2"/>
              </a:solidFill>
            </a:rPr>
            <a:t>……</a:t>
          </a:r>
          <a:endParaRPr lang="cs-CZ" b="1" dirty="0">
            <a:solidFill>
              <a:schemeClr val="tx2"/>
            </a:solidFill>
          </a:endParaRPr>
        </a:p>
      </dgm:t>
    </dgm:pt>
    <dgm:pt modelId="{588FEC3B-EE88-4DC0-809A-B37D72DDC244}" type="parTrans" cxnId="{90C57FDC-9B3A-441C-9763-00906D6EF1DE}">
      <dgm:prSet/>
      <dgm:spPr/>
      <dgm:t>
        <a:bodyPr/>
        <a:lstStyle/>
        <a:p>
          <a:endParaRPr lang="cs-CZ"/>
        </a:p>
      </dgm:t>
    </dgm:pt>
    <dgm:pt modelId="{6A3AF93B-27EB-46FE-9C90-9984721BDB74}" type="sibTrans" cxnId="{90C57FDC-9B3A-441C-9763-00906D6EF1DE}">
      <dgm:prSet/>
      <dgm:spPr/>
      <dgm:t>
        <a:bodyPr/>
        <a:lstStyle/>
        <a:p>
          <a:endParaRPr lang="cs-CZ"/>
        </a:p>
      </dgm:t>
    </dgm:pt>
    <dgm:pt modelId="{190861C1-259F-46F6-91A6-948BE31AA7F1}">
      <dgm:prSet/>
      <dgm:spPr>
        <a:solidFill>
          <a:srgbClr val="FFCC66"/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Klient ….</a:t>
          </a:r>
          <a:endParaRPr lang="cs-CZ" dirty="0">
            <a:solidFill>
              <a:schemeClr val="tx2"/>
            </a:solidFill>
          </a:endParaRPr>
        </a:p>
      </dgm:t>
    </dgm:pt>
    <dgm:pt modelId="{DA7A0CA3-675B-4E98-9B5A-5C67A643EB8F}" type="parTrans" cxnId="{85999A85-FE0F-4581-A5F2-DF80F5AE6EF0}">
      <dgm:prSet/>
      <dgm:spPr/>
      <dgm:t>
        <a:bodyPr/>
        <a:lstStyle/>
        <a:p>
          <a:endParaRPr lang="cs-CZ"/>
        </a:p>
      </dgm:t>
    </dgm:pt>
    <dgm:pt modelId="{51B27509-54C3-4502-AC7D-112B46141576}" type="sibTrans" cxnId="{85999A85-FE0F-4581-A5F2-DF80F5AE6EF0}">
      <dgm:prSet/>
      <dgm:spPr/>
      <dgm:t>
        <a:bodyPr/>
        <a:lstStyle/>
        <a:p>
          <a:endParaRPr lang="cs-CZ"/>
        </a:p>
      </dgm:t>
    </dgm:pt>
    <dgm:pt modelId="{81552AD8-3C89-4386-B2DD-7D610EA97B68}">
      <dgm:prSet/>
      <dgm:spPr>
        <a:solidFill>
          <a:srgbClr val="CCECFF"/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Klient KB </a:t>
          </a:r>
          <a:endParaRPr lang="cs-CZ" dirty="0">
            <a:solidFill>
              <a:schemeClr val="tx2"/>
            </a:solidFill>
          </a:endParaRPr>
        </a:p>
      </dgm:t>
    </dgm:pt>
    <dgm:pt modelId="{B9EF70CD-2DD1-47F8-8876-D14E2174208C}" type="parTrans" cxnId="{F523BDF8-C0E2-4B28-929A-095D3C1667DF}">
      <dgm:prSet/>
      <dgm:spPr/>
      <dgm:t>
        <a:bodyPr/>
        <a:lstStyle/>
        <a:p>
          <a:endParaRPr lang="cs-CZ"/>
        </a:p>
      </dgm:t>
    </dgm:pt>
    <dgm:pt modelId="{6908561D-9C5C-48DB-9023-5E2B8233814A}" type="sibTrans" cxnId="{F523BDF8-C0E2-4B28-929A-095D3C1667DF}">
      <dgm:prSet/>
      <dgm:spPr/>
      <dgm:t>
        <a:bodyPr/>
        <a:lstStyle/>
        <a:p>
          <a:endParaRPr lang="cs-CZ"/>
        </a:p>
      </dgm:t>
    </dgm:pt>
    <dgm:pt modelId="{23732641-01B3-41CE-B902-2701A15C645E}" type="pres">
      <dgm:prSet presAssocID="{C3F5EC1A-6D9C-4431-9720-4CEE79D913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59D7496-3F46-4342-8C31-1A498E12CC80}" type="pres">
      <dgm:prSet presAssocID="{A0B42C17-3FB2-4787-95FF-091A67907D94}" presName="root1" presStyleCnt="0"/>
      <dgm:spPr/>
    </dgm:pt>
    <dgm:pt modelId="{6C8C94E5-78C3-48AE-B101-EA971048806A}" type="pres">
      <dgm:prSet presAssocID="{A0B42C17-3FB2-4787-95FF-091A67907D9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387442B-EEA8-4A5A-A966-BFFB121455B0}" type="pres">
      <dgm:prSet presAssocID="{A0B42C17-3FB2-4787-95FF-091A67907D94}" presName="level2hierChild" presStyleCnt="0"/>
      <dgm:spPr/>
    </dgm:pt>
    <dgm:pt modelId="{0E9F1BBC-766B-4309-B35A-AF40BF509E7E}" type="pres">
      <dgm:prSet presAssocID="{852D4619-E250-42FC-A93F-920945973149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B2936EFF-6C18-486A-9BDF-2C753EFA35A8}" type="pres">
      <dgm:prSet presAssocID="{852D4619-E250-42FC-A93F-920945973149}" presName="connTx" presStyleLbl="parChTrans1D2" presStyleIdx="0" presStyleCnt="3"/>
      <dgm:spPr/>
      <dgm:t>
        <a:bodyPr/>
        <a:lstStyle/>
        <a:p>
          <a:endParaRPr lang="cs-CZ"/>
        </a:p>
      </dgm:t>
    </dgm:pt>
    <dgm:pt modelId="{92E06EAA-4363-47D5-8908-99274B9F0A49}" type="pres">
      <dgm:prSet presAssocID="{8F14C35D-F714-4201-BBA5-BB9F967DC435}" presName="root2" presStyleCnt="0"/>
      <dgm:spPr/>
    </dgm:pt>
    <dgm:pt modelId="{7AF303A9-F6D9-4B54-9980-AFAC5E098584}" type="pres">
      <dgm:prSet presAssocID="{8F14C35D-F714-4201-BBA5-BB9F967DC43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A6FAB1-2604-4052-B786-F662FC488940}" type="pres">
      <dgm:prSet presAssocID="{8F14C35D-F714-4201-BBA5-BB9F967DC435}" presName="level3hierChild" presStyleCnt="0"/>
      <dgm:spPr/>
    </dgm:pt>
    <dgm:pt modelId="{BAC5CE75-93EB-4C3D-8CA4-67FF5F003889}" type="pres">
      <dgm:prSet presAssocID="{E1F7AE0C-6B45-43EF-8C16-54D604E70AB2}" presName="conn2-1" presStyleLbl="parChTrans1D3" presStyleIdx="0" presStyleCnt="6"/>
      <dgm:spPr/>
      <dgm:t>
        <a:bodyPr/>
        <a:lstStyle/>
        <a:p>
          <a:endParaRPr lang="cs-CZ"/>
        </a:p>
      </dgm:t>
    </dgm:pt>
    <dgm:pt modelId="{EC43F354-CB1C-4A69-9536-27061B28574D}" type="pres">
      <dgm:prSet presAssocID="{E1F7AE0C-6B45-43EF-8C16-54D604E70AB2}" presName="connTx" presStyleLbl="parChTrans1D3" presStyleIdx="0" presStyleCnt="6"/>
      <dgm:spPr/>
      <dgm:t>
        <a:bodyPr/>
        <a:lstStyle/>
        <a:p>
          <a:endParaRPr lang="cs-CZ"/>
        </a:p>
      </dgm:t>
    </dgm:pt>
    <dgm:pt modelId="{E4685EDE-A81E-4C68-B48A-8047BC7A9B21}" type="pres">
      <dgm:prSet presAssocID="{86212EBE-8787-4BFA-88B2-4C5E3615DB89}" presName="root2" presStyleCnt="0"/>
      <dgm:spPr/>
    </dgm:pt>
    <dgm:pt modelId="{5CCA4F77-FD8D-4067-9095-E84959251096}" type="pres">
      <dgm:prSet presAssocID="{86212EBE-8787-4BFA-88B2-4C5E3615DB89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C3CAE72-5A3D-4461-BE34-EE4C81461EAF}" type="pres">
      <dgm:prSet presAssocID="{86212EBE-8787-4BFA-88B2-4C5E3615DB89}" presName="level3hierChild" presStyleCnt="0"/>
      <dgm:spPr/>
    </dgm:pt>
    <dgm:pt modelId="{8F5683C9-18CE-4146-B523-B0C5DB3966D1}" type="pres">
      <dgm:prSet presAssocID="{06FCDCB1-43DC-40C4-9EF3-79A76359F3F0}" presName="conn2-1" presStyleLbl="parChTrans1D3" presStyleIdx="1" presStyleCnt="6"/>
      <dgm:spPr/>
      <dgm:t>
        <a:bodyPr/>
        <a:lstStyle/>
        <a:p>
          <a:endParaRPr lang="cs-CZ"/>
        </a:p>
      </dgm:t>
    </dgm:pt>
    <dgm:pt modelId="{1D66437C-01A5-47E7-BFC0-14B1BCFDBB9C}" type="pres">
      <dgm:prSet presAssocID="{06FCDCB1-43DC-40C4-9EF3-79A76359F3F0}" presName="connTx" presStyleLbl="parChTrans1D3" presStyleIdx="1" presStyleCnt="6"/>
      <dgm:spPr/>
      <dgm:t>
        <a:bodyPr/>
        <a:lstStyle/>
        <a:p>
          <a:endParaRPr lang="cs-CZ"/>
        </a:p>
      </dgm:t>
    </dgm:pt>
    <dgm:pt modelId="{A8DA240F-F167-4266-AEF5-D46F0D71AD96}" type="pres">
      <dgm:prSet presAssocID="{11FE1B9F-58C8-4EB7-B4CE-01463B9DD848}" presName="root2" presStyleCnt="0"/>
      <dgm:spPr/>
    </dgm:pt>
    <dgm:pt modelId="{30F56F91-5A74-4308-BC60-CA082BB4AD40}" type="pres">
      <dgm:prSet presAssocID="{11FE1B9F-58C8-4EB7-B4CE-01463B9DD848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9FA42A2-2FC4-4EF9-A525-20AD1E56F814}" type="pres">
      <dgm:prSet presAssocID="{11FE1B9F-58C8-4EB7-B4CE-01463B9DD848}" presName="level3hierChild" presStyleCnt="0"/>
      <dgm:spPr/>
    </dgm:pt>
    <dgm:pt modelId="{A62AAA90-DC34-4D8B-AA7C-E9FB7A66B39C}" type="pres">
      <dgm:prSet presAssocID="{B9EF70CD-2DD1-47F8-8876-D14E2174208C}" presName="conn2-1" presStyleLbl="parChTrans1D3" presStyleIdx="2" presStyleCnt="6"/>
      <dgm:spPr/>
      <dgm:t>
        <a:bodyPr/>
        <a:lstStyle/>
        <a:p>
          <a:endParaRPr lang="cs-CZ"/>
        </a:p>
      </dgm:t>
    </dgm:pt>
    <dgm:pt modelId="{6AC3B777-615C-4FF7-B21A-9A751E7B88E0}" type="pres">
      <dgm:prSet presAssocID="{B9EF70CD-2DD1-47F8-8876-D14E2174208C}" presName="connTx" presStyleLbl="parChTrans1D3" presStyleIdx="2" presStyleCnt="6"/>
      <dgm:spPr/>
      <dgm:t>
        <a:bodyPr/>
        <a:lstStyle/>
        <a:p>
          <a:endParaRPr lang="cs-CZ"/>
        </a:p>
      </dgm:t>
    </dgm:pt>
    <dgm:pt modelId="{D05CFCB2-E166-411F-8FB7-F5E4D712557F}" type="pres">
      <dgm:prSet presAssocID="{81552AD8-3C89-4386-B2DD-7D610EA97B68}" presName="root2" presStyleCnt="0"/>
      <dgm:spPr/>
    </dgm:pt>
    <dgm:pt modelId="{C6F31216-0106-4EEE-9DC5-642953A54777}" type="pres">
      <dgm:prSet presAssocID="{81552AD8-3C89-4386-B2DD-7D610EA97B68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D32FDE2-D9EE-4098-9D1D-197F108DB62A}" type="pres">
      <dgm:prSet presAssocID="{81552AD8-3C89-4386-B2DD-7D610EA97B68}" presName="level3hierChild" presStyleCnt="0"/>
      <dgm:spPr/>
    </dgm:pt>
    <dgm:pt modelId="{A22CDB94-5E16-4264-8128-529A33F19126}" type="pres">
      <dgm:prSet presAssocID="{588FEC3B-EE88-4DC0-809A-B37D72DDC244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CABD6B88-52D6-4396-9EEC-1364585E8F98}" type="pres">
      <dgm:prSet presAssocID="{588FEC3B-EE88-4DC0-809A-B37D72DDC244}" presName="connTx" presStyleLbl="parChTrans1D2" presStyleIdx="1" presStyleCnt="3"/>
      <dgm:spPr/>
      <dgm:t>
        <a:bodyPr/>
        <a:lstStyle/>
        <a:p>
          <a:endParaRPr lang="cs-CZ"/>
        </a:p>
      </dgm:t>
    </dgm:pt>
    <dgm:pt modelId="{88F9CA34-D56F-4B10-BEB9-7B738A9BAC4A}" type="pres">
      <dgm:prSet presAssocID="{C51E0EEF-E8EE-44B4-94C9-C4F056751CBC}" presName="root2" presStyleCnt="0"/>
      <dgm:spPr/>
    </dgm:pt>
    <dgm:pt modelId="{3B45816C-54E7-4131-98F9-D4D20CF6A0DB}" type="pres">
      <dgm:prSet presAssocID="{C51E0EEF-E8EE-44B4-94C9-C4F056751CBC}" presName="LevelTwoTextNode" presStyleLbl="node2" presStyleIdx="1" presStyleCnt="3" custLinFactNeighborX="-37" custLinFactNeighborY="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294EB2-E967-4D7C-A304-A647463FFCCB}" type="pres">
      <dgm:prSet presAssocID="{C51E0EEF-E8EE-44B4-94C9-C4F056751CBC}" presName="level3hierChild" presStyleCnt="0"/>
      <dgm:spPr/>
    </dgm:pt>
    <dgm:pt modelId="{DD767853-BCA4-456C-BCB3-3F1E98A18CBB}" type="pres">
      <dgm:prSet presAssocID="{DA7A0CA3-675B-4E98-9B5A-5C67A643EB8F}" presName="conn2-1" presStyleLbl="parChTrans1D3" presStyleIdx="3" presStyleCnt="6"/>
      <dgm:spPr/>
      <dgm:t>
        <a:bodyPr/>
        <a:lstStyle/>
        <a:p>
          <a:endParaRPr lang="cs-CZ"/>
        </a:p>
      </dgm:t>
    </dgm:pt>
    <dgm:pt modelId="{A98A86E5-0D39-443F-BD1A-D9F11BA361D1}" type="pres">
      <dgm:prSet presAssocID="{DA7A0CA3-675B-4E98-9B5A-5C67A643EB8F}" presName="connTx" presStyleLbl="parChTrans1D3" presStyleIdx="3" presStyleCnt="6"/>
      <dgm:spPr/>
      <dgm:t>
        <a:bodyPr/>
        <a:lstStyle/>
        <a:p>
          <a:endParaRPr lang="cs-CZ"/>
        </a:p>
      </dgm:t>
    </dgm:pt>
    <dgm:pt modelId="{1F9E86B0-7D06-4083-9D39-029E92A149FA}" type="pres">
      <dgm:prSet presAssocID="{190861C1-259F-46F6-91A6-948BE31AA7F1}" presName="root2" presStyleCnt="0"/>
      <dgm:spPr/>
    </dgm:pt>
    <dgm:pt modelId="{5CFA3CB5-4104-4ED9-9B57-2306A5E3D1FA}" type="pres">
      <dgm:prSet presAssocID="{190861C1-259F-46F6-91A6-948BE31AA7F1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AD4C8EC-453C-48C5-A962-BB7A5FE4FFDF}" type="pres">
      <dgm:prSet presAssocID="{190861C1-259F-46F6-91A6-948BE31AA7F1}" presName="level3hierChild" presStyleCnt="0"/>
      <dgm:spPr/>
    </dgm:pt>
    <dgm:pt modelId="{DA777D32-BE10-4434-8C65-A9A790E35086}" type="pres">
      <dgm:prSet presAssocID="{92C74D47-3726-45B4-BE3B-19A127B01C6B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920A4D84-06A6-4D7D-9255-AB3AC93DD4CA}" type="pres">
      <dgm:prSet presAssocID="{92C74D47-3726-45B4-BE3B-19A127B01C6B}" presName="connTx" presStyleLbl="parChTrans1D2" presStyleIdx="2" presStyleCnt="3"/>
      <dgm:spPr/>
      <dgm:t>
        <a:bodyPr/>
        <a:lstStyle/>
        <a:p>
          <a:endParaRPr lang="cs-CZ"/>
        </a:p>
      </dgm:t>
    </dgm:pt>
    <dgm:pt modelId="{F0AEDF59-05C8-4A9C-A41B-CC9B08636A7D}" type="pres">
      <dgm:prSet presAssocID="{85F7225E-FF56-4C9E-96BF-CE38477131A4}" presName="root2" presStyleCnt="0"/>
      <dgm:spPr/>
    </dgm:pt>
    <dgm:pt modelId="{E72E4081-A91E-444F-AA96-3470EE012BA8}" type="pres">
      <dgm:prSet presAssocID="{85F7225E-FF56-4C9E-96BF-CE38477131A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095EA5-883F-42B3-948D-F7D47199BBE7}" type="pres">
      <dgm:prSet presAssocID="{85F7225E-FF56-4C9E-96BF-CE38477131A4}" presName="level3hierChild" presStyleCnt="0"/>
      <dgm:spPr/>
    </dgm:pt>
    <dgm:pt modelId="{9DCB22CE-0578-4113-96BC-5CBCCCD7B403}" type="pres">
      <dgm:prSet presAssocID="{D1855B45-F15C-44BA-9149-0ED6BCB9E269}" presName="conn2-1" presStyleLbl="parChTrans1D3" presStyleIdx="4" presStyleCnt="6"/>
      <dgm:spPr/>
      <dgm:t>
        <a:bodyPr/>
        <a:lstStyle/>
        <a:p>
          <a:endParaRPr lang="cs-CZ"/>
        </a:p>
      </dgm:t>
    </dgm:pt>
    <dgm:pt modelId="{A940E745-1EEF-4A46-B1BA-D5A42D4C2DF5}" type="pres">
      <dgm:prSet presAssocID="{D1855B45-F15C-44BA-9149-0ED6BCB9E269}" presName="connTx" presStyleLbl="parChTrans1D3" presStyleIdx="4" presStyleCnt="6"/>
      <dgm:spPr/>
      <dgm:t>
        <a:bodyPr/>
        <a:lstStyle/>
        <a:p>
          <a:endParaRPr lang="cs-CZ"/>
        </a:p>
      </dgm:t>
    </dgm:pt>
    <dgm:pt modelId="{5485A791-595F-4879-8376-1358F9D08D64}" type="pres">
      <dgm:prSet presAssocID="{4BE8BEA3-9051-4DF9-BE29-09DC479F6C20}" presName="root2" presStyleCnt="0"/>
      <dgm:spPr/>
    </dgm:pt>
    <dgm:pt modelId="{FDC84659-930B-4E70-AC3F-C7575D8E77B7}" type="pres">
      <dgm:prSet presAssocID="{4BE8BEA3-9051-4DF9-BE29-09DC479F6C20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0565D53-7D28-415F-B0DF-B62D5CCF2D7C}" type="pres">
      <dgm:prSet presAssocID="{4BE8BEA3-9051-4DF9-BE29-09DC479F6C20}" presName="level3hierChild" presStyleCnt="0"/>
      <dgm:spPr/>
    </dgm:pt>
    <dgm:pt modelId="{B97246AA-C2F4-44D4-B234-65479089F32A}" type="pres">
      <dgm:prSet presAssocID="{03CCA641-959A-4792-8083-8A9CFC0CF00D}" presName="conn2-1" presStyleLbl="parChTrans1D3" presStyleIdx="5" presStyleCnt="6"/>
      <dgm:spPr/>
      <dgm:t>
        <a:bodyPr/>
        <a:lstStyle/>
        <a:p>
          <a:endParaRPr lang="cs-CZ"/>
        </a:p>
      </dgm:t>
    </dgm:pt>
    <dgm:pt modelId="{3AB25702-9DF0-4ED4-B6B4-C2BE5B40F6B4}" type="pres">
      <dgm:prSet presAssocID="{03CCA641-959A-4792-8083-8A9CFC0CF00D}" presName="connTx" presStyleLbl="parChTrans1D3" presStyleIdx="5" presStyleCnt="6"/>
      <dgm:spPr/>
      <dgm:t>
        <a:bodyPr/>
        <a:lstStyle/>
        <a:p>
          <a:endParaRPr lang="cs-CZ"/>
        </a:p>
      </dgm:t>
    </dgm:pt>
    <dgm:pt modelId="{FAAE1281-FF85-4B47-9500-B4B11EABE230}" type="pres">
      <dgm:prSet presAssocID="{21C39A18-EF85-46C5-8A44-9406E5580457}" presName="root2" presStyleCnt="0"/>
      <dgm:spPr/>
    </dgm:pt>
    <dgm:pt modelId="{15402DDA-53C0-407E-B17F-913F8A612FA7}" type="pres">
      <dgm:prSet presAssocID="{21C39A18-EF85-46C5-8A44-9406E5580457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A3958AB-ED6A-44F0-A4D7-6C2A049C7F11}" type="pres">
      <dgm:prSet presAssocID="{21C39A18-EF85-46C5-8A44-9406E5580457}" presName="level3hierChild" presStyleCnt="0"/>
      <dgm:spPr/>
    </dgm:pt>
  </dgm:ptLst>
  <dgm:cxnLst>
    <dgm:cxn modelId="{98B80074-5A1C-4336-97AD-240FFA89AB85}" srcId="{85F7225E-FF56-4C9E-96BF-CE38477131A4}" destId="{4BE8BEA3-9051-4DF9-BE29-09DC479F6C20}" srcOrd="0" destOrd="0" parTransId="{D1855B45-F15C-44BA-9149-0ED6BCB9E269}" sibTransId="{19156D13-80C3-44EB-9E84-CD26B3621549}"/>
    <dgm:cxn modelId="{21F99A05-A24F-4ACD-B0C0-5566FDAE948F}" type="presOf" srcId="{03CCA641-959A-4792-8083-8A9CFC0CF00D}" destId="{B97246AA-C2F4-44D4-B234-65479089F32A}" srcOrd="0" destOrd="0" presId="urn:microsoft.com/office/officeart/2005/8/layout/hierarchy2"/>
    <dgm:cxn modelId="{85C4A0FD-0695-4EC7-A865-203C4AAA396C}" type="presOf" srcId="{B9EF70CD-2DD1-47F8-8876-D14E2174208C}" destId="{6AC3B777-615C-4FF7-B21A-9A751E7B88E0}" srcOrd="1" destOrd="0" presId="urn:microsoft.com/office/officeart/2005/8/layout/hierarchy2"/>
    <dgm:cxn modelId="{39DCD515-7918-40A6-8F0B-72A17278CA1B}" type="presOf" srcId="{A0B42C17-3FB2-4787-95FF-091A67907D94}" destId="{6C8C94E5-78C3-48AE-B101-EA971048806A}" srcOrd="0" destOrd="0" presId="urn:microsoft.com/office/officeart/2005/8/layout/hierarchy2"/>
    <dgm:cxn modelId="{7E587CD5-667D-4E61-8DD3-F818A9C3F369}" type="presOf" srcId="{92C74D47-3726-45B4-BE3B-19A127B01C6B}" destId="{920A4D84-06A6-4D7D-9255-AB3AC93DD4CA}" srcOrd="1" destOrd="0" presId="urn:microsoft.com/office/officeart/2005/8/layout/hierarchy2"/>
    <dgm:cxn modelId="{F523BDF8-C0E2-4B28-929A-095D3C1667DF}" srcId="{8F14C35D-F714-4201-BBA5-BB9F967DC435}" destId="{81552AD8-3C89-4386-B2DD-7D610EA97B68}" srcOrd="2" destOrd="0" parTransId="{B9EF70CD-2DD1-47F8-8876-D14E2174208C}" sibTransId="{6908561D-9C5C-48DB-9023-5E2B8233814A}"/>
    <dgm:cxn modelId="{CFFCACEB-B421-4762-BB62-26E0AB6294A7}" type="presOf" srcId="{92C74D47-3726-45B4-BE3B-19A127B01C6B}" destId="{DA777D32-BE10-4434-8C65-A9A790E35086}" srcOrd="0" destOrd="0" presId="urn:microsoft.com/office/officeart/2005/8/layout/hierarchy2"/>
    <dgm:cxn modelId="{96209328-775A-41E0-B293-F7C1932841CE}" type="presOf" srcId="{588FEC3B-EE88-4DC0-809A-B37D72DDC244}" destId="{CABD6B88-52D6-4396-9EEC-1364585E8F98}" srcOrd="1" destOrd="0" presId="urn:microsoft.com/office/officeart/2005/8/layout/hierarchy2"/>
    <dgm:cxn modelId="{E4C3B4E7-58C2-4F63-A7E7-E0CCA4ED6525}" srcId="{A0B42C17-3FB2-4787-95FF-091A67907D94}" destId="{85F7225E-FF56-4C9E-96BF-CE38477131A4}" srcOrd="2" destOrd="0" parTransId="{92C74D47-3726-45B4-BE3B-19A127B01C6B}" sibTransId="{4BF50DD4-96A6-46CD-8217-27289A5C83A5}"/>
    <dgm:cxn modelId="{7FC7C008-5406-40B6-A101-20B40C75251B}" type="presOf" srcId="{B9EF70CD-2DD1-47F8-8876-D14E2174208C}" destId="{A62AAA90-DC34-4D8B-AA7C-E9FB7A66B39C}" srcOrd="0" destOrd="0" presId="urn:microsoft.com/office/officeart/2005/8/layout/hierarchy2"/>
    <dgm:cxn modelId="{37DD7DF7-3BF5-4065-85CE-2DD7BD5A7FEC}" type="presOf" srcId="{03CCA641-959A-4792-8083-8A9CFC0CF00D}" destId="{3AB25702-9DF0-4ED4-B6B4-C2BE5B40F6B4}" srcOrd="1" destOrd="0" presId="urn:microsoft.com/office/officeart/2005/8/layout/hierarchy2"/>
    <dgm:cxn modelId="{5CC957BB-367C-4632-B1DC-A2C1BC9A9197}" type="presOf" srcId="{DA7A0CA3-675B-4E98-9B5A-5C67A643EB8F}" destId="{DD767853-BCA4-456C-BCB3-3F1E98A18CBB}" srcOrd="0" destOrd="0" presId="urn:microsoft.com/office/officeart/2005/8/layout/hierarchy2"/>
    <dgm:cxn modelId="{95EEB3F0-C693-4BD8-82DA-CF57CEC17199}" type="presOf" srcId="{190861C1-259F-46F6-91A6-948BE31AA7F1}" destId="{5CFA3CB5-4104-4ED9-9B57-2306A5E3D1FA}" srcOrd="0" destOrd="0" presId="urn:microsoft.com/office/officeart/2005/8/layout/hierarchy2"/>
    <dgm:cxn modelId="{CEDCD946-2F53-4DAB-A178-709E64ECA657}" type="presOf" srcId="{4BE8BEA3-9051-4DF9-BE29-09DC479F6C20}" destId="{FDC84659-930B-4E70-AC3F-C7575D8E77B7}" srcOrd="0" destOrd="0" presId="urn:microsoft.com/office/officeart/2005/8/layout/hierarchy2"/>
    <dgm:cxn modelId="{43CC59C6-C7D0-4BB1-BF27-AD682F7CBE0D}" type="presOf" srcId="{85F7225E-FF56-4C9E-96BF-CE38477131A4}" destId="{E72E4081-A91E-444F-AA96-3470EE012BA8}" srcOrd="0" destOrd="0" presId="urn:microsoft.com/office/officeart/2005/8/layout/hierarchy2"/>
    <dgm:cxn modelId="{D7D3F100-1970-4042-B452-B37D5C1E7330}" srcId="{A0B42C17-3FB2-4787-95FF-091A67907D94}" destId="{8F14C35D-F714-4201-BBA5-BB9F967DC435}" srcOrd="0" destOrd="0" parTransId="{852D4619-E250-42FC-A93F-920945973149}" sibTransId="{04F445D5-7094-4F8E-AE1C-C4B9275CB5AF}"/>
    <dgm:cxn modelId="{1A175F2B-080F-4600-85F6-7D1D34144FA6}" type="presOf" srcId="{E1F7AE0C-6B45-43EF-8C16-54D604E70AB2}" destId="{BAC5CE75-93EB-4C3D-8CA4-67FF5F003889}" srcOrd="0" destOrd="0" presId="urn:microsoft.com/office/officeart/2005/8/layout/hierarchy2"/>
    <dgm:cxn modelId="{85C1EC31-33C8-41E4-854B-61E5FBE56269}" type="presOf" srcId="{86212EBE-8787-4BFA-88B2-4C5E3615DB89}" destId="{5CCA4F77-FD8D-4067-9095-E84959251096}" srcOrd="0" destOrd="0" presId="urn:microsoft.com/office/officeart/2005/8/layout/hierarchy2"/>
    <dgm:cxn modelId="{38EAE7E7-1BCF-4C2B-9AE2-E3D0ACFA0640}" type="presOf" srcId="{C3F5EC1A-6D9C-4431-9720-4CEE79D91310}" destId="{23732641-01B3-41CE-B902-2701A15C645E}" srcOrd="0" destOrd="0" presId="urn:microsoft.com/office/officeart/2005/8/layout/hierarchy2"/>
    <dgm:cxn modelId="{BC98270D-5FF8-4202-AB38-42665698E549}" type="presOf" srcId="{852D4619-E250-42FC-A93F-920945973149}" destId="{B2936EFF-6C18-486A-9BDF-2C753EFA35A8}" srcOrd="1" destOrd="0" presId="urn:microsoft.com/office/officeart/2005/8/layout/hierarchy2"/>
    <dgm:cxn modelId="{7CA6C4D9-CA2B-43BD-ABF4-9916CD81CD88}" type="presOf" srcId="{8F14C35D-F714-4201-BBA5-BB9F967DC435}" destId="{7AF303A9-F6D9-4B54-9980-AFAC5E098584}" srcOrd="0" destOrd="0" presId="urn:microsoft.com/office/officeart/2005/8/layout/hierarchy2"/>
    <dgm:cxn modelId="{D967FC9A-8E6D-4508-9084-24BD5BFF9284}" type="presOf" srcId="{06FCDCB1-43DC-40C4-9EF3-79A76359F3F0}" destId="{1D66437C-01A5-47E7-BFC0-14B1BCFDBB9C}" srcOrd="1" destOrd="0" presId="urn:microsoft.com/office/officeart/2005/8/layout/hierarchy2"/>
    <dgm:cxn modelId="{11808C35-3E7A-4F30-9C6B-EAF735216200}" type="presOf" srcId="{E1F7AE0C-6B45-43EF-8C16-54D604E70AB2}" destId="{EC43F354-CB1C-4A69-9536-27061B28574D}" srcOrd="1" destOrd="0" presId="urn:microsoft.com/office/officeart/2005/8/layout/hierarchy2"/>
    <dgm:cxn modelId="{56196BE7-512A-47D8-95A2-AC227A4A51A0}" type="presOf" srcId="{D1855B45-F15C-44BA-9149-0ED6BCB9E269}" destId="{A940E745-1EEF-4A46-B1BA-D5A42D4C2DF5}" srcOrd="1" destOrd="0" presId="urn:microsoft.com/office/officeart/2005/8/layout/hierarchy2"/>
    <dgm:cxn modelId="{C54D32B3-4320-4B7B-A61B-23FE2F558B9F}" srcId="{C3F5EC1A-6D9C-4431-9720-4CEE79D91310}" destId="{A0B42C17-3FB2-4787-95FF-091A67907D94}" srcOrd="0" destOrd="0" parTransId="{62EB43E8-E75C-4D98-A16A-04B266DCE85E}" sibTransId="{C60DA513-D025-4FB4-B523-91E69C2F7CA8}"/>
    <dgm:cxn modelId="{85999A85-FE0F-4581-A5F2-DF80F5AE6EF0}" srcId="{C51E0EEF-E8EE-44B4-94C9-C4F056751CBC}" destId="{190861C1-259F-46F6-91A6-948BE31AA7F1}" srcOrd="0" destOrd="0" parTransId="{DA7A0CA3-675B-4E98-9B5A-5C67A643EB8F}" sibTransId="{51B27509-54C3-4502-AC7D-112B46141576}"/>
    <dgm:cxn modelId="{78D64521-0E0B-4DFE-AA59-7D9176E6EDA7}" type="presOf" srcId="{588FEC3B-EE88-4DC0-809A-B37D72DDC244}" destId="{A22CDB94-5E16-4264-8128-529A33F19126}" srcOrd="0" destOrd="0" presId="urn:microsoft.com/office/officeart/2005/8/layout/hierarchy2"/>
    <dgm:cxn modelId="{1B7DE2EA-E600-4260-96AA-5CF1AEA682AC}" type="presOf" srcId="{11FE1B9F-58C8-4EB7-B4CE-01463B9DD848}" destId="{30F56F91-5A74-4308-BC60-CA082BB4AD40}" srcOrd="0" destOrd="0" presId="urn:microsoft.com/office/officeart/2005/8/layout/hierarchy2"/>
    <dgm:cxn modelId="{60E2CD05-05B3-4C6B-A536-ADF824E75846}" type="presOf" srcId="{D1855B45-F15C-44BA-9149-0ED6BCB9E269}" destId="{9DCB22CE-0578-4113-96BC-5CBCCCD7B403}" srcOrd="0" destOrd="0" presId="urn:microsoft.com/office/officeart/2005/8/layout/hierarchy2"/>
    <dgm:cxn modelId="{90C57FDC-9B3A-441C-9763-00906D6EF1DE}" srcId="{A0B42C17-3FB2-4787-95FF-091A67907D94}" destId="{C51E0EEF-E8EE-44B4-94C9-C4F056751CBC}" srcOrd="1" destOrd="0" parTransId="{588FEC3B-EE88-4DC0-809A-B37D72DDC244}" sibTransId="{6A3AF93B-27EB-46FE-9C90-9984721BDB74}"/>
    <dgm:cxn modelId="{2B0E2CE2-E8AF-4A64-8001-F27A8BFC5FEA}" type="presOf" srcId="{DA7A0CA3-675B-4E98-9B5A-5C67A643EB8F}" destId="{A98A86E5-0D39-443F-BD1A-D9F11BA361D1}" srcOrd="1" destOrd="0" presId="urn:microsoft.com/office/officeart/2005/8/layout/hierarchy2"/>
    <dgm:cxn modelId="{C8DDFF79-64DD-4BE4-9DC2-0356C6D735CB}" type="presOf" srcId="{06FCDCB1-43DC-40C4-9EF3-79A76359F3F0}" destId="{8F5683C9-18CE-4146-B523-B0C5DB3966D1}" srcOrd="0" destOrd="0" presId="urn:microsoft.com/office/officeart/2005/8/layout/hierarchy2"/>
    <dgm:cxn modelId="{40D129CA-A9D9-49BD-8ECF-62D5755B8DA6}" srcId="{8F14C35D-F714-4201-BBA5-BB9F967DC435}" destId="{11FE1B9F-58C8-4EB7-B4CE-01463B9DD848}" srcOrd="1" destOrd="0" parTransId="{06FCDCB1-43DC-40C4-9EF3-79A76359F3F0}" sibTransId="{AD544444-0F9A-4431-92BC-68E4E43618CE}"/>
    <dgm:cxn modelId="{4D5898C1-313C-46E2-ABA9-9A56CFCD6F2F}" srcId="{8F14C35D-F714-4201-BBA5-BB9F967DC435}" destId="{86212EBE-8787-4BFA-88B2-4C5E3615DB89}" srcOrd="0" destOrd="0" parTransId="{E1F7AE0C-6B45-43EF-8C16-54D604E70AB2}" sibTransId="{F897D9C8-FEA1-43A0-9F12-5EE6BF863EBD}"/>
    <dgm:cxn modelId="{2C8CCD8B-5492-4998-8F80-95B098027B78}" type="presOf" srcId="{C51E0EEF-E8EE-44B4-94C9-C4F056751CBC}" destId="{3B45816C-54E7-4131-98F9-D4D20CF6A0DB}" srcOrd="0" destOrd="0" presId="urn:microsoft.com/office/officeart/2005/8/layout/hierarchy2"/>
    <dgm:cxn modelId="{F79765FB-1E6D-40EF-A23A-91A08744B24C}" srcId="{85F7225E-FF56-4C9E-96BF-CE38477131A4}" destId="{21C39A18-EF85-46C5-8A44-9406E5580457}" srcOrd="1" destOrd="0" parTransId="{03CCA641-959A-4792-8083-8A9CFC0CF00D}" sibTransId="{1652A564-B441-4D56-AFBB-8B8D1FDFFA1C}"/>
    <dgm:cxn modelId="{44F50AD6-1490-449A-9344-CC3BE685E726}" type="presOf" srcId="{852D4619-E250-42FC-A93F-920945973149}" destId="{0E9F1BBC-766B-4309-B35A-AF40BF509E7E}" srcOrd="0" destOrd="0" presId="urn:microsoft.com/office/officeart/2005/8/layout/hierarchy2"/>
    <dgm:cxn modelId="{B8AFE2A6-F67F-49C6-A396-649E9BB406E2}" type="presOf" srcId="{21C39A18-EF85-46C5-8A44-9406E5580457}" destId="{15402DDA-53C0-407E-B17F-913F8A612FA7}" srcOrd="0" destOrd="0" presId="urn:microsoft.com/office/officeart/2005/8/layout/hierarchy2"/>
    <dgm:cxn modelId="{4D43BDA8-97C2-4359-8918-D3C887320E62}" type="presOf" srcId="{81552AD8-3C89-4386-B2DD-7D610EA97B68}" destId="{C6F31216-0106-4EEE-9DC5-642953A54777}" srcOrd="0" destOrd="0" presId="urn:microsoft.com/office/officeart/2005/8/layout/hierarchy2"/>
    <dgm:cxn modelId="{3FE36F19-CB79-4F2C-831B-D5C3432E6438}" type="presParOf" srcId="{23732641-01B3-41CE-B902-2701A15C645E}" destId="{559D7496-3F46-4342-8C31-1A498E12CC80}" srcOrd="0" destOrd="0" presId="urn:microsoft.com/office/officeart/2005/8/layout/hierarchy2"/>
    <dgm:cxn modelId="{A13AABCB-491A-4ADD-89D7-552A5BB88B4A}" type="presParOf" srcId="{559D7496-3F46-4342-8C31-1A498E12CC80}" destId="{6C8C94E5-78C3-48AE-B101-EA971048806A}" srcOrd="0" destOrd="0" presId="urn:microsoft.com/office/officeart/2005/8/layout/hierarchy2"/>
    <dgm:cxn modelId="{836261F4-CD77-4CB5-A999-239051E8C1D1}" type="presParOf" srcId="{559D7496-3F46-4342-8C31-1A498E12CC80}" destId="{8387442B-EEA8-4A5A-A966-BFFB121455B0}" srcOrd="1" destOrd="0" presId="urn:microsoft.com/office/officeart/2005/8/layout/hierarchy2"/>
    <dgm:cxn modelId="{A0971C18-62A5-4B29-AB42-660134EC1935}" type="presParOf" srcId="{8387442B-EEA8-4A5A-A966-BFFB121455B0}" destId="{0E9F1BBC-766B-4309-B35A-AF40BF509E7E}" srcOrd="0" destOrd="0" presId="urn:microsoft.com/office/officeart/2005/8/layout/hierarchy2"/>
    <dgm:cxn modelId="{027410C4-0729-4694-B28B-72337042BAAE}" type="presParOf" srcId="{0E9F1BBC-766B-4309-B35A-AF40BF509E7E}" destId="{B2936EFF-6C18-486A-9BDF-2C753EFA35A8}" srcOrd="0" destOrd="0" presId="urn:microsoft.com/office/officeart/2005/8/layout/hierarchy2"/>
    <dgm:cxn modelId="{CA3A4DAD-08A0-4A62-B925-CA48524079AF}" type="presParOf" srcId="{8387442B-EEA8-4A5A-A966-BFFB121455B0}" destId="{92E06EAA-4363-47D5-8908-99274B9F0A49}" srcOrd="1" destOrd="0" presId="urn:microsoft.com/office/officeart/2005/8/layout/hierarchy2"/>
    <dgm:cxn modelId="{2BF5D3A6-BF46-40DE-A5EA-A0B1F80330C6}" type="presParOf" srcId="{92E06EAA-4363-47D5-8908-99274B9F0A49}" destId="{7AF303A9-F6D9-4B54-9980-AFAC5E098584}" srcOrd="0" destOrd="0" presId="urn:microsoft.com/office/officeart/2005/8/layout/hierarchy2"/>
    <dgm:cxn modelId="{62FA6037-D243-4CE0-BAF6-85DD5535B0E5}" type="presParOf" srcId="{92E06EAA-4363-47D5-8908-99274B9F0A49}" destId="{58A6FAB1-2604-4052-B786-F662FC488940}" srcOrd="1" destOrd="0" presId="urn:microsoft.com/office/officeart/2005/8/layout/hierarchy2"/>
    <dgm:cxn modelId="{9E0CB3A4-61A3-41F6-AC42-675556C8CCF5}" type="presParOf" srcId="{58A6FAB1-2604-4052-B786-F662FC488940}" destId="{BAC5CE75-93EB-4C3D-8CA4-67FF5F003889}" srcOrd="0" destOrd="0" presId="urn:microsoft.com/office/officeart/2005/8/layout/hierarchy2"/>
    <dgm:cxn modelId="{BD1674A3-2033-4B73-80F5-55FA351A80EB}" type="presParOf" srcId="{BAC5CE75-93EB-4C3D-8CA4-67FF5F003889}" destId="{EC43F354-CB1C-4A69-9536-27061B28574D}" srcOrd="0" destOrd="0" presId="urn:microsoft.com/office/officeart/2005/8/layout/hierarchy2"/>
    <dgm:cxn modelId="{A2AD097B-B563-4AE1-B9B0-68592EC847BD}" type="presParOf" srcId="{58A6FAB1-2604-4052-B786-F662FC488940}" destId="{E4685EDE-A81E-4C68-B48A-8047BC7A9B21}" srcOrd="1" destOrd="0" presId="urn:microsoft.com/office/officeart/2005/8/layout/hierarchy2"/>
    <dgm:cxn modelId="{0B2E1EBE-22AE-469D-B20F-C90F48C07E46}" type="presParOf" srcId="{E4685EDE-A81E-4C68-B48A-8047BC7A9B21}" destId="{5CCA4F77-FD8D-4067-9095-E84959251096}" srcOrd="0" destOrd="0" presId="urn:microsoft.com/office/officeart/2005/8/layout/hierarchy2"/>
    <dgm:cxn modelId="{5B07720C-64DB-474C-A4E0-09FCC7B968DB}" type="presParOf" srcId="{E4685EDE-A81E-4C68-B48A-8047BC7A9B21}" destId="{9C3CAE72-5A3D-4461-BE34-EE4C81461EAF}" srcOrd="1" destOrd="0" presId="urn:microsoft.com/office/officeart/2005/8/layout/hierarchy2"/>
    <dgm:cxn modelId="{491B2791-4A27-448A-B64B-163945516674}" type="presParOf" srcId="{58A6FAB1-2604-4052-B786-F662FC488940}" destId="{8F5683C9-18CE-4146-B523-B0C5DB3966D1}" srcOrd="2" destOrd="0" presId="urn:microsoft.com/office/officeart/2005/8/layout/hierarchy2"/>
    <dgm:cxn modelId="{8ABD0E51-5E7A-44CC-93A6-64DDB0BF116D}" type="presParOf" srcId="{8F5683C9-18CE-4146-B523-B0C5DB3966D1}" destId="{1D66437C-01A5-47E7-BFC0-14B1BCFDBB9C}" srcOrd="0" destOrd="0" presId="urn:microsoft.com/office/officeart/2005/8/layout/hierarchy2"/>
    <dgm:cxn modelId="{B5167B8D-16EE-46B7-9D12-8E880586C90D}" type="presParOf" srcId="{58A6FAB1-2604-4052-B786-F662FC488940}" destId="{A8DA240F-F167-4266-AEF5-D46F0D71AD96}" srcOrd="3" destOrd="0" presId="urn:microsoft.com/office/officeart/2005/8/layout/hierarchy2"/>
    <dgm:cxn modelId="{3ED21E06-BC7A-406B-8E9C-601F561E7DDC}" type="presParOf" srcId="{A8DA240F-F167-4266-AEF5-D46F0D71AD96}" destId="{30F56F91-5A74-4308-BC60-CA082BB4AD40}" srcOrd="0" destOrd="0" presId="urn:microsoft.com/office/officeart/2005/8/layout/hierarchy2"/>
    <dgm:cxn modelId="{391C1152-46F8-46B7-93C3-8E2BFF7C034A}" type="presParOf" srcId="{A8DA240F-F167-4266-AEF5-D46F0D71AD96}" destId="{79FA42A2-2FC4-4EF9-A525-20AD1E56F814}" srcOrd="1" destOrd="0" presId="urn:microsoft.com/office/officeart/2005/8/layout/hierarchy2"/>
    <dgm:cxn modelId="{A16249C4-FD79-464D-BA74-96F03CF65FB3}" type="presParOf" srcId="{58A6FAB1-2604-4052-B786-F662FC488940}" destId="{A62AAA90-DC34-4D8B-AA7C-E9FB7A66B39C}" srcOrd="4" destOrd="0" presId="urn:microsoft.com/office/officeart/2005/8/layout/hierarchy2"/>
    <dgm:cxn modelId="{C0AF0B9E-6BBE-45C3-9B24-DEF98E258F01}" type="presParOf" srcId="{A62AAA90-DC34-4D8B-AA7C-E9FB7A66B39C}" destId="{6AC3B777-615C-4FF7-B21A-9A751E7B88E0}" srcOrd="0" destOrd="0" presId="urn:microsoft.com/office/officeart/2005/8/layout/hierarchy2"/>
    <dgm:cxn modelId="{948F2D80-C2D8-44F4-BE8D-022F38A62507}" type="presParOf" srcId="{58A6FAB1-2604-4052-B786-F662FC488940}" destId="{D05CFCB2-E166-411F-8FB7-F5E4D712557F}" srcOrd="5" destOrd="0" presId="urn:microsoft.com/office/officeart/2005/8/layout/hierarchy2"/>
    <dgm:cxn modelId="{3549DC40-3824-45EC-A577-58F1B7368A71}" type="presParOf" srcId="{D05CFCB2-E166-411F-8FB7-F5E4D712557F}" destId="{C6F31216-0106-4EEE-9DC5-642953A54777}" srcOrd="0" destOrd="0" presId="urn:microsoft.com/office/officeart/2005/8/layout/hierarchy2"/>
    <dgm:cxn modelId="{C05122DD-16CA-4F0A-99AD-D5509F437A43}" type="presParOf" srcId="{D05CFCB2-E166-411F-8FB7-F5E4D712557F}" destId="{5D32FDE2-D9EE-4098-9D1D-197F108DB62A}" srcOrd="1" destOrd="0" presId="urn:microsoft.com/office/officeart/2005/8/layout/hierarchy2"/>
    <dgm:cxn modelId="{E3AE4B6D-C1C6-4854-BE08-81EAB91E8DC2}" type="presParOf" srcId="{8387442B-EEA8-4A5A-A966-BFFB121455B0}" destId="{A22CDB94-5E16-4264-8128-529A33F19126}" srcOrd="2" destOrd="0" presId="urn:microsoft.com/office/officeart/2005/8/layout/hierarchy2"/>
    <dgm:cxn modelId="{0B79C4D2-FCAC-42E4-9B1E-35A6E1BEAAA1}" type="presParOf" srcId="{A22CDB94-5E16-4264-8128-529A33F19126}" destId="{CABD6B88-52D6-4396-9EEC-1364585E8F98}" srcOrd="0" destOrd="0" presId="urn:microsoft.com/office/officeart/2005/8/layout/hierarchy2"/>
    <dgm:cxn modelId="{9CBD403C-8295-4E36-9312-FB32DD295049}" type="presParOf" srcId="{8387442B-EEA8-4A5A-A966-BFFB121455B0}" destId="{88F9CA34-D56F-4B10-BEB9-7B738A9BAC4A}" srcOrd="3" destOrd="0" presId="urn:microsoft.com/office/officeart/2005/8/layout/hierarchy2"/>
    <dgm:cxn modelId="{DEBC2FB6-8EC9-4CC3-B10C-0F281E91B1CE}" type="presParOf" srcId="{88F9CA34-D56F-4B10-BEB9-7B738A9BAC4A}" destId="{3B45816C-54E7-4131-98F9-D4D20CF6A0DB}" srcOrd="0" destOrd="0" presId="urn:microsoft.com/office/officeart/2005/8/layout/hierarchy2"/>
    <dgm:cxn modelId="{3975EE07-2070-4D3A-9A58-A743B959A23F}" type="presParOf" srcId="{88F9CA34-D56F-4B10-BEB9-7B738A9BAC4A}" destId="{E8294EB2-E967-4D7C-A304-A647463FFCCB}" srcOrd="1" destOrd="0" presId="urn:microsoft.com/office/officeart/2005/8/layout/hierarchy2"/>
    <dgm:cxn modelId="{E41AA4A7-DB41-4380-8103-E02F6739386F}" type="presParOf" srcId="{E8294EB2-E967-4D7C-A304-A647463FFCCB}" destId="{DD767853-BCA4-456C-BCB3-3F1E98A18CBB}" srcOrd="0" destOrd="0" presId="urn:microsoft.com/office/officeart/2005/8/layout/hierarchy2"/>
    <dgm:cxn modelId="{8AA301C6-C068-455A-8AE9-4D6897DB7858}" type="presParOf" srcId="{DD767853-BCA4-456C-BCB3-3F1E98A18CBB}" destId="{A98A86E5-0D39-443F-BD1A-D9F11BA361D1}" srcOrd="0" destOrd="0" presId="urn:microsoft.com/office/officeart/2005/8/layout/hierarchy2"/>
    <dgm:cxn modelId="{3D2A6FF2-B33F-4EA8-850F-89D08D1BB964}" type="presParOf" srcId="{E8294EB2-E967-4D7C-A304-A647463FFCCB}" destId="{1F9E86B0-7D06-4083-9D39-029E92A149FA}" srcOrd="1" destOrd="0" presId="urn:microsoft.com/office/officeart/2005/8/layout/hierarchy2"/>
    <dgm:cxn modelId="{27AA99E9-B3D6-435A-84A4-95B4467E9D5F}" type="presParOf" srcId="{1F9E86B0-7D06-4083-9D39-029E92A149FA}" destId="{5CFA3CB5-4104-4ED9-9B57-2306A5E3D1FA}" srcOrd="0" destOrd="0" presId="urn:microsoft.com/office/officeart/2005/8/layout/hierarchy2"/>
    <dgm:cxn modelId="{CE6915BB-0805-4152-A00A-B43159503497}" type="presParOf" srcId="{1F9E86B0-7D06-4083-9D39-029E92A149FA}" destId="{5AD4C8EC-453C-48C5-A962-BB7A5FE4FFDF}" srcOrd="1" destOrd="0" presId="urn:microsoft.com/office/officeart/2005/8/layout/hierarchy2"/>
    <dgm:cxn modelId="{5C813964-120F-425F-A238-87A2B615D561}" type="presParOf" srcId="{8387442B-EEA8-4A5A-A966-BFFB121455B0}" destId="{DA777D32-BE10-4434-8C65-A9A790E35086}" srcOrd="4" destOrd="0" presId="urn:microsoft.com/office/officeart/2005/8/layout/hierarchy2"/>
    <dgm:cxn modelId="{156F4CAD-C635-4710-B1ED-4C0615C60DA0}" type="presParOf" srcId="{DA777D32-BE10-4434-8C65-A9A790E35086}" destId="{920A4D84-06A6-4D7D-9255-AB3AC93DD4CA}" srcOrd="0" destOrd="0" presId="urn:microsoft.com/office/officeart/2005/8/layout/hierarchy2"/>
    <dgm:cxn modelId="{A2C555DB-93A9-4237-9DE1-7D5333132E4A}" type="presParOf" srcId="{8387442B-EEA8-4A5A-A966-BFFB121455B0}" destId="{F0AEDF59-05C8-4A9C-A41B-CC9B08636A7D}" srcOrd="5" destOrd="0" presId="urn:microsoft.com/office/officeart/2005/8/layout/hierarchy2"/>
    <dgm:cxn modelId="{BA4E0BC4-8F62-4803-9584-A0023737D217}" type="presParOf" srcId="{F0AEDF59-05C8-4A9C-A41B-CC9B08636A7D}" destId="{E72E4081-A91E-444F-AA96-3470EE012BA8}" srcOrd="0" destOrd="0" presId="urn:microsoft.com/office/officeart/2005/8/layout/hierarchy2"/>
    <dgm:cxn modelId="{72F19724-B995-41FB-9212-54EEC3C89D87}" type="presParOf" srcId="{F0AEDF59-05C8-4A9C-A41B-CC9B08636A7D}" destId="{44095EA5-883F-42B3-948D-F7D47199BBE7}" srcOrd="1" destOrd="0" presId="urn:microsoft.com/office/officeart/2005/8/layout/hierarchy2"/>
    <dgm:cxn modelId="{D70E63A0-6FAA-4436-8B05-60423BB2142A}" type="presParOf" srcId="{44095EA5-883F-42B3-948D-F7D47199BBE7}" destId="{9DCB22CE-0578-4113-96BC-5CBCCCD7B403}" srcOrd="0" destOrd="0" presId="urn:microsoft.com/office/officeart/2005/8/layout/hierarchy2"/>
    <dgm:cxn modelId="{FAE76CA2-88B1-42B7-8B21-E4B1EB090D31}" type="presParOf" srcId="{9DCB22CE-0578-4113-96BC-5CBCCCD7B403}" destId="{A940E745-1EEF-4A46-B1BA-D5A42D4C2DF5}" srcOrd="0" destOrd="0" presId="urn:microsoft.com/office/officeart/2005/8/layout/hierarchy2"/>
    <dgm:cxn modelId="{9B9B71B9-EE36-4B40-97D3-EC333B4AEBF1}" type="presParOf" srcId="{44095EA5-883F-42B3-948D-F7D47199BBE7}" destId="{5485A791-595F-4879-8376-1358F9D08D64}" srcOrd="1" destOrd="0" presId="urn:microsoft.com/office/officeart/2005/8/layout/hierarchy2"/>
    <dgm:cxn modelId="{20F0A54E-F9AC-4D77-BE91-DF23AC2F1C9F}" type="presParOf" srcId="{5485A791-595F-4879-8376-1358F9D08D64}" destId="{FDC84659-930B-4E70-AC3F-C7575D8E77B7}" srcOrd="0" destOrd="0" presId="urn:microsoft.com/office/officeart/2005/8/layout/hierarchy2"/>
    <dgm:cxn modelId="{CF0D1149-FBB0-49D4-B55E-4EDB585F8088}" type="presParOf" srcId="{5485A791-595F-4879-8376-1358F9D08D64}" destId="{10565D53-7D28-415F-B0DF-B62D5CCF2D7C}" srcOrd="1" destOrd="0" presId="urn:microsoft.com/office/officeart/2005/8/layout/hierarchy2"/>
    <dgm:cxn modelId="{8A8285CD-A883-4E34-BCE8-13084B884A5E}" type="presParOf" srcId="{44095EA5-883F-42B3-948D-F7D47199BBE7}" destId="{B97246AA-C2F4-44D4-B234-65479089F32A}" srcOrd="2" destOrd="0" presId="urn:microsoft.com/office/officeart/2005/8/layout/hierarchy2"/>
    <dgm:cxn modelId="{3E689089-648C-44B9-BE1B-414DED152CF2}" type="presParOf" srcId="{B97246AA-C2F4-44D4-B234-65479089F32A}" destId="{3AB25702-9DF0-4ED4-B6B4-C2BE5B40F6B4}" srcOrd="0" destOrd="0" presId="urn:microsoft.com/office/officeart/2005/8/layout/hierarchy2"/>
    <dgm:cxn modelId="{165FA135-775A-4195-8D8B-1E867E97DC99}" type="presParOf" srcId="{44095EA5-883F-42B3-948D-F7D47199BBE7}" destId="{FAAE1281-FF85-4B47-9500-B4B11EABE230}" srcOrd="3" destOrd="0" presId="urn:microsoft.com/office/officeart/2005/8/layout/hierarchy2"/>
    <dgm:cxn modelId="{AA7F2EFA-86D8-47DA-98EB-619B385A7008}" type="presParOf" srcId="{FAAE1281-FF85-4B47-9500-B4B11EABE230}" destId="{15402DDA-53C0-407E-B17F-913F8A612FA7}" srcOrd="0" destOrd="0" presId="urn:microsoft.com/office/officeart/2005/8/layout/hierarchy2"/>
    <dgm:cxn modelId="{217DDE7C-4C05-4F6A-AD7C-377F55B13908}" type="presParOf" srcId="{FAAE1281-FF85-4B47-9500-B4B11EABE230}" destId="{2A3958AB-ED6A-44F0-A4D7-6C2A049C7F1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F5EC1A-6D9C-4431-9720-4CEE79D9131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A0B42C17-3FB2-4787-95FF-091A67907D94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600" b="1" dirty="0" smtClean="0">
              <a:solidFill>
                <a:schemeClr val="tx2"/>
              </a:solidFill>
            </a:rPr>
            <a:t>ČNB</a:t>
          </a:r>
          <a:endParaRPr lang="cs-CZ" sz="3600" b="1" dirty="0">
            <a:solidFill>
              <a:schemeClr val="tx2"/>
            </a:solidFill>
          </a:endParaRPr>
        </a:p>
      </dgm:t>
    </dgm:pt>
    <dgm:pt modelId="{62EB43E8-E75C-4D98-A16A-04B266DCE85E}" type="parTrans" cxnId="{C54D32B3-4320-4B7B-A61B-23FE2F558B9F}">
      <dgm:prSet/>
      <dgm:spPr/>
      <dgm:t>
        <a:bodyPr/>
        <a:lstStyle/>
        <a:p>
          <a:endParaRPr lang="cs-CZ"/>
        </a:p>
      </dgm:t>
    </dgm:pt>
    <dgm:pt modelId="{C60DA513-D025-4FB4-B523-91E69C2F7CA8}" type="sibTrans" cxnId="{C54D32B3-4320-4B7B-A61B-23FE2F558B9F}">
      <dgm:prSet/>
      <dgm:spPr/>
      <dgm:t>
        <a:bodyPr/>
        <a:lstStyle/>
        <a:p>
          <a:endParaRPr lang="cs-CZ"/>
        </a:p>
      </dgm:t>
    </dgm:pt>
    <dgm:pt modelId="{8F14C35D-F714-4201-BBA5-BB9F967DC435}">
      <dgm:prSet phldrT="[Text]"/>
      <dgm:spPr>
        <a:solidFill>
          <a:srgbClr val="0070C0"/>
        </a:solidFill>
      </dgm:spPr>
      <dgm:t>
        <a:bodyPr/>
        <a:lstStyle/>
        <a:p>
          <a:r>
            <a:rPr lang="cs-CZ" b="1" dirty="0" smtClean="0"/>
            <a:t>Centrála Komerční banka </a:t>
          </a:r>
          <a:endParaRPr lang="cs-CZ" b="1" dirty="0"/>
        </a:p>
      </dgm:t>
    </dgm:pt>
    <dgm:pt modelId="{852D4619-E250-42FC-A93F-920945973149}" type="parTrans" cxnId="{D7D3F100-1970-4042-B452-B37D5C1E7330}">
      <dgm:prSet/>
      <dgm:spPr/>
      <dgm:t>
        <a:bodyPr/>
        <a:lstStyle/>
        <a:p>
          <a:endParaRPr lang="cs-CZ"/>
        </a:p>
      </dgm:t>
    </dgm:pt>
    <dgm:pt modelId="{04F445D5-7094-4F8E-AE1C-C4B9275CB5AF}" type="sibTrans" cxnId="{D7D3F100-1970-4042-B452-B37D5C1E7330}">
      <dgm:prSet/>
      <dgm:spPr/>
      <dgm:t>
        <a:bodyPr/>
        <a:lstStyle/>
        <a:p>
          <a:endParaRPr lang="cs-CZ"/>
        </a:p>
      </dgm:t>
    </dgm:pt>
    <dgm:pt modelId="{86212EBE-8787-4BFA-88B2-4C5E3615DB89}">
      <dgm:prSet phldrT="[Text]"/>
      <dgm:spPr>
        <a:solidFill>
          <a:srgbClr val="CCECFF"/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Komerční  banka</a:t>
          </a:r>
          <a:endParaRPr lang="cs-CZ" dirty="0">
            <a:solidFill>
              <a:schemeClr val="tx2"/>
            </a:solidFill>
          </a:endParaRPr>
        </a:p>
      </dgm:t>
    </dgm:pt>
    <dgm:pt modelId="{E1F7AE0C-6B45-43EF-8C16-54D604E70AB2}" type="parTrans" cxnId="{4D5898C1-313C-46E2-ABA9-9A56CFCD6F2F}">
      <dgm:prSet/>
      <dgm:spPr/>
      <dgm:t>
        <a:bodyPr/>
        <a:lstStyle/>
        <a:p>
          <a:endParaRPr lang="cs-CZ"/>
        </a:p>
      </dgm:t>
    </dgm:pt>
    <dgm:pt modelId="{F897D9C8-FEA1-43A0-9F12-5EE6BF863EBD}" type="sibTrans" cxnId="{4D5898C1-313C-46E2-ABA9-9A56CFCD6F2F}">
      <dgm:prSet/>
      <dgm:spPr/>
      <dgm:t>
        <a:bodyPr/>
        <a:lstStyle/>
        <a:p>
          <a:endParaRPr lang="cs-CZ"/>
        </a:p>
      </dgm:t>
    </dgm:pt>
    <dgm:pt modelId="{11FE1B9F-58C8-4EB7-B4CE-01463B9DD848}">
      <dgm:prSet phldrT="[Text]"/>
      <dgm:spPr>
        <a:solidFill>
          <a:srgbClr val="CCECFF"/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Komerční banka </a:t>
          </a:r>
          <a:endParaRPr lang="cs-CZ" dirty="0">
            <a:solidFill>
              <a:schemeClr val="tx2"/>
            </a:solidFill>
          </a:endParaRPr>
        </a:p>
      </dgm:t>
    </dgm:pt>
    <dgm:pt modelId="{06FCDCB1-43DC-40C4-9EF3-79A76359F3F0}" type="parTrans" cxnId="{40D129CA-A9D9-49BD-8ECF-62D5755B8DA6}">
      <dgm:prSet/>
      <dgm:spPr/>
      <dgm:t>
        <a:bodyPr/>
        <a:lstStyle/>
        <a:p>
          <a:endParaRPr lang="cs-CZ"/>
        </a:p>
      </dgm:t>
    </dgm:pt>
    <dgm:pt modelId="{AD544444-0F9A-4431-92BC-68E4E43618CE}" type="sibTrans" cxnId="{40D129CA-A9D9-49BD-8ECF-62D5755B8DA6}">
      <dgm:prSet/>
      <dgm:spPr/>
      <dgm:t>
        <a:bodyPr/>
        <a:lstStyle/>
        <a:p>
          <a:endParaRPr lang="cs-CZ"/>
        </a:p>
      </dgm:t>
    </dgm:pt>
    <dgm:pt modelId="{85F7225E-FF56-4C9E-96BF-CE38477131A4}">
      <dgm:prSet phldrT="[Text]"/>
      <dgm:spPr>
        <a:solidFill>
          <a:srgbClr val="CC0066"/>
        </a:solidFill>
      </dgm:spPr>
      <dgm:t>
        <a:bodyPr/>
        <a:lstStyle/>
        <a:p>
          <a:r>
            <a:rPr lang="cs-CZ" b="1" dirty="0" smtClean="0">
              <a:solidFill>
                <a:schemeClr val="bg1"/>
              </a:solidFill>
            </a:rPr>
            <a:t>Centrála Česká spořitelna </a:t>
          </a:r>
          <a:endParaRPr lang="cs-CZ" b="1" dirty="0">
            <a:solidFill>
              <a:schemeClr val="bg1"/>
            </a:solidFill>
          </a:endParaRPr>
        </a:p>
      </dgm:t>
    </dgm:pt>
    <dgm:pt modelId="{92C74D47-3726-45B4-BE3B-19A127B01C6B}" type="parTrans" cxnId="{E4C3B4E7-58C2-4F63-A7E7-E0CCA4ED6525}">
      <dgm:prSet/>
      <dgm:spPr/>
      <dgm:t>
        <a:bodyPr/>
        <a:lstStyle/>
        <a:p>
          <a:endParaRPr lang="cs-CZ"/>
        </a:p>
      </dgm:t>
    </dgm:pt>
    <dgm:pt modelId="{4BF50DD4-96A6-46CD-8217-27289A5C83A5}" type="sibTrans" cxnId="{E4C3B4E7-58C2-4F63-A7E7-E0CCA4ED6525}">
      <dgm:prSet/>
      <dgm:spPr/>
      <dgm:t>
        <a:bodyPr/>
        <a:lstStyle/>
        <a:p>
          <a:endParaRPr lang="cs-CZ"/>
        </a:p>
      </dgm:t>
    </dgm:pt>
    <dgm:pt modelId="{4BE8BEA3-9051-4DF9-BE29-09DC479F6C20}">
      <dgm:prSet phldrT="[Text]"/>
      <dgm:spPr>
        <a:solidFill>
          <a:srgbClr val="FF66FF"/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Česká spořitelna</a:t>
          </a:r>
          <a:endParaRPr lang="cs-CZ" dirty="0">
            <a:solidFill>
              <a:schemeClr val="tx2"/>
            </a:solidFill>
          </a:endParaRPr>
        </a:p>
      </dgm:t>
    </dgm:pt>
    <dgm:pt modelId="{D1855B45-F15C-44BA-9149-0ED6BCB9E269}" type="parTrans" cxnId="{98B80074-5A1C-4336-97AD-240FFA89AB85}">
      <dgm:prSet/>
      <dgm:spPr/>
      <dgm:t>
        <a:bodyPr/>
        <a:lstStyle/>
        <a:p>
          <a:endParaRPr lang="cs-CZ"/>
        </a:p>
      </dgm:t>
    </dgm:pt>
    <dgm:pt modelId="{19156D13-80C3-44EB-9E84-CD26B3621549}" type="sibTrans" cxnId="{98B80074-5A1C-4336-97AD-240FFA89AB85}">
      <dgm:prSet/>
      <dgm:spPr/>
      <dgm:t>
        <a:bodyPr/>
        <a:lstStyle/>
        <a:p>
          <a:endParaRPr lang="cs-CZ"/>
        </a:p>
      </dgm:t>
    </dgm:pt>
    <dgm:pt modelId="{21C39A18-EF85-46C5-8A44-9406E5580457}">
      <dgm:prSet/>
      <dgm:spPr>
        <a:solidFill>
          <a:srgbClr val="FF66FF"/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Česká spořitelna </a:t>
          </a:r>
          <a:endParaRPr lang="cs-CZ" dirty="0">
            <a:solidFill>
              <a:schemeClr val="tx2"/>
            </a:solidFill>
          </a:endParaRPr>
        </a:p>
      </dgm:t>
    </dgm:pt>
    <dgm:pt modelId="{03CCA641-959A-4792-8083-8A9CFC0CF00D}" type="parTrans" cxnId="{F79765FB-1E6D-40EF-A23A-91A08744B24C}">
      <dgm:prSet/>
      <dgm:spPr/>
      <dgm:t>
        <a:bodyPr/>
        <a:lstStyle/>
        <a:p>
          <a:endParaRPr lang="cs-CZ"/>
        </a:p>
      </dgm:t>
    </dgm:pt>
    <dgm:pt modelId="{1652A564-B441-4D56-AFBB-8B8D1FDFFA1C}" type="sibTrans" cxnId="{F79765FB-1E6D-40EF-A23A-91A08744B24C}">
      <dgm:prSet/>
      <dgm:spPr/>
      <dgm:t>
        <a:bodyPr/>
        <a:lstStyle/>
        <a:p>
          <a:endParaRPr lang="cs-CZ"/>
        </a:p>
      </dgm:t>
    </dgm:pt>
    <dgm:pt modelId="{C51E0EEF-E8EE-44B4-94C9-C4F056751CBC}">
      <dgm:prSet/>
      <dgm:spPr>
        <a:solidFill>
          <a:srgbClr val="FF9900"/>
        </a:solidFill>
      </dgm:spPr>
      <dgm:t>
        <a:bodyPr/>
        <a:lstStyle/>
        <a:p>
          <a:r>
            <a:rPr lang="cs-CZ" b="1" dirty="0" smtClean="0">
              <a:solidFill>
                <a:schemeClr val="tx2"/>
              </a:solidFill>
            </a:rPr>
            <a:t>Centrála ……</a:t>
          </a:r>
          <a:endParaRPr lang="cs-CZ" b="1" dirty="0">
            <a:solidFill>
              <a:schemeClr val="tx2"/>
            </a:solidFill>
          </a:endParaRPr>
        </a:p>
      </dgm:t>
    </dgm:pt>
    <dgm:pt modelId="{588FEC3B-EE88-4DC0-809A-B37D72DDC244}" type="parTrans" cxnId="{90C57FDC-9B3A-441C-9763-00906D6EF1DE}">
      <dgm:prSet/>
      <dgm:spPr/>
      <dgm:t>
        <a:bodyPr/>
        <a:lstStyle/>
        <a:p>
          <a:endParaRPr lang="cs-CZ"/>
        </a:p>
      </dgm:t>
    </dgm:pt>
    <dgm:pt modelId="{6A3AF93B-27EB-46FE-9C90-9984721BDB74}" type="sibTrans" cxnId="{90C57FDC-9B3A-441C-9763-00906D6EF1DE}">
      <dgm:prSet/>
      <dgm:spPr/>
      <dgm:t>
        <a:bodyPr/>
        <a:lstStyle/>
        <a:p>
          <a:endParaRPr lang="cs-CZ"/>
        </a:p>
      </dgm:t>
    </dgm:pt>
    <dgm:pt modelId="{190861C1-259F-46F6-91A6-948BE31AA7F1}">
      <dgm:prSet/>
      <dgm:spPr>
        <a:solidFill>
          <a:srgbClr val="FFCC66"/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Banka … </a:t>
          </a:r>
          <a:endParaRPr lang="cs-CZ" dirty="0">
            <a:solidFill>
              <a:schemeClr val="tx2"/>
            </a:solidFill>
          </a:endParaRPr>
        </a:p>
      </dgm:t>
    </dgm:pt>
    <dgm:pt modelId="{DA7A0CA3-675B-4E98-9B5A-5C67A643EB8F}" type="parTrans" cxnId="{85999A85-FE0F-4581-A5F2-DF80F5AE6EF0}">
      <dgm:prSet/>
      <dgm:spPr/>
      <dgm:t>
        <a:bodyPr/>
        <a:lstStyle/>
        <a:p>
          <a:endParaRPr lang="cs-CZ"/>
        </a:p>
      </dgm:t>
    </dgm:pt>
    <dgm:pt modelId="{51B27509-54C3-4502-AC7D-112B46141576}" type="sibTrans" cxnId="{85999A85-FE0F-4581-A5F2-DF80F5AE6EF0}">
      <dgm:prSet/>
      <dgm:spPr/>
      <dgm:t>
        <a:bodyPr/>
        <a:lstStyle/>
        <a:p>
          <a:endParaRPr lang="cs-CZ"/>
        </a:p>
      </dgm:t>
    </dgm:pt>
    <dgm:pt modelId="{81552AD8-3C89-4386-B2DD-7D610EA97B68}">
      <dgm:prSet/>
      <dgm:spPr>
        <a:solidFill>
          <a:srgbClr val="CCECFF"/>
        </a:solidFill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Komerční banka </a:t>
          </a:r>
          <a:endParaRPr lang="cs-CZ" dirty="0">
            <a:solidFill>
              <a:schemeClr val="tx2"/>
            </a:solidFill>
          </a:endParaRPr>
        </a:p>
      </dgm:t>
    </dgm:pt>
    <dgm:pt modelId="{B9EF70CD-2DD1-47F8-8876-D14E2174208C}" type="parTrans" cxnId="{F523BDF8-C0E2-4B28-929A-095D3C1667DF}">
      <dgm:prSet/>
      <dgm:spPr/>
      <dgm:t>
        <a:bodyPr/>
        <a:lstStyle/>
        <a:p>
          <a:endParaRPr lang="cs-CZ"/>
        </a:p>
      </dgm:t>
    </dgm:pt>
    <dgm:pt modelId="{6908561D-9C5C-48DB-9023-5E2B8233814A}" type="sibTrans" cxnId="{F523BDF8-C0E2-4B28-929A-095D3C1667DF}">
      <dgm:prSet/>
      <dgm:spPr/>
      <dgm:t>
        <a:bodyPr/>
        <a:lstStyle/>
        <a:p>
          <a:endParaRPr lang="cs-CZ"/>
        </a:p>
      </dgm:t>
    </dgm:pt>
    <dgm:pt modelId="{72F440F0-1BBF-4D4E-956D-F1EA08210017}">
      <dgm:prSet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Klient KB</a:t>
          </a:r>
          <a:endParaRPr lang="cs-CZ" dirty="0">
            <a:solidFill>
              <a:schemeClr val="tx2"/>
            </a:solidFill>
          </a:endParaRPr>
        </a:p>
      </dgm:t>
    </dgm:pt>
    <dgm:pt modelId="{0ACF3032-D218-4BFB-B738-399F5EF78633}" type="parTrans" cxnId="{E6509CB4-B0E9-4447-8DC6-23D409933183}">
      <dgm:prSet/>
      <dgm:spPr/>
      <dgm:t>
        <a:bodyPr/>
        <a:lstStyle/>
        <a:p>
          <a:endParaRPr lang="cs-CZ"/>
        </a:p>
      </dgm:t>
    </dgm:pt>
    <dgm:pt modelId="{E0E0E325-463D-4DF3-A17F-6DA9E9EBE0F8}" type="sibTrans" cxnId="{E6509CB4-B0E9-4447-8DC6-23D409933183}">
      <dgm:prSet/>
      <dgm:spPr/>
      <dgm:t>
        <a:bodyPr/>
        <a:lstStyle/>
        <a:p>
          <a:endParaRPr lang="cs-CZ"/>
        </a:p>
      </dgm:t>
    </dgm:pt>
    <dgm:pt modelId="{331EF5C9-D120-49D5-9698-177B99FC023C}">
      <dgm:prSet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Klient KB </a:t>
          </a:r>
          <a:endParaRPr lang="cs-CZ" dirty="0">
            <a:solidFill>
              <a:schemeClr val="tx2"/>
            </a:solidFill>
          </a:endParaRPr>
        </a:p>
      </dgm:t>
    </dgm:pt>
    <dgm:pt modelId="{7B49F336-EA7A-4DC6-8506-259A746BB416}" type="parTrans" cxnId="{51243AC7-A2C5-4FFB-BE95-BC77EEA7927D}">
      <dgm:prSet/>
      <dgm:spPr/>
      <dgm:t>
        <a:bodyPr/>
        <a:lstStyle/>
        <a:p>
          <a:endParaRPr lang="cs-CZ"/>
        </a:p>
      </dgm:t>
    </dgm:pt>
    <dgm:pt modelId="{936E3407-EA9F-45C3-AE87-A88E515F946D}" type="sibTrans" cxnId="{51243AC7-A2C5-4FFB-BE95-BC77EEA7927D}">
      <dgm:prSet/>
      <dgm:spPr/>
      <dgm:t>
        <a:bodyPr/>
        <a:lstStyle/>
        <a:p>
          <a:endParaRPr lang="cs-CZ"/>
        </a:p>
      </dgm:t>
    </dgm:pt>
    <dgm:pt modelId="{D10B9B7F-E729-4739-994B-DF26DE8F291C}">
      <dgm:prSet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Klient KB </a:t>
          </a:r>
          <a:endParaRPr lang="cs-CZ" dirty="0">
            <a:solidFill>
              <a:schemeClr val="tx2"/>
            </a:solidFill>
          </a:endParaRPr>
        </a:p>
      </dgm:t>
    </dgm:pt>
    <dgm:pt modelId="{C301D977-76C2-4436-B12C-B96AFC39AF97}" type="parTrans" cxnId="{565DB1B5-8135-43B5-A7C3-E80A952B4749}">
      <dgm:prSet/>
      <dgm:spPr/>
      <dgm:t>
        <a:bodyPr/>
        <a:lstStyle/>
        <a:p>
          <a:endParaRPr lang="cs-CZ"/>
        </a:p>
      </dgm:t>
    </dgm:pt>
    <dgm:pt modelId="{D4CB9A12-5636-4B90-8CED-1FC8EC785731}" type="sibTrans" cxnId="{565DB1B5-8135-43B5-A7C3-E80A952B4749}">
      <dgm:prSet/>
      <dgm:spPr/>
      <dgm:t>
        <a:bodyPr/>
        <a:lstStyle/>
        <a:p>
          <a:endParaRPr lang="cs-CZ"/>
        </a:p>
      </dgm:t>
    </dgm:pt>
    <dgm:pt modelId="{D18D52B6-DC96-4B84-B06F-3B37DDB12822}">
      <dgm:prSet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Klient KB </a:t>
          </a:r>
          <a:endParaRPr lang="cs-CZ" dirty="0">
            <a:solidFill>
              <a:schemeClr val="tx2"/>
            </a:solidFill>
          </a:endParaRPr>
        </a:p>
      </dgm:t>
    </dgm:pt>
    <dgm:pt modelId="{B5290738-81CF-44CF-9C7E-B68738CBA648}" type="parTrans" cxnId="{A6B91635-83FE-4169-831C-A0FBB8456854}">
      <dgm:prSet/>
      <dgm:spPr/>
      <dgm:t>
        <a:bodyPr/>
        <a:lstStyle/>
        <a:p>
          <a:endParaRPr lang="cs-CZ"/>
        </a:p>
      </dgm:t>
    </dgm:pt>
    <dgm:pt modelId="{223F994A-1677-41E2-A317-F17894233E5A}" type="sibTrans" cxnId="{A6B91635-83FE-4169-831C-A0FBB8456854}">
      <dgm:prSet/>
      <dgm:spPr/>
      <dgm:t>
        <a:bodyPr/>
        <a:lstStyle/>
        <a:p>
          <a:endParaRPr lang="cs-CZ"/>
        </a:p>
      </dgm:t>
    </dgm:pt>
    <dgm:pt modelId="{355ECD1A-2BB9-4E79-8A6A-E4CA3A8227C6}">
      <dgm:prSet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Klient KB </a:t>
          </a:r>
          <a:endParaRPr lang="cs-CZ" dirty="0">
            <a:solidFill>
              <a:schemeClr val="tx2"/>
            </a:solidFill>
          </a:endParaRPr>
        </a:p>
      </dgm:t>
    </dgm:pt>
    <dgm:pt modelId="{F2575F21-4368-4F74-9511-08FEED16ABCD}" type="parTrans" cxnId="{3A358861-535E-482F-B396-06ED9ED526A0}">
      <dgm:prSet/>
      <dgm:spPr/>
      <dgm:t>
        <a:bodyPr/>
        <a:lstStyle/>
        <a:p>
          <a:endParaRPr lang="cs-CZ"/>
        </a:p>
      </dgm:t>
    </dgm:pt>
    <dgm:pt modelId="{5854034C-0822-4C94-B9E5-02FA8E4AA607}" type="sibTrans" cxnId="{3A358861-535E-482F-B396-06ED9ED526A0}">
      <dgm:prSet/>
      <dgm:spPr/>
      <dgm:t>
        <a:bodyPr/>
        <a:lstStyle/>
        <a:p>
          <a:endParaRPr lang="cs-CZ"/>
        </a:p>
      </dgm:t>
    </dgm:pt>
    <dgm:pt modelId="{34BD5CF4-C60C-4821-9BDC-D349E02E7330}">
      <dgm:prSet/>
      <dgm:spPr>
        <a:noFill/>
        <a:ln>
          <a:solidFill>
            <a:srgbClr val="0070C0"/>
          </a:solidFill>
        </a:ln>
      </dgm:spPr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Klient KB </a:t>
          </a:r>
          <a:endParaRPr lang="cs-CZ" dirty="0">
            <a:solidFill>
              <a:schemeClr val="tx2"/>
            </a:solidFill>
          </a:endParaRPr>
        </a:p>
      </dgm:t>
    </dgm:pt>
    <dgm:pt modelId="{19CE2047-EF6D-4DD4-922E-2B111CA7ECE1}" type="parTrans" cxnId="{3704EDC1-C000-47E3-86C4-686FB43817A1}">
      <dgm:prSet/>
      <dgm:spPr/>
      <dgm:t>
        <a:bodyPr/>
        <a:lstStyle/>
        <a:p>
          <a:endParaRPr lang="cs-CZ"/>
        </a:p>
      </dgm:t>
    </dgm:pt>
    <dgm:pt modelId="{32F9601D-BABC-4969-A1E9-A6429F72A35B}" type="sibTrans" cxnId="{3704EDC1-C000-47E3-86C4-686FB43817A1}">
      <dgm:prSet/>
      <dgm:spPr/>
      <dgm:t>
        <a:bodyPr/>
        <a:lstStyle/>
        <a:p>
          <a:endParaRPr lang="cs-CZ"/>
        </a:p>
      </dgm:t>
    </dgm:pt>
    <dgm:pt modelId="{23732641-01B3-41CE-B902-2701A15C645E}" type="pres">
      <dgm:prSet presAssocID="{C3F5EC1A-6D9C-4431-9720-4CEE79D913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59D7496-3F46-4342-8C31-1A498E12CC80}" type="pres">
      <dgm:prSet presAssocID="{A0B42C17-3FB2-4787-95FF-091A67907D94}" presName="root1" presStyleCnt="0"/>
      <dgm:spPr/>
    </dgm:pt>
    <dgm:pt modelId="{6C8C94E5-78C3-48AE-B101-EA971048806A}" type="pres">
      <dgm:prSet presAssocID="{A0B42C17-3FB2-4787-95FF-091A67907D9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387442B-EEA8-4A5A-A966-BFFB121455B0}" type="pres">
      <dgm:prSet presAssocID="{A0B42C17-3FB2-4787-95FF-091A67907D94}" presName="level2hierChild" presStyleCnt="0"/>
      <dgm:spPr/>
    </dgm:pt>
    <dgm:pt modelId="{0E9F1BBC-766B-4309-B35A-AF40BF509E7E}" type="pres">
      <dgm:prSet presAssocID="{852D4619-E250-42FC-A93F-920945973149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B2936EFF-6C18-486A-9BDF-2C753EFA35A8}" type="pres">
      <dgm:prSet presAssocID="{852D4619-E250-42FC-A93F-920945973149}" presName="connTx" presStyleLbl="parChTrans1D2" presStyleIdx="0" presStyleCnt="3"/>
      <dgm:spPr/>
      <dgm:t>
        <a:bodyPr/>
        <a:lstStyle/>
        <a:p>
          <a:endParaRPr lang="cs-CZ"/>
        </a:p>
      </dgm:t>
    </dgm:pt>
    <dgm:pt modelId="{92E06EAA-4363-47D5-8908-99274B9F0A49}" type="pres">
      <dgm:prSet presAssocID="{8F14C35D-F714-4201-BBA5-BB9F967DC435}" presName="root2" presStyleCnt="0"/>
      <dgm:spPr/>
    </dgm:pt>
    <dgm:pt modelId="{7AF303A9-F6D9-4B54-9980-AFAC5E098584}" type="pres">
      <dgm:prSet presAssocID="{8F14C35D-F714-4201-BBA5-BB9F967DC43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A6FAB1-2604-4052-B786-F662FC488940}" type="pres">
      <dgm:prSet presAssocID="{8F14C35D-F714-4201-BBA5-BB9F967DC435}" presName="level3hierChild" presStyleCnt="0"/>
      <dgm:spPr/>
    </dgm:pt>
    <dgm:pt modelId="{BAC5CE75-93EB-4C3D-8CA4-67FF5F003889}" type="pres">
      <dgm:prSet presAssocID="{E1F7AE0C-6B45-43EF-8C16-54D604E70AB2}" presName="conn2-1" presStyleLbl="parChTrans1D3" presStyleIdx="0" presStyleCnt="6"/>
      <dgm:spPr/>
      <dgm:t>
        <a:bodyPr/>
        <a:lstStyle/>
        <a:p>
          <a:endParaRPr lang="cs-CZ"/>
        </a:p>
      </dgm:t>
    </dgm:pt>
    <dgm:pt modelId="{EC43F354-CB1C-4A69-9536-27061B28574D}" type="pres">
      <dgm:prSet presAssocID="{E1F7AE0C-6B45-43EF-8C16-54D604E70AB2}" presName="connTx" presStyleLbl="parChTrans1D3" presStyleIdx="0" presStyleCnt="6"/>
      <dgm:spPr/>
      <dgm:t>
        <a:bodyPr/>
        <a:lstStyle/>
        <a:p>
          <a:endParaRPr lang="cs-CZ"/>
        </a:p>
      </dgm:t>
    </dgm:pt>
    <dgm:pt modelId="{E4685EDE-A81E-4C68-B48A-8047BC7A9B21}" type="pres">
      <dgm:prSet presAssocID="{86212EBE-8787-4BFA-88B2-4C5E3615DB89}" presName="root2" presStyleCnt="0"/>
      <dgm:spPr/>
    </dgm:pt>
    <dgm:pt modelId="{5CCA4F77-FD8D-4067-9095-E84959251096}" type="pres">
      <dgm:prSet presAssocID="{86212EBE-8787-4BFA-88B2-4C5E3615DB89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C3CAE72-5A3D-4461-BE34-EE4C81461EAF}" type="pres">
      <dgm:prSet presAssocID="{86212EBE-8787-4BFA-88B2-4C5E3615DB89}" presName="level3hierChild" presStyleCnt="0"/>
      <dgm:spPr/>
    </dgm:pt>
    <dgm:pt modelId="{3469B03B-0D49-4B1A-BD89-34E48F4C2619}" type="pres">
      <dgm:prSet presAssocID="{0ACF3032-D218-4BFB-B738-399F5EF78633}" presName="conn2-1" presStyleLbl="parChTrans1D4" presStyleIdx="0" presStyleCnt="6"/>
      <dgm:spPr/>
      <dgm:t>
        <a:bodyPr/>
        <a:lstStyle/>
        <a:p>
          <a:endParaRPr lang="cs-CZ"/>
        </a:p>
      </dgm:t>
    </dgm:pt>
    <dgm:pt modelId="{D5107301-DBCF-4ECB-A4FA-E4F09F496D4D}" type="pres">
      <dgm:prSet presAssocID="{0ACF3032-D218-4BFB-B738-399F5EF78633}" presName="connTx" presStyleLbl="parChTrans1D4" presStyleIdx="0" presStyleCnt="6"/>
      <dgm:spPr/>
      <dgm:t>
        <a:bodyPr/>
        <a:lstStyle/>
        <a:p>
          <a:endParaRPr lang="cs-CZ"/>
        </a:p>
      </dgm:t>
    </dgm:pt>
    <dgm:pt modelId="{25F5623C-67BF-4871-834D-627BD27E8EDC}" type="pres">
      <dgm:prSet presAssocID="{72F440F0-1BBF-4D4E-956D-F1EA08210017}" presName="root2" presStyleCnt="0"/>
      <dgm:spPr/>
    </dgm:pt>
    <dgm:pt modelId="{1639B2DF-6DC7-4D49-9584-37F910908586}" type="pres">
      <dgm:prSet presAssocID="{72F440F0-1BBF-4D4E-956D-F1EA08210017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6E196D2-BA89-4CC8-A98C-8003B667F3C8}" type="pres">
      <dgm:prSet presAssocID="{72F440F0-1BBF-4D4E-956D-F1EA08210017}" presName="level3hierChild" presStyleCnt="0"/>
      <dgm:spPr/>
    </dgm:pt>
    <dgm:pt modelId="{27664E6E-4780-463D-B30A-F4A8DE667039}" type="pres">
      <dgm:prSet presAssocID="{7B49F336-EA7A-4DC6-8506-259A746BB416}" presName="conn2-1" presStyleLbl="parChTrans1D4" presStyleIdx="1" presStyleCnt="6"/>
      <dgm:spPr/>
      <dgm:t>
        <a:bodyPr/>
        <a:lstStyle/>
        <a:p>
          <a:endParaRPr lang="cs-CZ"/>
        </a:p>
      </dgm:t>
    </dgm:pt>
    <dgm:pt modelId="{F59E7505-4BA1-4702-A0B9-A572B67877AB}" type="pres">
      <dgm:prSet presAssocID="{7B49F336-EA7A-4DC6-8506-259A746BB416}" presName="connTx" presStyleLbl="parChTrans1D4" presStyleIdx="1" presStyleCnt="6"/>
      <dgm:spPr/>
      <dgm:t>
        <a:bodyPr/>
        <a:lstStyle/>
        <a:p>
          <a:endParaRPr lang="cs-CZ"/>
        </a:p>
      </dgm:t>
    </dgm:pt>
    <dgm:pt modelId="{009B6E2C-1416-456E-9786-2E4305976D69}" type="pres">
      <dgm:prSet presAssocID="{331EF5C9-D120-49D5-9698-177B99FC023C}" presName="root2" presStyleCnt="0"/>
      <dgm:spPr/>
    </dgm:pt>
    <dgm:pt modelId="{977B1AF4-2D44-4530-A719-0896FC6DCC00}" type="pres">
      <dgm:prSet presAssocID="{331EF5C9-D120-49D5-9698-177B99FC023C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DF45807-B683-486E-B281-186194FD6946}" type="pres">
      <dgm:prSet presAssocID="{331EF5C9-D120-49D5-9698-177B99FC023C}" presName="level3hierChild" presStyleCnt="0"/>
      <dgm:spPr/>
    </dgm:pt>
    <dgm:pt modelId="{8F5683C9-18CE-4146-B523-B0C5DB3966D1}" type="pres">
      <dgm:prSet presAssocID="{06FCDCB1-43DC-40C4-9EF3-79A76359F3F0}" presName="conn2-1" presStyleLbl="parChTrans1D3" presStyleIdx="1" presStyleCnt="6"/>
      <dgm:spPr/>
      <dgm:t>
        <a:bodyPr/>
        <a:lstStyle/>
        <a:p>
          <a:endParaRPr lang="cs-CZ"/>
        </a:p>
      </dgm:t>
    </dgm:pt>
    <dgm:pt modelId="{1D66437C-01A5-47E7-BFC0-14B1BCFDBB9C}" type="pres">
      <dgm:prSet presAssocID="{06FCDCB1-43DC-40C4-9EF3-79A76359F3F0}" presName="connTx" presStyleLbl="parChTrans1D3" presStyleIdx="1" presStyleCnt="6"/>
      <dgm:spPr/>
      <dgm:t>
        <a:bodyPr/>
        <a:lstStyle/>
        <a:p>
          <a:endParaRPr lang="cs-CZ"/>
        </a:p>
      </dgm:t>
    </dgm:pt>
    <dgm:pt modelId="{A8DA240F-F167-4266-AEF5-D46F0D71AD96}" type="pres">
      <dgm:prSet presAssocID="{11FE1B9F-58C8-4EB7-B4CE-01463B9DD848}" presName="root2" presStyleCnt="0"/>
      <dgm:spPr/>
    </dgm:pt>
    <dgm:pt modelId="{30F56F91-5A74-4308-BC60-CA082BB4AD40}" type="pres">
      <dgm:prSet presAssocID="{11FE1B9F-58C8-4EB7-B4CE-01463B9DD848}" presName="LevelTwoTextNode" presStyleLbl="node3" presStyleIdx="1" presStyleCnt="6" custLinFactNeighborX="-6348" custLinFactNeighborY="507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9FA42A2-2FC4-4EF9-A525-20AD1E56F814}" type="pres">
      <dgm:prSet presAssocID="{11FE1B9F-58C8-4EB7-B4CE-01463B9DD848}" presName="level3hierChild" presStyleCnt="0"/>
      <dgm:spPr/>
    </dgm:pt>
    <dgm:pt modelId="{4D984991-48AD-4C63-B407-2DD5D60192FA}" type="pres">
      <dgm:prSet presAssocID="{C301D977-76C2-4436-B12C-B96AFC39AF97}" presName="conn2-1" presStyleLbl="parChTrans1D4" presStyleIdx="2" presStyleCnt="6"/>
      <dgm:spPr/>
      <dgm:t>
        <a:bodyPr/>
        <a:lstStyle/>
        <a:p>
          <a:endParaRPr lang="cs-CZ"/>
        </a:p>
      </dgm:t>
    </dgm:pt>
    <dgm:pt modelId="{5D5EF289-234C-44AC-BB06-C26D90206464}" type="pres">
      <dgm:prSet presAssocID="{C301D977-76C2-4436-B12C-B96AFC39AF97}" presName="connTx" presStyleLbl="parChTrans1D4" presStyleIdx="2" presStyleCnt="6"/>
      <dgm:spPr/>
      <dgm:t>
        <a:bodyPr/>
        <a:lstStyle/>
        <a:p>
          <a:endParaRPr lang="cs-CZ"/>
        </a:p>
      </dgm:t>
    </dgm:pt>
    <dgm:pt modelId="{7CA066F8-5396-477F-BEEC-C83115A12BF7}" type="pres">
      <dgm:prSet presAssocID="{D10B9B7F-E729-4739-994B-DF26DE8F291C}" presName="root2" presStyleCnt="0"/>
      <dgm:spPr/>
    </dgm:pt>
    <dgm:pt modelId="{CC6A16F7-24D7-4081-8154-51920A95FE6E}" type="pres">
      <dgm:prSet presAssocID="{D10B9B7F-E729-4739-994B-DF26DE8F291C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CFC43A7-0F2C-49EE-AE8C-C1D2BCFC0BFF}" type="pres">
      <dgm:prSet presAssocID="{D10B9B7F-E729-4739-994B-DF26DE8F291C}" presName="level3hierChild" presStyleCnt="0"/>
      <dgm:spPr/>
    </dgm:pt>
    <dgm:pt modelId="{A62AAA90-DC34-4D8B-AA7C-E9FB7A66B39C}" type="pres">
      <dgm:prSet presAssocID="{B9EF70CD-2DD1-47F8-8876-D14E2174208C}" presName="conn2-1" presStyleLbl="parChTrans1D3" presStyleIdx="2" presStyleCnt="6"/>
      <dgm:spPr/>
      <dgm:t>
        <a:bodyPr/>
        <a:lstStyle/>
        <a:p>
          <a:endParaRPr lang="cs-CZ"/>
        </a:p>
      </dgm:t>
    </dgm:pt>
    <dgm:pt modelId="{6AC3B777-615C-4FF7-B21A-9A751E7B88E0}" type="pres">
      <dgm:prSet presAssocID="{B9EF70CD-2DD1-47F8-8876-D14E2174208C}" presName="connTx" presStyleLbl="parChTrans1D3" presStyleIdx="2" presStyleCnt="6"/>
      <dgm:spPr/>
      <dgm:t>
        <a:bodyPr/>
        <a:lstStyle/>
        <a:p>
          <a:endParaRPr lang="cs-CZ"/>
        </a:p>
      </dgm:t>
    </dgm:pt>
    <dgm:pt modelId="{D05CFCB2-E166-411F-8FB7-F5E4D712557F}" type="pres">
      <dgm:prSet presAssocID="{81552AD8-3C89-4386-B2DD-7D610EA97B68}" presName="root2" presStyleCnt="0"/>
      <dgm:spPr/>
    </dgm:pt>
    <dgm:pt modelId="{C6F31216-0106-4EEE-9DC5-642953A54777}" type="pres">
      <dgm:prSet presAssocID="{81552AD8-3C89-4386-B2DD-7D610EA97B68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D32FDE2-D9EE-4098-9D1D-197F108DB62A}" type="pres">
      <dgm:prSet presAssocID="{81552AD8-3C89-4386-B2DD-7D610EA97B68}" presName="level3hierChild" presStyleCnt="0"/>
      <dgm:spPr/>
    </dgm:pt>
    <dgm:pt modelId="{89F91712-3FE6-446C-A456-E333EC2D6BD8}" type="pres">
      <dgm:prSet presAssocID="{B5290738-81CF-44CF-9C7E-B68738CBA648}" presName="conn2-1" presStyleLbl="parChTrans1D4" presStyleIdx="3" presStyleCnt="6"/>
      <dgm:spPr/>
      <dgm:t>
        <a:bodyPr/>
        <a:lstStyle/>
        <a:p>
          <a:endParaRPr lang="cs-CZ"/>
        </a:p>
      </dgm:t>
    </dgm:pt>
    <dgm:pt modelId="{5BB4A142-4C33-4DE5-BFCB-E601DEC689E8}" type="pres">
      <dgm:prSet presAssocID="{B5290738-81CF-44CF-9C7E-B68738CBA648}" presName="connTx" presStyleLbl="parChTrans1D4" presStyleIdx="3" presStyleCnt="6"/>
      <dgm:spPr/>
      <dgm:t>
        <a:bodyPr/>
        <a:lstStyle/>
        <a:p>
          <a:endParaRPr lang="cs-CZ"/>
        </a:p>
      </dgm:t>
    </dgm:pt>
    <dgm:pt modelId="{31688170-2F42-428C-A73B-0F407DE543B2}" type="pres">
      <dgm:prSet presAssocID="{D18D52B6-DC96-4B84-B06F-3B37DDB12822}" presName="root2" presStyleCnt="0"/>
      <dgm:spPr/>
    </dgm:pt>
    <dgm:pt modelId="{52D570FC-069F-4F30-80A0-FDC304E80745}" type="pres">
      <dgm:prSet presAssocID="{D18D52B6-DC96-4B84-B06F-3B37DDB12822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593F5CA-CC55-48C4-B849-4E74BAD0A5B2}" type="pres">
      <dgm:prSet presAssocID="{D18D52B6-DC96-4B84-B06F-3B37DDB12822}" presName="level3hierChild" presStyleCnt="0"/>
      <dgm:spPr/>
    </dgm:pt>
    <dgm:pt modelId="{C6026E74-AC9F-493E-811E-FB33F1C48FA1}" type="pres">
      <dgm:prSet presAssocID="{F2575F21-4368-4F74-9511-08FEED16ABCD}" presName="conn2-1" presStyleLbl="parChTrans1D4" presStyleIdx="4" presStyleCnt="6"/>
      <dgm:spPr/>
      <dgm:t>
        <a:bodyPr/>
        <a:lstStyle/>
        <a:p>
          <a:endParaRPr lang="cs-CZ"/>
        </a:p>
      </dgm:t>
    </dgm:pt>
    <dgm:pt modelId="{C68BE9B4-F613-4B65-9501-0C14C6F68F02}" type="pres">
      <dgm:prSet presAssocID="{F2575F21-4368-4F74-9511-08FEED16ABCD}" presName="connTx" presStyleLbl="parChTrans1D4" presStyleIdx="4" presStyleCnt="6"/>
      <dgm:spPr/>
      <dgm:t>
        <a:bodyPr/>
        <a:lstStyle/>
        <a:p>
          <a:endParaRPr lang="cs-CZ"/>
        </a:p>
      </dgm:t>
    </dgm:pt>
    <dgm:pt modelId="{A613D37C-6581-40FB-83AB-11B94B3596E0}" type="pres">
      <dgm:prSet presAssocID="{355ECD1A-2BB9-4E79-8A6A-E4CA3A8227C6}" presName="root2" presStyleCnt="0"/>
      <dgm:spPr/>
    </dgm:pt>
    <dgm:pt modelId="{9FAF621E-0D1E-453D-A2B9-578A2DCBF454}" type="pres">
      <dgm:prSet presAssocID="{355ECD1A-2BB9-4E79-8A6A-E4CA3A8227C6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AEB7105-AE85-47D2-AD1B-16FD388F5304}" type="pres">
      <dgm:prSet presAssocID="{355ECD1A-2BB9-4E79-8A6A-E4CA3A8227C6}" presName="level3hierChild" presStyleCnt="0"/>
      <dgm:spPr/>
    </dgm:pt>
    <dgm:pt modelId="{2B117098-0619-413A-96FF-458038CCAEF6}" type="pres">
      <dgm:prSet presAssocID="{19CE2047-EF6D-4DD4-922E-2B111CA7ECE1}" presName="conn2-1" presStyleLbl="parChTrans1D4" presStyleIdx="5" presStyleCnt="6"/>
      <dgm:spPr/>
      <dgm:t>
        <a:bodyPr/>
        <a:lstStyle/>
        <a:p>
          <a:endParaRPr lang="cs-CZ"/>
        </a:p>
      </dgm:t>
    </dgm:pt>
    <dgm:pt modelId="{AFF7F704-5A59-47D2-97F7-C87503CB3E51}" type="pres">
      <dgm:prSet presAssocID="{19CE2047-EF6D-4DD4-922E-2B111CA7ECE1}" presName="connTx" presStyleLbl="parChTrans1D4" presStyleIdx="5" presStyleCnt="6"/>
      <dgm:spPr/>
      <dgm:t>
        <a:bodyPr/>
        <a:lstStyle/>
        <a:p>
          <a:endParaRPr lang="cs-CZ"/>
        </a:p>
      </dgm:t>
    </dgm:pt>
    <dgm:pt modelId="{96F1AE37-66CE-4476-BF3E-C3711EAED3B5}" type="pres">
      <dgm:prSet presAssocID="{34BD5CF4-C60C-4821-9BDC-D349E02E7330}" presName="root2" presStyleCnt="0"/>
      <dgm:spPr/>
    </dgm:pt>
    <dgm:pt modelId="{FC9054AF-7B29-4772-823B-0BC8515E7C60}" type="pres">
      <dgm:prSet presAssocID="{34BD5CF4-C60C-4821-9BDC-D349E02E7330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7EEDD4-DC24-4D37-82AB-9CDF3710F51C}" type="pres">
      <dgm:prSet presAssocID="{34BD5CF4-C60C-4821-9BDC-D349E02E7330}" presName="level3hierChild" presStyleCnt="0"/>
      <dgm:spPr/>
    </dgm:pt>
    <dgm:pt modelId="{A22CDB94-5E16-4264-8128-529A33F19126}" type="pres">
      <dgm:prSet presAssocID="{588FEC3B-EE88-4DC0-809A-B37D72DDC244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CABD6B88-52D6-4396-9EEC-1364585E8F98}" type="pres">
      <dgm:prSet presAssocID="{588FEC3B-EE88-4DC0-809A-B37D72DDC244}" presName="connTx" presStyleLbl="parChTrans1D2" presStyleIdx="1" presStyleCnt="3"/>
      <dgm:spPr/>
      <dgm:t>
        <a:bodyPr/>
        <a:lstStyle/>
        <a:p>
          <a:endParaRPr lang="cs-CZ"/>
        </a:p>
      </dgm:t>
    </dgm:pt>
    <dgm:pt modelId="{88F9CA34-D56F-4B10-BEB9-7B738A9BAC4A}" type="pres">
      <dgm:prSet presAssocID="{C51E0EEF-E8EE-44B4-94C9-C4F056751CBC}" presName="root2" presStyleCnt="0"/>
      <dgm:spPr/>
    </dgm:pt>
    <dgm:pt modelId="{3B45816C-54E7-4131-98F9-D4D20CF6A0DB}" type="pres">
      <dgm:prSet presAssocID="{C51E0EEF-E8EE-44B4-94C9-C4F056751CBC}" presName="LevelTwoTextNode" presStyleLbl="node2" presStyleIdx="1" presStyleCnt="3" custLinFactNeighborX="-37" custLinFactNeighborY="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294EB2-E967-4D7C-A304-A647463FFCCB}" type="pres">
      <dgm:prSet presAssocID="{C51E0EEF-E8EE-44B4-94C9-C4F056751CBC}" presName="level3hierChild" presStyleCnt="0"/>
      <dgm:spPr/>
    </dgm:pt>
    <dgm:pt modelId="{DD767853-BCA4-456C-BCB3-3F1E98A18CBB}" type="pres">
      <dgm:prSet presAssocID="{DA7A0CA3-675B-4E98-9B5A-5C67A643EB8F}" presName="conn2-1" presStyleLbl="parChTrans1D3" presStyleIdx="3" presStyleCnt="6"/>
      <dgm:spPr/>
      <dgm:t>
        <a:bodyPr/>
        <a:lstStyle/>
        <a:p>
          <a:endParaRPr lang="cs-CZ"/>
        </a:p>
      </dgm:t>
    </dgm:pt>
    <dgm:pt modelId="{A98A86E5-0D39-443F-BD1A-D9F11BA361D1}" type="pres">
      <dgm:prSet presAssocID="{DA7A0CA3-675B-4E98-9B5A-5C67A643EB8F}" presName="connTx" presStyleLbl="parChTrans1D3" presStyleIdx="3" presStyleCnt="6"/>
      <dgm:spPr/>
      <dgm:t>
        <a:bodyPr/>
        <a:lstStyle/>
        <a:p>
          <a:endParaRPr lang="cs-CZ"/>
        </a:p>
      </dgm:t>
    </dgm:pt>
    <dgm:pt modelId="{1F9E86B0-7D06-4083-9D39-029E92A149FA}" type="pres">
      <dgm:prSet presAssocID="{190861C1-259F-46F6-91A6-948BE31AA7F1}" presName="root2" presStyleCnt="0"/>
      <dgm:spPr/>
    </dgm:pt>
    <dgm:pt modelId="{5CFA3CB5-4104-4ED9-9B57-2306A5E3D1FA}" type="pres">
      <dgm:prSet presAssocID="{190861C1-259F-46F6-91A6-948BE31AA7F1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AD4C8EC-453C-48C5-A962-BB7A5FE4FFDF}" type="pres">
      <dgm:prSet presAssocID="{190861C1-259F-46F6-91A6-948BE31AA7F1}" presName="level3hierChild" presStyleCnt="0"/>
      <dgm:spPr/>
    </dgm:pt>
    <dgm:pt modelId="{DA777D32-BE10-4434-8C65-A9A790E35086}" type="pres">
      <dgm:prSet presAssocID="{92C74D47-3726-45B4-BE3B-19A127B01C6B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920A4D84-06A6-4D7D-9255-AB3AC93DD4CA}" type="pres">
      <dgm:prSet presAssocID="{92C74D47-3726-45B4-BE3B-19A127B01C6B}" presName="connTx" presStyleLbl="parChTrans1D2" presStyleIdx="2" presStyleCnt="3"/>
      <dgm:spPr/>
      <dgm:t>
        <a:bodyPr/>
        <a:lstStyle/>
        <a:p>
          <a:endParaRPr lang="cs-CZ"/>
        </a:p>
      </dgm:t>
    </dgm:pt>
    <dgm:pt modelId="{F0AEDF59-05C8-4A9C-A41B-CC9B08636A7D}" type="pres">
      <dgm:prSet presAssocID="{85F7225E-FF56-4C9E-96BF-CE38477131A4}" presName="root2" presStyleCnt="0"/>
      <dgm:spPr/>
    </dgm:pt>
    <dgm:pt modelId="{E72E4081-A91E-444F-AA96-3470EE012BA8}" type="pres">
      <dgm:prSet presAssocID="{85F7225E-FF56-4C9E-96BF-CE38477131A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095EA5-883F-42B3-948D-F7D47199BBE7}" type="pres">
      <dgm:prSet presAssocID="{85F7225E-FF56-4C9E-96BF-CE38477131A4}" presName="level3hierChild" presStyleCnt="0"/>
      <dgm:spPr/>
    </dgm:pt>
    <dgm:pt modelId="{9DCB22CE-0578-4113-96BC-5CBCCCD7B403}" type="pres">
      <dgm:prSet presAssocID="{D1855B45-F15C-44BA-9149-0ED6BCB9E269}" presName="conn2-1" presStyleLbl="parChTrans1D3" presStyleIdx="4" presStyleCnt="6"/>
      <dgm:spPr/>
      <dgm:t>
        <a:bodyPr/>
        <a:lstStyle/>
        <a:p>
          <a:endParaRPr lang="cs-CZ"/>
        </a:p>
      </dgm:t>
    </dgm:pt>
    <dgm:pt modelId="{A940E745-1EEF-4A46-B1BA-D5A42D4C2DF5}" type="pres">
      <dgm:prSet presAssocID="{D1855B45-F15C-44BA-9149-0ED6BCB9E269}" presName="connTx" presStyleLbl="parChTrans1D3" presStyleIdx="4" presStyleCnt="6"/>
      <dgm:spPr/>
      <dgm:t>
        <a:bodyPr/>
        <a:lstStyle/>
        <a:p>
          <a:endParaRPr lang="cs-CZ"/>
        </a:p>
      </dgm:t>
    </dgm:pt>
    <dgm:pt modelId="{5485A791-595F-4879-8376-1358F9D08D64}" type="pres">
      <dgm:prSet presAssocID="{4BE8BEA3-9051-4DF9-BE29-09DC479F6C20}" presName="root2" presStyleCnt="0"/>
      <dgm:spPr/>
    </dgm:pt>
    <dgm:pt modelId="{FDC84659-930B-4E70-AC3F-C7575D8E77B7}" type="pres">
      <dgm:prSet presAssocID="{4BE8BEA3-9051-4DF9-BE29-09DC479F6C20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0565D53-7D28-415F-B0DF-B62D5CCF2D7C}" type="pres">
      <dgm:prSet presAssocID="{4BE8BEA3-9051-4DF9-BE29-09DC479F6C20}" presName="level3hierChild" presStyleCnt="0"/>
      <dgm:spPr/>
    </dgm:pt>
    <dgm:pt modelId="{B97246AA-C2F4-44D4-B234-65479089F32A}" type="pres">
      <dgm:prSet presAssocID="{03CCA641-959A-4792-8083-8A9CFC0CF00D}" presName="conn2-1" presStyleLbl="parChTrans1D3" presStyleIdx="5" presStyleCnt="6"/>
      <dgm:spPr/>
      <dgm:t>
        <a:bodyPr/>
        <a:lstStyle/>
        <a:p>
          <a:endParaRPr lang="cs-CZ"/>
        </a:p>
      </dgm:t>
    </dgm:pt>
    <dgm:pt modelId="{3AB25702-9DF0-4ED4-B6B4-C2BE5B40F6B4}" type="pres">
      <dgm:prSet presAssocID="{03CCA641-959A-4792-8083-8A9CFC0CF00D}" presName="connTx" presStyleLbl="parChTrans1D3" presStyleIdx="5" presStyleCnt="6"/>
      <dgm:spPr/>
      <dgm:t>
        <a:bodyPr/>
        <a:lstStyle/>
        <a:p>
          <a:endParaRPr lang="cs-CZ"/>
        </a:p>
      </dgm:t>
    </dgm:pt>
    <dgm:pt modelId="{FAAE1281-FF85-4B47-9500-B4B11EABE230}" type="pres">
      <dgm:prSet presAssocID="{21C39A18-EF85-46C5-8A44-9406E5580457}" presName="root2" presStyleCnt="0"/>
      <dgm:spPr/>
    </dgm:pt>
    <dgm:pt modelId="{15402DDA-53C0-407E-B17F-913F8A612FA7}" type="pres">
      <dgm:prSet presAssocID="{21C39A18-EF85-46C5-8A44-9406E5580457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A3958AB-ED6A-44F0-A4D7-6C2A049C7F11}" type="pres">
      <dgm:prSet presAssocID="{21C39A18-EF85-46C5-8A44-9406E5580457}" presName="level3hierChild" presStyleCnt="0"/>
      <dgm:spPr/>
    </dgm:pt>
  </dgm:ptLst>
  <dgm:cxnLst>
    <dgm:cxn modelId="{5758A9CC-E380-42D1-B24C-6C967BB32410}" type="presOf" srcId="{34BD5CF4-C60C-4821-9BDC-D349E02E7330}" destId="{FC9054AF-7B29-4772-823B-0BC8515E7C60}" srcOrd="0" destOrd="0" presId="urn:microsoft.com/office/officeart/2005/8/layout/hierarchy2"/>
    <dgm:cxn modelId="{7E587CD5-667D-4E61-8DD3-F818A9C3F369}" type="presOf" srcId="{92C74D47-3726-45B4-BE3B-19A127B01C6B}" destId="{920A4D84-06A6-4D7D-9255-AB3AC93DD4CA}" srcOrd="1" destOrd="0" presId="urn:microsoft.com/office/officeart/2005/8/layout/hierarchy2"/>
    <dgm:cxn modelId="{11808C35-3E7A-4F30-9C6B-EAF735216200}" type="presOf" srcId="{E1F7AE0C-6B45-43EF-8C16-54D604E70AB2}" destId="{EC43F354-CB1C-4A69-9536-27061B28574D}" srcOrd="1" destOrd="0" presId="urn:microsoft.com/office/officeart/2005/8/layout/hierarchy2"/>
    <dgm:cxn modelId="{43CC59C6-C7D0-4BB1-BF27-AD682F7CBE0D}" type="presOf" srcId="{85F7225E-FF56-4C9E-96BF-CE38477131A4}" destId="{E72E4081-A91E-444F-AA96-3470EE012BA8}" srcOrd="0" destOrd="0" presId="urn:microsoft.com/office/officeart/2005/8/layout/hierarchy2"/>
    <dgm:cxn modelId="{2B0E2CE2-E8AF-4A64-8001-F27A8BFC5FEA}" type="presOf" srcId="{DA7A0CA3-675B-4E98-9B5A-5C67A643EB8F}" destId="{A98A86E5-0D39-443F-BD1A-D9F11BA361D1}" srcOrd="1" destOrd="0" presId="urn:microsoft.com/office/officeart/2005/8/layout/hierarchy2"/>
    <dgm:cxn modelId="{60E2CD05-05B3-4C6B-A536-ADF824E75846}" type="presOf" srcId="{D1855B45-F15C-44BA-9149-0ED6BCB9E269}" destId="{9DCB22CE-0578-4113-96BC-5CBCCCD7B403}" srcOrd="0" destOrd="0" presId="urn:microsoft.com/office/officeart/2005/8/layout/hierarchy2"/>
    <dgm:cxn modelId="{565DB1B5-8135-43B5-A7C3-E80A952B4749}" srcId="{11FE1B9F-58C8-4EB7-B4CE-01463B9DD848}" destId="{D10B9B7F-E729-4739-994B-DF26DE8F291C}" srcOrd="0" destOrd="0" parTransId="{C301D977-76C2-4436-B12C-B96AFC39AF97}" sibTransId="{D4CB9A12-5636-4B90-8CED-1FC8EC785731}"/>
    <dgm:cxn modelId="{714E6731-F432-403E-9B6E-F5BD25EE700F}" type="presOf" srcId="{D18D52B6-DC96-4B84-B06F-3B37DDB12822}" destId="{52D570FC-069F-4F30-80A0-FDC304E80745}" srcOrd="0" destOrd="0" presId="urn:microsoft.com/office/officeart/2005/8/layout/hierarchy2"/>
    <dgm:cxn modelId="{38EAE7E7-1BCF-4C2B-9AE2-E3D0ACFA0640}" type="presOf" srcId="{C3F5EC1A-6D9C-4431-9720-4CEE79D91310}" destId="{23732641-01B3-41CE-B902-2701A15C645E}" srcOrd="0" destOrd="0" presId="urn:microsoft.com/office/officeart/2005/8/layout/hierarchy2"/>
    <dgm:cxn modelId="{FC3B02E6-18BE-40EC-9BC5-7ED84851A34B}" type="presOf" srcId="{355ECD1A-2BB9-4E79-8A6A-E4CA3A8227C6}" destId="{9FAF621E-0D1E-453D-A2B9-578A2DCBF454}" srcOrd="0" destOrd="0" presId="urn:microsoft.com/office/officeart/2005/8/layout/hierarchy2"/>
    <dgm:cxn modelId="{44F50AD6-1490-449A-9344-CC3BE685E726}" type="presOf" srcId="{852D4619-E250-42FC-A93F-920945973149}" destId="{0E9F1BBC-766B-4309-B35A-AF40BF509E7E}" srcOrd="0" destOrd="0" presId="urn:microsoft.com/office/officeart/2005/8/layout/hierarchy2"/>
    <dgm:cxn modelId="{C8DDFF79-64DD-4BE4-9DC2-0356C6D735CB}" type="presOf" srcId="{06FCDCB1-43DC-40C4-9EF3-79A76359F3F0}" destId="{8F5683C9-18CE-4146-B523-B0C5DB3966D1}" srcOrd="0" destOrd="0" presId="urn:microsoft.com/office/officeart/2005/8/layout/hierarchy2"/>
    <dgm:cxn modelId="{3B0AC6CC-66F7-4478-A0AB-85BE7BD5972E}" type="presOf" srcId="{B5290738-81CF-44CF-9C7E-B68738CBA648}" destId="{89F91712-3FE6-446C-A456-E333EC2D6BD8}" srcOrd="0" destOrd="0" presId="urn:microsoft.com/office/officeart/2005/8/layout/hierarchy2"/>
    <dgm:cxn modelId="{4D5898C1-313C-46E2-ABA9-9A56CFCD6F2F}" srcId="{8F14C35D-F714-4201-BBA5-BB9F967DC435}" destId="{86212EBE-8787-4BFA-88B2-4C5E3615DB89}" srcOrd="0" destOrd="0" parTransId="{E1F7AE0C-6B45-43EF-8C16-54D604E70AB2}" sibTransId="{F897D9C8-FEA1-43A0-9F12-5EE6BF863EBD}"/>
    <dgm:cxn modelId="{793E125E-1515-4521-A0E1-6F088F241D3B}" type="presOf" srcId="{F2575F21-4368-4F74-9511-08FEED16ABCD}" destId="{C68BE9B4-F613-4B65-9501-0C14C6F68F02}" srcOrd="1" destOrd="0" presId="urn:microsoft.com/office/officeart/2005/8/layout/hierarchy2"/>
    <dgm:cxn modelId="{F523BDF8-C0E2-4B28-929A-095D3C1667DF}" srcId="{8F14C35D-F714-4201-BBA5-BB9F967DC435}" destId="{81552AD8-3C89-4386-B2DD-7D610EA97B68}" srcOrd="2" destOrd="0" parTransId="{B9EF70CD-2DD1-47F8-8876-D14E2174208C}" sibTransId="{6908561D-9C5C-48DB-9023-5E2B8233814A}"/>
    <dgm:cxn modelId="{21F99A05-A24F-4ACD-B0C0-5566FDAE948F}" type="presOf" srcId="{03CCA641-959A-4792-8083-8A9CFC0CF00D}" destId="{B97246AA-C2F4-44D4-B234-65479089F32A}" srcOrd="0" destOrd="0" presId="urn:microsoft.com/office/officeart/2005/8/layout/hierarchy2"/>
    <dgm:cxn modelId="{5CC957BB-367C-4632-B1DC-A2C1BC9A9197}" type="presOf" srcId="{DA7A0CA3-675B-4E98-9B5A-5C67A643EB8F}" destId="{DD767853-BCA4-456C-BCB3-3F1E98A18CBB}" srcOrd="0" destOrd="0" presId="urn:microsoft.com/office/officeart/2005/8/layout/hierarchy2"/>
    <dgm:cxn modelId="{E4C3B4E7-58C2-4F63-A7E7-E0CCA4ED6525}" srcId="{A0B42C17-3FB2-4787-95FF-091A67907D94}" destId="{85F7225E-FF56-4C9E-96BF-CE38477131A4}" srcOrd="2" destOrd="0" parTransId="{92C74D47-3726-45B4-BE3B-19A127B01C6B}" sibTransId="{4BF50DD4-96A6-46CD-8217-27289A5C83A5}"/>
    <dgm:cxn modelId="{CFFCACEB-B421-4762-BB62-26E0AB6294A7}" type="presOf" srcId="{92C74D47-3726-45B4-BE3B-19A127B01C6B}" destId="{DA777D32-BE10-4434-8C65-A9A790E35086}" srcOrd="0" destOrd="0" presId="urn:microsoft.com/office/officeart/2005/8/layout/hierarchy2"/>
    <dgm:cxn modelId="{7CA6C4D9-CA2B-43BD-ABF4-9916CD81CD88}" type="presOf" srcId="{8F14C35D-F714-4201-BBA5-BB9F967DC435}" destId="{7AF303A9-F6D9-4B54-9980-AFAC5E098584}" srcOrd="0" destOrd="0" presId="urn:microsoft.com/office/officeart/2005/8/layout/hierarchy2"/>
    <dgm:cxn modelId="{D7D3F100-1970-4042-B452-B37D5C1E7330}" srcId="{A0B42C17-3FB2-4787-95FF-091A67907D94}" destId="{8F14C35D-F714-4201-BBA5-BB9F967DC435}" srcOrd="0" destOrd="0" parTransId="{852D4619-E250-42FC-A93F-920945973149}" sibTransId="{04F445D5-7094-4F8E-AE1C-C4B9275CB5AF}"/>
    <dgm:cxn modelId="{D967FC9A-8E6D-4508-9084-24BD5BFF9284}" type="presOf" srcId="{06FCDCB1-43DC-40C4-9EF3-79A76359F3F0}" destId="{1D66437C-01A5-47E7-BFC0-14B1BCFDBB9C}" srcOrd="1" destOrd="0" presId="urn:microsoft.com/office/officeart/2005/8/layout/hierarchy2"/>
    <dgm:cxn modelId="{F79765FB-1E6D-40EF-A23A-91A08744B24C}" srcId="{85F7225E-FF56-4C9E-96BF-CE38477131A4}" destId="{21C39A18-EF85-46C5-8A44-9406E5580457}" srcOrd="1" destOrd="0" parTransId="{03CCA641-959A-4792-8083-8A9CFC0CF00D}" sibTransId="{1652A564-B441-4D56-AFBB-8B8D1FDFFA1C}"/>
    <dgm:cxn modelId="{8188CC37-7DA5-4D14-8D67-204C9CF961A0}" type="presOf" srcId="{72F440F0-1BBF-4D4E-956D-F1EA08210017}" destId="{1639B2DF-6DC7-4D49-9584-37F910908586}" srcOrd="0" destOrd="0" presId="urn:microsoft.com/office/officeart/2005/8/layout/hierarchy2"/>
    <dgm:cxn modelId="{95EEB3F0-C693-4BD8-82DA-CF57CEC17199}" type="presOf" srcId="{190861C1-259F-46F6-91A6-948BE31AA7F1}" destId="{5CFA3CB5-4104-4ED9-9B57-2306A5E3D1FA}" srcOrd="0" destOrd="0" presId="urn:microsoft.com/office/officeart/2005/8/layout/hierarchy2"/>
    <dgm:cxn modelId="{39DCD515-7918-40A6-8F0B-72A17278CA1B}" type="presOf" srcId="{A0B42C17-3FB2-4787-95FF-091A67907D94}" destId="{6C8C94E5-78C3-48AE-B101-EA971048806A}" srcOrd="0" destOrd="0" presId="urn:microsoft.com/office/officeart/2005/8/layout/hierarchy2"/>
    <dgm:cxn modelId="{B8AFE2A6-F67F-49C6-A396-649E9BB406E2}" type="presOf" srcId="{21C39A18-EF85-46C5-8A44-9406E5580457}" destId="{15402DDA-53C0-407E-B17F-913F8A612FA7}" srcOrd="0" destOrd="0" presId="urn:microsoft.com/office/officeart/2005/8/layout/hierarchy2"/>
    <dgm:cxn modelId="{85C4A0FD-0695-4EC7-A865-203C4AAA396C}" type="presOf" srcId="{B9EF70CD-2DD1-47F8-8876-D14E2174208C}" destId="{6AC3B777-615C-4FF7-B21A-9A751E7B88E0}" srcOrd="1" destOrd="0" presId="urn:microsoft.com/office/officeart/2005/8/layout/hierarchy2"/>
    <dgm:cxn modelId="{27F22403-C508-4DD1-BDC6-BB4D325A1B61}" type="presOf" srcId="{19CE2047-EF6D-4DD4-922E-2B111CA7ECE1}" destId="{AFF7F704-5A59-47D2-97F7-C87503CB3E51}" srcOrd="1" destOrd="0" presId="urn:microsoft.com/office/officeart/2005/8/layout/hierarchy2"/>
    <dgm:cxn modelId="{ED392EB0-E733-4FC8-A3E7-113B01AA4A22}" type="presOf" srcId="{0ACF3032-D218-4BFB-B738-399F5EF78633}" destId="{3469B03B-0D49-4B1A-BD89-34E48F4C2619}" srcOrd="0" destOrd="0" presId="urn:microsoft.com/office/officeart/2005/8/layout/hierarchy2"/>
    <dgm:cxn modelId="{4D43BDA8-97C2-4359-8918-D3C887320E62}" type="presOf" srcId="{81552AD8-3C89-4386-B2DD-7D610EA97B68}" destId="{C6F31216-0106-4EEE-9DC5-642953A54777}" srcOrd="0" destOrd="0" presId="urn:microsoft.com/office/officeart/2005/8/layout/hierarchy2"/>
    <dgm:cxn modelId="{96209328-775A-41E0-B293-F7C1932841CE}" type="presOf" srcId="{588FEC3B-EE88-4DC0-809A-B37D72DDC244}" destId="{CABD6B88-52D6-4396-9EEC-1364585E8F98}" srcOrd="1" destOrd="0" presId="urn:microsoft.com/office/officeart/2005/8/layout/hierarchy2"/>
    <dgm:cxn modelId="{2C8CCD8B-5492-4998-8F80-95B098027B78}" type="presOf" srcId="{C51E0EEF-E8EE-44B4-94C9-C4F056751CBC}" destId="{3B45816C-54E7-4131-98F9-D4D20CF6A0DB}" srcOrd="0" destOrd="0" presId="urn:microsoft.com/office/officeart/2005/8/layout/hierarchy2"/>
    <dgm:cxn modelId="{573B3C0C-DF01-4B3C-825B-BB8255076DFE}" type="presOf" srcId="{B5290738-81CF-44CF-9C7E-B68738CBA648}" destId="{5BB4A142-4C33-4DE5-BFCB-E601DEC689E8}" srcOrd="1" destOrd="0" presId="urn:microsoft.com/office/officeart/2005/8/layout/hierarchy2"/>
    <dgm:cxn modelId="{3A358861-535E-482F-B396-06ED9ED526A0}" srcId="{81552AD8-3C89-4386-B2DD-7D610EA97B68}" destId="{355ECD1A-2BB9-4E79-8A6A-E4CA3A8227C6}" srcOrd="1" destOrd="0" parTransId="{F2575F21-4368-4F74-9511-08FEED16ABCD}" sibTransId="{5854034C-0822-4C94-B9E5-02FA8E4AA607}"/>
    <dgm:cxn modelId="{98B80074-5A1C-4336-97AD-240FFA89AB85}" srcId="{85F7225E-FF56-4C9E-96BF-CE38477131A4}" destId="{4BE8BEA3-9051-4DF9-BE29-09DC479F6C20}" srcOrd="0" destOrd="0" parTransId="{D1855B45-F15C-44BA-9149-0ED6BCB9E269}" sibTransId="{19156D13-80C3-44EB-9E84-CD26B3621549}"/>
    <dgm:cxn modelId="{E6509CB4-B0E9-4447-8DC6-23D409933183}" srcId="{86212EBE-8787-4BFA-88B2-4C5E3615DB89}" destId="{72F440F0-1BBF-4D4E-956D-F1EA08210017}" srcOrd="0" destOrd="0" parTransId="{0ACF3032-D218-4BFB-B738-399F5EF78633}" sibTransId="{E0E0E325-463D-4DF3-A17F-6DA9E9EBE0F8}"/>
    <dgm:cxn modelId="{3704EDC1-C000-47E3-86C4-686FB43817A1}" srcId="{81552AD8-3C89-4386-B2DD-7D610EA97B68}" destId="{34BD5CF4-C60C-4821-9BDC-D349E02E7330}" srcOrd="2" destOrd="0" parTransId="{19CE2047-EF6D-4DD4-922E-2B111CA7ECE1}" sibTransId="{32F9601D-BABC-4969-A1E9-A6429F72A35B}"/>
    <dgm:cxn modelId="{40D129CA-A9D9-49BD-8ECF-62D5755B8DA6}" srcId="{8F14C35D-F714-4201-BBA5-BB9F967DC435}" destId="{11FE1B9F-58C8-4EB7-B4CE-01463B9DD848}" srcOrd="1" destOrd="0" parTransId="{06FCDCB1-43DC-40C4-9EF3-79A76359F3F0}" sibTransId="{AD544444-0F9A-4431-92BC-68E4E43618CE}"/>
    <dgm:cxn modelId="{90C57FDC-9B3A-441C-9763-00906D6EF1DE}" srcId="{A0B42C17-3FB2-4787-95FF-091A67907D94}" destId="{C51E0EEF-E8EE-44B4-94C9-C4F056751CBC}" srcOrd="1" destOrd="0" parTransId="{588FEC3B-EE88-4DC0-809A-B37D72DDC244}" sibTransId="{6A3AF93B-27EB-46FE-9C90-9984721BDB74}"/>
    <dgm:cxn modelId="{5FB36332-7EA8-4F68-8442-1E043F48A7BC}" type="presOf" srcId="{C301D977-76C2-4436-B12C-B96AFC39AF97}" destId="{4D984991-48AD-4C63-B407-2DD5D60192FA}" srcOrd="0" destOrd="0" presId="urn:microsoft.com/office/officeart/2005/8/layout/hierarchy2"/>
    <dgm:cxn modelId="{BC98270D-5FF8-4202-AB38-42665698E549}" type="presOf" srcId="{852D4619-E250-42FC-A93F-920945973149}" destId="{B2936EFF-6C18-486A-9BDF-2C753EFA35A8}" srcOrd="1" destOrd="0" presId="urn:microsoft.com/office/officeart/2005/8/layout/hierarchy2"/>
    <dgm:cxn modelId="{2C6466C3-A2C4-4D2F-8960-A43165B5601D}" type="presOf" srcId="{F2575F21-4368-4F74-9511-08FEED16ABCD}" destId="{C6026E74-AC9F-493E-811E-FB33F1C48FA1}" srcOrd="0" destOrd="0" presId="urn:microsoft.com/office/officeart/2005/8/layout/hierarchy2"/>
    <dgm:cxn modelId="{C5930241-ABDE-46CA-84A9-E82384FE273E}" type="presOf" srcId="{C301D977-76C2-4436-B12C-B96AFC39AF97}" destId="{5D5EF289-234C-44AC-BB06-C26D90206464}" srcOrd="1" destOrd="0" presId="urn:microsoft.com/office/officeart/2005/8/layout/hierarchy2"/>
    <dgm:cxn modelId="{95DCF106-CE5B-4EC2-8B68-3F9CF58F3A77}" type="presOf" srcId="{D10B9B7F-E729-4739-994B-DF26DE8F291C}" destId="{CC6A16F7-24D7-4081-8154-51920A95FE6E}" srcOrd="0" destOrd="0" presId="urn:microsoft.com/office/officeart/2005/8/layout/hierarchy2"/>
    <dgm:cxn modelId="{CEDCD946-2F53-4DAB-A178-709E64ECA657}" type="presOf" srcId="{4BE8BEA3-9051-4DF9-BE29-09DC479F6C20}" destId="{FDC84659-930B-4E70-AC3F-C7575D8E77B7}" srcOrd="0" destOrd="0" presId="urn:microsoft.com/office/officeart/2005/8/layout/hierarchy2"/>
    <dgm:cxn modelId="{51243AC7-A2C5-4FFB-BE95-BC77EEA7927D}" srcId="{86212EBE-8787-4BFA-88B2-4C5E3615DB89}" destId="{331EF5C9-D120-49D5-9698-177B99FC023C}" srcOrd="1" destOrd="0" parTransId="{7B49F336-EA7A-4DC6-8506-259A746BB416}" sibTransId="{936E3407-EA9F-45C3-AE87-A88E515F946D}"/>
    <dgm:cxn modelId="{8C9E6BF2-798E-42F5-AD62-E6F8E987F8D1}" type="presOf" srcId="{331EF5C9-D120-49D5-9698-177B99FC023C}" destId="{977B1AF4-2D44-4530-A719-0896FC6DCC00}" srcOrd="0" destOrd="0" presId="urn:microsoft.com/office/officeart/2005/8/layout/hierarchy2"/>
    <dgm:cxn modelId="{1A175F2B-080F-4600-85F6-7D1D34144FA6}" type="presOf" srcId="{E1F7AE0C-6B45-43EF-8C16-54D604E70AB2}" destId="{BAC5CE75-93EB-4C3D-8CA4-67FF5F003889}" srcOrd="0" destOrd="0" presId="urn:microsoft.com/office/officeart/2005/8/layout/hierarchy2"/>
    <dgm:cxn modelId="{7FC7C008-5406-40B6-A101-20B40C75251B}" type="presOf" srcId="{B9EF70CD-2DD1-47F8-8876-D14E2174208C}" destId="{A62AAA90-DC34-4D8B-AA7C-E9FB7A66B39C}" srcOrd="0" destOrd="0" presId="urn:microsoft.com/office/officeart/2005/8/layout/hierarchy2"/>
    <dgm:cxn modelId="{5F4CDBD9-9EA7-406A-9C89-F2FDD0A5B3ED}" type="presOf" srcId="{19CE2047-EF6D-4DD4-922E-2B111CA7ECE1}" destId="{2B117098-0619-413A-96FF-458038CCAEF6}" srcOrd="0" destOrd="0" presId="urn:microsoft.com/office/officeart/2005/8/layout/hierarchy2"/>
    <dgm:cxn modelId="{56196BE7-512A-47D8-95A2-AC227A4A51A0}" type="presOf" srcId="{D1855B45-F15C-44BA-9149-0ED6BCB9E269}" destId="{A940E745-1EEF-4A46-B1BA-D5A42D4C2DF5}" srcOrd="1" destOrd="0" presId="urn:microsoft.com/office/officeart/2005/8/layout/hierarchy2"/>
    <dgm:cxn modelId="{4FB28DF5-249F-4C04-B43B-C437B930A549}" type="presOf" srcId="{7B49F336-EA7A-4DC6-8506-259A746BB416}" destId="{F59E7505-4BA1-4702-A0B9-A572B67877AB}" srcOrd="1" destOrd="0" presId="urn:microsoft.com/office/officeart/2005/8/layout/hierarchy2"/>
    <dgm:cxn modelId="{1B7DE2EA-E600-4260-96AA-5CF1AEA682AC}" type="presOf" srcId="{11FE1B9F-58C8-4EB7-B4CE-01463B9DD848}" destId="{30F56F91-5A74-4308-BC60-CA082BB4AD40}" srcOrd="0" destOrd="0" presId="urn:microsoft.com/office/officeart/2005/8/layout/hierarchy2"/>
    <dgm:cxn modelId="{78D64521-0E0B-4DFE-AA59-7D9176E6EDA7}" type="presOf" srcId="{588FEC3B-EE88-4DC0-809A-B37D72DDC244}" destId="{A22CDB94-5E16-4264-8128-529A33F19126}" srcOrd="0" destOrd="0" presId="urn:microsoft.com/office/officeart/2005/8/layout/hierarchy2"/>
    <dgm:cxn modelId="{C54D32B3-4320-4B7B-A61B-23FE2F558B9F}" srcId="{C3F5EC1A-6D9C-4431-9720-4CEE79D91310}" destId="{A0B42C17-3FB2-4787-95FF-091A67907D94}" srcOrd="0" destOrd="0" parTransId="{62EB43E8-E75C-4D98-A16A-04B266DCE85E}" sibTransId="{C60DA513-D025-4FB4-B523-91E69C2F7CA8}"/>
    <dgm:cxn modelId="{85C1EC31-33C8-41E4-854B-61E5FBE56269}" type="presOf" srcId="{86212EBE-8787-4BFA-88B2-4C5E3615DB89}" destId="{5CCA4F77-FD8D-4067-9095-E84959251096}" srcOrd="0" destOrd="0" presId="urn:microsoft.com/office/officeart/2005/8/layout/hierarchy2"/>
    <dgm:cxn modelId="{A6B91635-83FE-4169-831C-A0FBB8456854}" srcId="{81552AD8-3C89-4386-B2DD-7D610EA97B68}" destId="{D18D52B6-DC96-4B84-B06F-3B37DDB12822}" srcOrd="0" destOrd="0" parTransId="{B5290738-81CF-44CF-9C7E-B68738CBA648}" sibTransId="{223F994A-1677-41E2-A317-F17894233E5A}"/>
    <dgm:cxn modelId="{85999A85-FE0F-4581-A5F2-DF80F5AE6EF0}" srcId="{C51E0EEF-E8EE-44B4-94C9-C4F056751CBC}" destId="{190861C1-259F-46F6-91A6-948BE31AA7F1}" srcOrd="0" destOrd="0" parTransId="{DA7A0CA3-675B-4E98-9B5A-5C67A643EB8F}" sibTransId="{51B27509-54C3-4502-AC7D-112B46141576}"/>
    <dgm:cxn modelId="{C4E1C1B4-5CFD-4E8F-8344-7784BDD0DBCE}" type="presOf" srcId="{0ACF3032-D218-4BFB-B738-399F5EF78633}" destId="{D5107301-DBCF-4ECB-A4FA-E4F09F496D4D}" srcOrd="1" destOrd="0" presId="urn:microsoft.com/office/officeart/2005/8/layout/hierarchy2"/>
    <dgm:cxn modelId="{0DB82312-3DE2-45D0-8248-B1E140605240}" type="presOf" srcId="{7B49F336-EA7A-4DC6-8506-259A746BB416}" destId="{27664E6E-4780-463D-B30A-F4A8DE667039}" srcOrd="0" destOrd="0" presId="urn:microsoft.com/office/officeart/2005/8/layout/hierarchy2"/>
    <dgm:cxn modelId="{37DD7DF7-3BF5-4065-85CE-2DD7BD5A7FEC}" type="presOf" srcId="{03CCA641-959A-4792-8083-8A9CFC0CF00D}" destId="{3AB25702-9DF0-4ED4-B6B4-C2BE5B40F6B4}" srcOrd="1" destOrd="0" presId="urn:microsoft.com/office/officeart/2005/8/layout/hierarchy2"/>
    <dgm:cxn modelId="{3FE36F19-CB79-4F2C-831B-D5C3432E6438}" type="presParOf" srcId="{23732641-01B3-41CE-B902-2701A15C645E}" destId="{559D7496-3F46-4342-8C31-1A498E12CC80}" srcOrd="0" destOrd="0" presId="urn:microsoft.com/office/officeart/2005/8/layout/hierarchy2"/>
    <dgm:cxn modelId="{A13AABCB-491A-4ADD-89D7-552A5BB88B4A}" type="presParOf" srcId="{559D7496-3F46-4342-8C31-1A498E12CC80}" destId="{6C8C94E5-78C3-48AE-B101-EA971048806A}" srcOrd="0" destOrd="0" presId="urn:microsoft.com/office/officeart/2005/8/layout/hierarchy2"/>
    <dgm:cxn modelId="{836261F4-CD77-4CB5-A999-239051E8C1D1}" type="presParOf" srcId="{559D7496-3F46-4342-8C31-1A498E12CC80}" destId="{8387442B-EEA8-4A5A-A966-BFFB121455B0}" srcOrd="1" destOrd="0" presId="urn:microsoft.com/office/officeart/2005/8/layout/hierarchy2"/>
    <dgm:cxn modelId="{A0971C18-62A5-4B29-AB42-660134EC1935}" type="presParOf" srcId="{8387442B-EEA8-4A5A-A966-BFFB121455B0}" destId="{0E9F1BBC-766B-4309-B35A-AF40BF509E7E}" srcOrd="0" destOrd="0" presId="urn:microsoft.com/office/officeart/2005/8/layout/hierarchy2"/>
    <dgm:cxn modelId="{027410C4-0729-4694-B28B-72337042BAAE}" type="presParOf" srcId="{0E9F1BBC-766B-4309-B35A-AF40BF509E7E}" destId="{B2936EFF-6C18-486A-9BDF-2C753EFA35A8}" srcOrd="0" destOrd="0" presId="urn:microsoft.com/office/officeart/2005/8/layout/hierarchy2"/>
    <dgm:cxn modelId="{CA3A4DAD-08A0-4A62-B925-CA48524079AF}" type="presParOf" srcId="{8387442B-EEA8-4A5A-A966-BFFB121455B0}" destId="{92E06EAA-4363-47D5-8908-99274B9F0A49}" srcOrd="1" destOrd="0" presId="urn:microsoft.com/office/officeart/2005/8/layout/hierarchy2"/>
    <dgm:cxn modelId="{2BF5D3A6-BF46-40DE-A5EA-A0B1F80330C6}" type="presParOf" srcId="{92E06EAA-4363-47D5-8908-99274B9F0A49}" destId="{7AF303A9-F6D9-4B54-9980-AFAC5E098584}" srcOrd="0" destOrd="0" presId="urn:microsoft.com/office/officeart/2005/8/layout/hierarchy2"/>
    <dgm:cxn modelId="{62FA6037-D243-4CE0-BAF6-85DD5535B0E5}" type="presParOf" srcId="{92E06EAA-4363-47D5-8908-99274B9F0A49}" destId="{58A6FAB1-2604-4052-B786-F662FC488940}" srcOrd="1" destOrd="0" presId="urn:microsoft.com/office/officeart/2005/8/layout/hierarchy2"/>
    <dgm:cxn modelId="{9E0CB3A4-61A3-41F6-AC42-675556C8CCF5}" type="presParOf" srcId="{58A6FAB1-2604-4052-B786-F662FC488940}" destId="{BAC5CE75-93EB-4C3D-8CA4-67FF5F003889}" srcOrd="0" destOrd="0" presId="urn:microsoft.com/office/officeart/2005/8/layout/hierarchy2"/>
    <dgm:cxn modelId="{BD1674A3-2033-4B73-80F5-55FA351A80EB}" type="presParOf" srcId="{BAC5CE75-93EB-4C3D-8CA4-67FF5F003889}" destId="{EC43F354-CB1C-4A69-9536-27061B28574D}" srcOrd="0" destOrd="0" presId="urn:microsoft.com/office/officeart/2005/8/layout/hierarchy2"/>
    <dgm:cxn modelId="{A2AD097B-B563-4AE1-B9B0-68592EC847BD}" type="presParOf" srcId="{58A6FAB1-2604-4052-B786-F662FC488940}" destId="{E4685EDE-A81E-4C68-B48A-8047BC7A9B21}" srcOrd="1" destOrd="0" presId="urn:microsoft.com/office/officeart/2005/8/layout/hierarchy2"/>
    <dgm:cxn modelId="{0B2E1EBE-22AE-469D-B20F-C90F48C07E46}" type="presParOf" srcId="{E4685EDE-A81E-4C68-B48A-8047BC7A9B21}" destId="{5CCA4F77-FD8D-4067-9095-E84959251096}" srcOrd="0" destOrd="0" presId="urn:microsoft.com/office/officeart/2005/8/layout/hierarchy2"/>
    <dgm:cxn modelId="{5B07720C-64DB-474C-A4E0-09FCC7B968DB}" type="presParOf" srcId="{E4685EDE-A81E-4C68-B48A-8047BC7A9B21}" destId="{9C3CAE72-5A3D-4461-BE34-EE4C81461EAF}" srcOrd="1" destOrd="0" presId="urn:microsoft.com/office/officeart/2005/8/layout/hierarchy2"/>
    <dgm:cxn modelId="{13F994EF-50D9-4CCD-8784-186321280F88}" type="presParOf" srcId="{9C3CAE72-5A3D-4461-BE34-EE4C81461EAF}" destId="{3469B03B-0D49-4B1A-BD89-34E48F4C2619}" srcOrd="0" destOrd="0" presId="urn:microsoft.com/office/officeart/2005/8/layout/hierarchy2"/>
    <dgm:cxn modelId="{1F09E8E4-6F35-472F-B5EA-FED37DFB2285}" type="presParOf" srcId="{3469B03B-0D49-4B1A-BD89-34E48F4C2619}" destId="{D5107301-DBCF-4ECB-A4FA-E4F09F496D4D}" srcOrd="0" destOrd="0" presId="urn:microsoft.com/office/officeart/2005/8/layout/hierarchy2"/>
    <dgm:cxn modelId="{E2FC3B55-7B6E-496D-AD72-2BC1680EC23D}" type="presParOf" srcId="{9C3CAE72-5A3D-4461-BE34-EE4C81461EAF}" destId="{25F5623C-67BF-4871-834D-627BD27E8EDC}" srcOrd="1" destOrd="0" presId="urn:microsoft.com/office/officeart/2005/8/layout/hierarchy2"/>
    <dgm:cxn modelId="{41FF7296-4754-4D36-8C21-54BB116B25C0}" type="presParOf" srcId="{25F5623C-67BF-4871-834D-627BD27E8EDC}" destId="{1639B2DF-6DC7-4D49-9584-37F910908586}" srcOrd="0" destOrd="0" presId="urn:microsoft.com/office/officeart/2005/8/layout/hierarchy2"/>
    <dgm:cxn modelId="{EA188E58-D6A7-4821-84F9-7ED1185EE3FC}" type="presParOf" srcId="{25F5623C-67BF-4871-834D-627BD27E8EDC}" destId="{E6E196D2-BA89-4CC8-A98C-8003B667F3C8}" srcOrd="1" destOrd="0" presId="urn:microsoft.com/office/officeart/2005/8/layout/hierarchy2"/>
    <dgm:cxn modelId="{75FD733F-65DD-43C9-BC93-D23952A7AA94}" type="presParOf" srcId="{9C3CAE72-5A3D-4461-BE34-EE4C81461EAF}" destId="{27664E6E-4780-463D-B30A-F4A8DE667039}" srcOrd="2" destOrd="0" presId="urn:microsoft.com/office/officeart/2005/8/layout/hierarchy2"/>
    <dgm:cxn modelId="{204357BB-1716-4405-ACD3-DFD0B8DD1955}" type="presParOf" srcId="{27664E6E-4780-463D-B30A-F4A8DE667039}" destId="{F59E7505-4BA1-4702-A0B9-A572B67877AB}" srcOrd="0" destOrd="0" presId="urn:microsoft.com/office/officeart/2005/8/layout/hierarchy2"/>
    <dgm:cxn modelId="{7F09EEBC-DB46-4FF7-87EA-8B2BC2C5CCB0}" type="presParOf" srcId="{9C3CAE72-5A3D-4461-BE34-EE4C81461EAF}" destId="{009B6E2C-1416-456E-9786-2E4305976D69}" srcOrd="3" destOrd="0" presId="urn:microsoft.com/office/officeart/2005/8/layout/hierarchy2"/>
    <dgm:cxn modelId="{29B5155E-FFFD-49F8-8CA7-DFD36FE20DC3}" type="presParOf" srcId="{009B6E2C-1416-456E-9786-2E4305976D69}" destId="{977B1AF4-2D44-4530-A719-0896FC6DCC00}" srcOrd="0" destOrd="0" presId="urn:microsoft.com/office/officeart/2005/8/layout/hierarchy2"/>
    <dgm:cxn modelId="{279940BF-F258-4F03-BF8C-9597F1B08CA7}" type="presParOf" srcId="{009B6E2C-1416-456E-9786-2E4305976D69}" destId="{1DF45807-B683-486E-B281-186194FD6946}" srcOrd="1" destOrd="0" presId="urn:microsoft.com/office/officeart/2005/8/layout/hierarchy2"/>
    <dgm:cxn modelId="{491B2791-4A27-448A-B64B-163945516674}" type="presParOf" srcId="{58A6FAB1-2604-4052-B786-F662FC488940}" destId="{8F5683C9-18CE-4146-B523-B0C5DB3966D1}" srcOrd="2" destOrd="0" presId="urn:microsoft.com/office/officeart/2005/8/layout/hierarchy2"/>
    <dgm:cxn modelId="{8ABD0E51-5E7A-44CC-93A6-64DDB0BF116D}" type="presParOf" srcId="{8F5683C9-18CE-4146-B523-B0C5DB3966D1}" destId="{1D66437C-01A5-47E7-BFC0-14B1BCFDBB9C}" srcOrd="0" destOrd="0" presId="urn:microsoft.com/office/officeart/2005/8/layout/hierarchy2"/>
    <dgm:cxn modelId="{B5167B8D-16EE-46B7-9D12-8E880586C90D}" type="presParOf" srcId="{58A6FAB1-2604-4052-B786-F662FC488940}" destId="{A8DA240F-F167-4266-AEF5-D46F0D71AD96}" srcOrd="3" destOrd="0" presId="urn:microsoft.com/office/officeart/2005/8/layout/hierarchy2"/>
    <dgm:cxn modelId="{3ED21E06-BC7A-406B-8E9C-601F561E7DDC}" type="presParOf" srcId="{A8DA240F-F167-4266-AEF5-D46F0D71AD96}" destId="{30F56F91-5A74-4308-BC60-CA082BB4AD40}" srcOrd="0" destOrd="0" presId="urn:microsoft.com/office/officeart/2005/8/layout/hierarchy2"/>
    <dgm:cxn modelId="{391C1152-46F8-46B7-93C3-8E2BFF7C034A}" type="presParOf" srcId="{A8DA240F-F167-4266-AEF5-D46F0D71AD96}" destId="{79FA42A2-2FC4-4EF9-A525-20AD1E56F814}" srcOrd="1" destOrd="0" presId="urn:microsoft.com/office/officeart/2005/8/layout/hierarchy2"/>
    <dgm:cxn modelId="{683571E8-CEAC-4DD7-9314-374A3192338B}" type="presParOf" srcId="{79FA42A2-2FC4-4EF9-A525-20AD1E56F814}" destId="{4D984991-48AD-4C63-B407-2DD5D60192FA}" srcOrd="0" destOrd="0" presId="urn:microsoft.com/office/officeart/2005/8/layout/hierarchy2"/>
    <dgm:cxn modelId="{61C82112-56B5-4565-A9DB-AA32509C3CFD}" type="presParOf" srcId="{4D984991-48AD-4C63-B407-2DD5D60192FA}" destId="{5D5EF289-234C-44AC-BB06-C26D90206464}" srcOrd="0" destOrd="0" presId="urn:microsoft.com/office/officeart/2005/8/layout/hierarchy2"/>
    <dgm:cxn modelId="{D48509C7-8DAC-42ED-970F-47812055C722}" type="presParOf" srcId="{79FA42A2-2FC4-4EF9-A525-20AD1E56F814}" destId="{7CA066F8-5396-477F-BEEC-C83115A12BF7}" srcOrd="1" destOrd="0" presId="urn:microsoft.com/office/officeart/2005/8/layout/hierarchy2"/>
    <dgm:cxn modelId="{CAD5F1EB-44DD-4AEC-A8B1-170A54831770}" type="presParOf" srcId="{7CA066F8-5396-477F-BEEC-C83115A12BF7}" destId="{CC6A16F7-24D7-4081-8154-51920A95FE6E}" srcOrd="0" destOrd="0" presId="urn:microsoft.com/office/officeart/2005/8/layout/hierarchy2"/>
    <dgm:cxn modelId="{A47C1813-B24D-459F-B34B-8CDD72C4BDE5}" type="presParOf" srcId="{7CA066F8-5396-477F-BEEC-C83115A12BF7}" destId="{0CFC43A7-0F2C-49EE-AE8C-C1D2BCFC0BFF}" srcOrd="1" destOrd="0" presId="urn:microsoft.com/office/officeart/2005/8/layout/hierarchy2"/>
    <dgm:cxn modelId="{A16249C4-FD79-464D-BA74-96F03CF65FB3}" type="presParOf" srcId="{58A6FAB1-2604-4052-B786-F662FC488940}" destId="{A62AAA90-DC34-4D8B-AA7C-E9FB7A66B39C}" srcOrd="4" destOrd="0" presId="urn:microsoft.com/office/officeart/2005/8/layout/hierarchy2"/>
    <dgm:cxn modelId="{C0AF0B9E-6BBE-45C3-9B24-DEF98E258F01}" type="presParOf" srcId="{A62AAA90-DC34-4D8B-AA7C-E9FB7A66B39C}" destId="{6AC3B777-615C-4FF7-B21A-9A751E7B88E0}" srcOrd="0" destOrd="0" presId="urn:microsoft.com/office/officeart/2005/8/layout/hierarchy2"/>
    <dgm:cxn modelId="{948F2D80-C2D8-44F4-BE8D-022F38A62507}" type="presParOf" srcId="{58A6FAB1-2604-4052-B786-F662FC488940}" destId="{D05CFCB2-E166-411F-8FB7-F5E4D712557F}" srcOrd="5" destOrd="0" presId="urn:microsoft.com/office/officeart/2005/8/layout/hierarchy2"/>
    <dgm:cxn modelId="{3549DC40-3824-45EC-A577-58F1B7368A71}" type="presParOf" srcId="{D05CFCB2-E166-411F-8FB7-F5E4D712557F}" destId="{C6F31216-0106-4EEE-9DC5-642953A54777}" srcOrd="0" destOrd="0" presId="urn:microsoft.com/office/officeart/2005/8/layout/hierarchy2"/>
    <dgm:cxn modelId="{C05122DD-16CA-4F0A-99AD-D5509F437A43}" type="presParOf" srcId="{D05CFCB2-E166-411F-8FB7-F5E4D712557F}" destId="{5D32FDE2-D9EE-4098-9D1D-197F108DB62A}" srcOrd="1" destOrd="0" presId="urn:microsoft.com/office/officeart/2005/8/layout/hierarchy2"/>
    <dgm:cxn modelId="{F9565145-E152-47DF-A321-6E43492EA3B9}" type="presParOf" srcId="{5D32FDE2-D9EE-4098-9D1D-197F108DB62A}" destId="{89F91712-3FE6-446C-A456-E333EC2D6BD8}" srcOrd="0" destOrd="0" presId="urn:microsoft.com/office/officeart/2005/8/layout/hierarchy2"/>
    <dgm:cxn modelId="{C72180FE-0805-4FA3-B6F0-F39EB6E84E52}" type="presParOf" srcId="{89F91712-3FE6-446C-A456-E333EC2D6BD8}" destId="{5BB4A142-4C33-4DE5-BFCB-E601DEC689E8}" srcOrd="0" destOrd="0" presId="urn:microsoft.com/office/officeart/2005/8/layout/hierarchy2"/>
    <dgm:cxn modelId="{24A74F27-F205-43D1-9ED5-9AD0C0C96F9E}" type="presParOf" srcId="{5D32FDE2-D9EE-4098-9D1D-197F108DB62A}" destId="{31688170-2F42-428C-A73B-0F407DE543B2}" srcOrd="1" destOrd="0" presId="urn:microsoft.com/office/officeart/2005/8/layout/hierarchy2"/>
    <dgm:cxn modelId="{811C6CC4-FEBE-49D0-B16C-65E95D13AA7F}" type="presParOf" srcId="{31688170-2F42-428C-A73B-0F407DE543B2}" destId="{52D570FC-069F-4F30-80A0-FDC304E80745}" srcOrd="0" destOrd="0" presId="urn:microsoft.com/office/officeart/2005/8/layout/hierarchy2"/>
    <dgm:cxn modelId="{E4A3CED1-8550-4B17-A14E-33237F272F9D}" type="presParOf" srcId="{31688170-2F42-428C-A73B-0F407DE543B2}" destId="{0593F5CA-CC55-48C4-B849-4E74BAD0A5B2}" srcOrd="1" destOrd="0" presId="urn:microsoft.com/office/officeart/2005/8/layout/hierarchy2"/>
    <dgm:cxn modelId="{7E34C935-CB7B-4AC8-8A35-03D5A8E86AD3}" type="presParOf" srcId="{5D32FDE2-D9EE-4098-9D1D-197F108DB62A}" destId="{C6026E74-AC9F-493E-811E-FB33F1C48FA1}" srcOrd="2" destOrd="0" presId="urn:microsoft.com/office/officeart/2005/8/layout/hierarchy2"/>
    <dgm:cxn modelId="{AC3599C0-63BE-4208-AB54-5B47EFF5069A}" type="presParOf" srcId="{C6026E74-AC9F-493E-811E-FB33F1C48FA1}" destId="{C68BE9B4-F613-4B65-9501-0C14C6F68F02}" srcOrd="0" destOrd="0" presId="urn:microsoft.com/office/officeart/2005/8/layout/hierarchy2"/>
    <dgm:cxn modelId="{20DE2642-807E-47AB-A6FA-2C9FFDDCAD73}" type="presParOf" srcId="{5D32FDE2-D9EE-4098-9D1D-197F108DB62A}" destId="{A613D37C-6581-40FB-83AB-11B94B3596E0}" srcOrd="3" destOrd="0" presId="urn:microsoft.com/office/officeart/2005/8/layout/hierarchy2"/>
    <dgm:cxn modelId="{46591F5F-F1FF-49DB-90B0-828C68E41C6F}" type="presParOf" srcId="{A613D37C-6581-40FB-83AB-11B94B3596E0}" destId="{9FAF621E-0D1E-453D-A2B9-578A2DCBF454}" srcOrd="0" destOrd="0" presId="urn:microsoft.com/office/officeart/2005/8/layout/hierarchy2"/>
    <dgm:cxn modelId="{33A0EBFE-65D7-4A1F-9A37-3A4CAEFC9B2F}" type="presParOf" srcId="{A613D37C-6581-40FB-83AB-11B94B3596E0}" destId="{CAEB7105-AE85-47D2-AD1B-16FD388F5304}" srcOrd="1" destOrd="0" presId="urn:microsoft.com/office/officeart/2005/8/layout/hierarchy2"/>
    <dgm:cxn modelId="{6619FADA-1D9B-469F-9D94-9B846E501E5E}" type="presParOf" srcId="{5D32FDE2-D9EE-4098-9D1D-197F108DB62A}" destId="{2B117098-0619-413A-96FF-458038CCAEF6}" srcOrd="4" destOrd="0" presId="urn:microsoft.com/office/officeart/2005/8/layout/hierarchy2"/>
    <dgm:cxn modelId="{47497166-F0B7-4687-8880-2A385E8D5704}" type="presParOf" srcId="{2B117098-0619-413A-96FF-458038CCAEF6}" destId="{AFF7F704-5A59-47D2-97F7-C87503CB3E51}" srcOrd="0" destOrd="0" presId="urn:microsoft.com/office/officeart/2005/8/layout/hierarchy2"/>
    <dgm:cxn modelId="{4CC77ECD-F10B-4FBC-A308-D185BAEEBB5E}" type="presParOf" srcId="{5D32FDE2-D9EE-4098-9D1D-197F108DB62A}" destId="{96F1AE37-66CE-4476-BF3E-C3711EAED3B5}" srcOrd="5" destOrd="0" presId="urn:microsoft.com/office/officeart/2005/8/layout/hierarchy2"/>
    <dgm:cxn modelId="{12F4BD5C-F2CA-4B18-A976-30AFBACF8999}" type="presParOf" srcId="{96F1AE37-66CE-4476-BF3E-C3711EAED3B5}" destId="{FC9054AF-7B29-4772-823B-0BC8515E7C60}" srcOrd="0" destOrd="0" presId="urn:microsoft.com/office/officeart/2005/8/layout/hierarchy2"/>
    <dgm:cxn modelId="{1253E744-534E-4F30-A203-C9C691B3F86D}" type="presParOf" srcId="{96F1AE37-66CE-4476-BF3E-C3711EAED3B5}" destId="{477EEDD4-DC24-4D37-82AB-9CDF3710F51C}" srcOrd="1" destOrd="0" presId="urn:microsoft.com/office/officeart/2005/8/layout/hierarchy2"/>
    <dgm:cxn modelId="{E3AE4B6D-C1C6-4854-BE08-81EAB91E8DC2}" type="presParOf" srcId="{8387442B-EEA8-4A5A-A966-BFFB121455B0}" destId="{A22CDB94-5E16-4264-8128-529A33F19126}" srcOrd="2" destOrd="0" presId="urn:microsoft.com/office/officeart/2005/8/layout/hierarchy2"/>
    <dgm:cxn modelId="{0B79C4D2-FCAC-42E4-9B1E-35A6E1BEAAA1}" type="presParOf" srcId="{A22CDB94-5E16-4264-8128-529A33F19126}" destId="{CABD6B88-52D6-4396-9EEC-1364585E8F98}" srcOrd="0" destOrd="0" presId="urn:microsoft.com/office/officeart/2005/8/layout/hierarchy2"/>
    <dgm:cxn modelId="{9CBD403C-8295-4E36-9312-FB32DD295049}" type="presParOf" srcId="{8387442B-EEA8-4A5A-A966-BFFB121455B0}" destId="{88F9CA34-D56F-4B10-BEB9-7B738A9BAC4A}" srcOrd="3" destOrd="0" presId="urn:microsoft.com/office/officeart/2005/8/layout/hierarchy2"/>
    <dgm:cxn modelId="{DEBC2FB6-8EC9-4CC3-B10C-0F281E91B1CE}" type="presParOf" srcId="{88F9CA34-D56F-4B10-BEB9-7B738A9BAC4A}" destId="{3B45816C-54E7-4131-98F9-D4D20CF6A0DB}" srcOrd="0" destOrd="0" presId="urn:microsoft.com/office/officeart/2005/8/layout/hierarchy2"/>
    <dgm:cxn modelId="{3975EE07-2070-4D3A-9A58-A743B959A23F}" type="presParOf" srcId="{88F9CA34-D56F-4B10-BEB9-7B738A9BAC4A}" destId="{E8294EB2-E967-4D7C-A304-A647463FFCCB}" srcOrd="1" destOrd="0" presId="urn:microsoft.com/office/officeart/2005/8/layout/hierarchy2"/>
    <dgm:cxn modelId="{E41AA4A7-DB41-4380-8103-E02F6739386F}" type="presParOf" srcId="{E8294EB2-E967-4D7C-A304-A647463FFCCB}" destId="{DD767853-BCA4-456C-BCB3-3F1E98A18CBB}" srcOrd="0" destOrd="0" presId="urn:microsoft.com/office/officeart/2005/8/layout/hierarchy2"/>
    <dgm:cxn modelId="{8AA301C6-C068-455A-8AE9-4D6897DB7858}" type="presParOf" srcId="{DD767853-BCA4-456C-BCB3-3F1E98A18CBB}" destId="{A98A86E5-0D39-443F-BD1A-D9F11BA361D1}" srcOrd="0" destOrd="0" presId="urn:microsoft.com/office/officeart/2005/8/layout/hierarchy2"/>
    <dgm:cxn modelId="{3D2A6FF2-B33F-4EA8-850F-89D08D1BB964}" type="presParOf" srcId="{E8294EB2-E967-4D7C-A304-A647463FFCCB}" destId="{1F9E86B0-7D06-4083-9D39-029E92A149FA}" srcOrd="1" destOrd="0" presId="urn:microsoft.com/office/officeart/2005/8/layout/hierarchy2"/>
    <dgm:cxn modelId="{27AA99E9-B3D6-435A-84A4-95B4467E9D5F}" type="presParOf" srcId="{1F9E86B0-7D06-4083-9D39-029E92A149FA}" destId="{5CFA3CB5-4104-4ED9-9B57-2306A5E3D1FA}" srcOrd="0" destOrd="0" presId="urn:microsoft.com/office/officeart/2005/8/layout/hierarchy2"/>
    <dgm:cxn modelId="{CE6915BB-0805-4152-A00A-B43159503497}" type="presParOf" srcId="{1F9E86B0-7D06-4083-9D39-029E92A149FA}" destId="{5AD4C8EC-453C-48C5-A962-BB7A5FE4FFDF}" srcOrd="1" destOrd="0" presId="urn:microsoft.com/office/officeart/2005/8/layout/hierarchy2"/>
    <dgm:cxn modelId="{5C813964-120F-425F-A238-87A2B615D561}" type="presParOf" srcId="{8387442B-EEA8-4A5A-A966-BFFB121455B0}" destId="{DA777D32-BE10-4434-8C65-A9A790E35086}" srcOrd="4" destOrd="0" presId="urn:microsoft.com/office/officeart/2005/8/layout/hierarchy2"/>
    <dgm:cxn modelId="{156F4CAD-C635-4710-B1ED-4C0615C60DA0}" type="presParOf" srcId="{DA777D32-BE10-4434-8C65-A9A790E35086}" destId="{920A4D84-06A6-4D7D-9255-AB3AC93DD4CA}" srcOrd="0" destOrd="0" presId="urn:microsoft.com/office/officeart/2005/8/layout/hierarchy2"/>
    <dgm:cxn modelId="{A2C555DB-93A9-4237-9DE1-7D5333132E4A}" type="presParOf" srcId="{8387442B-EEA8-4A5A-A966-BFFB121455B0}" destId="{F0AEDF59-05C8-4A9C-A41B-CC9B08636A7D}" srcOrd="5" destOrd="0" presId="urn:microsoft.com/office/officeart/2005/8/layout/hierarchy2"/>
    <dgm:cxn modelId="{BA4E0BC4-8F62-4803-9584-A0023737D217}" type="presParOf" srcId="{F0AEDF59-05C8-4A9C-A41B-CC9B08636A7D}" destId="{E72E4081-A91E-444F-AA96-3470EE012BA8}" srcOrd="0" destOrd="0" presId="urn:microsoft.com/office/officeart/2005/8/layout/hierarchy2"/>
    <dgm:cxn modelId="{72F19724-B995-41FB-9212-54EEC3C89D87}" type="presParOf" srcId="{F0AEDF59-05C8-4A9C-A41B-CC9B08636A7D}" destId="{44095EA5-883F-42B3-948D-F7D47199BBE7}" srcOrd="1" destOrd="0" presId="urn:microsoft.com/office/officeart/2005/8/layout/hierarchy2"/>
    <dgm:cxn modelId="{D70E63A0-6FAA-4436-8B05-60423BB2142A}" type="presParOf" srcId="{44095EA5-883F-42B3-948D-F7D47199BBE7}" destId="{9DCB22CE-0578-4113-96BC-5CBCCCD7B403}" srcOrd="0" destOrd="0" presId="urn:microsoft.com/office/officeart/2005/8/layout/hierarchy2"/>
    <dgm:cxn modelId="{FAE76CA2-88B1-42B7-8B21-E4B1EB090D31}" type="presParOf" srcId="{9DCB22CE-0578-4113-96BC-5CBCCCD7B403}" destId="{A940E745-1EEF-4A46-B1BA-D5A42D4C2DF5}" srcOrd="0" destOrd="0" presId="urn:microsoft.com/office/officeart/2005/8/layout/hierarchy2"/>
    <dgm:cxn modelId="{9B9B71B9-EE36-4B40-97D3-EC333B4AEBF1}" type="presParOf" srcId="{44095EA5-883F-42B3-948D-F7D47199BBE7}" destId="{5485A791-595F-4879-8376-1358F9D08D64}" srcOrd="1" destOrd="0" presId="urn:microsoft.com/office/officeart/2005/8/layout/hierarchy2"/>
    <dgm:cxn modelId="{20F0A54E-F9AC-4D77-BE91-DF23AC2F1C9F}" type="presParOf" srcId="{5485A791-595F-4879-8376-1358F9D08D64}" destId="{FDC84659-930B-4E70-AC3F-C7575D8E77B7}" srcOrd="0" destOrd="0" presId="urn:microsoft.com/office/officeart/2005/8/layout/hierarchy2"/>
    <dgm:cxn modelId="{CF0D1149-FBB0-49D4-B55E-4EDB585F8088}" type="presParOf" srcId="{5485A791-595F-4879-8376-1358F9D08D64}" destId="{10565D53-7D28-415F-B0DF-B62D5CCF2D7C}" srcOrd="1" destOrd="0" presId="urn:microsoft.com/office/officeart/2005/8/layout/hierarchy2"/>
    <dgm:cxn modelId="{8A8285CD-A883-4E34-BCE8-13084B884A5E}" type="presParOf" srcId="{44095EA5-883F-42B3-948D-F7D47199BBE7}" destId="{B97246AA-C2F4-44D4-B234-65479089F32A}" srcOrd="2" destOrd="0" presId="urn:microsoft.com/office/officeart/2005/8/layout/hierarchy2"/>
    <dgm:cxn modelId="{3E689089-648C-44B9-BE1B-414DED152CF2}" type="presParOf" srcId="{B97246AA-C2F4-44D4-B234-65479089F32A}" destId="{3AB25702-9DF0-4ED4-B6B4-C2BE5B40F6B4}" srcOrd="0" destOrd="0" presId="urn:microsoft.com/office/officeart/2005/8/layout/hierarchy2"/>
    <dgm:cxn modelId="{165FA135-775A-4195-8D8B-1E867E97DC99}" type="presParOf" srcId="{44095EA5-883F-42B3-948D-F7D47199BBE7}" destId="{FAAE1281-FF85-4B47-9500-B4B11EABE230}" srcOrd="3" destOrd="0" presId="urn:microsoft.com/office/officeart/2005/8/layout/hierarchy2"/>
    <dgm:cxn modelId="{AA7F2EFA-86D8-47DA-98EB-619B385A7008}" type="presParOf" srcId="{FAAE1281-FF85-4B47-9500-B4B11EABE230}" destId="{15402DDA-53C0-407E-B17F-913F8A612FA7}" srcOrd="0" destOrd="0" presId="urn:microsoft.com/office/officeart/2005/8/layout/hierarchy2"/>
    <dgm:cxn modelId="{217DDE7C-4C05-4F6A-AD7C-377F55B13908}" type="presParOf" srcId="{FAAE1281-FF85-4B47-9500-B4B11EABE230}" destId="{2A3958AB-ED6A-44F0-A4D7-6C2A049C7F1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5D737-C02F-48B3-94FA-897EC7776A57}">
      <dsp:nvSpPr>
        <dsp:cNvPr id="0" name=""/>
        <dsp:cNvSpPr/>
      </dsp:nvSpPr>
      <dsp:spPr>
        <a:xfrm>
          <a:off x="11994" y="1117942"/>
          <a:ext cx="9970205" cy="1598711"/>
        </a:xfrm>
        <a:prstGeom prst="roundRect">
          <a:avLst>
            <a:gd name="adj" fmla="val 10000"/>
          </a:avLst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400" kern="1200" dirty="0" smtClean="0">
              <a:ln>
                <a:solidFill>
                  <a:schemeClr val="tx1"/>
                </a:solidFill>
              </a:ln>
            </a:rPr>
            <a:t>ČNB</a:t>
          </a:r>
          <a:r>
            <a:rPr lang="cs-CZ" sz="5400" kern="1200" dirty="0" smtClean="0"/>
            <a:t>         </a:t>
          </a:r>
          <a:r>
            <a:rPr lang="cs-CZ" sz="5400" kern="1200" dirty="0" smtClean="0">
              <a:ln>
                <a:solidFill>
                  <a:schemeClr val="tx1"/>
                </a:solidFill>
              </a:ln>
            </a:rPr>
            <a:t>OBCHODNÍ BANKA </a:t>
          </a:r>
          <a:endParaRPr lang="cs-CZ" sz="5400" kern="1200" dirty="0">
            <a:ln>
              <a:solidFill>
                <a:schemeClr val="tx1"/>
              </a:solidFill>
            </a:ln>
          </a:endParaRPr>
        </a:p>
      </dsp:txBody>
      <dsp:txXfrm>
        <a:off x="58819" y="1164767"/>
        <a:ext cx="9876555" cy="1505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C94E5-78C3-48AE-B101-EA971048806A}">
      <dsp:nvSpPr>
        <dsp:cNvPr id="0" name=""/>
        <dsp:cNvSpPr/>
      </dsp:nvSpPr>
      <dsp:spPr>
        <a:xfrm>
          <a:off x="2435177" y="2463598"/>
          <a:ext cx="1555774" cy="777887"/>
        </a:xfrm>
        <a:prstGeom prst="roundRect">
          <a:avLst>
            <a:gd name="adj" fmla="val 10000"/>
          </a:avLst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solidFill>
                <a:schemeClr val="tx2"/>
              </a:solidFill>
            </a:rPr>
            <a:t>ČNB</a:t>
          </a:r>
          <a:endParaRPr lang="cs-CZ" sz="3600" b="1" kern="1200" dirty="0">
            <a:solidFill>
              <a:schemeClr val="tx2"/>
            </a:solidFill>
          </a:endParaRPr>
        </a:p>
      </dsp:txBody>
      <dsp:txXfrm>
        <a:off x="2457961" y="2486382"/>
        <a:ext cx="1510206" cy="732319"/>
      </dsp:txXfrm>
    </dsp:sp>
    <dsp:sp modelId="{0E9F1BBC-766B-4309-B35A-AF40BF509E7E}">
      <dsp:nvSpPr>
        <dsp:cNvPr id="0" name=""/>
        <dsp:cNvSpPr/>
      </dsp:nvSpPr>
      <dsp:spPr>
        <a:xfrm rot="17500715">
          <a:off x="3459781" y="2056477"/>
          <a:ext cx="168465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84652" y="13315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4259991" y="2027677"/>
        <a:ext cx="84232" cy="84232"/>
      </dsp:txXfrm>
    </dsp:sp>
    <dsp:sp modelId="{7AF303A9-F6D9-4B54-9980-AFAC5E098584}">
      <dsp:nvSpPr>
        <dsp:cNvPr id="0" name=""/>
        <dsp:cNvSpPr/>
      </dsp:nvSpPr>
      <dsp:spPr>
        <a:xfrm>
          <a:off x="4613262" y="898100"/>
          <a:ext cx="1555774" cy="777887"/>
        </a:xfrm>
        <a:prstGeom prst="roundRect">
          <a:avLst>
            <a:gd name="adj" fmla="val 10000"/>
          </a:avLst>
        </a:prstGeom>
        <a:solidFill>
          <a:srgbClr val="0070C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Komerční banka </a:t>
          </a:r>
          <a:endParaRPr lang="cs-CZ" sz="2400" b="1" kern="1200" dirty="0"/>
        </a:p>
      </dsp:txBody>
      <dsp:txXfrm>
        <a:off x="4636046" y="920884"/>
        <a:ext cx="1510206" cy="732319"/>
      </dsp:txXfrm>
    </dsp:sp>
    <dsp:sp modelId="{BAC5CE75-93EB-4C3D-8CA4-67FF5F003889}">
      <dsp:nvSpPr>
        <dsp:cNvPr id="0" name=""/>
        <dsp:cNvSpPr/>
      </dsp:nvSpPr>
      <dsp:spPr>
        <a:xfrm rot="18289469">
          <a:off x="5935324" y="826443"/>
          <a:ext cx="108973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89736" y="13315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452948" y="812515"/>
        <a:ext cx="54486" cy="54486"/>
      </dsp:txXfrm>
    </dsp:sp>
    <dsp:sp modelId="{5CCA4F77-FD8D-4067-9095-E84959251096}">
      <dsp:nvSpPr>
        <dsp:cNvPr id="0" name=""/>
        <dsp:cNvSpPr/>
      </dsp:nvSpPr>
      <dsp:spPr>
        <a:xfrm>
          <a:off x="6791347" y="3530"/>
          <a:ext cx="1555774" cy="777887"/>
        </a:xfrm>
        <a:prstGeom prst="roundRect">
          <a:avLst>
            <a:gd name="adj" fmla="val 10000"/>
          </a:avLst>
        </a:prstGeom>
        <a:solidFill>
          <a:srgbClr val="CCECFF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tx2"/>
              </a:solidFill>
            </a:rPr>
            <a:t>Klient KB</a:t>
          </a:r>
          <a:endParaRPr lang="cs-CZ" sz="2400" kern="1200" dirty="0">
            <a:solidFill>
              <a:schemeClr val="tx2"/>
            </a:solidFill>
          </a:endParaRPr>
        </a:p>
      </dsp:txBody>
      <dsp:txXfrm>
        <a:off x="6814131" y="26314"/>
        <a:ext cx="1510206" cy="732319"/>
      </dsp:txXfrm>
    </dsp:sp>
    <dsp:sp modelId="{8F5683C9-18CE-4146-B523-B0C5DB3966D1}">
      <dsp:nvSpPr>
        <dsp:cNvPr id="0" name=""/>
        <dsp:cNvSpPr/>
      </dsp:nvSpPr>
      <dsp:spPr>
        <a:xfrm>
          <a:off x="6169037" y="1273728"/>
          <a:ext cx="6223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22309" y="13315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464634" y="1271486"/>
        <a:ext cx="31115" cy="31115"/>
      </dsp:txXfrm>
    </dsp:sp>
    <dsp:sp modelId="{30F56F91-5A74-4308-BC60-CA082BB4AD40}">
      <dsp:nvSpPr>
        <dsp:cNvPr id="0" name=""/>
        <dsp:cNvSpPr/>
      </dsp:nvSpPr>
      <dsp:spPr>
        <a:xfrm>
          <a:off x="6791347" y="898100"/>
          <a:ext cx="1555774" cy="777887"/>
        </a:xfrm>
        <a:prstGeom prst="roundRect">
          <a:avLst>
            <a:gd name="adj" fmla="val 10000"/>
          </a:avLst>
        </a:prstGeom>
        <a:solidFill>
          <a:srgbClr val="CCECFF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tx2"/>
              </a:solidFill>
            </a:rPr>
            <a:t>Klient</a:t>
          </a:r>
          <a:r>
            <a:rPr lang="cs-CZ" sz="2400" kern="1200" dirty="0" smtClean="0"/>
            <a:t> </a:t>
          </a:r>
          <a:r>
            <a:rPr lang="cs-CZ" sz="2400" kern="1200" dirty="0" smtClean="0">
              <a:solidFill>
                <a:schemeClr val="tx2"/>
              </a:solidFill>
            </a:rPr>
            <a:t>KB</a:t>
          </a:r>
          <a:endParaRPr lang="cs-CZ" sz="2400" kern="1200" dirty="0">
            <a:solidFill>
              <a:schemeClr val="tx2"/>
            </a:solidFill>
          </a:endParaRPr>
        </a:p>
      </dsp:txBody>
      <dsp:txXfrm>
        <a:off x="6814131" y="920884"/>
        <a:ext cx="1510206" cy="732319"/>
      </dsp:txXfrm>
    </dsp:sp>
    <dsp:sp modelId="{A62AAA90-DC34-4D8B-AA7C-E9FB7A66B39C}">
      <dsp:nvSpPr>
        <dsp:cNvPr id="0" name=""/>
        <dsp:cNvSpPr/>
      </dsp:nvSpPr>
      <dsp:spPr>
        <a:xfrm rot="3310531">
          <a:off x="5935324" y="1721014"/>
          <a:ext cx="1089736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089736" y="13315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452948" y="1707086"/>
        <a:ext cx="54486" cy="54486"/>
      </dsp:txXfrm>
    </dsp:sp>
    <dsp:sp modelId="{C6F31216-0106-4EEE-9DC5-642953A54777}">
      <dsp:nvSpPr>
        <dsp:cNvPr id="0" name=""/>
        <dsp:cNvSpPr/>
      </dsp:nvSpPr>
      <dsp:spPr>
        <a:xfrm>
          <a:off x="6791347" y="1792671"/>
          <a:ext cx="1555774" cy="777887"/>
        </a:xfrm>
        <a:prstGeom prst="roundRect">
          <a:avLst>
            <a:gd name="adj" fmla="val 10000"/>
          </a:avLst>
        </a:prstGeom>
        <a:solidFill>
          <a:srgbClr val="CCECFF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tx2"/>
              </a:solidFill>
            </a:rPr>
            <a:t>Klient KB </a:t>
          </a:r>
          <a:endParaRPr lang="cs-CZ" sz="2400" kern="1200" dirty="0">
            <a:solidFill>
              <a:schemeClr val="tx2"/>
            </a:solidFill>
          </a:endParaRPr>
        </a:p>
      </dsp:txBody>
      <dsp:txXfrm>
        <a:off x="6814131" y="1815455"/>
        <a:ext cx="1510206" cy="732319"/>
      </dsp:txXfrm>
    </dsp:sp>
    <dsp:sp modelId="{A22CDB94-5E16-4264-8128-529A33F19126}">
      <dsp:nvSpPr>
        <dsp:cNvPr id="0" name=""/>
        <dsp:cNvSpPr/>
      </dsp:nvSpPr>
      <dsp:spPr>
        <a:xfrm rot="1187043">
          <a:off x="3971452" y="2951048"/>
          <a:ext cx="66073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60734" y="13315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285301" y="2947845"/>
        <a:ext cx="33036" cy="33036"/>
      </dsp:txXfrm>
    </dsp:sp>
    <dsp:sp modelId="{3B45816C-54E7-4131-98F9-D4D20CF6A0DB}">
      <dsp:nvSpPr>
        <dsp:cNvPr id="0" name=""/>
        <dsp:cNvSpPr/>
      </dsp:nvSpPr>
      <dsp:spPr>
        <a:xfrm>
          <a:off x="4612686" y="2687241"/>
          <a:ext cx="1555774" cy="777887"/>
        </a:xfrm>
        <a:prstGeom prst="roundRect">
          <a:avLst>
            <a:gd name="adj" fmla="val 10000"/>
          </a:avLst>
        </a:prstGeom>
        <a:solidFill>
          <a:srgbClr val="FF99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2"/>
              </a:solidFill>
            </a:rPr>
            <a:t>……</a:t>
          </a:r>
          <a:endParaRPr lang="cs-CZ" sz="2400" b="1" kern="1200" dirty="0">
            <a:solidFill>
              <a:schemeClr val="tx2"/>
            </a:solidFill>
          </a:endParaRPr>
        </a:p>
      </dsp:txBody>
      <dsp:txXfrm>
        <a:off x="4635470" y="2710025"/>
        <a:ext cx="1510206" cy="732319"/>
      </dsp:txXfrm>
    </dsp:sp>
    <dsp:sp modelId="{DD767853-BCA4-456C-BCB3-3F1E98A18CBB}">
      <dsp:nvSpPr>
        <dsp:cNvPr id="0" name=""/>
        <dsp:cNvSpPr/>
      </dsp:nvSpPr>
      <dsp:spPr>
        <a:xfrm>
          <a:off x="6168461" y="3062869"/>
          <a:ext cx="62288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22885" y="13315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464332" y="3060613"/>
        <a:ext cx="31144" cy="31144"/>
      </dsp:txXfrm>
    </dsp:sp>
    <dsp:sp modelId="{5CFA3CB5-4104-4ED9-9B57-2306A5E3D1FA}">
      <dsp:nvSpPr>
        <dsp:cNvPr id="0" name=""/>
        <dsp:cNvSpPr/>
      </dsp:nvSpPr>
      <dsp:spPr>
        <a:xfrm>
          <a:off x="6791347" y="2687241"/>
          <a:ext cx="1555774" cy="777887"/>
        </a:xfrm>
        <a:prstGeom prst="roundRect">
          <a:avLst>
            <a:gd name="adj" fmla="val 10000"/>
          </a:avLst>
        </a:prstGeom>
        <a:solidFill>
          <a:srgbClr val="FFCC66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tx2"/>
              </a:solidFill>
            </a:rPr>
            <a:t>Klient ….</a:t>
          </a:r>
          <a:endParaRPr lang="cs-CZ" sz="2400" kern="1200" dirty="0">
            <a:solidFill>
              <a:schemeClr val="tx2"/>
            </a:solidFill>
          </a:endParaRPr>
        </a:p>
      </dsp:txBody>
      <dsp:txXfrm>
        <a:off x="6814131" y="2710025"/>
        <a:ext cx="1510206" cy="732319"/>
      </dsp:txXfrm>
    </dsp:sp>
    <dsp:sp modelId="{DA777D32-BE10-4434-8C65-A9A790E35086}">
      <dsp:nvSpPr>
        <dsp:cNvPr id="0" name=""/>
        <dsp:cNvSpPr/>
      </dsp:nvSpPr>
      <dsp:spPr>
        <a:xfrm rot="4099285">
          <a:off x="3459781" y="3621976"/>
          <a:ext cx="168465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684652" y="13315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4259991" y="3593175"/>
        <a:ext cx="84232" cy="84232"/>
      </dsp:txXfrm>
    </dsp:sp>
    <dsp:sp modelId="{E72E4081-A91E-444F-AA96-3470EE012BA8}">
      <dsp:nvSpPr>
        <dsp:cNvPr id="0" name=""/>
        <dsp:cNvSpPr/>
      </dsp:nvSpPr>
      <dsp:spPr>
        <a:xfrm>
          <a:off x="4613262" y="4029097"/>
          <a:ext cx="1555774" cy="777887"/>
        </a:xfrm>
        <a:prstGeom prst="roundRect">
          <a:avLst>
            <a:gd name="adj" fmla="val 10000"/>
          </a:avLst>
        </a:prstGeom>
        <a:solidFill>
          <a:srgbClr val="CC0066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bg1"/>
              </a:solidFill>
            </a:rPr>
            <a:t>Česká spořitelna </a:t>
          </a:r>
          <a:endParaRPr lang="cs-CZ" sz="2400" b="1" kern="1200" dirty="0">
            <a:solidFill>
              <a:schemeClr val="bg1"/>
            </a:solidFill>
          </a:endParaRPr>
        </a:p>
      </dsp:txBody>
      <dsp:txXfrm>
        <a:off x="4636046" y="4051881"/>
        <a:ext cx="1510206" cy="732319"/>
      </dsp:txXfrm>
    </dsp:sp>
    <dsp:sp modelId="{9DCB22CE-0578-4113-96BC-5CBCCCD7B403}">
      <dsp:nvSpPr>
        <dsp:cNvPr id="0" name=""/>
        <dsp:cNvSpPr/>
      </dsp:nvSpPr>
      <dsp:spPr>
        <a:xfrm rot="19457599">
          <a:off x="6097003" y="4181082"/>
          <a:ext cx="7663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6377" y="13315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461032" y="4175238"/>
        <a:ext cx="38318" cy="38318"/>
      </dsp:txXfrm>
    </dsp:sp>
    <dsp:sp modelId="{FDC84659-930B-4E70-AC3F-C7575D8E77B7}">
      <dsp:nvSpPr>
        <dsp:cNvPr id="0" name=""/>
        <dsp:cNvSpPr/>
      </dsp:nvSpPr>
      <dsp:spPr>
        <a:xfrm>
          <a:off x="6791347" y="3581812"/>
          <a:ext cx="1555774" cy="777887"/>
        </a:xfrm>
        <a:prstGeom prst="roundRect">
          <a:avLst>
            <a:gd name="adj" fmla="val 10000"/>
          </a:avLst>
        </a:prstGeom>
        <a:solidFill>
          <a:srgbClr val="FF66FF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tx2"/>
              </a:solidFill>
            </a:rPr>
            <a:t>Klient ČS</a:t>
          </a:r>
          <a:endParaRPr lang="cs-CZ" sz="2400" kern="1200" dirty="0">
            <a:solidFill>
              <a:schemeClr val="tx2"/>
            </a:solidFill>
          </a:endParaRPr>
        </a:p>
      </dsp:txBody>
      <dsp:txXfrm>
        <a:off x="6814131" y="3604596"/>
        <a:ext cx="1510206" cy="732319"/>
      </dsp:txXfrm>
    </dsp:sp>
    <dsp:sp modelId="{B97246AA-C2F4-44D4-B234-65479089F32A}">
      <dsp:nvSpPr>
        <dsp:cNvPr id="0" name=""/>
        <dsp:cNvSpPr/>
      </dsp:nvSpPr>
      <dsp:spPr>
        <a:xfrm rot="2142401">
          <a:off x="6097003" y="4628368"/>
          <a:ext cx="76637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766377" y="13315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6461032" y="4622524"/>
        <a:ext cx="38318" cy="38318"/>
      </dsp:txXfrm>
    </dsp:sp>
    <dsp:sp modelId="{15402DDA-53C0-407E-B17F-913F8A612FA7}">
      <dsp:nvSpPr>
        <dsp:cNvPr id="0" name=""/>
        <dsp:cNvSpPr/>
      </dsp:nvSpPr>
      <dsp:spPr>
        <a:xfrm>
          <a:off x="6791347" y="4476382"/>
          <a:ext cx="1555774" cy="777887"/>
        </a:xfrm>
        <a:prstGeom prst="roundRect">
          <a:avLst>
            <a:gd name="adj" fmla="val 10000"/>
          </a:avLst>
        </a:prstGeom>
        <a:solidFill>
          <a:srgbClr val="FF66FF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tx2"/>
              </a:solidFill>
            </a:rPr>
            <a:t>Klient ČS</a:t>
          </a:r>
          <a:endParaRPr lang="cs-CZ" sz="2400" kern="1200" dirty="0">
            <a:solidFill>
              <a:schemeClr val="tx2"/>
            </a:solidFill>
          </a:endParaRPr>
        </a:p>
      </dsp:txBody>
      <dsp:txXfrm>
        <a:off x="6814131" y="4499166"/>
        <a:ext cx="1510206" cy="732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C94E5-78C3-48AE-B101-EA971048806A}">
      <dsp:nvSpPr>
        <dsp:cNvPr id="0" name=""/>
        <dsp:cNvSpPr/>
      </dsp:nvSpPr>
      <dsp:spPr>
        <a:xfrm>
          <a:off x="2222471" y="3066437"/>
          <a:ext cx="1218722" cy="609361"/>
        </a:xfrm>
        <a:prstGeom prst="roundRect">
          <a:avLst>
            <a:gd name="adj" fmla="val 10000"/>
          </a:avLst>
        </a:prstGeom>
        <a:solidFill>
          <a:srgbClr val="00B05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b="1" kern="1200" dirty="0" smtClean="0">
              <a:solidFill>
                <a:schemeClr val="tx2"/>
              </a:solidFill>
            </a:rPr>
            <a:t>ČNB</a:t>
          </a:r>
          <a:endParaRPr lang="cs-CZ" sz="3600" b="1" kern="1200" dirty="0">
            <a:solidFill>
              <a:schemeClr val="tx2"/>
            </a:solidFill>
          </a:endParaRPr>
        </a:p>
      </dsp:txBody>
      <dsp:txXfrm>
        <a:off x="2240319" y="3084285"/>
        <a:ext cx="1183026" cy="573665"/>
      </dsp:txXfrm>
    </dsp:sp>
    <dsp:sp modelId="{0E9F1BBC-766B-4309-B35A-AF40BF509E7E}">
      <dsp:nvSpPr>
        <dsp:cNvPr id="0" name=""/>
        <dsp:cNvSpPr/>
      </dsp:nvSpPr>
      <dsp:spPr>
        <a:xfrm rot="17287600">
          <a:off x="2901493" y="2616612"/>
          <a:ext cx="15668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566889" y="9942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645766" y="2587382"/>
        <a:ext cx="78344" cy="78344"/>
      </dsp:txXfrm>
    </dsp:sp>
    <dsp:sp modelId="{7AF303A9-F6D9-4B54-9980-AFAC5E098584}">
      <dsp:nvSpPr>
        <dsp:cNvPr id="0" name=""/>
        <dsp:cNvSpPr/>
      </dsp:nvSpPr>
      <dsp:spPr>
        <a:xfrm>
          <a:off x="3928683" y="1577311"/>
          <a:ext cx="1218722" cy="609361"/>
        </a:xfrm>
        <a:prstGeom prst="roundRect">
          <a:avLst>
            <a:gd name="adj" fmla="val 10000"/>
          </a:avLst>
        </a:prstGeom>
        <a:solidFill>
          <a:srgbClr val="0070C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Centrála Komerční banka </a:t>
          </a:r>
          <a:endParaRPr lang="cs-CZ" sz="1400" b="1" kern="1200" dirty="0"/>
        </a:p>
      </dsp:txBody>
      <dsp:txXfrm>
        <a:off x="3946531" y="1595159"/>
        <a:ext cx="1183026" cy="573665"/>
      </dsp:txXfrm>
    </dsp:sp>
    <dsp:sp modelId="{BAC5CE75-93EB-4C3D-8CA4-67FF5F003889}">
      <dsp:nvSpPr>
        <dsp:cNvPr id="0" name=""/>
        <dsp:cNvSpPr/>
      </dsp:nvSpPr>
      <dsp:spPr>
        <a:xfrm rot="17500715">
          <a:off x="4731310" y="1258879"/>
          <a:ext cx="13196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19679" y="9942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358158" y="1235830"/>
        <a:ext cx="65983" cy="65983"/>
      </dsp:txXfrm>
    </dsp:sp>
    <dsp:sp modelId="{5CCA4F77-FD8D-4067-9095-E84959251096}">
      <dsp:nvSpPr>
        <dsp:cNvPr id="0" name=""/>
        <dsp:cNvSpPr/>
      </dsp:nvSpPr>
      <dsp:spPr>
        <a:xfrm>
          <a:off x="5634894" y="350971"/>
          <a:ext cx="1218722" cy="609361"/>
        </a:xfrm>
        <a:prstGeom prst="roundRect">
          <a:avLst>
            <a:gd name="adj" fmla="val 10000"/>
          </a:avLst>
        </a:prstGeom>
        <a:solidFill>
          <a:srgbClr val="CCECFF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Komerční  banka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5652742" y="368819"/>
        <a:ext cx="1183026" cy="573665"/>
      </dsp:txXfrm>
    </dsp:sp>
    <dsp:sp modelId="{3469B03B-0D49-4B1A-BD89-34E48F4C2619}">
      <dsp:nvSpPr>
        <dsp:cNvPr id="0" name=""/>
        <dsp:cNvSpPr/>
      </dsp:nvSpPr>
      <dsp:spPr>
        <a:xfrm rot="19457599">
          <a:off x="6797189" y="470518"/>
          <a:ext cx="60034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00344" y="9942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082352" y="465452"/>
        <a:ext cx="30017" cy="30017"/>
      </dsp:txXfrm>
    </dsp:sp>
    <dsp:sp modelId="{1639B2DF-6DC7-4D49-9584-37F910908586}">
      <dsp:nvSpPr>
        <dsp:cNvPr id="0" name=""/>
        <dsp:cNvSpPr/>
      </dsp:nvSpPr>
      <dsp:spPr>
        <a:xfrm>
          <a:off x="7341105" y="589"/>
          <a:ext cx="1218722" cy="609361"/>
        </a:xfrm>
        <a:prstGeom prst="roundRect">
          <a:avLst>
            <a:gd name="adj" fmla="val 10000"/>
          </a:avLst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Klient KB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7358953" y="18437"/>
        <a:ext cx="1183026" cy="573665"/>
      </dsp:txXfrm>
    </dsp:sp>
    <dsp:sp modelId="{27664E6E-4780-463D-B30A-F4A8DE667039}">
      <dsp:nvSpPr>
        <dsp:cNvPr id="0" name=""/>
        <dsp:cNvSpPr/>
      </dsp:nvSpPr>
      <dsp:spPr>
        <a:xfrm rot="2142401">
          <a:off x="6797189" y="820901"/>
          <a:ext cx="60034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00344" y="9942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082352" y="815835"/>
        <a:ext cx="30017" cy="30017"/>
      </dsp:txXfrm>
    </dsp:sp>
    <dsp:sp modelId="{977B1AF4-2D44-4530-A719-0896FC6DCC00}">
      <dsp:nvSpPr>
        <dsp:cNvPr id="0" name=""/>
        <dsp:cNvSpPr/>
      </dsp:nvSpPr>
      <dsp:spPr>
        <a:xfrm>
          <a:off x="7341105" y="701354"/>
          <a:ext cx="1218722" cy="609361"/>
        </a:xfrm>
        <a:prstGeom prst="roundRect">
          <a:avLst>
            <a:gd name="adj" fmla="val 10000"/>
          </a:avLst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Klient KB 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7358953" y="719202"/>
        <a:ext cx="1183026" cy="573665"/>
      </dsp:txXfrm>
    </dsp:sp>
    <dsp:sp modelId="{8F5683C9-18CE-4146-B523-B0C5DB3966D1}">
      <dsp:nvSpPr>
        <dsp:cNvPr id="0" name=""/>
        <dsp:cNvSpPr/>
      </dsp:nvSpPr>
      <dsp:spPr>
        <a:xfrm rot="20437340">
          <a:off x="5135091" y="1799925"/>
          <a:ext cx="434752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34752" y="9942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341598" y="1798999"/>
        <a:ext cx="21737" cy="21737"/>
      </dsp:txXfrm>
    </dsp:sp>
    <dsp:sp modelId="{30F56F91-5A74-4308-BC60-CA082BB4AD40}">
      <dsp:nvSpPr>
        <dsp:cNvPr id="0" name=""/>
        <dsp:cNvSpPr/>
      </dsp:nvSpPr>
      <dsp:spPr>
        <a:xfrm>
          <a:off x="5557529" y="1433063"/>
          <a:ext cx="1218722" cy="609361"/>
        </a:xfrm>
        <a:prstGeom prst="roundRect">
          <a:avLst>
            <a:gd name="adj" fmla="val 10000"/>
          </a:avLst>
        </a:prstGeom>
        <a:solidFill>
          <a:srgbClr val="CCECFF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Komerční banka 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5575377" y="1450911"/>
        <a:ext cx="1183026" cy="573665"/>
      </dsp:txXfrm>
    </dsp:sp>
    <dsp:sp modelId="{4D984991-48AD-4C63-B407-2DD5D60192FA}">
      <dsp:nvSpPr>
        <dsp:cNvPr id="0" name=""/>
        <dsp:cNvSpPr/>
      </dsp:nvSpPr>
      <dsp:spPr>
        <a:xfrm rot="21411864">
          <a:off x="6775828" y="1712329"/>
          <a:ext cx="565700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565700" y="9942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044536" y="1708129"/>
        <a:ext cx="28285" cy="28285"/>
      </dsp:txXfrm>
    </dsp:sp>
    <dsp:sp modelId="{CC6A16F7-24D7-4081-8154-51920A95FE6E}">
      <dsp:nvSpPr>
        <dsp:cNvPr id="0" name=""/>
        <dsp:cNvSpPr/>
      </dsp:nvSpPr>
      <dsp:spPr>
        <a:xfrm>
          <a:off x="7341105" y="1402119"/>
          <a:ext cx="1218722" cy="609361"/>
        </a:xfrm>
        <a:prstGeom prst="roundRect">
          <a:avLst>
            <a:gd name="adj" fmla="val 10000"/>
          </a:avLst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Klient KB 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7358953" y="1419967"/>
        <a:ext cx="1183026" cy="573665"/>
      </dsp:txXfrm>
    </dsp:sp>
    <dsp:sp modelId="{A62AAA90-DC34-4D8B-AA7C-E9FB7A66B39C}">
      <dsp:nvSpPr>
        <dsp:cNvPr id="0" name=""/>
        <dsp:cNvSpPr/>
      </dsp:nvSpPr>
      <dsp:spPr>
        <a:xfrm rot="4099285">
          <a:off x="4731310" y="2485218"/>
          <a:ext cx="131967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319679" y="9942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358158" y="2462169"/>
        <a:ext cx="65983" cy="65983"/>
      </dsp:txXfrm>
    </dsp:sp>
    <dsp:sp modelId="{C6F31216-0106-4EEE-9DC5-642953A54777}">
      <dsp:nvSpPr>
        <dsp:cNvPr id="0" name=""/>
        <dsp:cNvSpPr/>
      </dsp:nvSpPr>
      <dsp:spPr>
        <a:xfrm>
          <a:off x="5634894" y="2803650"/>
          <a:ext cx="1218722" cy="609361"/>
        </a:xfrm>
        <a:prstGeom prst="roundRect">
          <a:avLst>
            <a:gd name="adj" fmla="val 10000"/>
          </a:avLst>
        </a:prstGeom>
        <a:solidFill>
          <a:srgbClr val="CCECFF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Komerční banka 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5652742" y="2821498"/>
        <a:ext cx="1183026" cy="573665"/>
      </dsp:txXfrm>
    </dsp:sp>
    <dsp:sp modelId="{89F91712-3FE6-446C-A456-E333EC2D6BD8}">
      <dsp:nvSpPr>
        <dsp:cNvPr id="0" name=""/>
        <dsp:cNvSpPr/>
      </dsp:nvSpPr>
      <dsp:spPr>
        <a:xfrm rot="18289469">
          <a:off x="6670536" y="2748005"/>
          <a:ext cx="85364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53649" y="9942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076020" y="2736607"/>
        <a:ext cx="42682" cy="42682"/>
      </dsp:txXfrm>
    </dsp:sp>
    <dsp:sp modelId="{52D570FC-069F-4F30-80A0-FDC304E80745}">
      <dsp:nvSpPr>
        <dsp:cNvPr id="0" name=""/>
        <dsp:cNvSpPr/>
      </dsp:nvSpPr>
      <dsp:spPr>
        <a:xfrm>
          <a:off x="7341105" y="2102885"/>
          <a:ext cx="1218722" cy="609361"/>
        </a:xfrm>
        <a:prstGeom prst="roundRect">
          <a:avLst>
            <a:gd name="adj" fmla="val 10000"/>
          </a:avLst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Klient KB 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7358953" y="2120733"/>
        <a:ext cx="1183026" cy="573665"/>
      </dsp:txXfrm>
    </dsp:sp>
    <dsp:sp modelId="{C6026E74-AC9F-493E-811E-FB33F1C48FA1}">
      <dsp:nvSpPr>
        <dsp:cNvPr id="0" name=""/>
        <dsp:cNvSpPr/>
      </dsp:nvSpPr>
      <dsp:spPr>
        <a:xfrm>
          <a:off x="6853616" y="3098388"/>
          <a:ext cx="487488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87488" y="9942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085174" y="3096143"/>
        <a:ext cx="24374" cy="24374"/>
      </dsp:txXfrm>
    </dsp:sp>
    <dsp:sp modelId="{9FAF621E-0D1E-453D-A2B9-578A2DCBF454}">
      <dsp:nvSpPr>
        <dsp:cNvPr id="0" name=""/>
        <dsp:cNvSpPr/>
      </dsp:nvSpPr>
      <dsp:spPr>
        <a:xfrm>
          <a:off x="7341105" y="2803650"/>
          <a:ext cx="1218722" cy="609361"/>
        </a:xfrm>
        <a:prstGeom prst="roundRect">
          <a:avLst>
            <a:gd name="adj" fmla="val 10000"/>
          </a:avLst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Klient KB 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7358953" y="2821498"/>
        <a:ext cx="1183026" cy="573665"/>
      </dsp:txXfrm>
    </dsp:sp>
    <dsp:sp modelId="{2B117098-0619-413A-96FF-458038CCAEF6}">
      <dsp:nvSpPr>
        <dsp:cNvPr id="0" name=""/>
        <dsp:cNvSpPr/>
      </dsp:nvSpPr>
      <dsp:spPr>
        <a:xfrm rot="3310531">
          <a:off x="6670536" y="3448771"/>
          <a:ext cx="85364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853649" y="9942"/>
              </a:lnTo>
            </a:path>
          </a:pathLst>
        </a:custGeom>
        <a:noFill/>
        <a:ln w="48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076020" y="3437372"/>
        <a:ext cx="42682" cy="42682"/>
      </dsp:txXfrm>
    </dsp:sp>
    <dsp:sp modelId="{FC9054AF-7B29-4772-823B-0BC8515E7C60}">
      <dsp:nvSpPr>
        <dsp:cNvPr id="0" name=""/>
        <dsp:cNvSpPr/>
      </dsp:nvSpPr>
      <dsp:spPr>
        <a:xfrm>
          <a:off x="7341105" y="3504415"/>
          <a:ext cx="1218722" cy="609361"/>
        </a:xfrm>
        <a:prstGeom prst="roundRect">
          <a:avLst>
            <a:gd name="adj" fmla="val 10000"/>
          </a:avLst>
        </a:prstGeom>
        <a:noFill/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Klient KB 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7358953" y="3522263"/>
        <a:ext cx="1183026" cy="573665"/>
      </dsp:txXfrm>
    </dsp:sp>
    <dsp:sp modelId="{A22CDB94-5E16-4264-8128-529A33F19126}">
      <dsp:nvSpPr>
        <dsp:cNvPr id="0" name=""/>
        <dsp:cNvSpPr/>
      </dsp:nvSpPr>
      <dsp:spPr>
        <a:xfrm rot="2517844">
          <a:off x="3357210" y="3580164"/>
          <a:ext cx="65500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55004" y="9942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668338" y="3573732"/>
        <a:ext cx="32750" cy="32750"/>
      </dsp:txXfrm>
    </dsp:sp>
    <dsp:sp modelId="{3B45816C-54E7-4131-98F9-D4D20CF6A0DB}">
      <dsp:nvSpPr>
        <dsp:cNvPr id="0" name=""/>
        <dsp:cNvSpPr/>
      </dsp:nvSpPr>
      <dsp:spPr>
        <a:xfrm>
          <a:off x="3928232" y="3504415"/>
          <a:ext cx="1218722" cy="609361"/>
        </a:xfrm>
        <a:prstGeom prst="roundRect">
          <a:avLst>
            <a:gd name="adj" fmla="val 10000"/>
          </a:avLst>
        </a:prstGeom>
        <a:solidFill>
          <a:srgbClr val="FF9900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chemeClr val="tx2"/>
              </a:solidFill>
            </a:rPr>
            <a:t>Centrála ……</a:t>
          </a:r>
          <a:endParaRPr lang="cs-CZ" sz="1400" b="1" kern="1200" dirty="0">
            <a:solidFill>
              <a:schemeClr val="tx2"/>
            </a:solidFill>
          </a:endParaRPr>
        </a:p>
      </dsp:txBody>
      <dsp:txXfrm>
        <a:off x="3946080" y="3522263"/>
        <a:ext cx="1183026" cy="573665"/>
      </dsp:txXfrm>
    </dsp:sp>
    <dsp:sp modelId="{DD767853-BCA4-456C-BCB3-3F1E98A18CBB}">
      <dsp:nvSpPr>
        <dsp:cNvPr id="0" name=""/>
        <dsp:cNvSpPr/>
      </dsp:nvSpPr>
      <dsp:spPr>
        <a:xfrm>
          <a:off x="5146954" y="3799153"/>
          <a:ext cx="48793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487939" y="9942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378726" y="3796898"/>
        <a:ext cx="24396" cy="24396"/>
      </dsp:txXfrm>
    </dsp:sp>
    <dsp:sp modelId="{5CFA3CB5-4104-4ED9-9B57-2306A5E3D1FA}">
      <dsp:nvSpPr>
        <dsp:cNvPr id="0" name=""/>
        <dsp:cNvSpPr/>
      </dsp:nvSpPr>
      <dsp:spPr>
        <a:xfrm>
          <a:off x="5634894" y="3504415"/>
          <a:ext cx="1218722" cy="609361"/>
        </a:xfrm>
        <a:prstGeom prst="roundRect">
          <a:avLst>
            <a:gd name="adj" fmla="val 10000"/>
          </a:avLst>
        </a:prstGeom>
        <a:solidFill>
          <a:srgbClr val="FFCC66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Banka … 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5652742" y="3522263"/>
        <a:ext cx="1183026" cy="573665"/>
      </dsp:txXfrm>
    </dsp:sp>
    <dsp:sp modelId="{DA777D32-BE10-4434-8C65-A9A790E35086}">
      <dsp:nvSpPr>
        <dsp:cNvPr id="0" name=""/>
        <dsp:cNvSpPr/>
      </dsp:nvSpPr>
      <dsp:spPr>
        <a:xfrm rot="4312400">
          <a:off x="2901493" y="4105738"/>
          <a:ext cx="1566889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1566889" y="9942"/>
              </a:lnTo>
            </a:path>
          </a:pathLst>
        </a:cu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3645766" y="4076509"/>
        <a:ext cx="78344" cy="78344"/>
      </dsp:txXfrm>
    </dsp:sp>
    <dsp:sp modelId="{E72E4081-A91E-444F-AA96-3470EE012BA8}">
      <dsp:nvSpPr>
        <dsp:cNvPr id="0" name=""/>
        <dsp:cNvSpPr/>
      </dsp:nvSpPr>
      <dsp:spPr>
        <a:xfrm>
          <a:off x="3928683" y="4555563"/>
          <a:ext cx="1218722" cy="609361"/>
        </a:xfrm>
        <a:prstGeom prst="roundRect">
          <a:avLst>
            <a:gd name="adj" fmla="val 10000"/>
          </a:avLst>
        </a:prstGeom>
        <a:solidFill>
          <a:srgbClr val="CC0066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>
              <a:solidFill>
                <a:schemeClr val="bg1"/>
              </a:solidFill>
            </a:rPr>
            <a:t>Centrála Česká spořitelna </a:t>
          </a:r>
          <a:endParaRPr lang="cs-CZ" sz="1400" b="1" kern="1200" dirty="0">
            <a:solidFill>
              <a:schemeClr val="bg1"/>
            </a:solidFill>
          </a:endParaRPr>
        </a:p>
      </dsp:txBody>
      <dsp:txXfrm>
        <a:off x="3946531" y="4573411"/>
        <a:ext cx="1183026" cy="573665"/>
      </dsp:txXfrm>
    </dsp:sp>
    <dsp:sp modelId="{9DCB22CE-0578-4113-96BC-5CBCCCD7B403}">
      <dsp:nvSpPr>
        <dsp:cNvPr id="0" name=""/>
        <dsp:cNvSpPr/>
      </dsp:nvSpPr>
      <dsp:spPr>
        <a:xfrm rot="19457599">
          <a:off x="5090977" y="4675110"/>
          <a:ext cx="60034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00344" y="9942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376141" y="4670044"/>
        <a:ext cx="30017" cy="30017"/>
      </dsp:txXfrm>
    </dsp:sp>
    <dsp:sp modelId="{FDC84659-930B-4E70-AC3F-C7575D8E77B7}">
      <dsp:nvSpPr>
        <dsp:cNvPr id="0" name=""/>
        <dsp:cNvSpPr/>
      </dsp:nvSpPr>
      <dsp:spPr>
        <a:xfrm>
          <a:off x="5634894" y="4205181"/>
          <a:ext cx="1218722" cy="609361"/>
        </a:xfrm>
        <a:prstGeom prst="roundRect">
          <a:avLst>
            <a:gd name="adj" fmla="val 10000"/>
          </a:avLst>
        </a:prstGeom>
        <a:solidFill>
          <a:srgbClr val="FF66FF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Česká spořitelna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5652742" y="4223029"/>
        <a:ext cx="1183026" cy="573665"/>
      </dsp:txXfrm>
    </dsp:sp>
    <dsp:sp modelId="{B97246AA-C2F4-44D4-B234-65479089F32A}">
      <dsp:nvSpPr>
        <dsp:cNvPr id="0" name=""/>
        <dsp:cNvSpPr/>
      </dsp:nvSpPr>
      <dsp:spPr>
        <a:xfrm rot="2142401">
          <a:off x="5090977" y="5025493"/>
          <a:ext cx="600344" cy="19885"/>
        </a:xfrm>
        <a:custGeom>
          <a:avLst/>
          <a:gdLst/>
          <a:ahLst/>
          <a:cxnLst/>
          <a:rect l="0" t="0" r="0" b="0"/>
          <a:pathLst>
            <a:path>
              <a:moveTo>
                <a:pt x="0" y="9942"/>
              </a:moveTo>
              <a:lnTo>
                <a:pt x="600344" y="9942"/>
              </a:lnTo>
            </a:path>
          </a:pathLst>
        </a:custGeom>
        <a:noFill/>
        <a:ln w="48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376141" y="5020427"/>
        <a:ext cx="30017" cy="30017"/>
      </dsp:txXfrm>
    </dsp:sp>
    <dsp:sp modelId="{15402DDA-53C0-407E-B17F-913F8A612FA7}">
      <dsp:nvSpPr>
        <dsp:cNvPr id="0" name=""/>
        <dsp:cNvSpPr/>
      </dsp:nvSpPr>
      <dsp:spPr>
        <a:xfrm>
          <a:off x="5634894" y="4905946"/>
          <a:ext cx="1218722" cy="609361"/>
        </a:xfrm>
        <a:prstGeom prst="roundRect">
          <a:avLst>
            <a:gd name="adj" fmla="val 10000"/>
          </a:avLst>
        </a:prstGeom>
        <a:solidFill>
          <a:srgbClr val="FF66FF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Česká spořitelna 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5652742" y="4923794"/>
        <a:ext cx="1183026" cy="573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F69F536-D7CD-4F8A-A0A4-CDD642847898}" type="datetime1">
              <a:rPr lang="cs-CZ" smtClean="0"/>
              <a:t>28.09.2021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0045748-579B-4EFC-AA9E-C7A9A1810BDD}" type="datetime1">
              <a:rPr lang="cs-CZ" smtClean="0"/>
              <a:pPr/>
              <a:t>28.09.2021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143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541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71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600" dirty="0" smtClean="0">
                <a:solidFill>
                  <a:schemeClr val="tx2"/>
                </a:solidFill>
              </a:rPr>
              <a:t>Název koruny</a:t>
            </a:r>
            <a:r>
              <a:rPr lang="cs-CZ" sz="1600" baseline="0" dirty="0" smtClean="0">
                <a:solidFill>
                  <a:schemeClr val="tx2"/>
                </a:solidFill>
              </a:rPr>
              <a:t> a haléřů </a:t>
            </a: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81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1"/>
                </a:solidFill>
              </a:rPr>
              <a:t>Kapitalizace kryptoměn</a:t>
            </a:r>
            <a:r>
              <a:rPr lang="cs-CZ" baseline="0" dirty="0" smtClean="0">
                <a:solidFill>
                  <a:schemeClr val="accent1"/>
                </a:solidFill>
              </a:rPr>
              <a:t> tj. tržní hodnota = počet vydaných dokumentů * tržní hodnota ceny 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39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smtClean="0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7AC80E-4F33-49B8-96A1-28F8ECB3836E}" type="datetime1">
              <a:rPr lang="cs-CZ" smtClean="0"/>
              <a:pPr/>
              <a:t>28.09.2021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FCEB6-C909-477C-8514-E6887E5FB50F}" type="datetime1">
              <a:rPr lang="cs-CZ" smtClean="0"/>
              <a:pPr/>
              <a:t>28.09.2021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124AEF-DB71-4AD3-A5A8-855C1082C53C}" type="datetime1">
              <a:rPr lang="cs-CZ" smtClean="0"/>
              <a:pPr/>
              <a:t>28.09.2021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B08B4D-0BB8-42B8-9C30-99FE75163845}" type="datetime1">
              <a:rPr lang="cs-CZ" smtClean="0"/>
              <a:pPr/>
              <a:t>28.09.2021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E4F371-173D-4253-9FF1-D29D037F6AA8}" type="datetime1">
              <a:rPr lang="cs-CZ" smtClean="0"/>
              <a:pPr/>
              <a:t>28.09.2021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Zástupný symbol obráz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 smtClean="0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cs-CZ" sz="1200" i="1" dirty="0" smtClean="0">
                <a:latin typeface="Arial" pitchFamily="34" charset="0"/>
                <a:cs typeface="Arial" pitchFamily="34" charset="0"/>
              </a:rPr>
              <a:t>Pokud chcete změnit obrázek na tomto snímku, vyberte tento obrázek a odstraňte ho. Pak klikněte na ikonu Obrázky v zástupném symbolu a vložte vlastní obrázek.</a:t>
            </a:r>
            <a:endParaRPr lang="cs-CZ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BA094-9792-4EE7-9531-C52506EF5896}" type="datetime1">
              <a:rPr lang="cs-CZ" smtClean="0"/>
              <a:pPr/>
              <a:t>28.09.2021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8C8C2F-3EA4-4CEB-B3F9-AC7416FB37B8}" type="datetime1">
              <a:rPr lang="cs-CZ" smtClean="0"/>
              <a:pPr/>
              <a:t>28.09.2021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D7D809-6C93-4784-91D4-99174E39510A}" type="datetime1">
              <a:rPr lang="cs-CZ" smtClean="0"/>
              <a:pPr/>
              <a:t>28.09.2021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53E268-DA71-4AF5-895D-EEC063F0AE55}" type="datetime1">
              <a:rPr lang="cs-CZ" smtClean="0"/>
              <a:pPr/>
              <a:t>28.09.2021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3BC6-6CE3-497B-8934-FF689E7ECD93}" type="datetime1">
              <a:rPr lang="cs-CZ" smtClean="0"/>
              <a:pPr/>
              <a:t>28.09.2021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47B0D5-F90E-44F1-9E11-BFDEA8D40087}" type="datetime1">
              <a:rPr lang="cs-CZ" smtClean="0"/>
              <a:pPr/>
              <a:t>28.09.2021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</a:p>
          <a:p>
            <a:pPr lvl="5" rtl="0"/>
            <a:r>
              <a:rPr lang="cs-CZ" dirty="0" smtClean="0"/>
              <a:t>Šestá úroveň</a:t>
            </a:r>
          </a:p>
          <a:p>
            <a:pPr lvl="6" rtl="0"/>
            <a:r>
              <a:rPr lang="cs-CZ" dirty="0" smtClean="0"/>
              <a:t>Sedmá úroveň</a:t>
            </a:r>
          </a:p>
          <a:p>
            <a:pPr lvl="7" rtl="0"/>
            <a:r>
              <a:rPr lang="cs-CZ" dirty="0" smtClean="0"/>
              <a:t>Osmá úroveň</a:t>
            </a:r>
          </a:p>
          <a:p>
            <a:pPr lvl="8" rtl="0"/>
            <a:r>
              <a:rPr lang="cs-CZ" dirty="0" smtClean="0"/>
              <a:t>Devátá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3F999F9-9AD6-42E4-9E11-47FF0B058EAB}" type="datetime1">
              <a:rPr lang="cs-CZ" smtClean="0"/>
              <a:pPr/>
              <a:t>28.09.2021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nb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97214" y="3128210"/>
            <a:ext cx="6674058" cy="1355367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/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Finanční </a:t>
            </a:r>
            <a:r>
              <a:rPr lang="cs-CZ" b="1" dirty="0" err="1" smtClean="0">
                <a:solidFill>
                  <a:srgbClr val="C00000"/>
                </a:solidFill>
              </a:rPr>
              <a:t>MaNAGEMET</a:t>
            </a:r>
            <a:r>
              <a:rPr lang="cs-CZ" b="1" dirty="0" smtClean="0">
                <a:solidFill>
                  <a:srgbClr val="C00000"/>
                </a:solidFill>
              </a:rPr>
              <a:t> i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LA055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4465335" y="2002055"/>
            <a:ext cx="6928890" cy="2716636"/>
          </a:xfrm>
        </p:spPr>
        <p:txBody>
          <a:bodyPr rtlCol="0">
            <a:normAutofit/>
          </a:bodyPr>
          <a:lstStyle/>
          <a:p>
            <a:pPr algn="ctr"/>
            <a:endParaRPr lang="pl-PL" sz="21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"/>
              </a:lnSpc>
            </a:pPr>
            <a:endParaRPr lang="pl-PL" sz="4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"/>
              </a:lnSpc>
            </a:pPr>
            <a:endParaRPr lang="pl-PL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obrázku 3" descr="Otevřená kniha na stole, rozostřené police knih v pozadí" title="Ukázkový obrázek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197214" y="106680"/>
            <a:ext cx="1203960" cy="914401"/>
          </a:xfrm>
          <a:prstGeom prst="rect">
            <a:avLst/>
          </a:prstGeom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6823959" y="6077009"/>
            <a:ext cx="6464196" cy="4799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>
                <a:solidFill>
                  <a:schemeClr val="bg1"/>
                </a:solidFill>
              </a:rPr>
              <a:t>Ústav lázeňství, gastronomie a turismu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59763" y="6077010"/>
            <a:ext cx="6464196" cy="4799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smtClean="0">
                <a:solidFill>
                  <a:schemeClr val="bg1"/>
                </a:solidFill>
              </a:rPr>
              <a:t>Ing. Milena Botlíková, Ph.D.</a:t>
            </a:r>
          </a:p>
          <a:p>
            <a:endParaRPr lang="cs-CZ" sz="2400" smtClean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4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5659" y="437898"/>
            <a:ext cx="9980682" cy="109696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CO OVLIVŇUJE ÚSPORY A CO INVESTICE </a:t>
            </a:r>
            <a:br>
              <a:rPr lang="cs-CZ" b="1" dirty="0" smtClean="0">
                <a:solidFill>
                  <a:srgbClr val="C00000"/>
                </a:solidFill>
              </a:rPr>
            </a:b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8848"/>
            <a:ext cx="12192000" cy="521419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DŮCHOD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jestliže roste důchod – mužů zvyšovat spotřebu a zvyšovat úspory, jestliže je vetší důchod je předpoklad </a:t>
            </a:r>
            <a:r>
              <a:rPr lang="cs-CZ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rostoucích úspor </a:t>
            </a:r>
            <a:r>
              <a:rPr lang="cs-CZ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INFLACE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ÚROKOVÉ</a:t>
            </a: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SAZBY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cs-CZ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yšší úroková sazby na vkladech stimulují úspory, čím vyšší </a:t>
            </a:r>
            <a:r>
              <a:rPr lang="cs-CZ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úroková sazba tedy výnos pak se budu snažit omezovat </a:t>
            </a:r>
            <a:r>
              <a:rPr lang="cs-CZ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spotřebu</a:t>
            </a:r>
          </a:p>
          <a:p>
            <a:pPr lvl="1" algn="just"/>
            <a:r>
              <a:rPr lang="cs-CZ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cs-CZ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kdyby </a:t>
            </a:r>
            <a:r>
              <a:rPr lang="cs-CZ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bylo na terminovaných vkladech </a:t>
            </a:r>
            <a:r>
              <a:rPr lang="cs-CZ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úrok, stejné </a:t>
            </a:r>
            <a:r>
              <a:rPr lang="cs-CZ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když nemám důchod pak je nemohu vložit </a:t>
            </a:r>
            <a:endParaRPr lang="cs-CZ" sz="2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cs-CZ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Vyšší úrok </a:t>
            </a:r>
            <a:r>
              <a:rPr lang="cs-CZ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naopak</a:t>
            </a:r>
            <a:r>
              <a:rPr lang="cs-CZ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omezuje investice</a:t>
            </a:r>
          </a:p>
          <a:p>
            <a:pPr marL="176213" lvl="1" indent="-87313" algn="just">
              <a:buFont typeface="Wingdings" panose="05000000000000000000" pitchFamily="2" charset="2"/>
              <a:buChar char="Ø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VÝVOJ </a:t>
            </a: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ZAMĚSNANOSTI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DEMOGRAFICKY VÝVOJ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věková struktura </a:t>
            </a:r>
            <a:r>
              <a:rPr lang="cs-CZ" sz="2800" dirty="0" smtClean="0"/>
              <a:t>- </a:t>
            </a:r>
            <a:r>
              <a:rPr lang="cs-CZ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cs-CZ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vetší míře spoří 40  - 45 let a vice a důchodci již mají vše, jsou již </a:t>
            </a:r>
            <a:r>
              <a:rPr lang="cs-CZ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zabezpečení, zlatá mládež </a:t>
            </a:r>
            <a:endParaRPr lang="cs-CZ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ZADLUŽENÍ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67650" y="1600200"/>
            <a:ext cx="3771900" cy="4943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Dobrý  a špatný dluh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Hypotéka – rozumně nastavená – naplnění základních potřeb x dluhové past, předlužení</a:t>
            </a:r>
            <a:endParaRPr lang="cs-CZ" b="1" dirty="0">
              <a:solidFill>
                <a:schemeClr val="tx2"/>
              </a:solidFill>
            </a:endParaRPr>
          </a:p>
          <a:p>
            <a:r>
              <a:rPr lang="cs-CZ" b="1" dirty="0" smtClean="0">
                <a:solidFill>
                  <a:schemeClr val="tx2"/>
                </a:solidFill>
              </a:rPr>
              <a:t>Zadlužení pro rozvoj infrastruktury x zkratka se to projí v ekonomice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Za půjčky musí platit úroky, ovlivňuje státní rozpočet 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Vstup do Eurozóny - míra zadlužení MK 60% HDP podle kritérií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1920" y="2178926"/>
            <a:ext cx="74714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 smtClean="0">
                <a:solidFill>
                  <a:schemeClr val="tx2"/>
                </a:solidFill>
              </a:rPr>
              <a:t>Zadlužením se myslí projev </a:t>
            </a:r>
            <a:r>
              <a:rPr lang="cs-CZ" sz="2400" b="1" dirty="0" smtClean="0">
                <a:solidFill>
                  <a:schemeClr val="tx2"/>
                </a:solidFill>
              </a:rPr>
              <a:t>nerovnováhy mezi úsporami a investicemi</a:t>
            </a:r>
          </a:p>
          <a:p>
            <a:pPr algn="just"/>
            <a:endParaRPr lang="cs-CZ" sz="2400" b="1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chemeClr val="tx2"/>
                </a:solidFill>
              </a:rPr>
              <a:t>Existuje rozdílný charakter zadlužení </a:t>
            </a:r>
            <a:r>
              <a:rPr lang="cs-CZ" sz="2400" dirty="0" smtClean="0">
                <a:solidFill>
                  <a:schemeClr val="tx2"/>
                </a:solidFill>
              </a:rPr>
              <a:t>podle sektoru ekonomiky </a:t>
            </a:r>
          </a:p>
          <a:p>
            <a:pPr algn="just"/>
            <a:endParaRPr lang="cs-CZ" sz="2400" dirty="0" smtClean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 smtClean="0">
                <a:solidFill>
                  <a:schemeClr val="tx2"/>
                </a:solidFill>
              </a:rPr>
              <a:t>Zadlužení je sledováno především u státu, z důvodů stability, efekt krize  – např. zadlužení Řecka vedlo k rozkolísání ekonomiky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2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5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VÝVOJ ÚSPOR V ČESKÉ REPUBLICE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1" y="1460090"/>
            <a:ext cx="8878528" cy="51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ZADLUŽENÍ DOMÁCNOSTI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242" y="1511710"/>
            <a:ext cx="7145049" cy="4004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245" y="3395032"/>
            <a:ext cx="5157943" cy="2779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06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STABILITA FINANČNÍHO SYSTÉMU = FINANČNÍ STABILITA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06109" y="2684287"/>
            <a:ext cx="564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</a:rPr>
              <a:t>Propady ceny cenných papírů - krize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321153" y="4964835"/>
            <a:ext cx="7548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Zprávu o stabilitě najdete na stránkách </a:t>
            </a:r>
            <a:r>
              <a:rPr lang="cs-CZ" sz="2400" b="1" dirty="0" smtClean="0">
                <a:solidFill>
                  <a:srgbClr val="C00000"/>
                </a:solidFill>
                <a:hlinkClick r:id="rId2"/>
              </a:rPr>
              <a:t>www.cnb.cz</a:t>
            </a:r>
            <a:r>
              <a:rPr lang="cs-CZ" sz="2400" b="1" dirty="0" smtClean="0">
                <a:solidFill>
                  <a:srgbClr val="C00000"/>
                </a:solidFill>
              </a:rPr>
              <a:t> druhá zpráva o inflaci</a:t>
            </a:r>
            <a:r>
              <a:rPr lang="cs-CZ" sz="2000" b="1" dirty="0" smtClean="0">
                <a:solidFill>
                  <a:srgbClr val="C00000"/>
                </a:solidFill>
              </a:rPr>
              <a:t>. </a:t>
            </a:r>
            <a:endParaRPr lang="cs-CZ" sz="2000" b="1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852863" y="4177032"/>
            <a:ext cx="934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Problematice stability se věnuje se mu zvláštní odbor ČNB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04900" y="1600200"/>
            <a:ext cx="101867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400" dirty="0" smtClean="0">
                <a:solidFill>
                  <a:schemeClr val="tx2"/>
                </a:solidFill>
              </a:rPr>
              <a:t>Finanční systém plní funkce bez vážných poruch a nežádoucích důsledků pro současný i budoucí vývoj ekonomiky a zároveň vykazuje vysokou míru odolnosti vůči šokům </a:t>
            </a:r>
          </a:p>
          <a:p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 smtClean="0">
                <a:solidFill>
                  <a:schemeClr val="tx2"/>
                </a:solidFill>
              </a:rPr>
              <a:t>Je jedním z klíčových úkolů ČNB, nutná je spolupráce se zahraničím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6871" y="103094"/>
            <a:ext cx="11193158" cy="1096962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FINANČNÍ SYSTÉM PODLE PREFERENCÍ TOKŮ PENĚZ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3" t="45240" r="22586" b="11344"/>
          <a:stretch/>
        </p:blipFill>
        <p:spPr bwMode="auto">
          <a:xfrm>
            <a:off x="662152" y="1576552"/>
            <a:ext cx="5722882" cy="391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olný tvar 3"/>
          <p:cNvSpPr/>
          <p:nvPr/>
        </p:nvSpPr>
        <p:spPr>
          <a:xfrm>
            <a:off x="568766" y="2245386"/>
            <a:ext cx="5515573" cy="2915603"/>
          </a:xfrm>
          <a:custGeom>
            <a:avLst/>
            <a:gdLst>
              <a:gd name="connsiteX0" fmla="*/ 46089 w 5515573"/>
              <a:gd name="connsiteY0" fmla="*/ 1506807 h 2915603"/>
              <a:gd name="connsiteX1" fmla="*/ 140682 w 5515573"/>
              <a:gd name="connsiteY1" fmla="*/ 2815345 h 2915603"/>
              <a:gd name="connsiteX2" fmla="*/ 1559579 w 5515573"/>
              <a:gd name="connsiteY2" fmla="*/ 2689221 h 2915603"/>
              <a:gd name="connsiteX3" fmla="*/ 2300558 w 5515573"/>
              <a:gd name="connsiteY3" fmla="*/ 1601400 h 2915603"/>
              <a:gd name="connsiteX4" fmla="*/ 3656393 w 5515573"/>
              <a:gd name="connsiteY4" fmla="*/ 1837883 h 2915603"/>
              <a:gd name="connsiteX5" fmla="*/ 3892875 w 5515573"/>
              <a:gd name="connsiteY5" fmla="*/ 2326614 h 2915603"/>
              <a:gd name="connsiteX6" fmla="*/ 4428903 w 5515573"/>
              <a:gd name="connsiteY6" fmla="*/ 2689221 h 2915603"/>
              <a:gd name="connsiteX7" fmla="*/ 5232944 w 5515573"/>
              <a:gd name="connsiteY7" fmla="*/ 2626159 h 2915603"/>
              <a:gd name="connsiteX8" fmla="*/ 5406365 w 5515573"/>
              <a:gd name="connsiteY8" fmla="*/ 1175731 h 2915603"/>
              <a:gd name="connsiteX9" fmla="*/ 3656393 w 5515573"/>
              <a:gd name="connsiteY9" fmla="*/ 150973 h 2915603"/>
              <a:gd name="connsiteX10" fmla="*/ 1449220 w 5515573"/>
              <a:gd name="connsiteY10" fmla="*/ 40614 h 2915603"/>
              <a:gd name="connsiteX11" fmla="*/ 361400 w 5515573"/>
              <a:gd name="connsiteY11" fmla="*/ 497814 h 2915603"/>
              <a:gd name="connsiteX12" fmla="*/ 124917 w 5515573"/>
              <a:gd name="connsiteY12" fmla="*/ 939248 h 2915603"/>
              <a:gd name="connsiteX13" fmla="*/ 93386 w 5515573"/>
              <a:gd name="connsiteY13" fmla="*/ 1270324 h 2915603"/>
              <a:gd name="connsiteX14" fmla="*/ 93386 w 5515573"/>
              <a:gd name="connsiteY14" fmla="*/ 1443745 h 2915603"/>
              <a:gd name="connsiteX15" fmla="*/ 46089 w 5515573"/>
              <a:gd name="connsiteY15" fmla="*/ 1506807 h 291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15573" h="2915603">
                <a:moveTo>
                  <a:pt x="46089" y="1506807"/>
                </a:moveTo>
                <a:cubicBezTo>
                  <a:pt x="53972" y="1735407"/>
                  <a:pt x="-111566" y="2618276"/>
                  <a:pt x="140682" y="2815345"/>
                </a:cubicBezTo>
                <a:cubicBezTo>
                  <a:pt x="392930" y="3012414"/>
                  <a:pt x="1199600" y="2891545"/>
                  <a:pt x="1559579" y="2689221"/>
                </a:cubicBezTo>
                <a:cubicBezTo>
                  <a:pt x="1919558" y="2486897"/>
                  <a:pt x="1951089" y="1743290"/>
                  <a:pt x="2300558" y="1601400"/>
                </a:cubicBezTo>
                <a:cubicBezTo>
                  <a:pt x="2650027" y="1459510"/>
                  <a:pt x="3391007" y="1717014"/>
                  <a:pt x="3656393" y="1837883"/>
                </a:cubicBezTo>
                <a:cubicBezTo>
                  <a:pt x="3921779" y="1958752"/>
                  <a:pt x="3764123" y="2184724"/>
                  <a:pt x="3892875" y="2326614"/>
                </a:cubicBezTo>
                <a:cubicBezTo>
                  <a:pt x="4021627" y="2468504"/>
                  <a:pt x="4205558" y="2639297"/>
                  <a:pt x="4428903" y="2689221"/>
                </a:cubicBezTo>
                <a:cubicBezTo>
                  <a:pt x="4652248" y="2739145"/>
                  <a:pt x="5070034" y="2878407"/>
                  <a:pt x="5232944" y="2626159"/>
                </a:cubicBezTo>
                <a:cubicBezTo>
                  <a:pt x="5395854" y="2373911"/>
                  <a:pt x="5669124" y="1588262"/>
                  <a:pt x="5406365" y="1175731"/>
                </a:cubicBezTo>
                <a:cubicBezTo>
                  <a:pt x="5143607" y="763200"/>
                  <a:pt x="4315917" y="340159"/>
                  <a:pt x="3656393" y="150973"/>
                </a:cubicBezTo>
                <a:cubicBezTo>
                  <a:pt x="2996869" y="-38213"/>
                  <a:pt x="1998386" y="-17193"/>
                  <a:pt x="1449220" y="40614"/>
                </a:cubicBezTo>
                <a:cubicBezTo>
                  <a:pt x="900055" y="98421"/>
                  <a:pt x="582117" y="348042"/>
                  <a:pt x="361400" y="497814"/>
                </a:cubicBezTo>
                <a:cubicBezTo>
                  <a:pt x="140683" y="647586"/>
                  <a:pt x="169586" y="810496"/>
                  <a:pt x="124917" y="939248"/>
                </a:cubicBezTo>
                <a:cubicBezTo>
                  <a:pt x="80248" y="1068000"/>
                  <a:pt x="98641" y="1186241"/>
                  <a:pt x="93386" y="1270324"/>
                </a:cubicBezTo>
                <a:cubicBezTo>
                  <a:pt x="88131" y="1354407"/>
                  <a:pt x="96014" y="1401704"/>
                  <a:pt x="93386" y="1443745"/>
                </a:cubicBezTo>
                <a:cubicBezTo>
                  <a:pt x="90758" y="1485786"/>
                  <a:pt x="38206" y="1278207"/>
                  <a:pt x="46089" y="150680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03156" y="2484120"/>
            <a:ext cx="2821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systém </a:t>
            </a:r>
            <a:endParaRPr lang="cs-CZ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Volný tvar 2"/>
          <p:cNvSpPr/>
          <p:nvPr/>
        </p:nvSpPr>
        <p:spPr>
          <a:xfrm>
            <a:off x="624454" y="3231777"/>
            <a:ext cx="5633626" cy="2564022"/>
          </a:xfrm>
          <a:custGeom>
            <a:avLst/>
            <a:gdLst>
              <a:gd name="connsiteX0" fmla="*/ 330051 w 5633626"/>
              <a:gd name="connsiteY0" fmla="*/ 169149 h 2564022"/>
              <a:gd name="connsiteX1" fmla="*/ 1196325 w 5633626"/>
              <a:gd name="connsiteY1" fmla="*/ 121023 h 2564022"/>
              <a:gd name="connsiteX2" fmla="*/ 1653525 w 5633626"/>
              <a:gd name="connsiteY2" fmla="*/ 514055 h 2564022"/>
              <a:gd name="connsiteX3" fmla="*/ 2046557 w 5633626"/>
              <a:gd name="connsiteY3" fmla="*/ 995318 h 2564022"/>
              <a:gd name="connsiteX4" fmla="*/ 3706914 w 5633626"/>
              <a:gd name="connsiteY4" fmla="*/ 1043444 h 2564022"/>
              <a:gd name="connsiteX5" fmla="*/ 3859314 w 5633626"/>
              <a:gd name="connsiteY5" fmla="*/ 48834 h 2564022"/>
              <a:gd name="connsiteX6" fmla="*/ 5455504 w 5633626"/>
              <a:gd name="connsiteY6" fmla="*/ 329570 h 2564022"/>
              <a:gd name="connsiteX7" fmla="*/ 5319146 w 5633626"/>
              <a:gd name="connsiteY7" fmla="*/ 1845549 h 2564022"/>
              <a:gd name="connsiteX8" fmla="*/ 3001062 w 5633626"/>
              <a:gd name="connsiteY8" fmla="*/ 2511297 h 2564022"/>
              <a:gd name="connsiteX9" fmla="*/ 1420914 w 5633626"/>
              <a:gd name="connsiteY9" fmla="*/ 2439107 h 2564022"/>
              <a:gd name="connsiteX10" fmla="*/ 97441 w 5633626"/>
              <a:gd name="connsiteY10" fmla="*/ 1781381 h 2564022"/>
              <a:gd name="connsiteX11" fmla="*/ 105462 w 5633626"/>
              <a:gd name="connsiteY11" fmla="*/ 762707 h 2564022"/>
              <a:gd name="connsiteX12" fmla="*/ 153588 w 5633626"/>
              <a:gd name="connsiteY12" fmla="*/ 233318 h 2564022"/>
              <a:gd name="connsiteX13" fmla="*/ 330051 w 5633626"/>
              <a:gd name="connsiteY13" fmla="*/ 169149 h 256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33626" h="2564022">
                <a:moveTo>
                  <a:pt x="330051" y="169149"/>
                </a:moveTo>
                <a:cubicBezTo>
                  <a:pt x="503841" y="150433"/>
                  <a:pt x="975746" y="63539"/>
                  <a:pt x="1196325" y="121023"/>
                </a:cubicBezTo>
                <a:cubicBezTo>
                  <a:pt x="1416904" y="178507"/>
                  <a:pt x="1511820" y="368339"/>
                  <a:pt x="1653525" y="514055"/>
                </a:cubicBezTo>
                <a:cubicBezTo>
                  <a:pt x="1795230" y="659771"/>
                  <a:pt x="1704326" y="907087"/>
                  <a:pt x="2046557" y="995318"/>
                </a:cubicBezTo>
                <a:cubicBezTo>
                  <a:pt x="2388788" y="1083549"/>
                  <a:pt x="3404788" y="1201191"/>
                  <a:pt x="3706914" y="1043444"/>
                </a:cubicBezTo>
                <a:cubicBezTo>
                  <a:pt x="4009040" y="885697"/>
                  <a:pt x="3567882" y="167813"/>
                  <a:pt x="3859314" y="48834"/>
                </a:cubicBezTo>
                <a:cubicBezTo>
                  <a:pt x="4150746" y="-70145"/>
                  <a:pt x="5212199" y="30118"/>
                  <a:pt x="5455504" y="329570"/>
                </a:cubicBezTo>
                <a:cubicBezTo>
                  <a:pt x="5698809" y="629022"/>
                  <a:pt x="5728220" y="1481928"/>
                  <a:pt x="5319146" y="1845549"/>
                </a:cubicBezTo>
                <a:cubicBezTo>
                  <a:pt x="4910072" y="2209170"/>
                  <a:pt x="3650767" y="2412371"/>
                  <a:pt x="3001062" y="2511297"/>
                </a:cubicBezTo>
                <a:cubicBezTo>
                  <a:pt x="2351357" y="2610223"/>
                  <a:pt x="1904851" y="2560760"/>
                  <a:pt x="1420914" y="2439107"/>
                </a:cubicBezTo>
                <a:cubicBezTo>
                  <a:pt x="936977" y="2317454"/>
                  <a:pt x="316683" y="2060781"/>
                  <a:pt x="97441" y="1781381"/>
                </a:cubicBezTo>
                <a:cubicBezTo>
                  <a:pt x="-121801" y="1501981"/>
                  <a:pt x="96104" y="1020717"/>
                  <a:pt x="105462" y="762707"/>
                </a:cubicBezTo>
                <a:cubicBezTo>
                  <a:pt x="114820" y="504697"/>
                  <a:pt x="114820" y="334918"/>
                  <a:pt x="153588" y="233318"/>
                </a:cubicBezTo>
                <a:cubicBezTo>
                  <a:pt x="192356" y="131718"/>
                  <a:pt x="156261" y="187865"/>
                  <a:pt x="330051" y="169149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6336356" y="4195563"/>
            <a:ext cx="2349062" cy="0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8934623" y="3965995"/>
            <a:ext cx="2049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B</a:t>
            </a:r>
            <a:r>
              <a:rPr lang="cs-CZ" sz="3200" b="1" dirty="0" smtClean="0">
                <a:solidFill>
                  <a:srgbClr val="FF0000"/>
                </a:solidFill>
              </a:rPr>
              <a:t> systém 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>
            <a:off x="5598936" y="2807285"/>
            <a:ext cx="2349062" cy="0"/>
          </a:xfrm>
          <a:prstGeom prst="straightConnector1">
            <a:avLst/>
          </a:prstGeom>
          <a:ln w="28575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FINANČNÍCH SYSTÉMŮ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71074" y="1365792"/>
            <a:ext cx="9464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 smtClean="0">
                <a:solidFill>
                  <a:srgbClr val="C00000"/>
                </a:solidFill>
              </a:rPr>
              <a:t>M systém je založen na trhu </a:t>
            </a:r>
            <a:r>
              <a:rPr lang="cs-CZ" sz="2400" dirty="0" smtClean="0"/>
              <a:t>– </a:t>
            </a:r>
            <a:r>
              <a:rPr lang="cs-CZ" sz="2400" dirty="0" smtClean="0">
                <a:solidFill>
                  <a:schemeClr val="tx2"/>
                </a:solidFill>
              </a:rPr>
              <a:t>kapitálový trh je hlavním místem pro umístění úspor a získání finančních prostředků</a:t>
            </a:r>
          </a:p>
          <a:p>
            <a:pPr algn="just"/>
            <a:r>
              <a:rPr lang="cs-CZ" sz="2400" dirty="0" smtClean="0">
                <a:solidFill>
                  <a:schemeClr val="tx2"/>
                </a:solidFill>
              </a:rPr>
              <a:t>Např. USA Velká Británii </a:t>
            </a:r>
          </a:p>
          <a:p>
            <a:endParaRPr lang="cs-CZ" sz="2400" dirty="0"/>
          </a:p>
          <a:p>
            <a:pPr algn="just"/>
            <a:r>
              <a:rPr lang="cs-CZ" sz="2400" dirty="0" smtClean="0">
                <a:solidFill>
                  <a:schemeClr val="tx2"/>
                </a:solidFill>
              </a:rPr>
              <a:t>V USA domácnosti investují do akcií do penzijních fondech, podílových fondů.  </a:t>
            </a:r>
            <a:endParaRPr lang="cs-CZ" sz="2400" dirty="0">
              <a:solidFill>
                <a:schemeClr val="tx2"/>
              </a:solidFill>
            </a:endParaRPr>
          </a:p>
          <a:p>
            <a:endParaRPr lang="cs-CZ" sz="2400" dirty="0"/>
          </a:p>
          <a:p>
            <a:pPr algn="just"/>
            <a:r>
              <a:rPr lang="cs-CZ" sz="2400" b="1" dirty="0" smtClean="0">
                <a:solidFill>
                  <a:srgbClr val="C00000"/>
                </a:solidFill>
              </a:rPr>
              <a:t>B systém  založený na finančních zprostředkovatelích</a:t>
            </a:r>
            <a:r>
              <a:rPr lang="cs-CZ" sz="2400" dirty="0" smtClean="0"/>
              <a:t>, </a:t>
            </a:r>
            <a:r>
              <a:rPr lang="cs-CZ" sz="2400" dirty="0" smtClean="0">
                <a:solidFill>
                  <a:schemeClr val="tx2"/>
                </a:solidFill>
              </a:rPr>
              <a:t>specifické pro Slovensko, Česko, Německo. </a:t>
            </a:r>
          </a:p>
          <a:p>
            <a:pPr algn="just"/>
            <a:r>
              <a:rPr lang="cs-CZ" sz="2400" dirty="0">
                <a:solidFill>
                  <a:schemeClr val="tx2"/>
                </a:solidFill>
              </a:rPr>
              <a:t>P</a:t>
            </a:r>
            <a:r>
              <a:rPr lang="cs-CZ" sz="2400" dirty="0" smtClean="0">
                <a:solidFill>
                  <a:schemeClr val="tx2"/>
                </a:solidFill>
              </a:rPr>
              <a:t>eníze jdou přes  banky,  50% úspor je v bankách  a firmy nevydávají cenné papíry, aby získali peníze na investice    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1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JEDNOSTUPŇOVÝ BANKOVNÍ SYSTÉM 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469873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ousměrná vodorovná šipka 6"/>
          <p:cNvSpPr/>
          <p:nvPr/>
        </p:nvSpPr>
        <p:spPr>
          <a:xfrm>
            <a:off x="3244646" y="3141406"/>
            <a:ext cx="1061883" cy="530942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DVOUSTUPŇOVÝ BANKOVNÍ SYSTÉM 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444308"/>
              </p:ext>
            </p:extLst>
          </p:nvPr>
        </p:nvGraphicFramePr>
        <p:xfrm>
          <a:off x="-753397" y="1378975"/>
          <a:ext cx="107823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79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TŘÍSTUPŇOVÝ BANKOVNÍ SYSTÉM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Německo, Rakousko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12962"/>
              </p:ext>
            </p:extLst>
          </p:nvPr>
        </p:nvGraphicFramePr>
        <p:xfrm>
          <a:off x="1104900" y="1342103"/>
          <a:ext cx="10782300" cy="551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90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61964" y="302359"/>
            <a:ext cx="94750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chemeClr val="tx2"/>
                </a:solidFill>
              </a:rPr>
              <a:t>Témata seminárních prací: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tx2"/>
                </a:solidFill>
              </a:rPr>
              <a:t>Historie peněz ve světě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tx2"/>
                </a:solidFill>
              </a:rPr>
              <a:t> Historický a současný vývoj peněz v českých zemích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tx2"/>
                </a:solidFill>
              </a:rPr>
              <a:t> Bankovní soustava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tx2"/>
                </a:solidFill>
              </a:rPr>
              <a:t> Příjmy, spotřeba a úspory českých </a:t>
            </a:r>
            <a:r>
              <a:rPr lang="cs-CZ" sz="2800" dirty="0" smtClean="0">
                <a:solidFill>
                  <a:schemeClr val="tx2"/>
                </a:solidFill>
              </a:rPr>
              <a:t>domácností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cs-CZ" sz="2800" dirty="0" smtClean="0">
                <a:solidFill>
                  <a:schemeClr val="tx2"/>
                </a:solidFill>
              </a:rPr>
              <a:t>Komparace úspor a úvěrů domácností a firem </a:t>
            </a:r>
            <a:endParaRPr lang="cs-CZ" sz="28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tx2"/>
                </a:solidFill>
              </a:rPr>
              <a:t> Faktory ovlivňující vývoj příjmů, spotřeby a úspor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tx2"/>
                </a:solidFill>
              </a:rPr>
              <a:t> Vývoj úrokových sazeb ČNB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tx2"/>
                </a:solidFill>
              </a:rPr>
              <a:t> Vývoj úrokových sazeb zemí V4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tx2"/>
                </a:solidFill>
              </a:rPr>
              <a:t> Dohledy </a:t>
            </a:r>
            <a:r>
              <a:rPr lang="cs-CZ" sz="2800" dirty="0">
                <a:solidFill>
                  <a:schemeClr val="tx2"/>
                </a:solidFill>
              </a:rPr>
              <a:t>bank zemí EU, zajímavosti  (sankce, licence..)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tx2"/>
                </a:solidFill>
              </a:rPr>
              <a:t> Vývoj peněžních agregátů 2010 - 2021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tx2"/>
                </a:solidFill>
              </a:rPr>
              <a:t> Obligace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tx2"/>
                </a:solidFill>
              </a:rPr>
              <a:t> Akcie a akcionářský trh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dirty="0">
                <a:solidFill>
                  <a:schemeClr val="tx2"/>
                </a:solidFill>
              </a:rPr>
              <a:t> Možnosti financování projektů – komparace produktů na finančním trhu</a:t>
            </a:r>
          </a:p>
        </p:txBody>
      </p:sp>
    </p:spTree>
    <p:extLst>
      <p:ext uri="{BB962C8B-B14F-4D97-AF65-F5344CB8AC3E}">
        <p14:creationId xmlns:p14="http://schemas.microsoft.com/office/powerpoint/2010/main" val="19542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1377" y="194187"/>
            <a:ext cx="9980682" cy="109696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BANKOVNÍ SYSTÉMY PODLE ROZSAHU ČINNOSTI 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UNIVERZÁLNÍ </a:t>
            </a:r>
          </a:p>
          <a:p>
            <a:r>
              <a:rPr lang="cs-CZ" sz="3600" b="1" dirty="0" smtClean="0">
                <a:solidFill>
                  <a:srgbClr val="C00000"/>
                </a:solidFill>
              </a:rPr>
              <a:t>SPECIALIZOVANÉ</a:t>
            </a:r>
          </a:p>
          <a:p>
            <a:r>
              <a:rPr lang="cs-CZ" sz="3600" b="1" dirty="0" smtClean="0">
                <a:solidFill>
                  <a:srgbClr val="C00000"/>
                </a:solidFill>
              </a:rPr>
              <a:t>SMÍŠENÉ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5479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140" y="198120"/>
            <a:ext cx="9980682" cy="1386840"/>
          </a:xfrm>
        </p:spPr>
        <p:txBody>
          <a:bodyPr>
            <a:normAutofit/>
          </a:bodyPr>
          <a:lstStyle/>
          <a:p>
            <a:pPr algn="ctr"/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6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197214" y="91440"/>
            <a:ext cx="1203960" cy="914401"/>
          </a:xfrm>
          <a:prstGeom prst="rect">
            <a:avLst/>
          </a:prstGeom>
        </p:spPr>
      </p:pic>
      <p:sp>
        <p:nvSpPr>
          <p:cNvPr id="4" name="Podnadpis 2"/>
          <p:cNvSpPr txBox="1">
            <a:spLocks/>
          </p:cNvSpPr>
          <p:nvPr/>
        </p:nvSpPr>
        <p:spPr>
          <a:xfrm>
            <a:off x="7405422" y="10668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6082" y="1397873"/>
            <a:ext cx="1164291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Prvně je regulace </a:t>
            </a:r>
            <a:r>
              <a:rPr lang="cs-CZ" sz="2500" b="1" dirty="0">
                <a:solidFill>
                  <a:schemeClr val="tx2"/>
                </a:solidFill>
              </a:rPr>
              <a:t>– </a:t>
            </a:r>
            <a:r>
              <a:rPr lang="cs-CZ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normy, zákony vyhlášky jak má fungovat </a:t>
            </a:r>
            <a:r>
              <a:rPr lang="cs-CZ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kapitálový </a:t>
            </a:r>
            <a:r>
              <a:rPr lang="cs-CZ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trh, </a:t>
            </a:r>
            <a:r>
              <a:rPr lang="cs-CZ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druhý </a:t>
            </a:r>
            <a:r>
              <a:rPr lang="cs-CZ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krok </a:t>
            </a:r>
            <a:r>
              <a:rPr lang="cs-CZ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dohled</a:t>
            </a:r>
            <a:r>
              <a:rPr lang="cs-CZ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–zda finanční instituce plní </a:t>
            </a:r>
            <a:r>
              <a:rPr lang="cs-CZ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 je dáno zákonem, </a:t>
            </a:r>
            <a:r>
              <a:rPr lang="cs-CZ" sz="25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vyhláškoU</a:t>
            </a:r>
            <a:endParaRPr lang="cs-CZ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Regulace </a:t>
            </a:r>
            <a:r>
              <a:rPr lang="cs-CZ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zákony</a:t>
            </a:r>
            <a:r>
              <a:rPr lang="cs-CZ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schvaluje vláda</a:t>
            </a:r>
            <a:r>
              <a:rPr lang="cs-CZ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cs-CZ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vydává ČNB</a:t>
            </a:r>
          </a:p>
          <a:p>
            <a:pPr algn="just"/>
            <a:endParaRPr lang="cs-CZ" sz="2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 dohledu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instituce (celý FS) nebo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 dohledových orgánů</a:t>
            </a:r>
            <a:r>
              <a:rPr lang="cs-CZ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(historicky v ČR)</a:t>
            </a:r>
          </a:p>
          <a:p>
            <a:pPr algn="just"/>
            <a:r>
              <a:rPr lang="cs-CZ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Dále </a:t>
            </a:r>
            <a:r>
              <a:rPr lang="cs-CZ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zaleží, jestli je v kompetenci centrální banky nebo  je vyveden </a:t>
            </a:r>
            <a:r>
              <a:rPr lang="cs-CZ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 např. ministerstva, speciální instituce mimo banku.</a:t>
            </a:r>
            <a:endParaRPr lang="cs-CZ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Centrální </a:t>
            </a:r>
            <a:r>
              <a:rPr lang="cs-CZ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banka má primární </a:t>
            </a:r>
            <a:r>
              <a:rPr lang="cs-CZ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roli </a:t>
            </a:r>
            <a:r>
              <a:rPr lang="cs-CZ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na starosti měnovou politiku </a:t>
            </a:r>
            <a:r>
              <a:rPr lang="cs-CZ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udržovaní </a:t>
            </a:r>
            <a:r>
              <a:rPr lang="cs-CZ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nízké a stabilní hladiny </a:t>
            </a:r>
            <a:r>
              <a:rPr lang="cs-CZ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inflace</a:t>
            </a:r>
          </a:p>
          <a:p>
            <a:pPr algn="just"/>
            <a:endParaRPr lang="cs-CZ" sz="2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České republice </a:t>
            </a:r>
            <a:r>
              <a:rPr lang="cs-CZ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ČNB jako </a:t>
            </a:r>
            <a:r>
              <a:rPr lang="cs-CZ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jediná organizace dohlíží na finanční sektor (Slovensko také) </a:t>
            </a:r>
            <a:r>
              <a:rPr lang="cs-CZ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jednotný </a:t>
            </a:r>
            <a:r>
              <a:rPr lang="cs-CZ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dohled a </a:t>
            </a:r>
            <a:r>
              <a:rPr lang="cs-CZ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včleněný,  </a:t>
            </a:r>
            <a:endParaRPr lang="cs-CZ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73815" y="304657"/>
            <a:ext cx="52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Regulace a dohled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04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DOHLED V MINULOSTI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55812" y="1533465"/>
            <a:ext cx="1028251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>
                <a:solidFill>
                  <a:srgbClr val="C00000"/>
                </a:solidFill>
              </a:rPr>
              <a:t>ČNB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400" dirty="0" smtClean="0">
                <a:solidFill>
                  <a:schemeClr val="tx2"/>
                </a:solidFill>
              </a:rPr>
              <a:t>banky a stavební spořitelny  </a:t>
            </a:r>
          </a:p>
          <a:p>
            <a:pPr algn="just"/>
            <a:r>
              <a:rPr lang="cs-CZ" sz="2400" b="1" dirty="0" smtClean="0">
                <a:solidFill>
                  <a:srgbClr val="C00000"/>
                </a:solidFill>
              </a:rPr>
              <a:t>MFČR</a:t>
            </a:r>
            <a:r>
              <a:rPr lang="cs-CZ" sz="2400" dirty="0" smtClean="0">
                <a:solidFill>
                  <a:schemeClr val="tx2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Ministerstvo financí ČR </a:t>
            </a:r>
            <a:r>
              <a:rPr lang="cs-CZ" sz="2400" dirty="0" smtClean="0">
                <a:solidFill>
                  <a:schemeClr val="tx2"/>
                </a:solidFill>
              </a:rPr>
              <a:t>pojišťovny a penzijní fondy </a:t>
            </a:r>
          </a:p>
          <a:p>
            <a:pPr algn="just"/>
            <a:r>
              <a:rPr lang="cs-CZ" sz="2400" b="1" dirty="0" smtClean="0">
                <a:solidFill>
                  <a:srgbClr val="C00000"/>
                </a:solidFill>
              </a:rPr>
              <a:t>UDDZ Ústav nad družstevními záložnami </a:t>
            </a:r>
            <a:r>
              <a:rPr lang="cs-CZ" sz="2400" dirty="0" smtClean="0">
                <a:solidFill>
                  <a:schemeClr val="tx2"/>
                </a:solidFill>
              </a:rPr>
              <a:t>– kampeličky (nejsou to banky), kdysi rozšířeny, jelikož nabízely za poměrně vysoké úroky byly oblíbené. U největší Českomoravská družstevní spořitelny měli klienti uloženo cca 300 milionů, nebyl nikdo odsouzen, šlo o špatná manažerská pochybení. Nicméně hovoří se o tom, že manažeři prováděli podvodné operace a spekulovalo se, že manažeři měli vyvést finance z podniku. Největší??? </a:t>
            </a:r>
            <a:r>
              <a:rPr lang="cs-CZ" sz="2400" b="1" dirty="0" smtClean="0">
                <a:solidFill>
                  <a:schemeClr val="tx2"/>
                </a:solidFill>
              </a:rPr>
              <a:t>(zjistěte) </a:t>
            </a:r>
            <a:r>
              <a:rPr lang="cs-CZ" sz="2400" dirty="0" smtClean="0">
                <a:solidFill>
                  <a:schemeClr val="tx2"/>
                </a:solidFill>
              </a:rPr>
              <a:t>Ostravská kampelička 1. Družstevní záložna v roce 1999: z 3,5 miliardy dostali klienti cca 252 milionů, neměla dostatek hotovosti, měla 25 tisíc klientů, pokud bychom přepočítali stejný poměr tak místo 140 000 Kč dostal klient 10 000 Kč. </a:t>
            </a:r>
          </a:p>
          <a:p>
            <a:pPr algn="just"/>
            <a:r>
              <a:rPr lang="cs-CZ" sz="2400" b="1" dirty="0" smtClean="0">
                <a:solidFill>
                  <a:srgbClr val="C00000"/>
                </a:solidFill>
              </a:rPr>
              <a:t>KCP komise pro cenné papíry – </a:t>
            </a:r>
            <a:r>
              <a:rPr lang="cs-CZ" sz="2400" dirty="0" smtClean="0">
                <a:solidFill>
                  <a:schemeClr val="tx2"/>
                </a:solidFill>
              </a:rPr>
              <a:t>ostatní, finanční trhy, kolektivní investovaní  </a:t>
            </a:r>
            <a:endParaRPr lang="cs-CZ" sz="2400" dirty="0">
              <a:solidFill>
                <a:schemeClr val="tx2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PRAVOMOCI ČNB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6518" y="1600200"/>
            <a:ext cx="11438964" cy="4572000"/>
          </a:xfrm>
        </p:spPr>
        <p:txBody>
          <a:bodyPr/>
          <a:lstStyle/>
          <a:p>
            <a:pPr algn="just"/>
            <a:r>
              <a:rPr lang="cs-CZ" sz="2400" b="1" dirty="0" smtClean="0">
                <a:solidFill>
                  <a:srgbClr val="C00000"/>
                </a:solidFill>
              </a:rPr>
              <a:t>Licencování</a:t>
            </a:r>
            <a:r>
              <a:rPr lang="cs-CZ" sz="2400" dirty="0" smtClean="0">
                <a:solidFill>
                  <a:srgbClr val="C00000"/>
                </a:solidFill>
              </a:rPr>
              <a:t> </a:t>
            </a:r>
            <a:r>
              <a:rPr lang="cs-CZ" sz="2400" dirty="0">
                <a:solidFill>
                  <a:schemeClr val="tx2"/>
                </a:solidFill>
              </a:rPr>
              <a:t>udělování licencí finančním institucím, povoluje zda </a:t>
            </a:r>
            <a:r>
              <a:rPr lang="cs-CZ" sz="2400" dirty="0" smtClean="0">
                <a:solidFill>
                  <a:schemeClr val="tx2"/>
                </a:solidFill>
              </a:rPr>
              <a:t>může </a:t>
            </a:r>
            <a:r>
              <a:rPr lang="cs-CZ" sz="2400" dirty="0">
                <a:solidFill>
                  <a:schemeClr val="tx2"/>
                </a:solidFill>
              </a:rPr>
              <a:t>vzniknou finanční instituce. </a:t>
            </a:r>
            <a:endParaRPr lang="cs-CZ" sz="2400" dirty="0" smtClean="0">
              <a:solidFill>
                <a:schemeClr val="tx2"/>
              </a:solidFill>
            </a:endParaRPr>
          </a:p>
          <a:p>
            <a:pPr marL="179388" indent="0" algn="just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Pokud již funguje banka v EU </a:t>
            </a:r>
            <a:r>
              <a:rPr lang="cs-CZ" sz="2400" dirty="0">
                <a:solidFill>
                  <a:schemeClr val="tx2"/>
                </a:solidFill>
              </a:rPr>
              <a:t>– Jednotný evropský </a:t>
            </a:r>
            <a:r>
              <a:rPr lang="cs-CZ" sz="2400" dirty="0" smtClean="0">
                <a:solidFill>
                  <a:schemeClr val="tx2"/>
                </a:solidFill>
              </a:rPr>
              <a:t>pas - jestliže </a:t>
            </a:r>
            <a:r>
              <a:rPr lang="cs-CZ" sz="2400" dirty="0">
                <a:solidFill>
                  <a:schemeClr val="tx2"/>
                </a:solidFill>
              </a:rPr>
              <a:t>chce některý </a:t>
            </a:r>
            <a:r>
              <a:rPr lang="cs-CZ" sz="2400" dirty="0" smtClean="0">
                <a:solidFill>
                  <a:schemeClr val="tx2"/>
                </a:solidFill>
              </a:rPr>
              <a:t>finanční institut </a:t>
            </a:r>
            <a:r>
              <a:rPr lang="cs-CZ" sz="2400" dirty="0">
                <a:solidFill>
                  <a:schemeClr val="tx2"/>
                </a:solidFill>
              </a:rPr>
              <a:t>z EU </a:t>
            </a:r>
            <a:r>
              <a:rPr lang="cs-CZ" sz="2400" dirty="0" smtClean="0">
                <a:solidFill>
                  <a:schemeClr val="tx2"/>
                </a:solidFill>
              </a:rPr>
              <a:t>založit </a:t>
            </a:r>
            <a:r>
              <a:rPr lang="cs-CZ" sz="2400" dirty="0">
                <a:solidFill>
                  <a:schemeClr val="tx2"/>
                </a:solidFill>
              </a:rPr>
              <a:t>pobočku nebo fungovat v ČR </a:t>
            </a:r>
            <a:r>
              <a:rPr lang="cs-CZ" sz="2400" dirty="0" smtClean="0">
                <a:solidFill>
                  <a:schemeClr val="tx2"/>
                </a:solidFill>
              </a:rPr>
              <a:t>jen úmysl ČNB </a:t>
            </a:r>
            <a:r>
              <a:rPr lang="cs-CZ" sz="2400" dirty="0">
                <a:solidFill>
                  <a:schemeClr val="tx2"/>
                </a:solidFill>
              </a:rPr>
              <a:t>oznámí. Pojišťovna z Italie oznámí </a:t>
            </a:r>
            <a:r>
              <a:rPr lang="cs-CZ" sz="2400" dirty="0" smtClean="0">
                <a:solidFill>
                  <a:schemeClr val="tx2"/>
                </a:solidFill>
              </a:rPr>
              <a:t>ČNB úmysl podnikat na českém finančním trhu </a:t>
            </a:r>
            <a:r>
              <a:rPr lang="cs-CZ" sz="2400" dirty="0">
                <a:solidFill>
                  <a:schemeClr val="tx2"/>
                </a:solidFill>
              </a:rPr>
              <a:t>a může podnikat, protože už </a:t>
            </a:r>
            <a:r>
              <a:rPr lang="cs-CZ" sz="2400" dirty="0" smtClean="0">
                <a:solidFill>
                  <a:schemeClr val="tx2"/>
                </a:solidFill>
              </a:rPr>
              <a:t>dostala </a:t>
            </a:r>
            <a:r>
              <a:rPr lang="cs-CZ" sz="2400" dirty="0">
                <a:solidFill>
                  <a:schemeClr val="tx2"/>
                </a:solidFill>
              </a:rPr>
              <a:t>v rámci EU licenci.  </a:t>
            </a:r>
          </a:p>
          <a:p>
            <a:pPr algn="just"/>
            <a:r>
              <a:rPr lang="cs-CZ" sz="2400" b="1" dirty="0">
                <a:solidFill>
                  <a:srgbClr val="C00000"/>
                </a:solidFill>
              </a:rPr>
              <a:t>Dohled na místě </a:t>
            </a:r>
            <a:r>
              <a:rPr lang="cs-CZ" sz="2400" dirty="0"/>
              <a:t>– </a:t>
            </a:r>
            <a:r>
              <a:rPr lang="cs-CZ" sz="2400" dirty="0">
                <a:solidFill>
                  <a:schemeClr val="tx2"/>
                </a:solidFill>
              </a:rPr>
              <a:t>fyzicky na místě, </a:t>
            </a:r>
            <a:r>
              <a:rPr lang="cs-CZ" sz="2400" b="1" dirty="0">
                <a:solidFill>
                  <a:srgbClr val="C00000"/>
                </a:solidFill>
              </a:rPr>
              <a:t>vzdálený</a:t>
            </a:r>
            <a:r>
              <a:rPr lang="cs-CZ" sz="2400" dirty="0">
                <a:solidFill>
                  <a:schemeClr val="tx2"/>
                </a:solidFill>
              </a:rPr>
              <a:t> – </a:t>
            </a:r>
            <a:r>
              <a:rPr lang="cs-CZ" sz="2400" dirty="0" smtClean="0">
                <a:solidFill>
                  <a:schemeClr val="tx2"/>
                </a:solidFill>
              </a:rPr>
              <a:t>dohledovaný, kdy pošle centrální bance informace</a:t>
            </a:r>
            <a:r>
              <a:rPr lang="cs-CZ" sz="2400" dirty="0">
                <a:solidFill>
                  <a:schemeClr val="tx2"/>
                </a:solidFill>
              </a:rPr>
              <a:t>, které si banka vyžádala. </a:t>
            </a:r>
          </a:p>
          <a:p>
            <a:pPr algn="just"/>
            <a:r>
              <a:rPr lang="cs-CZ" sz="2400" b="1" dirty="0">
                <a:solidFill>
                  <a:srgbClr val="C00000"/>
                </a:solidFill>
              </a:rPr>
              <a:t>Sankcionování</a:t>
            </a:r>
            <a:r>
              <a:rPr lang="cs-CZ" sz="2400" dirty="0"/>
              <a:t> – </a:t>
            </a:r>
            <a:r>
              <a:rPr lang="cs-CZ" sz="2400" dirty="0">
                <a:solidFill>
                  <a:schemeClr val="tx2"/>
                </a:solidFill>
              </a:rPr>
              <a:t>pokuty, penále a popřípadě </a:t>
            </a:r>
            <a:r>
              <a:rPr lang="cs-CZ" sz="2400" dirty="0" smtClean="0">
                <a:solidFill>
                  <a:schemeClr val="tx2"/>
                </a:solidFill>
              </a:rPr>
              <a:t>odejmutí licence, </a:t>
            </a:r>
            <a:r>
              <a:rPr lang="cs-CZ" sz="2400" dirty="0">
                <a:solidFill>
                  <a:schemeClr val="tx2"/>
                </a:solidFill>
              </a:rPr>
              <a:t>pokud ohrožuje stabilitu, klienty </a:t>
            </a:r>
          </a:p>
          <a:p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279654" y="2111750"/>
            <a:ext cx="3610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>
                <a:solidFill>
                  <a:srgbClr val="C00000"/>
                </a:solidFill>
              </a:rPr>
              <a:t>PENÍZE</a:t>
            </a:r>
            <a:endParaRPr lang="cs-CZ" sz="6000" b="1" dirty="0">
              <a:solidFill>
                <a:srgbClr val="C00000"/>
              </a:solidFill>
            </a:endParaRPr>
          </a:p>
        </p:txBody>
      </p:sp>
      <p:pic>
        <p:nvPicPr>
          <p:cNvPr id="3" name="Obrázek 2" descr="Tools of Finance | Boundless Economic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D4"/>
              </a:clrFrom>
              <a:clrTo>
                <a:srgbClr val="FFFDD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7" y="521368"/>
            <a:ext cx="5058598" cy="4610935"/>
          </a:xfrm>
          <a:prstGeom prst="rect">
            <a:avLst/>
          </a:prstGeom>
        </p:spPr>
      </p:pic>
      <p:sp>
        <p:nvSpPr>
          <p:cNvPr id="4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022" y="3554362"/>
            <a:ext cx="4786578" cy="2357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CO JSOU PENÍZE????   Kolik jich chceme mít??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Verš z Bible … „</a:t>
            </a:r>
            <a:r>
              <a:rPr 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Láska k penězům je kořen veškerého zla</a:t>
            </a:r>
            <a:r>
              <a:rPr lang="cs-CZ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když pozměníme „peníze jsou kořenem všeho zla“ což může a nemusí být pravda a spíše 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Ohnisko hospodářské krize</a:t>
            </a: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bylo v hamižnosti, manažeři </a:t>
            </a: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 a finančních institucí se </a:t>
            </a:r>
            <a:r>
              <a:rPr lang="cs-CZ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vrhali do rizikových aktivit, omámeni  vysokými bonusy za dobré výsledky, které dostávali např. k 31.12, 30. 6. 31. 5.  čtvrtletí pololetí  za nejlepší výsledky. Aby dosáhli (v řádech miliard dolaru) „oněch úžasných“ výsledků prováděli nesmyslné transakce. </a:t>
            </a:r>
          </a:p>
          <a:p>
            <a:pPr marL="0" indent="0" algn="ctr">
              <a:buNone/>
            </a:pPr>
            <a:r>
              <a:rPr lang="cs-CZ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Peníze jsou již několik století klíčovým prvkem finančního systému </a:t>
            </a:r>
            <a:endParaRPr lang="cs-CZ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4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71900" y="74597"/>
            <a:ext cx="9980682" cy="1096962"/>
          </a:xfrm>
        </p:spPr>
        <p:txBody>
          <a:bodyPr>
            <a:normAutofit/>
          </a:bodyPr>
          <a:lstStyle/>
          <a:p>
            <a:pPr lvl="1"/>
            <a:r>
              <a:rPr lang="cs-CZ" sz="3200" b="1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FUNKCE</a:t>
            </a:r>
            <a:r>
              <a:rPr lang="cs-CZ" sz="3200" dirty="0" smtClean="0"/>
              <a:t> </a:t>
            </a:r>
            <a:r>
              <a:rPr lang="cs-CZ" sz="3200" b="1" kern="1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PENĚZ</a:t>
            </a:r>
            <a:r>
              <a:rPr lang="cs-CZ" sz="3200" b="1" dirty="0" smtClean="0"/>
              <a:t>  </a:t>
            </a:r>
            <a:endParaRPr lang="cs-CZ" sz="3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63880" y="1643896"/>
            <a:ext cx="112623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cs-CZ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Prostředky </a:t>
            </a: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směny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jsou podstatou peněžní ekonomiky, slouží 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 </a:t>
            </a:r>
            <a:r>
              <a:rPr lang="cs-C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směnu → když 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 něco chceme koupit, měníme zboží, služby za peníze, které 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jsou </a:t>
            </a: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akceptované</a:t>
            </a:r>
            <a:r>
              <a:rPr lang="cs-C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Směna je díky </a:t>
            </a:r>
            <a:r>
              <a:rPr lang="cs-C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peněz 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ulehčena, nemusíme smlouvat.   </a:t>
            </a:r>
          </a:p>
          <a:p>
            <a:pPr algn="just">
              <a:spcAft>
                <a:spcPts val="600"/>
              </a:spcAft>
            </a:pP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Účetní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funkce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 peněžních jednotkách máme 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danou hodnotu pomocí </a:t>
            </a: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peněz je určena hodnota 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promítá se do 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účetnictví </a:t>
            </a:r>
          </a:p>
          <a:p>
            <a:pPr algn="just">
              <a:spcAft>
                <a:spcPts val="535"/>
              </a:spcAft>
            </a:pPr>
            <a:r>
              <a:rPr lang="cs-CZ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Uchovatel hodnoty 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jedna z forem </a:t>
            </a: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aktiv, jsou 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nejlikvidnější </a:t>
            </a:r>
            <a:r>
              <a:rPr lang="cs-C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schopnost uhradit </a:t>
            </a:r>
            <a:r>
              <a:rPr lang="cs-C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závazky. </a:t>
            </a:r>
            <a:endParaRPr lang="cs-CZ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VÝVOJ PENĚZ   </a:t>
            </a:r>
            <a:endParaRPr lang="cs-CZ" sz="3600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420872"/>
            <a:ext cx="116890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BARTER - KOMODITNÍ </a:t>
            </a:r>
            <a:r>
              <a:rPr lang="cs-CZ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PENÍZE </a:t>
            </a:r>
            <a:r>
              <a:rPr lang="cs-CZ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cs-CZ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zbožové </a:t>
            </a:r>
            <a:r>
              <a:rPr lang="cs-CZ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peníze,</a:t>
            </a:r>
            <a:r>
              <a:rPr lang="cs-CZ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lastury, sloní kly. např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Májové kakaové boby (peníze musí byt obrazem bohatství země), </a:t>
            </a:r>
            <a:r>
              <a:rPr lang="cs-CZ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Platilo 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 solí, často byly zbožovými penězi zvířata – krávy, koně, Keltové – </a:t>
            </a:r>
            <a:r>
              <a:rPr lang="cs-CZ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kamínky,  </a:t>
            </a:r>
            <a:r>
              <a:rPr lang="cs-CZ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Slované – šátečky barevné látkové. </a:t>
            </a:r>
            <a:r>
              <a:rPr lang="cs-CZ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Dobytek byl jako peníze nejstarším platidlem a ještě v polovina  20 století byl v Africe používán pro směnu. </a:t>
            </a:r>
          </a:p>
          <a:p>
            <a:pPr algn="just"/>
            <a:endParaRPr lang="cs-CZ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cs-CZ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Ibrahim Jakub </a:t>
            </a:r>
            <a:r>
              <a:rPr lang="cs-CZ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cca 995 – plátno (české země)</a:t>
            </a:r>
          </a:p>
          <a:p>
            <a:pPr algn="just"/>
            <a:endParaRPr lang="cs-CZ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Kairu</a:t>
            </a:r>
            <a:r>
              <a:rPr lang="cs-CZ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- 7 století př. n. l (Asie, Indie, Afrika)  </a:t>
            </a:r>
          </a:p>
          <a:p>
            <a:pPr algn="just"/>
            <a:endParaRPr lang="cs-CZ" sz="2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cs-CZ" sz="2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170" y="2915281"/>
            <a:ext cx="2415340" cy="24153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503" y="3646704"/>
            <a:ext cx="1592194" cy="125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Historie peněz 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09335" y="1505363"/>
            <a:ext cx="109206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DRAHÉ KOVY PLNOHODNOTNÉ PENÍZE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jsou trvanlivé (nekazí se, sůl se roztopilo, kráva zdechla…), velká hodnota transformována do malého množství (100 krav x 1000 Kč). Jsou trvanlivé, dají se dělit (krávu nerozdělíte) </a:t>
            </a:r>
            <a:endParaRPr lang="cs-CZ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cs-CZ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První kovové mince – standardizované kovové kousky – počítání  </a:t>
            </a:r>
            <a:endParaRPr lang="cs-CZ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cs-CZ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Kovové peníze – kapky </a:t>
            </a:r>
            <a:r>
              <a:rPr lang="cs-CZ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elektry </a:t>
            </a:r>
            <a:r>
              <a:rPr 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(slitky) 7 století př. n. l. - </a:t>
            </a:r>
            <a:r>
              <a:rPr lang="cs-CZ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STARTÉRY </a:t>
            </a:r>
          </a:p>
          <a:p>
            <a:pPr algn="just"/>
            <a:endParaRPr lang="cs-CZ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První váhové jednotky peso, libra </a:t>
            </a:r>
          </a:p>
          <a:p>
            <a:pPr algn="just"/>
            <a:endParaRPr lang="cs-CZ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484" y="4680284"/>
            <a:ext cx="3826043" cy="19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Vznik peněz v českých zemích – významné milníky 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3137" y="1299411"/>
            <a:ext cx="11478125" cy="4872789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995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b="1" dirty="0" smtClean="0">
                <a:solidFill>
                  <a:schemeClr val="tx2"/>
                </a:solidFill>
              </a:rPr>
              <a:t>– 11 století 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cs-CZ" dirty="0" smtClean="0">
                <a:solidFill>
                  <a:schemeClr val="tx2"/>
                </a:solidFill>
              </a:rPr>
              <a:t>denáry – Přemyslovci a Slavníkovci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1210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cs-CZ" dirty="0" smtClean="0">
                <a:solidFill>
                  <a:schemeClr val="tx2"/>
                </a:solidFill>
              </a:rPr>
              <a:t> brakteáty – Otakar Přemysl I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1300 – 1547 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cs-CZ" dirty="0" smtClean="0">
                <a:solidFill>
                  <a:schemeClr val="tx2"/>
                </a:solidFill>
              </a:rPr>
              <a:t>pražské groše – Václav II  syn Přemysla Otakara II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1519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jáchymovský tolar -&gt; </a:t>
            </a:r>
            <a:r>
              <a:rPr lang="cs-CZ" dirty="0" smtClean="0">
                <a:solidFill>
                  <a:schemeClr val="tx2"/>
                </a:solidFill>
              </a:rPr>
              <a:t>Šlikové (Praha, Kutná Hora), první editoři peněz mimo knížecí rod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1561 do roku 1892 </a:t>
            </a:r>
            <a:r>
              <a:rPr lang="cs-CZ" dirty="0" smtClean="0">
                <a:solidFill>
                  <a:schemeClr val="tx2"/>
                </a:solidFill>
              </a:rPr>
              <a:t>střídaly krejcary s groši. </a:t>
            </a:r>
            <a:r>
              <a:rPr lang="cs-CZ" dirty="0" err="1" smtClean="0">
                <a:solidFill>
                  <a:schemeClr val="tx2"/>
                </a:solidFill>
              </a:rPr>
              <a:t>zlatkyami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1892 </a:t>
            </a:r>
            <a:r>
              <a:rPr lang="cs-CZ" dirty="0" smtClean="0">
                <a:solidFill>
                  <a:schemeClr val="tx2"/>
                </a:solidFill>
              </a:rPr>
              <a:t>– koruna//korunová měna  (1:2), 0,6 gramu zlata 1 koruna = 100 haléřů (kde se vzal název haléř?), existuje však až 10 typů peněz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1762 </a:t>
            </a:r>
            <a:r>
              <a:rPr lang="cs-CZ" dirty="0" smtClean="0">
                <a:solidFill>
                  <a:schemeClr val="tx2"/>
                </a:solidFill>
              </a:rPr>
              <a:t>– Marie Terezie – bankocedule, vznik banky ve Vídni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1918 </a:t>
            </a:r>
            <a:r>
              <a:rPr lang="cs-CZ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1919 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směna rakouskou uherské koruny a československé státovka  1:1</a:t>
            </a:r>
          </a:p>
          <a:p>
            <a:r>
              <a:rPr lang="cs-CZ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1920 BÚ PŘ MF  1926 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Národní banka Československa </a:t>
            </a:r>
            <a:r>
              <a:rPr lang="pl-PL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pl-PL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1939 </a:t>
            </a:r>
            <a:r>
              <a:rPr lang="pl-PL" dirty="0" smtClean="0">
                <a:solidFill>
                  <a:schemeClr val="tx2"/>
                </a:solidFill>
                <a:sym typeface="Wingdings" panose="05000000000000000000" pitchFamily="2" charset="2"/>
              </a:rPr>
              <a:t>Národní </a:t>
            </a:r>
            <a:r>
              <a:rPr lang="pl-PL" dirty="0">
                <a:solidFill>
                  <a:schemeClr val="tx2"/>
                </a:solidFill>
                <a:sym typeface="Wingdings" panose="05000000000000000000" pitchFamily="2" charset="2"/>
              </a:rPr>
              <a:t>banku pro Čechy a Moravu. 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1945 – 1950  CB ĆSR</a:t>
            </a:r>
          </a:p>
          <a:p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1940 – říšská marka  - válečné období </a:t>
            </a:r>
          </a:p>
          <a:p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Po 1945  protektorátní</a:t>
            </a:r>
            <a:r>
              <a:rPr lang="cs-CZ" dirty="0">
                <a:solidFill>
                  <a:schemeClr val="tx2"/>
                </a:solidFill>
                <a:sym typeface="Wingdings" panose="05000000000000000000" pitchFamily="2" charset="2"/>
              </a:rPr>
              <a:t>, předválečná, slovenská, maďarská, říšskoněmecká a 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měn spojeneckých vojsk </a:t>
            </a:r>
          </a:p>
          <a:p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1. 11. 1945 – jednotná československá měna </a:t>
            </a:r>
          </a:p>
          <a:p>
            <a:r>
              <a:rPr lang="cs-CZ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1953 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– měnová reforma a </a:t>
            </a:r>
            <a:r>
              <a:rPr lang="cs-CZ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1993 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– rozdělení Slováků a Čechů přineslo změny  </a:t>
            </a:r>
            <a:endParaRPr lang="cs-CZ" dirty="0" smtClean="0">
              <a:solidFill>
                <a:schemeClr val="accent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96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FINANČNÍ MANAGEMENT I (LA055)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197214" y="106680"/>
            <a:ext cx="1203960" cy="914401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94756" y="1420872"/>
            <a:ext cx="10790826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systém a peníze 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Struktura úrokových sazeb  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Časová hodnota peněz  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Dlužnické cenné papíry  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Vlastnické cenné papíry  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Základy financí podniku  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financování podniku  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Jednoduchá budoucí a současná hodnota investice  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Speciální formy hotovostních toků  </a:t>
            </a:r>
          </a:p>
          <a:p>
            <a:pPr marL="342900" lvl="0" indent="-342900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hodnocení investic podniku  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5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VÝVOJ PENĚZ 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42902" y="1311453"/>
            <a:ext cx="1054673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Plnohodnotné a neplnohodnotné peníze </a:t>
            </a:r>
          </a:p>
          <a:p>
            <a:pPr algn="just"/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Výhody </a:t>
            </a:r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mít neplnohodnotné peníze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Nemusím mít zlaté kovy, jsou levnější, je velký rozdíl mezi nominální hodnotou a výrobními náklady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Neexistuje motivace znehodnocovat peníze, do zlata přimíchávali nehodnotné kovy a výrobní náklady tak snižovali – kousání mincí</a:t>
            </a:r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Nabídka není spojena s komoditou (zlatem), banka byla limitována pustit peníze které nebyly kryty zlatem, na jednu stranu výhoda, ale taky se může banka zbláznit a tisknout zbytečně velké množství a způsobí inflaci - ekonomické subjekty budou mít sice nominálně více, ale reálně stejně nebo méně. </a:t>
            </a:r>
            <a:endParaRPr lang="cs-CZ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DEPOZITNÍ  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platba kartou, elektronické peněženky</a:t>
            </a:r>
          </a:p>
          <a:p>
            <a:pPr algn="just"/>
            <a:endParaRPr lang="cs-CZ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ELEKTRONICKÉ </a:t>
            </a: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PENÍZE 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KRYPTOMĚNA 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Jedná se o novou formu peněz, jsou to elektronické peníze. V České republice nejde o peněžní prostředky ale je považována za věc. V Austrálii otevřeli 30 podniků pro rozvoj cestovního </a:t>
            </a:r>
            <a:r>
              <a:rPr lang="cs-CZ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ruchu; Podniky</a:t>
            </a:r>
            <a:r>
              <a:rPr lang="cs-CZ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kde se dá platit kryptoměnou, a to nejen z důvodů marketingu, ale i výnosy z bitcoinu byly na vrcholu začátkem roku 2018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7262981" y="156228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Ústav lázeňství, gastronomie a turismu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11" y="100223"/>
            <a:ext cx="1207113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3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KRYPTOMĚNA</a:t>
            </a:r>
            <a:endParaRPr lang="cs-CZ" sz="2400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97364" y="1420872"/>
            <a:ext cx="10288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Nejznámější a nejstarší kryptoměnou</a:t>
            </a:r>
            <a:r>
              <a:rPr lang="cs-CZ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je Bitcoin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 současnosti existuje 1380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kryptoměn, v tabulce jsou uvedeny ty jenž mají kapitalizaci nad 50 mil. dolarů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r="20339" b="5405"/>
          <a:stretch/>
        </p:blipFill>
        <p:spPr>
          <a:xfrm>
            <a:off x="1417320" y="2086512"/>
            <a:ext cx="8595359" cy="4529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8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PENÍZE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514" y="1600200"/>
            <a:ext cx="10564586" cy="4572000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600"/>
              </a:spcAft>
            </a:pPr>
            <a:r>
              <a:rPr lang="cs-CZ" sz="2800" b="1" i="1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Peněžní zásoba jsou peníze </a:t>
            </a:r>
            <a:endParaRPr lang="cs-CZ" sz="2800" b="1" i="1" cap="small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 </a:t>
            </a: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oběhu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- peníze v peněžence</a:t>
            </a:r>
          </a:p>
          <a:p>
            <a:pPr algn="just" fontAlgn="base">
              <a:lnSpc>
                <a:spcPct val="107000"/>
              </a:lnSpc>
              <a:buClr>
                <a:srgbClr val="000000"/>
              </a:buClr>
              <a:buSzPct val="64000"/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sz="2400" b="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účtech 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dostaneme </a:t>
            </a: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k 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 snadno - vytáhnu </a:t>
            </a: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kartu v obchodu a můžu 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dát  peněžní částku hned </a:t>
            </a: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oběhu </a:t>
            </a:r>
          </a:p>
          <a:p>
            <a:pPr lvl="0" algn="just" fontAlgn="base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sz="2400" b="1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ermínované vklady 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sice je přístup k penězům horší, ale </a:t>
            </a: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jsou v oběhu </a:t>
            </a:r>
          </a:p>
          <a:p>
            <a:pPr lvl="0" algn="just" fontAlgn="base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cs-CZ" sz="2400" b="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sz="2400" b="1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eníze </a:t>
            </a:r>
            <a:r>
              <a:rPr lang="cs-CZ" sz="2400" b="1" dirty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cs-CZ" sz="2400" b="1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fondech, podílových listech 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musíme zajít do institutu a říct, že je chceme prodat a ti nám peníze pošlou do určitých dnů – jsou v oběhu</a:t>
            </a:r>
          </a:p>
          <a:p>
            <a:pPr lvl="0" algn="just" fontAlgn="base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bance- </a:t>
            </a: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banka 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poskytuje </a:t>
            </a: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úvěr,  všechno jsou </a:t>
            </a:r>
            <a:r>
              <a:rPr lang="cs-CZ" sz="2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peníze v </a:t>
            </a:r>
            <a:r>
              <a:rPr lang="cs-CZ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oběhu, jen mají různou likviditu </a:t>
            </a:r>
            <a:endParaRPr lang="cs-CZ" sz="2400" dirty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endParaRPr lang="cs-CZ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LIKVIDITA  SCHOPNOST UHRADIT KRÁTKODOBÉ ZÁVAZKY</a:t>
            </a:r>
          </a:p>
          <a:p>
            <a:pPr lvl="0" algn="ctr" fontAlgn="base">
              <a:buClr>
                <a:srgbClr val="000000"/>
              </a:buClr>
              <a:buSzPts val="1200"/>
              <a:buFont typeface="Wingdings" panose="05000000000000000000" pitchFamily="2" charset="2"/>
              <a:buChar char="q"/>
            </a:pPr>
            <a:r>
              <a:rPr lang="cs-CZ" sz="2400" b="1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Vyjadřují se pomocí agregátu </a:t>
            </a:r>
            <a:endParaRPr lang="cs-CZ" sz="2400" b="1" dirty="0">
              <a:solidFill>
                <a:srgbClr val="C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7" y="68138"/>
            <a:ext cx="1207113" cy="914479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7228959" y="227658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</a:rPr>
              <a:t>PENĚŽNÍ AGREGÁTY</a:t>
            </a:r>
            <a:endParaRPr lang="cs-CZ" sz="3200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6957" y="1594531"/>
            <a:ext cx="11892643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5"/>
              </a:spcAft>
            </a:pPr>
            <a:r>
              <a:rPr lang="cs-CZ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Monetary</a:t>
            </a:r>
            <a:r>
              <a:rPr lang="cs-CZ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many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cs-C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ozdělení 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peněz na základě 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likvidity.</a:t>
            </a:r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405"/>
              </a:spcAft>
            </a:pPr>
            <a:endParaRPr lang="cs-CZ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405"/>
              </a:spcAft>
            </a:pP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Čím jsou 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likvidnější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tím je 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menší číslo agregátu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čím jsou 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méně likvidní 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tím 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 vyšší číslo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agregátu</a:t>
            </a:r>
            <a:r>
              <a:rPr lang="cs-CZ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cs-CZ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405"/>
              </a:spcAft>
            </a:pPr>
            <a:r>
              <a:rPr lang="cs-CZ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PROČ MĚŘIT MNOŽSTVÍ PENĚŽ V OBĚHU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cs-CZ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 základě množství peněz lze vyvodit </a:t>
            </a: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inflaci</a:t>
            </a:r>
          </a:p>
          <a:p>
            <a:pPr algn="ctr">
              <a:spcAft>
                <a:spcPts val="405"/>
              </a:spcAft>
            </a:pPr>
            <a:r>
              <a:rPr lang="cs-CZ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Vývoj inflace </a:t>
            </a:r>
            <a:r>
              <a:rPr lang="cs-CZ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vývoj cen v ekonomice </a:t>
            </a:r>
          </a:p>
          <a:p>
            <a:pPr algn="ctr">
              <a:spcAft>
                <a:spcPts val="405"/>
              </a:spcAft>
            </a:pPr>
            <a:endParaRPr lang="cs-CZ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405"/>
              </a:spcAft>
            </a:pPr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VÍCE peněz </a:t>
            </a:r>
            <a:r>
              <a:rPr lang="cs-CZ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 ekonomice </a:t>
            </a:r>
            <a:r>
              <a:rPr lang="cs-CZ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RŮST CEN - INFLACE</a:t>
            </a:r>
          </a:p>
          <a:p>
            <a:pPr algn="ctr">
              <a:spcAft>
                <a:spcPts val="0"/>
              </a:spcAft>
            </a:pPr>
            <a:endParaRPr lang="cs-CZ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cs-CZ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ČESKÁ NÁRODNÍ BANKA – STATISTIKY - ARAD</a:t>
            </a:r>
          </a:p>
        </p:txBody>
      </p:sp>
    </p:spTree>
    <p:extLst>
      <p:ext uri="{BB962C8B-B14F-4D97-AF65-F5344CB8AC3E}">
        <p14:creationId xmlns:p14="http://schemas.microsoft.com/office/powerpoint/2010/main" val="11896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0140" y="198120"/>
            <a:ext cx="9980682" cy="138684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197214" y="91440"/>
            <a:ext cx="1203960" cy="914401"/>
          </a:xfrm>
          <a:prstGeom prst="rect">
            <a:avLst/>
          </a:prstGeom>
        </p:spPr>
      </p:pic>
      <p:sp>
        <p:nvSpPr>
          <p:cNvPr id="4" name="Podnadpis 2"/>
          <p:cNvSpPr txBox="1">
            <a:spLocks/>
          </p:cNvSpPr>
          <p:nvPr/>
        </p:nvSpPr>
        <p:spPr>
          <a:xfrm>
            <a:off x="7405422" y="10668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4585"/>
              </p:ext>
            </p:extLst>
          </p:nvPr>
        </p:nvGraphicFramePr>
        <p:xfrm>
          <a:off x="403561" y="1532965"/>
          <a:ext cx="11429851" cy="5300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3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1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M0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2"/>
                          </a:solidFill>
                          <a:effectLst/>
                        </a:rPr>
                        <a:t>Peníze a bankovky </a:t>
                      </a:r>
                      <a:endParaRPr lang="cs-CZ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9110" algn="ctr"/>
                          <a:tab pos="910590" algn="ctr"/>
                          <a:tab pos="1475740" algn="ctr"/>
                          <a:tab pos="2080895" algn="r"/>
                        </a:tabLst>
                      </a:pPr>
                      <a:r>
                        <a:rPr lang="cs-CZ" sz="1800" b="0" dirty="0">
                          <a:solidFill>
                            <a:schemeClr val="tx2"/>
                          </a:solidFill>
                          <a:effectLst/>
                        </a:rPr>
                        <a:t>Peníze 	a 	bankovky 	peníze, 	které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2"/>
                          </a:solidFill>
                          <a:effectLst/>
                        </a:rPr>
                        <a:t>vypustila centrální banky </a:t>
                      </a:r>
                      <a:endParaRPr lang="cs-CZ" sz="1800" b="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7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M1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M0 +vklady na </a:t>
                      </a:r>
                      <a:r>
                        <a:rPr lang="cs-CZ" sz="1800" dirty="0" smtClean="0">
                          <a:effectLst/>
                        </a:rPr>
                        <a:t>požádání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Peníze, bankovky, vklady na požádání, vklady na viděnou vklady na běžných účtech, jsou k okamžitému použití, platím v obchodě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922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M2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270" marR="387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M1+vklady v cizích měnách a termínované vklady (kvazi peníze, skoro peníze, není to hotovost, ale není to vzdálené)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/>
                </a:tc>
                <a:tc>
                  <a:txBody>
                    <a:bodyPr/>
                    <a:lstStyle/>
                    <a:p>
                      <a:pPr marR="3683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Peníze, bankovky, vklady na termínované – časová překážka, vklady v cizích měnách – měnová překážky, trvá směna horší dostupnost než běžné peníze, musíte změnit peníze 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26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M3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M2+OSTATNÍ ÚROČENÁ AKTIVA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7465" algn="just">
                        <a:lnSpc>
                          <a:spcPct val="109000"/>
                        </a:lnSpc>
                        <a:spcAft>
                          <a:spcPts val="260"/>
                        </a:spcAft>
                      </a:pPr>
                      <a:r>
                        <a:rPr lang="cs-CZ" sz="1800" dirty="0">
                          <a:effectLst/>
                        </a:rPr>
                        <a:t>Peníze, bankovky, vklady na požádání, vklady v cizích měnách a ostatní úročená aktiva, tady si můžete představit už všechno penzijní </a:t>
                      </a:r>
                      <a:r>
                        <a:rPr lang="cs-CZ" sz="1800" dirty="0" smtClean="0">
                          <a:effectLst/>
                        </a:rPr>
                        <a:t>připojištění</a:t>
                      </a:r>
                      <a:r>
                        <a:rPr lang="cs-CZ" sz="1800" dirty="0">
                          <a:effectLst/>
                        </a:rPr>
                        <a:t>, podílové fondy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0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M1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úzká </a:t>
                      </a:r>
                      <a:r>
                        <a:rPr lang="cs-CZ" sz="1800" dirty="0">
                          <a:effectLst/>
                        </a:rPr>
                        <a:t>definice peněz narrow money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úzké peníze </a:t>
                      </a:r>
                      <a:endParaRPr lang="cs-CZ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M2 A M3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širší definice peněz broad money (</a:t>
                      </a:r>
                      <a:r>
                        <a:rPr lang="cs-CZ" sz="1800" dirty="0" err="1">
                          <a:effectLst/>
                        </a:rPr>
                        <a:t>broud</a:t>
                      </a:r>
                      <a:r>
                        <a:rPr lang="cs-CZ" sz="1800" dirty="0">
                          <a:effectLst/>
                        </a:rPr>
                        <a:t>)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široké peníze </a:t>
                      </a:r>
                      <a:endParaRPr lang="cs-CZ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31750" marT="171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33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 smtClean="0">
                <a:solidFill>
                  <a:srgbClr val="C00000"/>
                </a:solidFill>
              </a:rPr>
              <a:t>MĚNOVÁ BÁZE (B)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477" y="1600200"/>
            <a:ext cx="11857703" cy="5257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alt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Měnová báze (B)</a:t>
            </a:r>
          </a:p>
          <a:p>
            <a:pPr lvl="1" algn="just"/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vyjadřuje vztahy centrální banky vůči ostatním sektorům v ekonomice</a:t>
            </a:r>
          </a:p>
          <a:p>
            <a:pPr lvl="1" algn="just"/>
            <a:r>
              <a:rPr lang="cs-CZ" alt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Měnová báze je vymezena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úžeji než peněžní zásoba</a:t>
            </a:r>
          </a:p>
          <a:p>
            <a:pPr lvl="1" algn="just"/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zahrnuje položky na něž má </a:t>
            </a:r>
            <a:r>
              <a:rPr lang="cs-CZ" altLang="cs-CZ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centrální banka </a:t>
            </a:r>
            <a:r>
              <a:rPr lang="cs-CZ" alt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větší vliv</a:t>
            </a:r>
          </a:p>
          <a:p>
            <a:pPr lvl="1" algn="just">
              <a:buNone/>
            </a:pPr>
            <a:endParaRPr lang="cs-CZ" altLang="cs-CZ" dirty="0"/>
          </a:p>
          <a:p>
            <a:pPr algn="just">
              <a:buNone/>
            </a:pPr>
            <a:r>
              <a:rPr lang="cs-CZ" altLang="cs-CZ" sz="1600" b="1" dirty="0"/>
              <a:t>				</a:t>
            </a:r>
            <a:r>
              <a:rPr lang="cs-CZ" altLang="cs-CZ" sz="1600" b="1" dirty="0" smtClean="0"/>
              <a:t>                                                   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 + 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algn="ctr">
              <a:buNone/>
            </a:pP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pl-PL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pl-PL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B </a:t>
            </a:r>
            <a:r>
              <a:rPr lang="pl-PL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B</a:t>
            </a:r>
            <a:r>
              <a:rPr lang="pl-PL" altLang="cs-CZ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l-PL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pl-PL" altLang="cs-CZ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just">
              <a:buNone/>
            </a:pPr>
            <a:endParaRPr lang="pl-PL" altLang="cs-CZ" sz="1600" b="1" baseline="-25000" dirty="0"/>
          </a:p>
          <a:p>
            <a:pPr marL="457200" lvl="1" indent="0" algn="just">
              <a:buNone/>
            </a:pPr>
            <a:r>
              <a:rPr lang="cs-CZ" altLang="cs-C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Kde : </a:t>
            </a:r>
          </a:p>
          <a:p>
            <a:pPr marL="457200" lvl="1" indent="0" algn="just">
              <a:buNone/>
            </a:pPr>
            <a:r>
              <a:rPr lang="cs-CZ" altLang="cs-C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cs-CZ" altLang="cs-CZ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oběživo </a:t>
            </a:r>
            <a:r>
              <a:rPr lang="cs-CZ" alt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oběhu</a:t>
            </a:r>
          </a:p>
          <a:p>
            <a:pPr marL="457200" lvl="1" indent="0" algn="just">
              <a:buNone/>
            </a:pPr>
            <a:r>
              <a:rPr lang="cs-CZ" altLang="cs-CZ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8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nevypůjčená měnová báze - kontroluje ji centrální banka operacemi na volném trhu</a:t>
            </a:r>
          </a:p>
          <a:p>
            <a:pPr marL="457200" lvl="1" indent="0" algn="just">
              <a:buNone/>
            </a:pPr>
            <a:r>
              <a:rPr lang="cs-CZ" altLang="cs-CZ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altLang="cs-CZ" sz="2800" b="1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vypůjčená měnová báze - diskontní úvěry – kontroluje je centrální banka nepřímo změnami diskontních </a:t>
            </a:r>
            <a:r>
              <a:rPr lang="cs-CZ" altLang="cs-C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sazeb</a:t>
            </a:r>
          </a:p>
          <a:p>
            <a:pPr marL="457200" lvl="1" indent="0" algn="just">
              <a:buNone/>
            </a:pPr>
            <a:r>
              <a:rPr lang="cs-CZ" altLang="cs-C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cs-CZ" altLang="cs-CZ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bankovní rezervy</a:t>
            </a:r>
          </a:p>
          <a:p>
            <a:pPr lvl="1" algn="just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118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PENĚŽNÍ MULTIPLIKÁTOR </a:t>
            </a:r>
            <a:endParaRPr lang="cs-CZ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13170" y="1393723"/>
                <a:ext cx="10915035" cy="4572000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ct val="0"/>
                  </a:spcBef>
                  <a:defRPr/>
                </a:pPr>
                <a:r>
                  <a:rPr lang="cs-CZ" altLang="cs-CZ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Vztah mezi peněžní zásobou ( zkratka M) a měnovou bází ( zkratka B)</a:t>
                </a:r>
              </a:p>
              <a:p>
                <a:pPr algn="just">
                  <a:defRPr/>
                </a:pP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defRPr/>
                </a:pPr>
                <a:r>
                  <a:rPr lang="cs-CZ" sz="28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Peněžní multiplikátor je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tím </a:t>
                </a:r>
                <a:r>
                  <a:rPr lang="cs-CZ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větší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cs-CZ" sz="28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čím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menší je míra bankovních rezerv </a:t>
                </a:r>
                <a:r>
                  <a:rPr lang="cs-CZ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cs-CZ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čím </a:t>
                </a:r>
                <a:r>
                  <a:rPr lang="cs-CZ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menší podíl peněz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sz="28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lidé a ekonomické sub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jekty </a:t>
                </a:r>
                <a:r>
                  <a:rPr lang="cs-CZ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drží jako oběživo</a:t>
                </a:r>
                <a:r>
                  <a:rPr 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defRPr/>
                </a:pPr>
                <a:endParaRPr lang="cs-CZ" alt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defRPr/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průměrný  </a:t>
                </a:r>
                <a:r>
                  <a:rPr lang="cs-CZ" altLang="cs-CZ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multiplikátor (m) a mezní peněžní multiplikátor (m*) </a:t>
                </a:r>
                <a:endParaRPr lang="cs-CZ" alt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>
                  <a:buNone/>
                  <a:defRPr/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cs-CZ" altLang="cs-CZ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altLang="cs-CZ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cs-CZ" altLang="cs-CZ" sz="2800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cs-CZ" altLang="cs-CZ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altLang="cs-CZ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cs-CZ" altLang="cs-CZ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cs-CZ" altLang="cs-CZ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cs-CZ" altLang="cs-CZ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alt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altLang="cs-CZ" sz="28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cs-CZ" altLang="cs-CZ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cs-CZ" altLang="cs-CZ" sz="2800" i="1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cs-CZ" alt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buNone/>
                  <a:defRPr/>
                </a:pPr>
                <a:r>
                  <a:rPr lang="cs-CZ" altLang="cs-CZ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Nezapomenout, že </a:t>
                </a:r>
                <a:r>
                  <a:rPr lang="cs-CZ" altLang="cs-CZ" sz="28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trojúhelník</a:t>
                </a:r>
                <a:r>
                  <a:rPr lang="cs-CZ" altLang="cs-CZ" sz="2800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znamená </a:t>
                </a:r>
                <a:r>
                  <a:rPr lang="cs-CZ" altLang="cs-CZ" sz="2800" b="1" dirty="0" smtClean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změnu</a:t>
                </a:r>
                <a:endParaRPr lang="cs-CZ" altLang="cs-CZ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0" algn="just">
                  <a:buNone/>
                  <a:defRPr/>
                </a:pPr>
                <a:r>
                  <a:rPr lang="cs-CZ" altLang="cs-CZ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endParaRPr lang="cs-CZ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170" y="1393723"/>
                <a:ext cx="10915035" cy="4572000"/>
              </a:xfrm>
              <a:blipFill>
                <a:blip r:embed="rId2"/>
                <a:stretch>
                  <a:fillRect l="-2011" t="-2400" r="-19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9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Děkuji za pozornost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14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97214" y="3128210"/>
            <a:ext cx="6674058" cy="1355367"/>
          </a:xfrm>
        </p:spPr>
        <p:txBody>
          <a:bodyPr rtlCol="0" anchor="ctr">
            <a:normAutofit fontScale="90000"/>
          </a:bodyPr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Kapitola 1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/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Finanční systém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a peníze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4465335" y="2002055"/>
            <a:ext cx="6928890" cy="2716636"/>
          </a:xfrm>
        </p:spPr>
        <p:txBody>
          <a:bodyPr rtlCol="0">
            <a:normAutofit/>
          </a:bodyPr>
          <a:lstStyle/>
          <a:p>
            <a:pPr algn="ctr"/>
            <a:endParaRPr lang="pl-PL" sz="21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"/>
              </a:lnSpc>
            </a:pPr>
            <a:endParaRPr lang="pl-PL" sz="4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"/>
              </a:lnSpc>
            </a:pPr>
            <a:endParaRPr lang="pl-PL" sz="4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obrázku 3" descr="Otevřená kniha na stole, rozostřené police knih v pozadí" title="Ukázkový obrázek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197214" y="106680"/>
            <a:ext cx="1203960" cy="914401"/>
          </a:xfrm>
          <a:prstGeom prst="rect">
            <a:avLst/>
          </a:prstGeom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6823959" y="6077009"/>
            <a:ext cx="6464196" cy="4799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>
                <a:solidFill>
                  <a:schemeClr val="bg1"/>
                </a:solidFill>
              </a:rPr>
              <a:t>Ústav lázeňství, gastronomie a turismu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359763" y="6077010"/>
            <a:ext cx="6464196" cy="4799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>
                <a:solidFill>
                  <a:schemeClr val="bg1"/>
                </a:solidFill>
              </a:rPr>
              <a:t>Ing. Milena Botlíková, Ph.D.</a:t>
            </a:r>
          </a:p>
          <a:p>
            <a:endParaRPr lang="cs-CZ" sz="2400" dirty="0" smtClean="0">
              <a:solidFill>
                <a:schemeClr val="bg1"/>
              </a:solidFill>
            </a:endParaRPr>
          </a:p>
          <a:p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FINANČNÍ SYSTÉM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197214" y="106680"/>
            <a:ext cx="1203960" cy="914401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602787" y="2305148"/>
            <a:ext cx="169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OKOLÍ</a:t>
            </a:r>
            <a:endParaRPr lang="cs-CZ" sz="3600" b="1" dirty="0"/>
          </a:p>
        </p:txBody>
      </p:sp>
      <p:sp>
        <p:nvSpPr>
          <p:cNvPr id="3" name="Obdélník 2"/>
          <p:cNvSpPr/>
          <p:nvPr/>
        </p:nvSpPr>
        <p:spPr>
          <a:xfrm>
            <a:off x="4411980" y="3458120"/>
            <a:ext cx="2331720" cy="83116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Instituce regulace a dohledu</a:t>
            </a:r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58" name="Skupina 57"/>
          <p:cNvGrpSpPr/>
          <p:nvPr/>
        </p:nvGrpSpPr>
        <p:grpSpPr>
          <a:xfrm>
            <a:off x="699828" y="1497953"/>
            <a:ext cx="10790826" cy="5016374"/>
            <a:chOff x="699828" y="1497953"/>
            <a:chExt cx="10790826" cy="5016374"/>
          </a:xfrm>
        </p:grpSpPr>
        <p:sp>
          <p:nvSpPr>
            <p:cNvPr id="14" name="TextovéPole 13"/>
            <p:cNvSpPr txBox="1"/>
            <p:nvPr/>
          </p:nvSpPr>
          <p:spPr>
            <a:xfrm>
              <a:off x="699828" y="1497953"/>
              <a:ext cx="107908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Systém – účelově definovaná neprázdná množina prvků a </a:t>
              </a:r>
              <a:r>
                <a:rPr lang="cs-CZ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vazeb mezi nimi, který mají vlastnosti.  Vše co nepaří do systému (všechny prvky) patří do okolí systému.  </a:t>
              </a:r>
            </a:p>
            <a:p>
              <a:endParaRPr lang="cs-CZ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>
              <a:off x="4389120" y="2421283"/>
              <a:ext cx="2331720" cy="83116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Centrální banka</a:t>
              </a:r>
            </a:p>
            <a:p>
              <a:pPr algn="ctr"/>
              <a:r>
                <a:rPr lang="cs-CZ" b="1" dirty="0" smtClean="0">
                  <a:solidFill>
                    <a:schemeClr val="tx1"/>
                  </a:solidFill>
                </a:rPr>
                <a:t>ČNB </a:t>
              </a:r>
              <a:r>
                <a:rPr lang="cs-CZ" dirty="0" smtClean="0">
                  <a:solidFill>
                    <a:schemeClr val="tx1"/>
                  </a:solidFill>
                </a:rPr>
                <a:t> 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7119393" y="4395414"/>
              <a:ext cx="2331720" cy="83116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Instituce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4389120" y="5683160"/>
              <a:ext cx="2331720" cy="83116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Finanční instrumenty 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1775460" y="4386454"/>
              <a:ext cx="2331720" cy="831167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>
                  <a:solidFill>
                    <a:schemeClr val="tx1"/>
                  </a:solidFill>
                </a:rPr>
                <a:t>Finanční trhy 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Přímá spojnice se šipkou 6"/>
            <p:cNvCxnSpPr>
              <a:stCxn id="3" idx="2"/>
              <a:endCxn id="11" idx="0"/>
            </p:cNvCxnSpPr>
            <p:nvPr/>
          </p:nvCxnSpPr>
          <p:spPr>
            <a:xfrm flipH="1">
              <a:off x="5554980" y="4289287"/>
              <a:ext cx="22860" cy="1393873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>
              <a:stCxn id="12" idx="3"/>
              <a:endCxn id="10" idx="1"/>
            </p:cNvCxnSpPr>
            <p:nvPr/>
          </p:nvCxnSpPr>
          <p:spPr>
            <a:xfrm>
              <a:off x="4107180" y="4802038"/>
              <a:ext cx="3012213" cy="896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Skupina 29"/>
            <p:cNvGrpSpPr/>
            <p:nvPr/>
          </p:nvGrpSpPr>
          <p:grpSpPr>
            <a:xfrm>
              <a:off x="6743700" y="3642774"/>
              <a:ext cx="1242060" cy="752639"/>
              <a:chOff x="6743700" y="3688080"/>
              <a:chExt cx="1242060" cy="698374"/>
            </a:xfrm>
          </p:grpSpPr>
          <p:cxnSp>
            <p:nvCxnSpPr>
              <p:cNvPr id="24" name="Přímá spojnice 23"/>
              <p:cNvCxnSpPr/>
              <p:nvPr/>
            </p:nvCxnSpPr>
            <p:spPr>
              <a:xfrm>
                <a:off x="6743700" y="3688080"/>
                <a:ext cx="124206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se šipkou 25"/>
              <p:cNvCxnSpPr/>
              <p:nvPr/>
            </p:nvCxnSpPr>
            <p:spPr>
              <a:xfrm>
                <a:off x="7970520" y="3688080"/>
                <a:ext cx="15240" cy="698374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Skupina 35"/>
            <p:cNvGrpSpPr/>
            <p:nvPr/>
          </p:nvGrpSpPr>
          <p:grpSpPr>
            <a:xfrm>
              <a:off x="6790542" y="2945370"/>
              <a:ext cx="2063898" cy="1441084"/>
              <a:chOff x="6790542" y="2945370"/>
              <a:chExt cx="2063898" cy="1441084"/>
            </a:xfrm>
          </p:grpSpPr>
          <p:cxnSp>
            <p:nvCxnSpPr>
              <p:cNvPr id="32" name="Přímá spojnice 31"/>
              <p:cNvCxnSpPr/>
              <p:nvPr/>
            </p:nvCxnSpPr>
            <p:spPr>
              <a:xfrm>
                <a:off x="6790542" y="2945370"/>
                <a:ext cx="2048657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se šipkou 32"/>
              <p:cNvCxnSpPr/>
              <p:nvPr/>
            </p:nvCxnSpPr>
            <p:spPr>
              <a:xfrm>
                <a:off x="8814062" y="2945370"/>
                <a:ext cx="40378" cy="1441084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Skupina 36"/>
            <p:cNvGrpSpPr/>
            <p:nvPr/>
          </p:nvGrpSpPr>
          <p:grpSpPr>
            <a:xfrm flipH="1">
              <a:off x="3035038" y="3697040"/>
              <a:ext cx="1386840" cy="698374"/>
              <a:chOff x="6743700" y="3688080"/>
              <a:chExt cx="1242060" cy="698374"/>
            </a:xfrm>
          </p:grpSpPr>
          <p:cxnSp>
            <p:nvCxnSpPr>
              <p:cNvPr id="38" name="Přímá spojnice 37"/>
              <p:cNvCxnSpPr/>
              <p:nvPr/>
            </p:nvCxnSpPr>
            <p:spPr>
              <a:xfrm>
                <a:off x="6743700" y="3688080"/>
                <a:ext cx="124206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Přímá spojnice se šipkou 38"/>
              <p:cNvCxnSpPr/>
              <p:nvPr/>
            </p:nvCxnSpPr>
            <p:spPr>
              <a:xfrm>
                <a:off x="7970520" y="3688080"/>
                <a:ext cx="15240" cy="698374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Skupina 46"/>
            <p:cNvGrpSpPr/>
            <p:nvPr/>
          </p:nvGrpSpPr>
          <p:grpSpPr>
            <a:xfrm>
              <a:off x="2332977" y="2956824"/>
              <a:ext cx="2109482" cy="1444597"/>
              <a:chOff x="2332977" y="2956824"/>
              <a:chExt cx="2109482" cy="1444597"/>
            </a:xfrm>
          </p:grpSpPr>
          <p:cxnSp>
            <p:nvCxnSpPr>
              <p:cNvPr id="43" name="Přímá spojnice 42"/>
              <p:cNvCxnSpPr/>
              <p:nvPr/>
            </p:nvCxnSpPr>
            <p:spPr>
              <a:xfrm flipH="1">
                <a:off x="2342003" y="2956824"/>
                <a:ext cx="2100456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Přímá spojnice se šipkou 43"/>
              <p:cNvCxnSpPr/>
              <p:nvPr/>
            </p:nvCxnSpPr>
            <p:spPr>
              <a:xfrm flipH="1">
                <a:off x="2332977" y="2971791"/>
                <a:ext cx="18539" cy="142963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Skupina 51"/>
            <p:cNvGrpSpPr/>
            <p:nvPr/>
          </p:nvGrpSpPr>
          <p:grpSpPr>
            <a:xfrm>
              <a:off x="3016124" y="5226581"/>
              <a:ext cx="1386840" cy="857005"/>
              <a:chOff x="3002280" y="5226581"/>
              <a:chExt cx="1386840" cy="1062247"/>
            </a:xfrm>
          </p:grpSpPr>
          <p:cxnSp>
            <p:nvCxnSpPr>
              <p:cNvPr id="53" name="Přímá spojnice 52"/>
              <p:cNvCxnSpPr/>
              <p:nvPr/>
            </p:nvCxnSpPr>
            <p:spPr>
              <a:xfrm flipH="1" flipV="1">
                <a:off x="3002280" y="6288828"/>
                <a:ext cx="138684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Přímá spojnice se šipkou 53"/>
              <p:cNvCxnSpPr/>
              <p:nvPr/>
            </p:nvCxnSpPr>
            <p:spPr>
              <a:xfrm flipH="1" flipV="1">
                <a:off x="3002280" y="5226581"/>
                <a:ext cx="17016" cy="1062247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Skupina 54"/>
            <p:cNvGrpSpPr/>
            <p:nvPr/>
          </p:nvGrpSpPr>
          <p:grpSpPr>
            <a:xfrm flipH="1">
              <a:off x="6720839" y="5261564"/>
              <a:ext cx="1202327" cy="837179"/>
              <a:chOff x="3002280" y="5226581"/>
              <a:chExt cx="1386840" cy="1062247"/>
            </a:xfrm>
          </p:grpSpPr>
          <p:cxnSp>
            <p:nvCxnSpPr>
              <p:cNvPr id="56" name="Přímá spojnice 55"/>
              <p:cNvCxnSpPr/>
              <p:nvPr/>
            </p:nvCxnSpPr>
            <p:spPr>
              <a:xfrm flipH="1" flipV="1">
                <a:off x="3002280" y="6288828"/>
                <a:ext cx="138684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Přímá spojnice se šipkou 56"/>
              <p:cNvCxnSpPr/>
              <p:nvPr/>
            </p:nvCxnSpPr>
            <p:spPr>
              <a:xfrm flipH="1" flipV="1">
                <a:off x="3002280" y="5226581"/>
                <a:ext cx="17016" cy="1062247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6778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PRVKY FINANČNÍHO SYSTÉMU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5809" y="1420872"/>
            <a:ext cx="1175886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trh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markets</a:t>
            </a:r>
            <a:r>
              <a:rPr lang="cs-CZ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místa kde se obchoduje s finančními dokumenty 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trh peněz, kapitálový 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trh (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akcie, dluhopisy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devizový trh (trh cizí měny, pozor na záměnu valuty a devizy)</a:t>
            </a:r>
          </a:p>
          <a:p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Valuty jsou hotovostní peníze jiné než české koruny 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devizy jsou bezhotovostní peníze v cizí měně na bankovním účtu</a:t>
            </a:r>
            <a:endParaRPr lang="cs-CZ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instituce </a:t>
            </a:r>
            <a:r>
              <a:rPr lang="en-GB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institutions</a:t>
            </a:r>
            <a:r>
              <a:rPr lang="cs-CZ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banky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pojišťovny, penzijní fondy, obchodníci s cennými 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papíry, </a:t>
            </a:r>
            <a:endParaRPr lang="cs-C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</a:t>
            </a:r>
            <a:r>
              <a:rPr lang="cs-CZ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</a:t>
            </a:r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instrumenty) </a:t>
            </a:r>
            <a:r>
              <a:rPr lang="en-GB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cs-CZ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r>
              <a:rPr lang="cs-CZ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cenné papíry </a:t>
            </a:r>
          </a:p>
          <a:p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peníze, 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dluhopisy,  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akcie (spolumajitel firmy),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šeky,  obligace, 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podílové fondy,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směnky, </a:t>
            </a:r>
            <a:endParaRPr lang="cs-CZ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národní banka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odpovědná za finanční politikou, dohlíží na množství peněz v ekonomice (inflaci),  dohlíží na finanční instituce, každý stát má centrální banku </a:t>
            </a:r>
            <a:endParaRPr lang="cs-C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VZTAHY EKONOMICKÉHO A  FINANČNÍHO SYSTÉMU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7253022" y="3239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430" t="23750" r="23476" b="8542"/>
          <a:stretch/>
        </p:blipFill>
        <p:spPr>
          <a:xfrm>
            <a:off x="1203960" y="1628774"/>
            <a:ext cx="9418320" cy="46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2658" y="368768"/>
            <a:ext cx="9980682" cy="46495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FUNKCE FINANČNÍHO SYSTÉMU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955" y="1611842"/>
            <a:ext cx="10965497" cy="4572000"/>
          </a:xfrm>
        </p:spPr>
        <p:txBody>
          <a:bodyPr/>
          <a:lstStyle/>
          <a:p>
            <a:r>
              <a:rPr lang="cs-CZ" b="1" i="1" dirty="0" smtClean="0">
                <a:solidFill>
                  <a:srgbClr val="C00000"/>
                </a:solidFill>
              </a:rPr>
              <a:t>Shromažďování úspor a jejich přeměna na investice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ÚSPORY</a:t>
            </a:r>
            <a:r>
              <a:rPr lang="cs-CZ" dirty="0" smtClean="0">
                <a:solidFill>
                  <a:schemeClr val="tx2"/>
                </a:solidFill>
              </a:rPr>
              <a:t> – odložená spotřeba  </a:t>
            </a:r>
            <a:r>
              <a:rPr lang="cs-CZ" b="1" dirty="0" smtClean="0">
                <a:solidFill>
                  <a:schemeClr val="tx2"/>
                </a:solidFill>
              </a:rPr>
              <a:t>INVESTICE</a:t>
            </a:r>
            <a:r>
              <a:rPr lang="cs-CZ" dirty="0" smtClean="0">
                <a:solidFill>
                  <a:schemeClr val="tx2"/>
                </a:solidFill>
              </a:rPr>
              <a:t> – produktivní využití úspor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TYPY ÚSPOR 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Úspory </a:t>
            </a:r>
            <a:r>
              <a:rPr lang="cs-CZ" dirty="0">
                <a:solidFill>
                  <a:schemeClr val="tx2"/>
                </a:solidFill>
              </a:rPr>
              <a:t>a investice </a:t>
            </a:r>
            <a:r>
              <a:rPr lang="cs-CZ" b="1" dirty="0">
                <a:solidFill>
                  <a:schemeClr val="tx2"/>
                </a:solidFill>
              </a:rPr>
              <a:t>tvoří spojené nádoby </a:t>
            </a:r>
            <a:r>
              <a:rPr lang="cs-CZ" dirty="0">
                <a:solidFill>
                  <a:schemeClr val="tx2"/>
                </a:solidFill>
              </a:rPr>
              <a:t>- přelévá peníze od těch kdo mají peníze k těm, kteří je nemají</a:t>
            </a:r>
          </a:p>
          <a:p>
            <a:r>
              <a:rPr lang="cs-CZ" b="1" i="1" dirty="0" smtClean="0">
                <a:solidFill>
                  <a:srgbClr val="C00000"/>
                </a:solidFill>
              </a:rPr>
              <a:t>Vytváření platebního mechanismu  - transakce </a:t>
            </a:r>
          </a:p>
          <a:p>
            <a:r>
              <a:rPr lang="cs-CZ" dirty="0" smtClean="0">
                <a:solidFill>
                  <a:schemeClr val="tx2"/>
                </a:solidFill>
              </a:rPr>
              <a:t>Finanční </a:t>
            </a:r>
            <a:r>
              <a:rPr lang="cs-CZ" b="1" dirty="0" smtClean="0">
                <a:solidFill>
                  <a:schemeClr val="tx2"/>
                </a:solidFill>
              </a:rPr>
              <a:t>vypořádání různorodých transakcí</a:t>
            </a:r>
            <a:r>
              <a:rPr lang="cs-CZ" dirty="0" smtClean="0">
                <a:solidFill>
                  <a:schemeClr val="tx2"/>
                </a:solidFill>
              </a:rPr>
              <a:t> pomocí hotovosti, bankovních převodů,  platebních karet šeků, zprostředkovávání plateb mezd, platby dodavatelů, odběratelů 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16423" y="833718"/>
            <a:ext cx="947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P</a:t>
            </a:r>
            <a:r>
              <a:rPr lang="cs-CZ" b="1" dirty="0" smtClean="0">
                <a:solidFill>
                  <a:srgbClr val="C00000"/>
                </a:solidFill>
              </a:rPr>
              <a:t>roč je zde finanční systém ------- žijeme ve světě peněz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6704" y="4694872"/>
            <a:ext cx="10506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i="1" dirty="0" smtClean="0">
              <a:solidFill>
                <a:srgbClr val="C00000"/>
              </a:solidFill>
            </a:endParaRPr>
          </a:p>
          <a:p>
            <a:pPr algn="ctr"/>
            <a:endParaRPr lang="cs-CZ" b="1" i="1" dirty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Tvorba informací a snížení informační asymetrie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chemeClr val="tx2"/>
                </a:solidFill>
              </a:rPr>
              <a:t>Znalost informací není rovnoměrná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2"/>
                </a:solidFill>
              </a:rPr>
              <a:t>Finanční instituce a trhy vytvářejí informace o cenách, žádostech o úvěr…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824316" y="6172200"/>
            <a:ext cx="1036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Někdo ví víc někdo méně a banka se snaží asymetrii zmírňovat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197214" y="106680"/>
            <a:ext cx="1203960" cy="914401"/>
          </a:xfrm>
          <a:prstGeom prst="rect">
            <a:avLst/>
          </a:prstGeom>
        </p:spPr>
      </p:pic>
      <p:sp>
        <p:nvSpPr>
          <p:cNvPr id="11" name="Podnadpis 2"/>
          <p:cNvSpPr txBox="1">
            <a:spLocks/>
          </p:cNvSpPr>
          <p:nvPr/>
        </p:nvSpPr>
        <p:spPr>
          <a:xfrm>
            <a:off x="7216691" y="171510"/>
            <a:ext cx="4786578" cy="479939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b="1" dirty="0" smtClean="0">
                <a:solidFill>
                  <a:srgbClr val="002060"/>
                </a:solidFill>
              </a:rPr>
              <a:t>Ústav lázeňství, gastronomie a turismu</a:t>
            </a:r>
          </a:p>
          <a:p>
            <a:r>
              <a:rPr lang="cs-CZ" sz="2400" dirty="0" smtClean="0">
                <a:solidFill>
                  <a:schemeClr val="bg1"/>
                </a:solidFill>
              </a:rPr>
              <a:t> 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TVORBA ÚSPOR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754471" y="1870852"/>
            <a:ext cx="44375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2"/>
                </a:solidFill>
              </a:rPr>
              <a:t>Přestože se to nezdá, domácnosti vytvářejí největší balík úspor</a:t>
            </a:r>
          </a:p>
          <a:p>
            <a:pPr algn="ctr"/>
            <a:endParaRPr lang="cs-CZ" b="1" dirty="0">
              <a:solidFill>
                <a:schemeClr val="tx2"/>
              </a:solidFill>
            </a:endParaRPr>
          </a:p>
          <a:p>
            <a:pPr algn="ctr"/>
            <a:r>
              <a:rPr lang="cs-CZ" b="1" dirty="0" smtClean="0">
                <a:solidFill>
                  <a:schemeClr val="tx2"/>
                </a:solidFill>
              </a:rPr>
              <a:t>Zda je možné spořit záleží na výši důchodu, osobních preferencích  a kam záleží jaké riziko, jak likvidní , jaký výnos</a:t>
            </a:r>
          </a:p>
          <a:p>
            <a:pPr algn="ctr"/>
            <a:r>
              <a:rPr lang="cs-CZ" dirty="0" smtClean="0">
                <a:solidFill>
                  <a:schemeClr val="tx2"/>
                </a:solidFill>
              </a:rPr>
              <a:t>(Vyšší výnos – vyšší riziko)</a:t>
            </a:r>
          </a:p>
          <a:p>
            <a:pPr algn="ctr"/>
            <a:endParaRPr lang="cs-CZ" b="1" dirty="0" smtClean="0">
              <a:solidFill>
                <a:schemeClr val="tx2"/>
              </a:solidFill>
            </a:endParaRPr>
          </a:p>
          <a:p>
            <a:pPr algn="ctr"/>
            <a:endParaRPr lang="cs-CZ" b="1" dirty="0">
              <a:solidFill>
                <a:schemeClr val="tx2"/>
              </a:solidFill>
            </a:endParaRPr>
          </a:p>
          <a:p>
            <a:pPr algn="ctr"/>
            <a:endParaRPr lang="cs-CZ" b="1" dirty="0" smtClean="0">
              <a:solidFill>
                <a:schemeClr val="tx2"/>
              </a:solidFill>
            </a:endParaRPr>
          </a:p>
          <a:p>
            <a:pPr algn="ctr"/>
            <a:r>
              <a:rPr lang="cs-CZ" b="1" dirty="0" smtClean="0">
                <a:solidFill>
                  <a:schemeClr val="tx2"/>
                </a:solidFill>
              </a:rPr>
              <a:t>Firmy generují zisk nebo ztrátu a ten může rozdělit nebo nerozdělit </a:t>
            </a:r>
          </a:p>
          <a:p>
            <a:pPr algn="ctr"/>
            <a:r>
              <a:rPr lang="cs-CZ" b="1" dirty="0" smtClean="0">
                <a:solidFill>
                  <a:schemeClr val="tx2"/>
                </a:solidFill>
              </a:rPr>
              <a:t> </a:t>
            </a:r>
            <a:endParaRPr lang="cs-CZ" b="1" dirty="0">
              <a:solidFill>
                <a:schemeClr val="tx2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25378" y="5696195"/>
            <a:ext cx="443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 smtClean="0"/>
          </a:p>
          <a:p>
            <a:pPr algn="ctr"/>
            <a:r>
              <a:rPr lang="cs-CZ" b="1" dirty="0" smtClean="0">
                <a:solidFill>
                  <a:schemeClr val="tx2"/>
                </a:solidFill>
              </a:rPr>
              <a:t>Úspory vládního sektoru – fikce</a:t>
            </a:r>
          </a:p>
          <a:p>
            <a:pPr algn="ctr"/>
            <a:r>
              <a:rPr lang="cs-CZ" b="1" dirty="0" smtClean="0">
                <a:solidFill>
                  <a:schemeClr val="tx2"/>
                </a:solidFill>
              </a:rPr>
              <a:t>Od roku 1995  - deficit</a:t>
            </a:r>
            <a:endParaRPr lang="cs-CZ" b="1" dirty="0">
              <a:solidFill>
                <a:schemeClr val="tx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5" t="-9834" r="63639" b="8393"/>
          <a:stretch/>
        </p:blipFill>
        <p:spPr>
          <a:xfrm>
            <a:off x="0" y="74597"/>
            <a:ext cx="1203960" cy="914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0" y="1554162"/>
                <a:ext cx="7780692" cy="55707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200" b="1" dirty="0" smtClean="0">
                    <a:solidFill>
                      <a:srgbClr val="C00000"/>
                    </a:solidFill>
                  </a:rPr>
                  <a:t>DOMÁCNOSTI</a:t>
                </a:r>
                <a:r>
                  <a:rPr lang="cs-CZ" sz="2200" b="1" dirty="0" smtClean="0"/>
                  <a:t> </a:t>
                </a:r>
              </a:p>
              <a:p>
                <a:pPr algn="ctr"/>
                <a:r>
                  <a:rPr lang="cs-CZ" sz="2200" b="1" dirty="0" smtClean="0">
                    <a:solidFill>
                      <a:schemeClr val="tx2"/>
                    </a:solidFill>
                  </a:rPr>
                  <a:t>Nespotřebovaný disponibilní příjem </a:t>
                </a:r>
              </a:p>
              <a:p>
                <a:pPr algn="ctr"/>
                <a:r>
                  <a:rPr lang="cs-CZ" sz="2200" b="1" dirty="0" smtClean="0">
                    <a:solidFill>
                      <a:schemeClr val="tx2"/>
                    </a:solidFill>
                  </a:rPr>
                  <a:t>Odložená spotřeby </a:t>
                </a:r>
              </a:p>
              <a:p>
                <a:pPr algn="ctr"/>
                <a:r>
                  <a:rPr lang="cs-CZ" sz="2200" b="1" dirty="0" smtClean="0">
                    <a:solidFill>
                      <a:schemeClr val="tx2"/>
                    </a:solidFill>
                  </a:rPr>
                  <a:t>Faktory ovlivňující  ochotu spořit </a:t>
                </a:r>
              </a:p>
              <a:p>
                <a:pPr algn="ctr"/>
                <a:endParaRPr lang="cs-CZ" sz="2200" b="1" dirty="0" smtClean="0">
                  <a:solidFill>
                    <a:schemeClr val="tx2"/>
                  </a:solidFill>
                </a:endParaRPr>
              </a:p>
              <a:p>
                <a:pPr algn="ctr"/>
                <a:r>
                  <a:rPr lang="cs-CZ" sz="2200" b="1" i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Rovnováha podle Keynese základ fungování peněz v ekonomice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cs-CZ" sz="22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2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cs-CZ" sz="22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sz="22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cs-CZ" sz="22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2200" b="1" dirty="0">
                  <a:solidFill>
                    <a:schemeClr val="tx2"/>
                  </a:solidFill>
                </a:endParaRPr>
              </a:p>
              <a:p>
                <a:pPr algn="ctr"/>
                <a:r>
                  <a:rPr lang="cs-CZ" sz="2200" i="1" dirty="0">
                    <a:solidFill>
                      <a:schemeClr val="tx2"/>
                    </a:solidFill>
                  </a:rPr>
                  <a:t>SPOTŘEBA + INVESTICE</a:t>
                </a:r>
              </a:p>
              <a:p>
                <a:pPr algn="ctr"/>
                <a:r>
                  <a:rPr lang="cs-CZ" sz="2200" i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cs-CZ" sz="2200" b="1" i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cs-CZ" sz="2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cs-CZ" sz="2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r>
                      <a:rPr lang="cs-CZ" sz="2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cs-CZ" sz="2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2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endParaRPr lang="cs-CZ" sz="2200" b="1" i="1" dirty="0" smtClean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cs-CZ" sz="2200" b="1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cs-CZ" sz="2200" b="1" dirty="0" smtClean="0">
                    <a:solidFill>
                      <a:srgbClr val="C00000"/>
                    </a:solidFill>
                  </a:rPr>
                  <a:t>PODNIKATELSKÉ SUBJEKTY</a:t>
                </a:r>
              </a:p>
              <a:p>
                <a:pPr algn="ctr"/>
                <a:r>
                  <a:rPr lang="cs-CZ" sz="2200" b="1" dirty="0" smtClean="0">
                    <a:solidFill>
                      <a:schemeClr val="tx2"/>
                    </a:solidFill>
                  </a:rPr>
                  <a:t>Nerozdělený zisk </a:t>
                </a:r>
              </a:p>
              <a:p>
                <a:pPr algn="ctr"/>
                <a:endParaRPr lang="cs-CZ" sz="2200" b="1" dirty="0" smtClean="0">
                  <a:solidFill>
                    <a:srgbClr val="C00000"/>
                  </a:solidFill>
                </a:endParaRPr>
              </a:p>
              <a:p>
                <a:pPr algn="ctr"/>
                <a:r>
                  <a:rPr lang="cs-CZ" sz="2200" b="1" dirty="0" smtClean="0">
                    <a:solidFill>
                      <a:srgbClr val="C00000"/>
                    </a:solidFill>
                  </a:rPr>
                  <a:t>VLÁDNÍ SEKTOR</a:t>
                </a:r>
              </a:p>
              <a:p>
                <a:pPr algn="ctr"/>
                <a:r>
                  <a:rPr lang="cs-CZ" sz="2200" b="1" dirty="0">
                    <a:solidFill>
                      <a:schemeClr val="tx2"/>
                    </a:solidFill>
                  </a:rPr>
                  <a:t>Rozpočtový přebytek</a:t>
                </a:r>
                <a:r>
                  <a:rPr lang="cs-CZ" sz="2400" b="1" dirty="0">
                    <a:solidFill>
                      <a:schemeClr val="tx2"/>
                    </a:solidFill>
                  </a:rPr>
                  <a:t>   </a:t>
                </a:r>
              </a:p>
              <a:p>
                <a:pPr algn="ctr"/>
                <a:r>
                  <a:rPr lang="cs-CZ" sz="2400" b="1" dirty="0" smtClean="0"/>
                  <a:t> </a:t>
                </a:r>
                <a:endParaRPr lang="cs-CZ" sz="24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4162"/>
                <a:ext cx="7780692" cy="5570756"/>
              </a:xfrm>
              <a:prstGeom prst="rect">
                <a:avLst/>
              </a:prstGeom>
              <a:blipFill>
                <a:blip r:embed="rId3"/>
                <a:stretch>
                  <a:fillRect t="-6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1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ademická literatur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2_TF03431380_TF03431380.potx" id="{FC8ED493-DAFA-4BB0-BAEB-20F759C85AAA}" vid="{D0665444-A03D-43BD-AD0D-D262B007E499}"/>
    </a:ext>
  </a:extLst>
</a:theme>
</file>

<file path=ppt/theme/theme2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2822</Words>
  <Application>Microsoft Office PowerPoint</Application>
  <PresentationFormat>Širokoúhlá obrazovka</PresentationFormat>
  <Paragraphs>358</Paragraphs>
  <Slides>37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Cambria Math</vt:lpstr>
      <vt:lpstr>Euphemia</vt:lpstr>
      <vt:lpstr>Plantagenet Cherokee</vt:lpstr>
      <vt:lpstr>Times New Roman</vt:lpstr>
      <vt:lpstr>Wingdings</vt:lpstr>
      <vt:lpstr>Akademická literatura 16:9</vt:lpstr>
      <vt:lpstr>   Finanční MaNAGEMET i LA055</vt:lpstr>
      <vt:lpstr>Prezentace aplikace PowerPoint</vt:lpstr>
      <vt:lpstr>FINANČNÍ MANAGEMENT I (LA055)</vt:lpstr>
      <vt:lpstr>Kapitola 1   Finanční systém  a peníze</vt:lpstr>
      <vt:lpstr>FINANČNÍ SYSTÉM</vt:lpstr>
      <vt:lpstr>PRVKY FINANČNÍHO SYSTÉMU </vt:lpstr>
      <vt:lpstr>VZTAHY EKONOMICKÉHO A  FINANČNÍHO SYSTÉMU </vt:lpstr>
      <vt:lpstr>FUNKCE FINANČNÍHO SYSTÉMU</vt:lpstr>
      <vt:lpstr>TVORBA ÚSPOR</vt:lpstr>
      <vt:lpstr>CO OVLIVŇUJE ÚSPORY A CO INVESTICE  </vt:lpstr>
      <vt:lpstr>ZADLUŽENÍ </vt:lpstr>
      <vt:lpstr>VÝVOJ ÚSPOR V ČESKÉ REPUBLICE </vt:lpstr>
      <vt:lpstr>ZADLUŽENÍ DOMÁCNOSTI </vt:lpstr>
      <vt:lpstr>STABILITA FINANČNÍHO SYSTÉMU = FINANČNÍ STABILITA</vt:lpstr>
      <vt:lpstr>FINANČNÍ SYSTÉM PODLE PREFERENCÍ TOKŮ PENĚZ</vt:lpstr>
      <vt:lpstr>TYPY FINANČNÍCH SYSTÉMŮ</vt:lpstr>
      <vt:lpstr>JEDNOSTUPŇOVÝ BANKOVNÍ SYSTÉM </vt:lpstr>
      <vt:lpstr>DVOUSTUPŇOVÝ BANKOVNÍ SYSTÉM </vt:lpstr>
      <vt:lpstr>TŘÍSTUPŇOVÝ BANKOVNÍ SYSTÉM </vt:lpstr>
      <vt:lpstr>BANKOVNÍ SYSTÉMY PODLE ROZSAHU ČINNOSTI  </vt:lpstr>
      <vt:lpstr> </vt:lpstr>
      <vt:lpstr>DOHLED V MINULOSTI</vt:lpstr>
      <vt:lpstr>PRAVOMOCI ČNB</vt:lpstr>
      <vt:lpstr>Prezentace aplikace PowerPoint</vt:lpstr>
      <vt:lpstr>CO JSOU PENÍZE????   Kolik jich chceme mít?? </vt:lpstr>
      <vt:lpstr>FUNKCE PENĚZ  </vt:lpstr>
      <vt:lpstr>VÝVOJ PENĚZ   </vt:lpstr>
      <vt:lpstr>Historie peněz </vt:lpstr>
      <vt:lpstr>Vznik peněz v českých zemích – významné milníky </vt:lpstr>
      <vt:lpstr>VÝVOJ PENĚZ </vt:lpstr>
      <vt:lpstr>KRYPTOMĚNA</vt:lpstr>
      <vt:lpstr>PENÍZE</vt:lpstr>
      <vt:lpstr>PENĚŽNÍ AGREGÁTY</vt:lpstr>
      <vt:lpstr> </vt:lpstr>
      <vt:lpstr>MĚNOVÁ BÁZE (B) </vt:lpstr>
      <vt:lpstr>PENĚŽNÍ MULTIPLIKÁTOR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2018-05-13T06:39:05Z</dcterms:created>
  <dcterms:modified xsi:type="dcterms:W3CDTF">2021-09-28T09:11:56Z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