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1" r:id="rId4"/>
    <p:sldId id="257" r:id="rId5"/>
    <p:sldId id="287" r:id="rId6"/>
    <p:sldId id="258" r:id="rId7"/>
    <p:sldId id="259" r:id="rId8"/>
    <p:sldId id="260" r:id="rId9"/>
    <p:sldId id="294" r:id="rId10"/>
    <p:sldId id="290" r:id="rId11"/>
    <p:sldId id="288" r:id="rId12"/>
    <p:sldId id="293" r:id="rId13"/>
    <p:sldId id="297" r:id="rId14"/>
    <p:sldId id="292" r:id="rId15"/>
    <p:sldId id="295" r:id="rId16"/>
    <p:sldId id="267" r:id="rId17"/>
    <p:sldId id="268" r:id="rId18"/>
    <p:sldId id="269" r:id="rId19"/>
    <p:sldId id="271" r:id="rId20"/>
    <p:sldId id="272" r:id="rId21"/>
    <p:sldId id="296" r:id="rId22"/>
    <p:sldId id="273" r:id="rId23"/>
    <p:sldId id="274" r:id="rId24"/>
    <p:sldId id="275" r:id="rId25"/>
    <p:sldId id="276" r:id="rId26"/>
    <p:sldId id="283" r:id="rId27"/>
    <p:sldId id="284" r:id="rId28"/>
    <p:sldId id="285" r:id="rId29"/>
    <p:sldId id="291" r:id="rId30"/>
  </p:sldIdLst>
  <p:sldSz cx="12192000" cy="6858000"/>
  <p:notesSz cx="6889750" cy="9671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92FF8-FDFD-4944-B856-98FB922E47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E3B9CB-0B8B-479F-A62D-A233FB86D5C1}">
      <dgm:prSet phldrT="[Text]"/>
      <dgm:spPr/>
      <dgm:t>
        <a:bodyPr/>
        <a:lstStyle/>
        <a:p>
          <a:pPr algn="ctr"/>
          <a:r>
            <a:rPr lang="cs-CZ"/>
            <a:t>Daňová soustava ČR</a:t>
          </a:r>
        </a:p>
      </dgm:t>
    </dgm:pt>
    <dgm:pt modelId="{23D01DC6-1F49-4C57-A65B-C21CB6F74310}" type="parTrans" cxnId="{5A7A3F75-1E96-4DF4-AC91-52E8B7090F82}">
      <dgm:prSet/>
      <dgm:spPr/>
      <dgm:t>
        <a:bodyPr/>
        <a:lstStyle/>
        <a:p>
          <a:pPr algn="ctr"/>
          <a:endParaRPr lang="cs-CZ"/>
        </a:p>
      </dgm:t>
    </dgm:pt>
    <dgm:pt modelId="{B3665358-1B36-4164-8E7E-6423AECADA94}" type="sibTrans" cxnId="{5A7A3F75-1E96-4DF4-AC91-52E8B7090F82}">
      <dgm:prSet/>
      <dgm:spPr/>
      <dgm:t>
        <a:bodyPr/>
        <a:lstStyle/>
        <a:p>
          <a:pPr algn="ctr"/>
          <a:endParaRPr lang="cs-CZ"/>
        </a:p>
      </dgm:t>
    </dgm:pt>
    <dgm:pt modelId="{F222E6A8-2DAB-4BBF-B82D-851AB151BB7B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cs-CZ"/>
            <a:t>Přímé daně</a:t>
          </a:r>
        </a:p>
      </dgm:t>
    </dgm:pt>
    <dgm:pt modelId="{C347AF5F-9A4A-4CF2-8F01-5DA0492E2981}" type="parTrans" cxnId="{3F68E096-975F-4516-9B3F-5996F015B409}">
      <dgm:prSet/>
      <dgm:spPr/>
      <dgm:t>
        <a:bodyPr/>
        <a:lstStyle/>
        <a:p>
          <a:pPr algn="ctr"/>
          <a:endParaRPr lang="cs-CZ"/>
        </a:p>
      </dgm:t>
    </dgm:pt>
    <dgm:pt modelId="{B70DCE2A-6211-45C2-8B25-E2C5360AE915}" type="sibTrans" cxnId="{3F68E096-975F-4516-9B3F-5996F015B409}">
      <dgm:prSet/>
      <dgm:spPr/>
      <dgm:t>
        <a:bodyPr/>
        <a:lstStyle/>
        <a:p>
          <a:pPr algn="ctr"/>
          <a:endParaRPr lang="cs-CZ"/>
        </a:p>
      </dgm:t>
    </dgm:pt>
    <dgm:pt modelId="{E53FD72A-FF99-4076-AFC0-DF895AC351D7}">
      <dgm:prSet phldrT="[Text]"/>
      <dgm:spPr>
        <a:solidFill>
          <a:srgbClr val="4AF123"/>
        </a:solidFill>
      </dgm:spPr>
      <dgm:t>
        <a:bodyPr/>
        <a:lstStyle/>
        <a:p>
          <a:pPr algn="ctr"/>
          <a:r>
            <a:rPr lang="cs-CZ"/>
            <a:t>Daň z příjmů</a:t>
          </a:r>
        </a:p>
      </dgm:t>
    </dgm:pt>
    <dgm:pt modelId="{2A1A0903-0E6E-4FCF-BFD0-8AAC22FA4BEF}" type="parTrans" cxnId="{C72E7AB3-E82D-4DF3-92C5-85B7F9217239}">
      <dgm:prSet/>
      <dgm:spPr/>
      <dgm:t>
        <a:bodyPr/>
        <a:lstStyle/>
        <a:p>
          <a:pPr algn="ctr"/>
          <a:endParaRPr lang="cs-CZ"/>
        </a:p>
      </dgm:t>
    </dgm:pt>
    <dgm:pt modelId="{78443663-028B-4A66-8AC7-438BD149A314}" type="sibTrans" cxnId="{C72E7AB3-E82D-4DF3-92C5-85B7F9217239}">
      <dgm:prSet/>
      <dgm:spPr/>
      <dgm:t>
        <a:bodyPr/>
        <a:lstStyle/>
        <a:p>
          <a:pPr algn="ctr"/>
          <a:endParaRPr lang="cs-CZ"/>
        </a:p>
      </dgm:t>
    </dgm:pt>
    <dgm:pt modelId="{70EEEB6C-CA86-4D67-B638-9F7E6A52AA4E}">
      <dgm:prSet phldrT="[Text]"/>
      <dgm:spPr>
        <a:solidFill>
          <a:srgbClr val="3A6867"/>
        </a:solidFill>
      </dgm:spPr>
      <dgm:t>
        <a:bodyPr/>
        <a:lstStyle/>
        <a:p>
          <a:pPr algn="ctr"/>
          <a:r>
            <a:rPr lang="cs-CZ"/>
            <a:t>Majetkové daně</a:t>
          </a:r>
        </a:p>
      </dgm:t>
    </dgm:pt>
    <dgm:pt modelId="{5E38DFBD-1DE8-4304-9F93-CC5BB272316F}" type="parTrans" cxnId="{0F5C2581-AA7C-4569-9B79-6B047A329280}">
      <dgm:prSet/>
      <dgm:spPr/>
      <dgm:t>
        <a:bodyPr/>
        <a:lstStyle/>
        <a:p>
          <a:pPr algn="ctr"/>
          <a:endParaRPr lang="cs-CZ"/>
        </a:p>
      </dgm:t>
    </dgm:pt>
    <dgm:pt modelId="{A4A2614C-7010-4C6C-960A-979C049EFB26}" type="sibTrans" cxnId="{0F5C2581-AA7C-4569-9B79-6B047A329280}">
      <dgm:prSet/>
      <dgm:spPr/>
      <dgm:t>
        <a:bodyPr/>
        <a:lstStyle/>
        <a:p>
          <a:pPr algn="ctr"/>
          <a:endParaRPr lang="cs-CZ"/>
        </a:p>
      </dgm:t>
    </dgm:pt>
    <dgm:pt modelId="{BE5CDC36-E341-4732-9B89-96C91CFDF842}">
      <dgm:prSet phldrT="[Text]"/>
      <dgm:spPr>
        <a:solidFill>
          <a:schemeClr val="accent6"/>
        </a:solidFill>
      </dgm:spPr>
      <dgm:t>
        <a:bodyPr/>
        <a:lstStyle/>
        <a:p>
          <a:pPr algn="ctr"/>
          <a:r>
            <a:rPr lang="cs-CZ"/>
            <a:t>Nepřímé daně</a:t>
          </a:r>
        </a:p>
      </dgm:t>
    </dgm:pt>
    <dgm:pt modelId="{8884D8D6-BB62-45C7-9A92-BA5039807FC7}" type="parTrans" cxnId="{C43501BA-91D0-4B96-8A56-6FA67C8D7D57}">
      <dgm:prSet/>
      <dgm:spPr/>
      <dgm:t>
        <a:bodyPr/>
        <a:lstStyle/>
        <a:p>
          <a:pPr algn="ctr"/>
          <a:endParaRPr lang="cs-CZ"/>
        </a:p>
      </dgm:t>
    </dgm:pt>
    <dgm:pt modelId="{D62A59C2-4861-428F-A3DF-A6F9C39D01C7}" type="sibTrans" cxnId="{C43501BA-91D0-4B96-8A56-6FA67C8D7D57}">
      <dgm:prSet/>
      <dgm:spPr/>
      <dgm:t>
        <a:bodyPr/>
        <a:lstStyle/>
        <a:p>
          <a:pPr algn="ctr"/>
          <a:endParaRPr lang="cs-CZ"/>
        </a:p>
      </dgm:t>
    </dgm:pt>
    <dgm:pt modelId="{D5610DF4-FD70-442C-A024-17B74C13C7F3}">
      <dgm:prSet phldrT="[Text]"/>
      <dgm:spPr>
        <a:solidFill>
          <a:schemeClr val="accent6"/>
        </a:solidFill>
      </dgm:spPr>
      <dgm:t>
        <a:bodyPr/>
        <a:lstStyle/>
        <a:p>
          <a:pPr algn="ctr"/>
          <a:r>
            <a:rPr lang="cs-CZ"/>
            <a:t>Daň z přidané hodnoty</a:t>
          </a:r>
        </a:p>
      </dgm:t>
    </dgm:pt>
    <dgm:pt modelId="{B9B8E95C-8E7B-47D2-B4A1-EB93CF898A2F}" type="parTrans" cxnId="{8C8A73B8-72C0-4496-9C2E-FFE0237603C9}">
      <dgm:prSet/>
      <dgm:spPr/>
      <dgm:t>
        <a:bodyPr/>
        <a:lstStyle/>
        <a:p>
          <a:pPr algn="ctr"/>
          <a:endParaRPr lang="cs-CZ"/>
        </a:p>
      </dgm:t>
    </dgm:pt>
    <dgm:pt modelId="{F1618E11-7A05-446F-881A-7DB4603056E6}" type="sibTrans" cxnId="{8C8A73B8-72C0-4496-9C2E-FFE0237603C9}">
      <dgm:prSet/>
      <dgm:spPr/>
      <dgm:t>
        <a:bodyPr/>
        <a:lstStyle/>
        <a:p>
          <a:pPr algn="ctr"/>
          <a:endParaRPr lang="cs-CZ"/>
        </a:p>
      </dgm:t>
    </dgm:pt>
    <dgm:pt modelId="{B8035E6F-8F6C-4F8A-A721-B620BB6AFF22}">
      <dgm:prSet/>
      <dgm:spPr>
        <a:solidFill>
          <a:schemeClr val="accent6"/>
        </a:solidFill>
      </dgm:spPr>
      <dgm:t>
        <a:bodyPr/>
        <a:lstStyle/>
        <a:p>
          <a:pPr algn="ctr"/>
          <a:r>
            <a:rPr lang="cs-CZ"/>
            <a:t>Spotřební daň</a:t>
          </a:r>
        </a:p>
      </dgm:t>
    </dgm:pt>
    <dgm:pt modelId="{F5E69A18-AF22-47E4-B09F-93F9B2F316BE}" type="parTrans" cxnId="{E2295E3E-4AA2-4604-87BD-63C27E83A89E}">
      <dgm:prSet/>
      <dgm:spPr/>
      <dgm:t>
        <a:bodyPr/>
        <a:lstStyle/>
        <a:p>
          <a:pPr algn="ctr"/>
          <a:endParaRPr lang="cs-CZ"/>
        </a:p>
      </dgm:t>
    </dgm:pt>
    <dgm:pt modelId="{F454694B-58BE-4268-800A-B0FC45DC2BAF}" type="sibTrans" cxnId="{E2295E3E-4AA2-4604-87BD-63C27E83A89E}">
      <dgm:prSet/>
      <dgm:spPr/>
      <dgm:t>
        <a:bodyPr/>
        <a:lstStyle/>
        <a:p>
          <a:pPr algn="ctr"/>
          <a:endParaRPr lang="cs-CZ"/>
        </a:p>
      </dgm:t>
    </dgm:pt>
    <dgm:pt modelId="{428402FD-BC87-4739-8A46-28A9B1622184}">
      <dgm:prSet/>
      <dgm:spPr>
        <a:solidFill>
          <a:srgbClr val="4AF123"/>
        </a:solidFill>
      </dgm:spPr>
      <dgm:t>
        <a:bodyPr/>
        <a:lstStyle/>
        <a:p>
          <a:pPr algn="ctr"/>
          <a:r>
            <a:rPr lang="cs-CZ"/>
            <a:t>Fyzických osob</a:t>
          </a:r>
        </a:p>
      </dgm:t>
    </dgm:pt>
    <dgm:pt modelId="{901CA975-1BDB-4495-BA01-35D273A656BE}" type="parTrans" cxnId="{01AEBD24-5D32-4B64-AF87-F1322CA7A48E}">
      <dgm:prSet/>
      <dgm:spPr/>
      <dgm:t>
        <a:bodyPr/>
        <a:lstStyle/>
        <a:p>
          <a:pPr algn="ctr"/>
          <a:endParaRPr lang="cs-CZ"/>
        </a:p>
      </dgm:t>
    </dgm:pt>
    <dgm:pt modelId="{110B5475-F8CD-42ED-BF7A-BCC12C8FB5DE}" type="sibTrans" cxnId="{01AEBD24-5D32-4B64-AF87-F1322CA7A48E}">
      <dgm:prSet/>
      <dgm:spPr/>
      <dgm:t>
        <a:bodyPr/>
        <a:lstStyle/>
        <a:p>
          <a:pPr algn="ctr"/>
          <a:endParaRPr lang="cs-CZ"/>
        </a:p>
      </dgm:t>
    </dgm:pt>
    <dgm:pt modelId="{0F333653-AD9D-4A3B-9E72-F315EE4BA694}">
      <dgm:prSet/>
      <dgm:spPr>
        <a:solidFill>
          <a:srgbClr val="4AF123"/>
        </a:solidFill>
      </dgm:spPr>
      <dgm:t>
        <a:bodyPr/>
        <a:lstStyle/>
        <a:p>
          <a:pPr algn="ctr"/>
          <a:r>
            <a:rPr lang="cs-CZ"/>
            <a:t>Právnických osob</a:t>
          </a:r>
        </a:p>
      </dgm:t>
    </dgm:pt>
    <dgm:pt modelId="{449FC24D-AC25-42C8-9EC5-3F5178D3DA6D}" type="parTrans" cxnId="{2BDB1F5E-E871-4E56-A778-E61222FA2AB6}">
      <dgm:prSet/>
      <dgm:spPr/>
      <dgm:t>
        <a:bodyPr/>
        <a:lstStyle/>
        <a:p>
          <a:pPr algn="ctr"/>
          <a:endParaRPr lang="cs-CZ"/>
        </a:p>
      </dgm:t>
    </dgm:pt>
    <dgm:pt modelId="{F9CC4377-C99A-4FFB-BC5A-1FF58B105FA4}" type="sibTrans" cxnId="{2BDB1F5E-E871-4E56-A778-E61222FA2AB6}">
      <dgm:prSet/>
      <dgm:spPr/>
      <dgm:t>
        <a:bodyPr/>
        <a:lstStyle/>
        <a:p>
          <a:pPr algn="ctr"/>
          <a:endParaRPr lang="cs-CZ"/>
        </a:p>
      </dgm:t>
    </dgm:pt>
    <dgm:pt modelId="{AFECE7C2-8D06-4878-900B-B8525FA73C34}">
      <dgm:prSet/>
      <dgm:spPr>
        <a:solidFill>
          <a:srgbClr val="3A6867"/>
        </a:solidFill>
      </dgm:spPr>
      <dgm:t>
        <a:bodyPr/>
        <a:lstStyle/>
        <a:p>
          <a:pPr algn="ctr"/>
          <a:r>
            <a:rPr lang="cs-CZ"/>
            <a:t>Silniční daň</a:t>
          </a:r>
        </a:p>
      </dgm:t>
    </dgm:pt>
    <dgm:pt modelId="{53C2A9D4-9279-4DB7-849C-FA1DE0C6A797}" type="parTrans" cxnId="{D7B4514D-5851-4852-B65B-8AF9E3B55E7C}">
      <dgm:prSet/>
      <dgm:spPr/>
      <dgm:t>
        <a:bodyPr/>
        <a:lstStyle/>
        <a:p>
          <a:pPr algn="ctr"/>
          <a:endParaRPr lang="cs-CZ"/>
        </a:p>
      </dgm:t>
    </dgm:pt>
    <dgm:pt modelId="{DF0E5EAA-8AC8-4146-BB01-920950090DEA}" type="sibTrans" cxnId="{D7B4514D-5851-4852-B65B-8AF9E3B55E7C}">
      <dgm:prSet/>
      <dgm:spPr/>
      <dgm:t>
        <a:bodyPr/>
        <a:lstStyle/>
        <a:p>
          <a:pPr algn="ctr"/>
          <a:endParaRPr lang="cs-CZ"/>
        </a:p>
      </dgm:t>
    </dgm:pt>
    <dgm:pt modelId="{52542B2D-3E24-4F09-ABCB-6324D80A4B96}">
      <dgm:prSet/>
      <dgm:spPr>
        <a:solidFill>
          <a:srgbClr val="3A6867"/>
        </a:solidFill>
      </dgm:spPr>
      <dgm:t>
        <a:bodyPr/>
        <a:lstStyle/>
        <a:p>
          <a:pPr algn="ctr"/>
          <a:r>
            <a:rPr lang="cs-CZ"/>
            <a:t>Daň z nemovitých věcí</a:t>
          </a:r>
        </a:p>
      </dgm:t>
    </dgm:pt>
    <dgm:pt modelId="{C4833F96-3A95-4034-A4D6-992BE0AD7679}" type="parTrans" cxnId="{B467468E-5246-4782-BC18-3F6107FF2640}">
      <dgm:prSet/>
      <dgm:spPr/>
      <dgm:t>
        <a:bodyPr/>
        <a:lstStyle/>
        <a:p>
          <a:pPr algn="ctr"/>
          <a:endParaRPr lang="cs-CZ"/>
        </a:p>
      </dgm:t>
    </dgm:pt>
    <dgm:pt modelId="{22B0DADD-5349-4027-BD56-13867B935FEF}" type="sibTrans" cxnId="{B467468E-5246-4782-BC18-3F6107FF2640}">
      <dgm:prSet/>
      <dgm:spPr/>
      <dgm:t>
        <a:bodyPr/>
        <a:lstStyle/>
        <a:p>
          <a:pPr algn="ctr"/>
          <a:endParaRPr lang="cs-CZ"/>
        </a:p>
      </dgm:t>
    </dgm:pt>
    <dgm:pt modelId="{965579A6-D1A5-4A3E-8DFB-19C317AE3875}">
      <dgm:prSet/>
      <dgm:spPr>
        <a:solidFill>
          <a:schemeClr val="accent6"/>
        </a:solidFill>
      </dgm:spPr>
      <dgm:t>
        <a:bodyPr/>
        <a:lstStyle/>
        <a:p>
          <a:pPr algn="ctr"/>
          <a:r>
            <a:rPr lang="cs-CZ"/>
            <a:t>Ekologické daně</a:t>
          </a:r>
        </a:p>
      </dgm:t>
    </dgm:pt>
    <dgm:pt modelId="{B3A62998-F121-4D4C-AEC5-DDAF485F607C}" type="parTrans" cxnId="{6E04D474-FECD-4BBC-9C37-BDFF27A261A0}">
      <dgm:prSet/>
      <dgm:spPr/>
      <dgm:t>
        <a:bodyPr/>
        <a:lstStyle/>
        <a:p>
          <a:pPr algn="ctr"/>
          <a:endParaRPr lang="cs-CZ"/>
        </a:p>
      </dgm:t>
    </dgm:pt>
    <dgm:pt modelId="{F2A1C07B-0106-453B-BB9A-FCBA9FED57E0}" type="sibTrans" cxnId="{6E04D474-FECD-4BBC-9C37-BDFF27A261A0}">
      <dgm:prSet/>
      <dgm:spPr/>
      <dgm:t>
        <a:bodyPr/>
        <a:lstStyle/>
        <a:p>
          <a:pPr algn="ctr"/>
          <a:endParaRPr lang="cs-CZ"/>
        </a:p>
      </dgm:t>
    </dgm:pt>
    <dgm:pt modelId="{95649405-D921-4CF9-93F8-424E569BA02B}">
      <dgm:prSet/>
      <dgm:spPr>
        <a:solidFill>
          <a:schemeClr val="accent6"/>
        </a:solidFill>
      </dgm:spPr>
      <dgm:t>
        <a:bodyPr/>
        <a:lstStyle/>
        <a:p>
          <a:pPr algn="ctr"/>
          <a:r>
            <a:rPr lang="cs-CZ"/>
            <a:t>Daň z hazardních her</a:t>
          </a:r>
        </a:p>
      </dgm:t>
    </dgm:pt>
    <dgm:pt modelId="{9E2B7651-231C-4B38-9410-C34D32E47BFC}" type="parTrans" cxnId="{224E8EF2-EF9D-4145-8B02-70ED4A5CF58E}">
      <dgm:prSet/>
      <dgm:spPr/>
      <dgm:t>
        <a:bodyPr/>
        <a:lstStyle/>
        <a:p>
          <a:pPr algn="ctr"/>
          <a:endParaRPr lang="cs-CZ"/>
        </a:p>
      </dgm:t>
    </dgm:pt>
    <dgm:pt modelId="{971C0E9A-0FA8-4228-A8ED-77BE33C14DE8}" type="sibTrans" cxnId="{224E8EF2-EF9D-4145-8B02-70ED4A5CF58E}">
      <dgm:prSet/>
      <dgm:spPr/>
      <dgm:t>
        <a:bodyPr/>
        <a:lstStyle/>
        <a:p>
          <a:pPr algn="ctr"/>
          <a:endParaRPr lang="cs-CZ"/>
        </a:p>
      </dgm:t>
    </dgm:pt>
    <dgm:pt modelId="{F3373106-3341-4521-B9E3-7299CEA52C71}" type="pres">
      <dgm:prSet presAssocID="{61092FF8-FDFD-4944-B856-98FB922E47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3A3AD7-5550-444B-A873-B5723351F5BA}" type="pres">
      <dgm:prSet presAssocID="{20E3B9CB-0B8B-479F-A62D-A233FB86D5C1}" presName="root1" presStyleCnt="0"/>
      <dgm:spPr/>
    </dgm:pt>
    <dgm:pt modelId="{FD073FC6-C313-42D1-89A8-4398263B45DC}" type="pres">
      <dgm:prSet presAssocID="{20E3B9CB-0B8B-479F-A62D-A233FB86D5C1}" presName="LevelOneTextNode" presStyleLbl="node0" presStyleIdx="0" presStyleCnt="1">
        <dgm:presLayoutVars>
          <dgm:chPref val="3"/>
        </dgm:presLayoutVars>
      </dgm:prSet>
      <dgm:spPr/>
    </dgm:pt>
    <dgm:pt modelId="{C80C7244-2C14-42F6-86BD-C6C8A4445091}" type="pres">
      <dgm:prSet presAssocID="{20E3B9CB-0B8B-479F-A62D-A233FB86D5C1}" presName="level2hierChild" presStyleCnt="0"/>
      <dgm:spPr/>
    </dgm:pt>
    <dgm:pt modelId="{8191FF01-4C4E-4E54-BFEF-442235CFED82}" type="pres">
      <dgm:prSet presAssocID="{C347AF5F-9A4A-4CF2-8F01-5DA0492E2981}" presName="conn2-1" presStyleLbl="parChTrans1D2" presStyleIdx="0" presStyleCnt="2"/>
      <dgm:spPr/>
    </dgm:pt>
    <dgm:pt modelId="{AC2BC5C2-9C39-47A7-8E1F-667DD68B021D}" type="pres">
      <dgm:prSet presAssocID="{C347AF5F-9A4A-4CF2-8F01-5DA0492E2981}" presName="connTx" presStyleLbl="parChTrans1D2" presStyleIdx="0" presStyleCnt="2"/>
      <dgm:spPr/>
    </dgm:pt>
    <dgm:pt modelId="{5CC34CE2-E6FC-4FA3-9254-A9BEC91667D4}" type="pres">
      <dgm:prSet presAssocID="{F222E6A8-2DAB-4BBF-B82D-851AB151BB7B}" presName="root2" presStyleCnt="0"/>
      <dgm:spPr/>
    </dgm:pt>
    <dgm:pt modelId="{D7896BDB-A1B0-4FC1-B493-8DFCD7CC431A}" type="pres">
      <dgm:prSet presAssocID="{F222E6A8-2DAB-4BBF-B82D-851AB151BB7B}" presName="LevelTwoTextNode" presStyleLbl="node2" presStyleIdx="0" presStyleCnt="2">
        <dgm:presLayoutVars>
          <dgm:chPref val="3"/>
        </dgm:presLayoutVars>
      </dgm:prSet>
      <dgm:spPr/>
    </dgm:pt>
    <dgm:pt modelId="{656F9A70-505F-4FA9-8E0F-F3F17A1D4234}" type="pres">
      <dgm:prSet presAssocID="{F222E6A8-2DAB-4BBF-B82D-851AB151BB7B}" presName="level3hierChild" presStyleCnt="0"/>
      <dgm:spPr/>
    </dgm:pt>
    <dgm:pt modelId="{81CA68E2-57EE-4153-AC55-B2EFD8D5881F}" type="pres">
      <dgm:prSet presAssocID="{2A1A0903-0E6E-4FCF-BFD0-8AAC22FA4BEF}" presName="conn2-1" presStyleLbl="parChTrans1D3" presStyleIdx="0" presStyleCnt="6"/>
      <dgm:spPr/>
    </dgm:pt>
    <dgm:pt modelId="{37C96139-87EA-4F80-9A4B-65E426066681}" type="pres">
      <dgm:prSet presAssocID="{2A1A0903-0E6E-4FCF-BFD0-8AAC22FA4BEF}" presName="connTx" presStyleLbl="parChTrans1D3" presStyleIdx="0" presStyleCnt="6"/>
      <dgm:spPr/>
    </dgm:pt>
    <dgm:pt modelId="{34ADBFCF-EAED-42C4-A90E-41EA79506715}" type="pres">
      <dgm:prSet presAssocID="{E53FD72A-FF99-4076-AFC0-DF895AC351D7}" presName="root2" presStyleCnt="0"/>
      <dgm:spPr/>
    </dgm:pt>
    <dgm:pt modelId="{BE4B3BBB-24B7-4E4E-BD68-E91C741C63FD}" type="pres">
      <dgm:prSet presAssocID="{E53FD72A-FF99-4076-AFC0-DF895AC351D7}" presName="LevelTwoTextNode" presStyleLbl="node3" presStyleIdx="0" presStyleCnt="6">
        <dgm:presLayoutVars>
          <dgm:chPref val="3"/>
        </dgm:presLayoutVars>
      </dgm:prSet>
      <dgm:spPr/>
    </dgm:pt>
    <dgm:pt modelId="{DCDAE605-6531-4EDC-9AEA-A18B4A43635A}" type="pres">
      <dgm:prSet presAssocID="{E53FD72A-FF99-4076-AFC0-DF895AC351D7}" presName="level3hierChild" presStyleCnt="0"/>
      <dgm:spPr/>
    </dgm:pt>
    <dgm:pt modelId="{B452BEF9-FF64-4E53-AEA5-7CB04E6A8051}" type="pres">
      <dgm:prSet presAssocID="{901CA975-1BDB-4495-BA01-35D273A656BE}" presName="conn2-1" presStyleLbl="parChTrans1D4" presStyleIdx="0" presStyleCnt="4"/>
      <dgm:spPr/>
    </dgm:pt>
    <dgm:pt modelId="{FAC16F6F-9651-44C3-A6AA-D4618F9D8175}" type="pres">
      <dgm:prSet presAssocID="{901CA975-1BDB-4495-BA01-35D273A656BE}" presName="connTx" presStyleLbl="parChTrans1D4" presStyleIdx="0" presStyleCnt="4"/>
      <dgm:spPr/>
    </dgm:pt>
    <dgm:pt modelId="{82611763-55A6-4008-A69F-5F59B7917799}" type="pres">
      <dgm:prSet presAssocID="{428402FD-BC87-4739-8A46-28A9B1622184}" presName="root2" presStyleCnt="0"/>
      <dgm:spPr/>
    </dgm:pt>
    <dgm:pt modelId="{43C061DA-BFDA-4FD6-9EF8-2F6BD65BC7F6}" type="pres">
      <dgm:prSet presAssocID="{428402FD-BC87-4739-8A46-28A9B1622184}" presName="LevelTwoTextNode" presStyleLbl="node4" presStyleIdx="0" presStyleCnt="4">
        <dgm:presLayoutVars>
          <dgm:chPref val="3"/>
        </dgm:presLayoutVars>
      </dgm:prSet>
      <dgm:spPr/>
    </dgm:pt>
    <dgm:pt modelId="{14843E05-49B9-4E0F-911B-B5409A2B9F3E}" type="pres">
      <dgm:prSet presAssocID="{428402FD-BC87-4739-8A46-28A9B1622184}" presName="level3hierChild" presStyleCnt="0"/>
      <dgm:spPr/>
    </dgm:pt>
    <dgm:pt modelId="{EE050049-897A-4B43-B685-76DEA4E360E0}" type="pres">
      <dgm:prSet presAssocID="{449FC24D-AC25-42C8-9EC5-3F5178D3DA6D}" presName="conn2-1" presStyleLbl="parChTrans1D4" presStyleIdx="1" presStyleCnt="4"/>
      <dgm:spPr/>
    </dgm:pt>
    <dgm:pt modelId="{2F9F0C35-55F0-4317-A2F4-74922F819695}" type="pres">
      <dgm:prSet presAssocID="{449FC24D-AC25-42C8-9EC5-3F5178D3DA6D}" presName="connTx" presStyleLbl="parChTrans1D4" presStyleIdx="1" presStyleCnt="4"/>
      <dgm:spPr/>
    </dgm:pt>
    <dgm:pt modelId="{23C91AB1-A506-497E-B0D0-113424A07E9D}" type="pres">
      <dgm:prSet presAssocID="{0F333653-AD9D-4A3B-9E72-F315EE4BA694}" presName="root2" presStyleCnt="0"/>
      <dgm:spPr/>
    </dgm:pt>
    <dgm:pt modelId="{841E3C44-49CB-4D1F-AA1B-AF11C082EB58}" type="pres">
      <dgm:prSet presAssocID="{0F333653-AD9D-4A3B-9E72-F315EE4BA694}" presName="LevelTwoTextNode" presStyleLbl="node4" presStyleIdx="1" presStyleCnt="4">
        <dgm:presLayoutVars>
          <dgm:chPref val="3"/>
        </dgm:presLayoutVars>
      </dgm:prSet>
      <dgm:spPr/>
    </dgm:pt>
    <dgm:pt modelId="{7B9D0AF0-3B76-4169-BA2C-9FB11E236E53}" type="pres">
      <dgm:prSet presAssocID="{0F333653-AD9D-4A3B-9E72-F315EE4BA694}" presName="level3hierChild" presStyleCnt="0"/>
      <dgm:spPr/>
    </dgm:pt>
    <dgm:pt modelId="{A9FC1F79-B6FB-4F6D-8670-7DABE64C6101}" type="pres">
      <dgm:prSet presAssocID="{5E38DFBD-1DE8-4304-9F93-CC5BB272316F}" presName="conn2-1" presStyleLbl="parChTrans1D3" presStyleIdx="1" presStyleCnt="6"/>
      <dgm:spPr/>
    </dgm:pt>
    <dgm:pt modelId="{C60279E4-5948-4E5A-858F-2AE60E8EA212}" type="pres">
      <dgm:prSet presAssocID="{5E38DFBD-1DE8-4304-9F93-CC5BB272316F}" presName="connTx" presStyleLbl="parChTrans1D3" presStyleIdx="1" presStyleCnt="6"/>
      <dgm:spPr/>
    </dgm:pt>
    <dgm:pt modelId="{5409586D-116F-432A-8AC1-26E8C4F71548}" type="pres">
      <dgm:prSet presAssocID="{70EEEB6C-CA86-4D67-B638-9F7E6A52AA4E}" presName="root2" presStyleCnt="0"/>
      <dgm:spPr/>
    </dgm:pt>
    <dgm:pt modelId="{DF31AF02-AB5A-46EE-BDC7-87009F3727F5}" type="pres">
      <dgm:prSet presAssocID="{70EEEB6C-CA86-4D67-B638-9F7E6A52AA4E}" presName="LevelTwoTextNode" presStyleLbl="node3" presStyleIdx="1" presStyleCnt="6">
        <dgm:presLayoutVars>
          <dgm:chPref val="3"/>
        </dgm:presLayoutVars>
      </dgm:prSet>
      <dgm:spPr/>
    </dgm:pt>
    <dgm:pt modelId="{DFCB719B-FB83-4D88-A68A-63C6BFAB0376}" type="pres">
      <dgm:prSet presAssocID="{70EEEB6C-CA86-4D67-B638-9F7E6A52AA4E}" presName="level3hierChild" presStyleCnt="0"/>
      <dgm:spPr/>
    </dgm:pt>
    <dgm:pt modelId="{BBDBF440-9BDA-4C0E-B327-10C572CC2C2D}" type="pres">
      <dgm:prSet presAssocID="{53C2A9D4-9279-4DB7-849C-FA1DE0C6A797}" presName="conn2-1" presStyleLbl="parChTrans1D4" presStyleIdx="2" presStyleCnt="4"/>
      <dgm:spPr/>
    </dgm:pt>
    <dgm:pt modelId="{4871ABDA-10B3-400A-B79D-2A7E4E637175}" type="pres">
      <dgm:prSet presAssocID="{53C2A9D4-9279-4DB7-849C-FA1DE0C6A797}" presName="connTx" presStyleLbl="parChTrans1D4" presStyleIdx="2" presStyleCnt="4"/>
      <dgm:spPr/>
    </dgm:pt>
    <dgm:pt modelId="{C0ED16E4-7A4F-4837-9955-BD809B99BC7E}" type="pres">
      <dgm:prSet presAssocID="{AFECE7C2-8D06-4878-900B-B8525FA73C34}" presName="root2" presStyleCnt="0"/>
      <dgm:spPr/>
    </dgm:pt>
    <dgm:pt modelId="{202BDAED-0999-41F9-8C87-AD5170541053}" type="pres">
      <dgm:prSet presAssocID="{AFECE7C2-8D06-4878-900B-B8525FA73C34}" presName="LevelTwoTextNode" presStyleLbl="node4" presStyleIdx="2" presStyleCnt="4">
        <dgm:presLayoutVars>
          <dgm:chPref val="3"/>
        </dgm:presLayoutVars>
      </dgm:prSet>
      <dgm:spPr/>
    </dgm:pt>
    <dgm:pt modelId="{157392C4-6869-41BB-A3C9-0674E66BCCB4}" type="pres">
      <dgm:prSet presAssocID="{AFECE7C2-8D06-4878-900B-B8525FA73C34}" presName="level3hierChild" presStyleCnt="0"/>
      <dgm:spPr/>
    </dgm:pt>
    <dgm:pt modelId="{68A6D08E-947B-42EF-B1A7-AF2F120E6C5A}" type="pres">
      <dgm:prSet presAssocID="{C4833F96-3A95-4034-A4D6-992BE0AD7679}" presName="conn2-1" presStyleLbl="parChTrans1D4" presStyleIdx="3" presStyleCnt="4"/>
      <dgm:spPr/>
    </dgm:pt>
    <dgm:pt modelId="{27D9091F-8F30-4539-8AC0-C1DA666BA940}" type="pres">
      <dgm:prSet presAssocID="{C4833F96-3A95-4034-A4D6-992BE0AD7679}" presName="connTx" presStyleLbl="parChTrans1D4" presStyleIdx="3" presStyleCnt="4"/>
      <dgm:spPr/>
    </dgm:pt>
    <dgm:pt modelId="{ABBE7E6F-0746-4F27-8E7F-3F1F6BBCAE5A}" type="pres">
      <dgm:prSet presAssocID="{52542B2D-3E24-4F09-ABCB-6324D80A4B96}" presName="root2" presStyleCnt="0"/>
      <dgm:spPr/>
    </dgm:pt>
    <dgm:pt modelId="{ED1B6B9B-C921-47B8-BD21-8AD0DA6ED3CB}" type="pres">
      <dgm:prSet presAssocID="{52542B2D-3E24-4F09-ABCB-6324D80A4B96}" presName="LevelTwoTextNode" presStyleLbl="node4" presStyleIdx="3" presStyleCnt="4">
        <dgm:presLayoutVars>
          <dgm:chPref val="3"/>
        </dgm:presLayoutVars>
      </dgm:prSet>
      <dgm:spPr/>
    </dgm:pt>
    <dgm:pt modelId="{4FB84045-5A91-4A97-9A72-FF2F0F925125}" type="pres">
      <dgm:prSet presAssocID="{52542B2D-3E24-4F09-ABCB-6324D80A4B96}" presName="level3hierChild" presStyleCnt="0"/>
      <dgm:spPr/>
    </dgm:pt>
    <dgm:pt modelId="{5D407546-1810-4F67-A612-F4C0A6C281BC}" type="pres">
      <dgm:prSet presAssocID="{8884D8D6-BB62-45C7-9A92-BA5039807FC7}" presName="conn2-1" presStyleLbl="parChTrans1D2" presStyleIdx="1" presStyleCnt="2"/>
      <dgm:spPr/>
    </dgm:pt>
    <dgm:pt modelId="{037CC613-2DB7-40C7-8211-99C178E62F0C}" type="pres">
      <dgm:prSet presAssocID="{8884D8D6-BB62-45C7-9A92-BA5039807FC7}" presName="connTx" presStyleLbl="parChTrans1D2" presStyleIdx="1" presStyleCnt="2"/>
      <dgm:spPr/>
    </dgm:pt>
    <dgm:pt modelId="{65830A7B-E616-4211-9761-1A2DAF7F9185}" type="pres">
      <dgm:prSet presAssocID="{BE5CDC36-E341-4732-9B89-96C91CFDF842}" presName="root2" presStyleCnt="0"/>
      <dgm:spPr/>
    </dgm:pt>
    <dgm:pt modelId="{20CC84A8-F10E-40FD-8804-91590EA4AA6F}" type="pres">
      <dgm:prSet presAssocID="{BE5CDC36-E341-4732-9B89-96C91CFDF842}" presName="LevelTwoTextNode" presStyleLbl="node2" presStyleIdx="1" presStyleCnt="2">
        <dgm:presLayoutVars>
          <dgm:chPref val="3"/>
        </dgm:presLayoutVars>
      </dgm:prSet>
      <dgm:spPr/>
    </dgm:pt>
    <dgm:pt modelId="{00CF3ACB-4066-45AC-8EB3-B1653964BCF5}" type="pres">
      <dgm:prSet presAssocID="{BE5CDC36-E341-4732-9B89-96C91CFDF842}" presName="level3hierChild" presStyleCnt="0"/>
      <dgm:spPr/>
    </dgm:pt>
    <dgm:pt modelId="{2751956A-966F-4BA6-B4E8-2E7BF0AFA007}" type="pres">
      <dgm:prSet presAssocID="{B9B8E95C-8E7B-47D2-B4A1-EB93CF898A2F}" presName="conn2-1" presStyleLbl="parChTrans1D3" presStyleIdx="2" presStyleCnt="6"/>
      <dgm:spPr/>
    </dgm:pt>
    <dgm:pt modelId="{F3F577A9-76B4-4A7C-B9D0-2409B163EC54}" type="pres">
      <dgm:prSet presAssocID="{B9B8E95C-8E7B-47D2-B4A1-EB93CF898A2F}" presName="connTx" presStyleLbl="parChTrans1D3" presStyleIdx="2" presStyleCnt="6"/>
      <dgm:spPr/>
    </dgm:pt>
    <dgm:pt modelId="{EB67B6B6-FBAC-49C8-A831-8FDBABAA64B6}" type="pres">
      <dgm:prSet presAssocID="{D5610DF4-FD70-442C-A024-17B74C13C7F3}" presName="root2" presStyleCnt="0"/>
      <dgm:spPr/>
    </dgm:pt>
    <dgm:pt modelId="{C68E3AAC-93EF-4FD0-A6F2-B15AA7AAB5D7}" type="pres">
      <dgm:prSet presAssocID="{D5610DF4-FD70-442C-A024-17B74C13C7F3}" presName="LevelTwoTextNode" presStyleLbl="node3" presStyleIdx="2" presStyleCnt="6">
        <dgm:presLayoutVars>
          <dgm:chPref val="3"/>
        </dgm:presLayoutVars>
      </dgm:prSet>
      <dgm:spPr/>
    </dgm:pt>
    <dgm:pt modelId="{B9332B80-B4DA-453F-ACF2-B6EFFE3C9394}" type="pres">
      <dgm:prSet presAssocID="{D5610DF4-FD70-442C-A024-17B74C13C7F3}" presName="level3hierChild" presStyleCnt="0"/>
      <dgm:spPr/>
    </dgm:pt>
    <dgm:pt modelId="{661543DC-7230-4224-B2C5-E5BA447BF568}" type="pres">
      <dgm:prSet presAssocID="{F5E69A18-AF22-47E4-B09F-93F9B2F316BE}" presName="conn2-1" presStyleLbl="parChTrans1D3" presStyleIdx="3" presStyleCnt="6"/>
      <dgm:spPr/>
    </dgm:pt>
    <dgm:pt modelId="{6E2AB92D-0168-45BE-A619-FA5C6AFCFC2D}" type="pres">
      <dgm:prSet presAssocID="{F5E69A18-AF22-47E4-B09F-93F9B2F316BE}" presName="connTx" presStyleLbl="parChTrans1D3" presStyleIdx="3" presStyleCnt="6"/>
      <dgm:spPr/>
    </dgm:pt>
    <dgm:pt modelId="{3E975CAB-6A90-49B8-8102-6D8A9A1BFDBF}" type="pres">
      <dgm:prSet presAssocID="{B8035E6F-8F6C-4F8A-A721-B620BB6AFF22}" presName="root2" presStyleCnt="0"/>
      <dgm:spPr/>
    </dgm:pt>
    <dgm:pt modelId="{2B74B54A-54FF-4C08-82A3-FFD54180676E}" type="pres">
      <dgm:prSet presAssocID="{B8035E6F-8F6C-4F8A-A721-B620BB6AFF22}" presName="LevelTwoTextNode" presStyleLbl="node3" presStyleIdx="3" presStyleCnt="6">
        <dgm:presLayoutVars>
          <dgm:chPref val="3"/>
        </dgm:presLayoutVars>
      </dgm:prSet>
      <dgm:spPr/>
    </dgm:pt>
    <dgm:pt modelId="{667ECE76-69D3-41AA-9BD4-5D49A08AF4B7}" type="pres">
      <dgm:prSet presAssocID="{B8035E6F-8F6C-4F8A-A721-B620BB6AFF22}" presName="level3hierChild" presStyleCnt="0"/>
      <dgm:spPr/>
    </dgm:pt>
    <dgm:pt modelId="{C6FC012E-1AAA-471C-8FC1-799F2D24033B}" type="pres">
      <dgm:prSet presAssocID="{B3A62998-F121-4D4C-AEC5-DDAF485F607C}" presName="conn2-1" presStyleLbl="parChTrans1D3" presStyleIdx="4" presStyleCnt="6"/>
      <dgm:spPr/>
    </dgm:pt>
    <dgm:pt modelId="{20D8D597-1276-4BC9-968B-A91BADE469DC}" type="pres">
      <dgm:prSet presAssocID="{B3A62998-F121-4D4C-AEC5-DDAF485F607C}" presName="connTx" presStyleLbl="parChTrans1D3" presStyleIdx="4" presStyleCnt="6"/>
      <dgm:spPr/>
    </dgm:pt>
    <dgm:pt modelId="{D5F52996-A890-4376-AB23-387182CD32A5}" type="pres">
      <dgm:prSet presAssocID="{965579A6-D1A5-4A3E-8DFB-19C317AE3875}" presName="root2" presStyleCnt="0"/>
      <dgm:spPr/>
    </dgm:pt>
    <dgm:pt modelId="{F5019BA7-E42A-4945-A8AB-7C7A78CE42D9}" type="pres">
      <dgm:prSet presAssocID="{965579A6-D1A5-4A3E-8DFB-19C317AE3875}" presName="LevelTwoTextNode" presStyleLbl="node3" presStyleIdx="4" presStyleCnt="6">
        <dgm:presLayoutVars>
          <dgm:chPref val="3"/>
        </dgm:presLayoutVars>
      </dgm:prSet>
      <dgm:spPr/>
    </dgm:pt>
    <dgm:pt modelId="{E6A41F57-EC42-43D9-8A76-F4A9653DF988}" type="pres">
      <dgm:prSet presAssocID="{965579A6-D1A5-4A3E-8DFB-19C317AE3875}" presName="level3hierChild" presStyleCnt="0"/>
      <dgm:spPr/>
    </dgm:pt>
    <dgm:pt modelId="{05B1F28C-DA59-4E04-AE29-6A34A3E165E3}" type="pres">
      <dgm:prSet presAssocID="{9E2B7651-231C-4B38-9410-C34D32E47BFC}" presName="conn2-1" presStyleLbl="parChTrans1D3" presStyleIdx="5" presStyleCnt="6"/>
      <dgm:spPr/>
    </dgm:pt>
    <dgm:pt modelId="{ACF50824-59E7-41FB-9FE0-D6EC4550E30A}" type="pres">
      <dgm:prSet presAssocID="{9E2B7651-231C-4B38-9410-C34D32E47BFC}" presName="connTx" presStyleLbl="parChTrans1D3" presStyleIdx="5" presStyleCnt="6"/>
      <dgm:spPr/>
    </dgm:pt>
    <dgm:pt modelId="{21D2123B-BC3E-4E7D-9542-6C09EFF49161}" type="pres">
      <dgm:prSet presAssocID="{95649405-D921-4CF9-93F8-424E569BA02B}" presName="root2" presStyleCnt="0"/>
      <dgm:spPr/>
    </dgm:pt>
    <dgm:pt modelId="{8F0B4FA8-5B19-4A5B-AAF1-13D61879716E}" type="pres">
      <dgm:prSet presAssocID="{95649405-D921-4CF9-93F8-424E569BA02B}" presName="LevelTwoTextNode" presStyleLbl="node3" presStyleIdx="5" presStyleCnt="6">
        <dgm:presLayoutVars>
          <dgm:chPref val="3"/>
        </dgm:presLayoutVars>
      </dgm:prSet>
      <dgm:spPr/>
    </dgm:pt>
    <dgm:pt modelId="{63473457-0218-41CA-AAB6-F59567A4987E}" type="pres">
      <dgm:prSet presAssocID="{95649405-D921-4CF9-93F8-424E569BA02B}" presName="level3hierChild" presStyleCnt="0"/>
      <dgm:spPr/>
    </dgm:pt>
  </dgm:ptLst>
  <dgm:cxnLst>
    <dgm:cxn modelId="{FDBE1B10-9046-4773-934E-D4073D08579F}" type="presOf" srcId="{428402FD-BC87-4739-8A46-28A9B1622184}" destId="{43C061DA-BFDA-4FD6-9EF8-2F6BD65BC7F6}" srcOrd="0" destOrd="0" presId="urn:microsoft.com/office/officeart/2005/8/layout/hierarchy2"/>
    <dgm:cxn modelId="{DDE84719-5644-4BC6-8491-DB9CAD860C72}" type="presOf" srcId="{901CA975-1BDB-4495-BA01-35D273A656BE}" destId="{B452BEF9-FF64-4E53-AEA5-7CB04E6A8051}" srcOrd="0" destOrd="0" presId="urn:microsoft.com/office/officeart/2005/8/layout/hierarchy2"/>
    <dgm:cxn modelId="{58668F1D-A2ED-43A0-BB09-C470E26A56AD}" type="presOf" srcId="{0F333653-AD9D-4A3B-9E72-F315EE4BA694}" destId="{841E3C44-49CB-4D1F-AA1B-AF11C082EB58}" srcOrd="0" destOrd="0" presId="urn:microsoft.com/office/officeart/2005/8/layout/hierarchy2"/>
    <dgm:cxn modelId="{62D63822-54BC-4E87-B07D-9C3EB8E422B1}" type="presOf" srcId="{965579A6-D1A5-4A3E-8DFB-19C317AE3875}" destId="{F5019BA7-E42A-4945-A8AB-7C7A78CE42D9}" srcOrd="0" destOrd="0" presId="urn:microsoft.com/office/officeart/2005/8/layout/hierarchy2"/>
    <dgm:cxn modelId="{01AEBD24-5D32-4B64-AF87-F1322CA7A48E}" srcId="{E53FD72A-FF99-4076-AFC0-DF895AC351D7}" destId="{428402FD-BC87-4739-8A46-28A9B1622184}" srcOrd="0" destOrd="0" parTransId="{901CA975-1BDB-4495-BA01-35D273A656BE}" sibTransId="{110B5475-F8CD-42ED-BF7A-BCC12C8FB5DE}"/>
    <dgm:cxn modelId="{3E35772A-9D7D-4824-A0EF-0CE3C7ED56BB}" type="presOf" srcId="{E53FD72A-FF99-4076-AFC0-DF895AC351D7}" destId="{BE4B3BBB-24B7-4E4E-BD68-E91C741C63FD}" srcOrd="0" destOrd="0" presId="urn:microsoft.com/office/officeart/2005/8/layout/hierarchy2"/>
    <dgm:cxn modelId="{CF716536-74CC-4DD3-8470-0D8F922A7A6B}" type="presOf" srcId="{F222E6A8-2DAB-4BBF-B82D-851AB151BB7B}" destId="{D7896BDB-A1B0-4FC1-B493-8DFCD7CC431A}" srcOrd="0" destOrd="0" presId="urn:microsoft.com/office/officeart/2005/8/layout/hierarchy2"/>
    <dgm:cxn modelId="{93C46C36-5C2D-4EFC-95B8-AD817EEA8FE0}" type="presOf" srcId="{B9B8E95C-8E7B-47D2-B4A1-EB93CF898A2F}" destId="{F3F577A9-76B4-4A7C-B9D0-2409B163EC54}" srcOrd="1" destOrd="0" presId="urn:microsoft.com/office/officeart/2005/8/layout/hierarchy2"/>
    <dgm:cxn modelId="{274CED3D-F47B-4C7E-B810-DA43EFA44C5E}" type="presOf" srcId="{2A1A0903-0E6E-4FCF-BFD0-8AAC22FA4BEF}" destId="{37C96139-87EA-4F80-9A4B-65E426066681}" srcOrd="1" destOrd="0" presId="urn:microsoft.com/office/officeart/2005/8/layout/hierarchy2"/>
    <dgm:cxn modelId="{E2295E3E-4AA2-4604-87BD-63C27E83A89E}" srcId="{BE5CDC36-E341-4732-9B89-96C91CFDF842}" destId="{B8035E6F-8F6C-4F8A-A721-B620BB6AFF22}" srcOrd="1" destOrd="0" parTransId="{F5E69A18-AF22-47E4-B09F-93F9B2F316BE}" sibTransId="{F454694B-58BE-4268-800A-B0FC45DC2BAF}"/>
    <dgm:cxn modelId="{37FC0E5E-7043-498E-9A63-E0A8B83783B9}" type="presOf" srcId="{B3A62998-F121-4D4C-AEC5-DDAF485F607C}" destId="{20D8D597-1276-4BC9-968B-A91BADE469DC}" srcOrd="1" destOrd="0" presId="urn:microsoft.com/office/officeart/2005/8/layout/hierarchy2"/>
    <dgm:cxn modelId="{2BDB1F5E-E871-4E56-A778-E61222FA2AB6}" srcId="{E53FD72A-FF99-4076-AFC0-DF895AC351D7}" destId="{0F333653-AD9D-4A3B-9E72-F315EE4BA694}" srcOrd="1" destOrd="0" parTransId="{449FC24D-AC25-42C8-9EC5-3F5178D3DA6D}" sibTransId="{F9CC4377-C99A-4FFB-BC5A-1FF58B105FA4}"/>
    <dgm:cxn modelId="{C3E0BB69-EA77-44A8-858F-A493B46927AF}" type="presOf" srcId="{8884D8D6-BB62-45C7-9A92-BA5039807FC7}" destId="{037CC613-2DB7-40C7-8211-99C178E62F0C}" srcOrd="1" destOrd="0" presId="urn:microsoft.com/office/officeart/2005/8/layout/hierarchy2"/>
    <dgm:cxn modelId="{D819F64A-A42E-49C1-A31A-9A7230CD0910}" type="presOf" srcId="{53C2A9D4-9279-4DB7-849C-FA1DE0C6A797}" destId="{4871ABDA-10B3-400A-B79D-2A7E4E637175}" srcOrd="1" destOrd="0" presId="urn:microsoft.com/office/officeart/2005/8/layout/hierarchy2"/>
    <dgm:cxn modelId="{430C706D-E45C-4140-9CC6-CDF881E53DA7}" type="presOf" srcId="{B3A62998-F121-4D4C-AEC5-DDAF485F607C}" destId="{C6FC012E-1AAA-471C-8FC1-799F2D24033B}" srcOrd="0" destOrd="0" presId="urn:microsoft.com/office/officeart/2005/8/layout/hierarchy2"/>
    <dgm:cxn modelId="{D7B4514D-5851-4852-B65B-8AF9E3B55E7C}" srcId="{70EEEB6C-CA86-4D67-B638-9F7E6A52AA4E}" destId="{AFECE7C2-8D06-4878-900B-B8525FA73C34}" srcOrd="0" destOrd="0" parTransId="{53C2A9D4-9279-4DB7-849C-FA1DE0C6A797}" sibTransId="{DF0E5EAA-8AC8-4146-BB01-920950090DEA}"/>
    <dgm:cxn modelId="{EA8FA76D-AF1F-472B-85AB-C1A4540AD755}" type="presOf" srcId="{C347AF5F-9A4A-4CF2-8F01-5DA0492E2981}" destId="{8191FF01-4C4E-4E54-BFEF-442235CFED82}" srcOrd="0" destOrd="0" presId="urn:microsoft.com/office/officeart/2005/8/layout/hierarchy2"/>
    <dgm:cxn modelId="{F8D2B070-C2E3-4534-A0BB-B5D98F6DC6C5}" type="presOf" srcId="{9E2B7651-231C-4B38-9410-C34D32E47BFC}" destId="{ACF50824-59E7-41FB-9FE0-D6EC4550E30A}" srcOrd="1" destOrd="0" presId="urn:microsoft.com/office/officeart/2005/8/layout/hierarchy2"/>
    <dgm:cxn modelId="{423F8973-9D90-4531-929B-4D6004D884CD}" type="presOf" srcId="{C4833F96-3A95-4034-A4D6-992BE0AD7679}" destId="{27D9091F-8F30-4539-8AC0-C1DA666BA940}" srcOrd="1" destOrd="0" presId="urn:microsoft.com/office/officeart/2005/8/layout/hierarchy2"/>
    <dgm:cxn modelId="{6E04D474-FECD-4BBC-9C37-BDFF27A261A0}" srcId="{BE5CDC36-E341-4732-9B89-96C91CFDF842}" destId="{965579A6-D1A5-4A3E-8DFB-19C317AE3875}" srcOrd="2" destOrd="0" parTransId="{B3A62998-F121-4D4C-AEC5-DDAF485F607C}" sibTransId="{F2A1C07B-0106-453B-BB9A-FCBA9FED57E0}"/>
    <dgm:cxn modelId="{5A7A3F75-1E96-4DF4-AC91-52E8B7090F82}" srcId="{61092FF8-FDFD-4944-B856-98FB922E470C}" destId="{20E3B9CB-0B8B-479F-A62D-A233FB86D5C1}" srcOrd="0" destOrd="0" parTransId="{23D01DC6-1F49-4C57-A65B-C21CB6F74310}" sibTransId="{B3665358-1B36-4164-8E7E-6423AECADA94}"/>
    <dgm:cxn modelId="{70567A56-F1E5-462E-B323-4E655DAC53B2}" type="presOf" srcId="{C347AF5F-9A4A-4CF2-8F01-5DA0492E2981}" destId="{AC2BC5C2-9C39-47A7-8E1F-667DD68B021D}" srcOrd="1" destOrd="0" presId="urn:microsoft.com/office/officeart/2005/8/layout/hierarchy2"/>
    <dgm:cxn modelId="{6E879F76-901B-45EA-BDAD-2DE6BDADF7B1}" type="presOf" srcId="{449FC24D-AC25-42C8-9EC5-3F5178D3DA6D}" destId="{2F9F0C35-55F0-4317-A2F4-74922F819695}" srcOrd="1" destOrd="0" presId="urn:microsoft.com/office/officeart/2005/8/layout/hierarchy2"/>
    <dgm:cxn modelId="{0F5C2581-AA7C-4569-9B79-6B047A329280}" srcId="{F222E6A8-2DAB-4BBF-B82D-851AB151BB7B}" destId="{70EEEB6C-CA86-4D67-B638-9F7E6A52AA4E}" srcOrd="1" destOrd="0" parTransId="{5E38DFBD-1DE8-4304-9F93-CC5BB272316F}" sibTransId="{A4A2614C-7010-4C6C-960A-979C049EFB26}"/>
    <dgm:cxn modelId="{B29B4F83-849F-4533-B3BB-3F62D6F181BA}" type="presOf" srcId="{20E3B9CB-0B8B-479F-A62D-A233FB86D5C1}" destId="{FD073FC6-C313-42D1-89A8-4398263B45DC}" srcOrd="0" destOrd="0" presId="urn:microsoft.com/office/officeart/2005/8/layout/hierarchy2"/>
    <dgm:cxn modelId="{659BA183-41E2-4F20-8830-D3C635BB8B31}" type="presOf" srcId="{5E38DFBD-1DE8-4304-9F93-CC5BB272316F}" destId="{A9FC1F79-B6FB-4F6D-8670-7DABE64C6101}" srcOrd="0" destOrd="0" presId="urn:microsoft.com/office/officeart/2005/8/layout/hierarchy2"/>
    <dgm:cxn modelId="{B467468E-5246-4782-BC18-3F6107FF2640}" srcId="{70EEEB6C-CA86-4D67-B638-9F7E6A52AA4E}" destId="{52542B2D-3E24-4F09-ABCB-6324D80A4B96}" srcOrd="1" destOrd="0" parTransId="{C4833F96-3A95-4034-A4D6-992BE0AD7679}" sibTransId="{22B0DADD-5349-4027-BD56-13867B935FEF}"/>
    <dgm:cxn modelId="{1C20B38F-75E1-49E7-BBFD-749276F49403}" type="presOf" srcId="{F5E69A18-AF22-47E4-B09F-93F9B2F316BE}" destId="{6E2AB92D-0168-45BE-A619-FA5C6AFCFC2D}" srcOrd="1" destOrd="0" presId="urn:microsoft.com/office/officeart/2005/8/layout/hierarchy2"/>
    <dgm:cxn modelId="{E6E25890-D3E8-444B-A161-16B040D8A9BA}" type="presOf" srcId="{B9B8E95C-8E7B-47D2-B4A1-EB93CF898A2F}" destId="{2751956A-966F-4BA6-B4E8-2E7BF0AFA007}" srcOrd="0" destOrd="0" presId="urn:microsoft.com/office/officeart/2005/8/layout/hierarchy2"/>
    <dgm:cxn modelId="{012DBC90-03D2-4204-9515-0DAA154677F7}" type="presOf" srcId="{449FC24D-AC25-42C8-9EC5-3F5178D3DA6D}" destId="{EE050049-897A-4B43-B685-76DEA4E360E0}" srcOrd="0" destOrd="0" presId="urn:microsoft.com/office/officeart/2005/8/layout/hierarchy2"/>
    <dgm:cxn modelId="{F8AF5896-3142-4012-B935-AB821EA74781}" type="presOf" srcId="{52542B2D-3E24-4F09-ABCB-6324D80A4B96}" destId="{ED1B6B9B-C921-47B8-BD21-8AD0DA6ED3CB}" srcOrd="0" destOrd="0" presId="urn:microsoft.com/office/officeart/2005/8/layout/hierarchy2"/>
    <dgm:cxn modelId="{3F68E096-975F-4516-9B3F-5996F015B409}" srcId="{20E3B9CB-0B8B-479F-A62D-A233FB86D5C1}" destId="{F222E6A8-2DAB-4BBF-B82D-851AB151BB7B}" srcOrd="0" destOrd="0" parTransId="{C347AF5F-9A4A-4CF2-8F01-5DA0492E2981}" sibTransId="{B70DCE2A-6211-45C2-8B25-E2C5360AE915}"/>
    <dgm:cxn modelId="{BF6E6698-748E-4F60-95B1-05507AAF2109}" type="presOf" srcId="{901CA975-1BDB-4495-BA01-35D273A656BE}" destId="{FAC16F6F-9651-44C3-A6AA-D4618F9D8175}" srcOrd="1" destOrd="0" presId="urn:microsoft.com/office/officeart/2005/8/layout/hierarchy2"/>
    <dgm:cxn modelId="{ABA01DA0-2AB5-4B33-8F9D-4EDF43AE6C09}" type="presOf" srcId="{BE5CDC36-E341-4732-9B89-96C91CFDF842}" destId="{20CC84A8-F10E-40FD-8804-91590EA4AA6F}" srcOrd="0" destOrd="0" presId="urn:microsoft.com/office/officeart/2005/8/layout/hierarchy2"/>
    <dgm:cxn modelId="{442E76A8-4F74-4558-BF52-186E8032CF40}" type="presOf" srcId="{B8035E6F-8F6C-4F8A-A721-B620BB6AFF22}" destId="{2B74B54A-54FF-4C08-82A3-FFD54180676E}" srcOrd="0" destOrd="0" presId="urn:microsoft.com/office/officeart/2005/8/layout/hierarchy2"/>
    <dgm:cxn modelId="{C766CDA9-9A28-4FEB-B854-99BA50A87468}" type="presOf" srcId="{61092FF8-FDFD-4944-B856-98FB922E470C}" destId="{F3373106-3341-4521-B9E3-7299CEA52C71}" srcOrd="0" destOrd="0" presId="urn:microsoft.com/office/officeart/2005/8/layout/hierarchy2"/>
    <dgm:cxn modelId="{B04B6DB0-55B1-40CA-BA35-CC9445187DA5}" type="presOf" srcId="{F5E69A18-AF22-47E4-B09F-93F9B2F316BE}" destId="{661543DC-7230-4224-B2C5-E5BA447BF568}" srcOrd="0" destOrd="0" presId="urn:microsoft.com/office/officeart/2005/8/layout/hierarchy2"/>
    <dgm:cxn modelId="{A63055B0-AA2C-4B16-857B-0FB006CAF2A8}" type="presOf" srcId="{95649405-D921-4CF9-93F8-424E569BA02B}" destId="{8F0B4FA8-5B19-4A5B-AAF1-13D61879716E}" srcOrd="0" destOrd="0" presId="urn:microsoft.com/office/officeart/2005/8/layout/hierarchy2"/>
    <dgm:cxn modelId="{90C2CDB1-DF34-45EB-ABE9-385486F83338}" type="presOf" srcId="{9E2B7651-231C-4B38-9410-C34D32E47BFC}" destId="{05B1F28C-DA59-4E04-AE29-6A34A3E165E3}" srcOrd="0" destOrd="0" presId="urn:microsoft.com/office/officeart/2005/8/layout/hierarchy2"/>
    <dgm:cxn modelId="{C72E7AB3-E82D-4DF3-92C5-85B7F9217239}" srcId="{F222E6A8-2DAB-4BBF-B82D-851AB151BB7B}" destId="{E53FD72A-FF99-4076-AFC0-DF895AC351D7}" srcOrd="0" destOrd="0" parTransId="{2A1A0903-0E6E-4FCF-BFD0-8AAC22FA4BEF}" sibTransId="{78443663-028B-4A66-8AC7-438BD149A314}"/>
    <dgm:cxn modelId="{E9185CB4-1E6F-456D-BA96-2E0B329E04D6}" type="presOf" srcId="{2A1A0903-0E6E-4FCF-BFD0-8AAC22FA4BEF}" destId="{81CA68E2-57EE-4153-AC55-B2EFD8D5881F}" srcOrd="0" destOrd="0" presId="urn:microsoft.com/office/officeart/2005/8/layout/hierarchy2"/>
    <dgm:cxn modelId="{43156FB7-72F8-4FB9-8BE8-145EE2D3CFBB}" type="presOf" srcId="{5E38DFBD-1DE8-4304-9F93-CC5BB272316F}" destId="{C60279E4-5948-4E5A-858F-2AE60E8EA212}" srcOrd="1" destOrd="0" presId="urn:microsoft.com/office/officeart/2005/8/layout/hierarchy2"/>
    <dgm:cxn modelId="{8C8A73B8-72C0-4496-9C2E-FFE0237603C9}" srcId="{BE5CDC36-E341-4732-9B89-96C91CFDF842}" destId="{D5610DF4-FD70-442C-A024-17B74C13C7F3}" srcOrd="0" destOrd="0" parTransId="{B9B8E95C-8E7B-47D2-B4A1-EB93CF898A2F}" sibTransId="{F1618E11-7A05-446F-881A-7DB4603056E6}"/>
    <dgm:cxn modelId="{C43501BA-91D0-4B96-8A56-6FA67C8D7D57}" srcId="{20E3B9CB-0B8B-479F-A62D-A233FB86D5C1}" destId="{BE5CDC36-E341-4732-9B89-96C91CFDF842}" srcOrd="1" destOrd="0" parTransId="{8884D8D6-BB62-45C7-9A92-BA5039807FC7}" sibTransId="{D62A59C2-4861-428F-A3DF-A6F9C39D01C7}"/>
    <dgm:cxn modelId="{0A97DDC0-9478-4408-B584-13E241746871}" type="presOf" srcId="{53C2A9D4-9279-4DB7-849C-FA1DE0C6A797}" destId="{BBDBF440-9BDA-4C0E-B327-10C572CC2C2D}" srcOrd="0" destOrd="0" presId="urn:microsoft.com/office/officeart/2005/8/layout/hierarchy2"/>
    <dgm:cxn modelId="{6FF1EED5-9228-4A6A-9BEA-A31981C61830}" type="presOf" srcId="{AFECE7C2-8D06-4878-900B-B8525FA73C34}" destId="{202BDAED-0999-41F9-8C87-AD5170541053}" srcOrd="0" destOrd="0" presId="urn:microsoft.com/office/officeart/2005/8/layout/hierarchy2"/>
    <dgm:cxn modelId="{54DF73E3-4D7B-4441-AEB3-765F057B088D}" type="presOf" srcId="{D5610DF4-FD70-442C-A024-17B74C13C7F3}" destId="{C68E3AAC-93EF-4FD0-A6F2-B15AA7AAB5D7}" srcOrd="0" destOrd="0" presId="urn:microsoft.com/office/officeart/2005/8/layout/hierarchy2"/>
    <dgm:cxn modelId="{78DE7CE4-4B62-48B3-95D0-1C5DD6ACAC0D}" type="presOf" srcId="{70EEEB6C-CA86-4D67-B638-9F7E6A52AA4E}" destId="{DF31AF02-AB5A-46EE-BDC7-87009F3727F5}" srcOrd="0" destOrd="0" presId="urn:microsoft.com/office/officeart/2005/8/layout/hierarchy2"/>
    <dgm:cxn modelId="{224E8EF2-EF9D-4145-8B02-70ED4A5CF58E}" srcId="{BE5CDC36-E341-4732-9B89-96C91CFDF842}" destId="{95649405-D921-4CF9-93F8-424E569BA02B}" srcOrd="3" destOrd="0" parTransId="{9E2B7651-231C-4B38-9410-C34D32E47BFC}" sibTransId="{971C0E9A-0FA8-4228-A8ED-77BE33C14DE8}"/>
    <dgm:cxn modelId="{488875F7-498F-4B16-B2FB-5ABD05C1AA01}" type="presOf" srcId="{C4833F96-3A95-4034-A4D6-992BE0AD7679}" destId="{68A6D08E-947B-42EF-B1A7-AF2F120E6C5A}" srcOrd="0" destOrd="0" presId="urn:microsoft.com/office/officeart/2005/8/layout/hierarchy2"/>
    <dgm:cxn modelId="{3FD41CFD-78FB-49B6-B691-497DDB550C4F}" type="presOf" srcId="{8884D8D6-BB62-45C7-9A92-BA5039807FC7}" destId="{5D407546-1810-4F67-A612-F4C0A6C281BC}" srcOrd="0" destOrd="0" presId="urn:microsoft.com/office/officeart/2005/8/layout/hierarchy2"/>
    <dgm:cxn modelId="{3E23846C-B9BD-4DB5-A02D-8532FF959B6A}" type="presParOf" srcId="{F3373106-3341-4521-B9E3-7299CEA52C71}" destId="{2C3A3AD7-5550-444B-A873-B5723351F5BA}" srcOrd="0" destOrd="0" presId="urn:microsoft.com/office/officeart/2005/8/layout/hierarchy2"/>
    <dgm:cxn modelId="{38E2770D-DD47-42F2-93D3-DF4AB8D1153D}" type="presParOf" srcId="{2C3A3AD7-5550-444B-A873-B5723351F5BA}" destId="{FD073FC6-C313-42D1-89A8-4398263B45DC}" srcOrd="0" destOrd="0" presId="urn:microsoft.com/office/officeart/2005/8/layout/hierarchy2"/>
    <dgm:cxn modelId="{7AC53E2D-AEEA-4E7A-8768-213565EA1698}" type="presParOf" srcId="{2C3A3AD7-5550-444B-A873-B5723351F5BA}" destId="{C80C7244-2C14-42F6-86BD-C6C8A4445091}" srcOrd="1" destOrd="0" presId="urn:microsoft.com/office/officeart/2005/8/layout/hierarchy2"/>
    <dgm:cxn modelId="{2778E884-6FD7-4A31-BD3A-40B71DC3C295}" type="presParOf" srcId="{C80C7244-2C14-42F6-86BD-C6C8A4445091}" destId="{8191FF01-4C4E-4E54-BFEF-442235CFED82}" srcOrd="0" destOrd="0" presId="urn:microsoft.com/office/officeart/2005/8/layout/hierarchy2"/>
    <dgm:cxn modelId="{7FB4439F-C28B-4443-BD8B-0D9CA7C6B23C}" type="presParOf" srcId="{8191FF01-4C4E-4E54-BFEF-442235CFED82}" destId="{AC2BC5C2-9C39-47A7-8E1F-667DD68B021D}" srcOrd="0" destOrd="0" presId="urn:microsoft.com/office/officeart/2005/8/layout/hierarchy2"/>
    <dgm:cxn modelId="{AD5C94BE-54C6-4D4F-9415-710170BFEF73}" type="presParOf" srcId="{C80C7244-2C14-42F6-86BD-C6C8A4445091}" destId="{5CC34CE2-E6FC-4FA3-9254-A9BEC91667D4}" srcOrd="1" destOrd="0" presId="urn:microsoft.com/office/officeart/2005/8/layout/hierarchy2"/>
    <dgm:cxn modelId="{A2E78EF3-F830-4F91-B495-26F00B7BD77A}" type="presParOf" srcId="{5CC34CE2-E6FC-4FA3-9254-A9BEC91667D4}" destId="{D7896BDB-A1B0-4FC1-B493-8DFCD7CC431A}" srcOrd="0" destOrd="0" presId="urn:microsoft.com/office/officeart/2005/8/layout/hierarchy2"/>
    <dgm:cxn modelId="{C578C570-C052-40AF-9C2F-B3BF5E257436}" type="presParOf" srcId="{5CC34CE2-E6FC-4FA3-9254-A9BEC91667D4}" destId="{656F9A70-505F-4FA9-8E0F-F3F17A1D4234}" srcOrd="1" destOrd="0" presId="urn:microsoft.com/office/officeart/2005/8/layout/hierarchy2"/>
    <dgm:cxn modelId="{FF678313-F0F7-4162-97BE-6A06B9201028}" type="presParOf" srcId="{656F9A70-505F-4FA9-8E0F-F3F17A1D4234}" destId="{81CA68E2-57EE-4153-AC55-B2EFD8D5881F}" srcOrd="0" destOrd="0" presId="urn:microsoft.com/office/officeart/2005/8/layout/hierarchy2"/>
    <dgm:cxn modelId="{BA62F2DF-A18D-4400-B5C8-2D263C03661B}" type="presParOf" srcId="{81CA68E2-57EE-4153-AC55-B2EFD8D5881F}" destId="{37C96139-87EA-4F80-9A4B-65E426066681}" srcOrd="0" destOrd="0" presId="urn:microsoft.com/office/officeart/2005/8/layout/hierarchy2"/>
    <dgm:cxn modelId="{ABF40FBA-A896-490B-8A37-0F5204F46B31}" type="presParOf" srcId="{656F9A70-505F-4FA9-8E0F-F3F17A1D4234}" destId="{34ADBFCF-EAED-42C4-A90E-41EA79506715}" srcOrd="1" destOrd="0" presId="urn:microsoft.com/office/officeart/2005/8/layout/hierarchy2"/>
    <dgm:cxn modelId="{A770462B-FE1E-4A00-BAEB-EC3794613042}" type="presParOf" srcId="{34ADBFCF-EAED-42C4-A90E-41EA79506715}" destId="{BE4B3BBB-24B7-4E4E-BD68-E91C741C63FD}" srcOrd="0" destOrd="0" presId="urn:microsoft.com/office/officeart/2005/8/layout/hierarchy2"/>
    <dgm:cxn modelId="{3F551177-D756-4A48-8EB1-A4D4541142B2}" type="presParOf" srcId="{34ADBFCF-EAED-42C4-A90E-41EA79506715}" destId="{DCDAE605-6531-4EDC-9AEA-A18B4A43635A}" srcOrd="1" destOrd="0" presId="urn:microsoft.com/office/officeart/2005/8/layout/hierarchy2"/>
    <dgm:cxn modelId="{D1A8536E-62BF-421E-ACC3-D70678B7C2A8}" type="presParOf" srcId="{DCDAE605-6531-4EDC-9AEA-A18B4A43635A}" destId="{B452BEF9-FF64-4E53-AEA5-7CB04E6A8051}" srcOrd="0" destOrd="0" presId="urn:microsoft.com/office/officeart/2005/8/layout/hierarchy2"/>
    <dgm:cxn modelId="{4BD60C42-1006-4554-9B03-5B3CCFB52060}" type="presParOf" srcId="{B452BEF9-FF64-4E53-AEA5-7CB04E6A8051}" destId="{FAC16F6F-9651-44C3-A6AA-D4618F9D8175}" srcOrd="0" destOrd="0" presId="urn:microsoft.com/office/officeart/2005/8/layout/hierarchy2"/>
    <dgm:cxn modelId="{6222EFE2-D1E9-4A8D-999D-5894ACC25EFA}" type="presParOf" srcId="{DCDAE605-6531-4EDC-9AEA-A18B4A43635A}" destId="{82611763-55A6-4008-A69F-5F59B7917799}" srcOrd="1" destOrd="0" presId="urn:microsoft.com/office/officeart/2005/8/layout/hierarchy2"/>
    <dgm:cxn modelId="{86910AF3-FA20-4810-874E-A31EB0E5BA67}" type="presParOf" srcId="{82611763-55A6-4008-A69F-5F59B7917799}" destId="{43C061DA-BFDA-4FD6-9EF8-2F6BD65BC7F6}" srcOrd="0" destOrd="0" presId="urn:microsoft.com/office/officeart/2005/8/layout/hierarchy2"/>
    <dgm:cxn modelId="{110DBDE0-BC50-4313-9749-084C3DB1BB1E}" type="presParOf" srcId="{82611763-55A6-4008-A69F-5F59B7917799}" destId="{14843E05-49B9-4E0F-911B-B5409A2B9F3E}" srcOrd="1" destOrd="0" presId="urn:microsoft.com/office/officeart/2005/8/layout/hierarchy2"/>
    <dgm:cxn modelId="{06988643-4D12-425C-B4E7-2D00C793F0CB}" type="presParOf" srcId="{DCDAE605-6531-4EDC-9AEA-A18B4A43635A}" destId="{EE050049-897A-4B43-B685-76DEA4E360E0}" srcOrd="2" destOrd="0" presId="urn:microsoft.com/office/officeart/2005/8/layout/hierarchy2"/>
    <dgm:cxn modelId="{594E9E2C-E068-49C4-8108-D1E3AE2537BB}" type="presParOf" srcId="{EE050049-897A-4B43-B685-76DEA4E360E0}" destId="{2F9F0C35-55F0-4317-A2F4-74922F819695}" srcOrd="0" destOrd="0" presId="urn:microsoft.com/office/officeart/2005/8/layout/hierarchy2"/>
    <dgm:cxn modelId="{ACEE1278-3A74-4070-B481-7734F470FAFB}" type="presParOf" srcId="{DCDAE605-6531-4EDC-9AEA-A18B4A43635A}" destId="{23C91AB1-A506-497E-B0D0-113424A07E9D}" srcOrd="3" destOrd="0" presId="urn:microsoft.com/office/officeart/2005/8/layout/hierarchy2"/>
    <dgm:cxn modelId="{5FABBFA1-80F0-4F78-9214-F7DFF44CA892}" type="presParOf" srcId="{23C91AB1-A506-497E-B0D0-113424A07E9D}" destId="{841E3C44-49CB-4D1F-AA1B-AF11C082EB58}" srcOrd="0" destOrd="0" presId="urn:microsoft.com/office/officeart/2005/8/layout/hierarchy2"/>
    <dgm:cxn modelId="{474A7206-B30A-4571-B015-ACA949AC25EA}" type="presParOf" srcId="{23C91AB1-A506-497E-B0D0-113424A07E9D}" destId="{7B9D0AF0-3B76-4169-BA2C-9FB11E236E53}" srcOrd="1" destOrd="0" presId="urn:microsoft.com/office/officeart/2005/8/layout/hierarchy2"/>
    <dgm:cxn modelId="{E0994A3D-E443-4788-8EB0-7B38C489C8EB}" type="presParOf" srcId="{656F9A70-505F-4FA9-8E0F-F3F17A1D4234}" destId="{A9FC1F79-B6FB-4F6D-8670-7DABE64C6101}" srcOrd="2" destOrd="0" presId="urn:microsoft.com/office/officeart/2005/8/layout/hierarchy2"/>
    <dgm:cxn modelId="{8E14C75E-DD41-45BB-85E1-07ABD676CC87}" type="presParOf" srcId="{A9FC1F79-B6FB-4F6D-8670-7DABE64C6101}" destId="{C60279E4-5948-4E5A-858F-2AE60E8EA212}" srcOrd="0" destOrd="0" presId="urn:microsoft.com/office/officeart/2005/8/layout/hierarchy2"/>
    <dgm:cxn modelId="{40269FE9-4E5F-4E42-8E98-C2AD23854D68}" type="presParOf" srcId="{656F9A70-505F-4FA9-8E0F-F3F17A1D4234}" destId="{5409586D-116F-432A-8AC1-26E8C4F71548}" srcOrd="3" destOrd="0" presId="urn:microsoft.com/office/officeart/2005/8/layout/hierarchy2"/>
    <dgm:cxn modelId="{ABBF6803-9278-4BE2-B492-2AF3B86505CA}" type="presParOf" srcId="{5409586D-116F-432A-8AC1-26E8C4F71548}" destId="{DF31AF02-AB5A-46EE-BDC7-87009F3727F5}" srcOrd="0" destOrd="0" presId="urn:microsoft.com/office/officeart/2005/8/layout/hierarchy2"/>
    <dgm:cxn modelId="{646D55B8-C31D-4433-98C3-7CB06E56A7F4}" type="presParOf" srcId="{5409586D-116F-432A-8AC1-26E8C4F71548}" destId="{DFCB719B-FB83-4D88-A68A-63C6BFAB0376}" srcOrd="1" destOrd="0" presId="urn:microsoft.com/office/officeart/2005/8/layout/hierarchy2"/>
    <dgm:cxn modelId="{F28C0B43-D602-4ED6-835A-EF65D6BB7013}" type="presParOf" srcId="{DFCB719B-FB83-4D88-A68A-63C6BFAB0376}" destId="{BBDBF440-9BDA-4C0E-B327-10C572CC2C2D}" srcOrd="0" destOrd="0" presId="urn:microsoft.com/office/officeart/2005/8/layout/hierarchy2"/>
    <dgm:cxn modelId="{5EA55C0A-8E30-4EA0-9F57-AAE7C6E168CD}" type="presParOf" srcId="{BBDBF440-9BDA-4C0E-B327-10C572CC2C2D}" destId="{4871ABDA-10B3-400A-B79D-2A7E4E637175}" srcOrd="0" destOrd="0" presId="urn:microsoft.com/office/officeart/2005/8/layout/hierarchy2"/>
    <dgm:cxn modelId="{B02DD0CF-E573-46C2-9973-5746528FDE15}" type="presParOf" srcId="{DFCB719B-FB83-4D88-A68A-63C6BFAB0376}" destId="{C0ED16E4-7A4F-4837-9955-BD809B99BC7E}" srcOrd="1" destOrd="0" presId="urn:microsoft.com/office/officeart/2005/8/layout/hierarchy2"/>
    <dgm:cxn modelId="{D6CD49D9-35F7-493D-ACBC-543A8C8287B9}" type="presParOf" srcId="{C0ED16E4-7A4F-4837-9955-BD809B99BC7E}" destId="{202BDAED-0999-41F9-8C87-AD5170541053}" srcOrd="0" destOrd="0" presId="urn:microsoft.com/office/officeart/2005/8/layout/hierarchy2"/>
    <dgm:cxn modelId="{7FA4BA91-7EC0-43D3-AC45-7051A3F9772A}" type="presParOf" srcId="{C0ED16E4-7A4F-4837-9955-BD809B99BC7E}" destId="{157392C4-6869-41BB-A3C9-0674E66BCCB4}" srcOrd="1" destOrd="0" presId="urn:microsoft.com/office/officeart/2005/8/layout/hierarchy2"/>
    <dgm:cxn modelId="{107C8CD0-13C7-45BE-983E-A8AD708CE09B}" type="presParOf" srcId="{DFCB719B-FB83-4D88-A68A-63C6BFAB0376}" destId="{68A6D08E-947B-42EF-B1A7-AF2F120E6C5A}" srcOrd="2" destOrd="0" presId="urn:microsoft.com/office/officeart/2005/8/layout/hierarchy2"/>
    <dgm:cxn modelId="{32C194FD-EF4F-4F48-8ACE-CC111471F7B0}" type="presParOf" srcId="{68A6D08E-947B-42EF-B1A7-AF2F120E6C5A}" destId="{27D9091F-8F30-4539-8AC0-C1DA666BA940}" srcOrd="0" destOrd="0" presId="urn:microsoft.com/office/officeart/2005/8/layout/hierarchy2"/>
    <dgm:cxn modelId="{07F90262-F8BF-40B3-8719-1E2715777811}" type="presParOf" srcId="{DFCB719B-FB83-4D88-A68A-63C6BFAB0376}" destId="{ABBE7E6F-0746-4F27-8E7F-3F1F6BBCAE5A}" srcOrd="3" destOrd="0" presId="urn:microsoft.com/office/officeart/2005/8/layout/hierarchy2"/>
    <dgm:cxn modelId="{3EB74303-B3F8-4B76-AAEE-FD5A91EE4CA7}" type="presParOf" srcId="{ABBE7E6F-0746-4F27-8E7F-3F1F6BBCAE5A}" destId="{ED1B6B9B-C921-47B8-BD21-8AD0DA6ED3CB}" srcOrd="0" destOrd="0" presId="urn:microsoft.com/office/officeart/2005/8/layout/hierarchy2"/>
    <dgm:cxn modelId="{F50E8E0E-DC8A-4CC1-AF66-BDC64975F9D2}" type="presParOf" srcId="{ABBE7E6F-0746-4F27-8E7F-3F1F6BBCAE5A}" destId="{4FB84045-5A91-4A97-9A72-FF2F0F925125}" srcOrd="1" destOrd="0" presId="urn:microsoft.com/office/officeart/2005/8/layout/hierarchy2"/>
    <dgm:cxn modelId="{41378D6A-F326-4E18-BCF6-0FC8F2D7F6D7}" type="presParOf" srcId="{C80C7244-2C14-42F6-86BD-C6C8A4445091}" destId="{5D407546-1810-4F67-A612-F4C0A6C281BC}" srcOrd="2" destOrd="0" presId="urn:microsoft.com/office/officeart/2005/8/layout/hierarchy2"/>
    <dgm:cxn modelId="{54A53DBA-2B4A-4097-A91E-CA92E5C521BB}" type="presParOf" srcId="{5D407546-1810-4F67-A612-F4C0A6C281BC}" destId="{037CC613-2DB7-40C7-8211-99C178E62F0C}" srcOrd="0" destOrd="0" presId="urn:microsoft.com/office/officeart/2005/8/layout/hierarchy2"/>
    <dgm:cxn modelId="{72D8CA78-6EE8-4A7D-BEEA-F8488273ABA4}" type="presParOf" srcId="{C80C7244-2C14-42F6-86BD-C6C8A4445091}" destId="{65830A7B-E616-4211-9761-1A2DAF7F9185}" srcOrd="3" destOrd="0" presId="urn:microsoft.com/office/officeart/2005/8/layout/hierarchy2"/>
    <dgm:cxn modelId="{01255B0E-154C-4E71-9851-E2AD7EF09C3D}" type="presParOf" srcId="{65830A7B-E616-4211-9761-1A2DAF7F9185}" destId="{20CC84A8-F10E-40FD-8804-91590EA4AA6F}" srcOrd="0" destOrd="0" presId="urn:microsoft.com/office/officeart/2005/8/layout/hierarchy2"/>
    <dgm:cxn modelId="{F71494A0-298E-457B-8EA8-8DD42924E9CE}" type="presParOf" srcId="{65830A7B-E616-4211-9761-1A2DAF7F9185}" destId="{00CF3ACB-4066-45AC-8EB3-B1653964BCF5}" srcOrd="1" destOrd="0" presId="urn:microsoft.com/office/officeart/2005/8/layout/hierarchy2"/>
    <dgm:cxn modelId="{46F54361-03B3-4FA7-A1FF-345B445F89A5}" type="presParOf" srcId="{00CF3ACB-4066-45AC-8EB3-B1653964BCF5}" destId="{2751956A-966F-4BA6-B4E8-2E7BF0AFA007}" srcOrd="0" destOrd="0" presId="urn:microsoft.com/office/officeart/2005/8/layout/hierarchy2"/>
    <dgm:cxn modelId="{4B4CBC60-D768-4EF7-BD99-8D63FE0239C2}" type="presParOf" srcId="{2751956A-966F-4BA6-B4E8-2E7BF0AFA007}" destId="{F3F577A9-76B4-4A7C-B9D0-2409B163EC54}" srcOrd="0" destOrd="0" presId="urn:microsoft.com/office/officeart/2005/8/layout/hierarchy2"/>
    <dgm:cxn modelId="{E8097B72-1FCF-457E-BCBD-3F0A060AAC14}" type="presParOf" srcId="{00CF3ACB-4066-45AC-8EB3-B1653964BCF5}" destId="{EB67B6B6-FBAC-49C8-A831-8FDBABAA64B6}" srcOrd="1" destOrd="0" presId="urn:microsoft.com/office/officeart/2005/8/layout/hierarchy2"/>
    <dgm:cxn modelId="{A4D48EED-C8F1-4D79-9E17-AF76ADAE024D}" type="presParOf" srcId="{EB67B6B6-FBAC-49C8-A831-8FDBABAA64B6}" destId="{C68E3AAC-93EF-4FD0-A6F2-B15AA7AAB5D7}" srcOrd="0" destOrd="0" presId="urn:microsoft.com/office/officeart/2005/8/layout/hierarchy2"/>
    <dgm:cxn modelId="{DC4265F9-3B52-47E7-9010-B95DD91F06CB}" type="presParOf" srcId="{EB67B6B6-FBAC-49C8-A831-8FDBABAA64B6}" destId="{B9332B80-B4DA-453F-ACF2-B6EFFE3C9394}" srcOrd="1" destOrd="0" presId="urn:microsoft.com/office/officeart/2005/8/layout/hierarchy2"/>
    <dgm:cxn modelId="{552C8721-0F95-40CE-BC6F-48E6DC7D5D78}" type="presParOf" srcId="{00CF3ACB-4066-45AC-8EB3-B1653964BCF5}" destId="{661543DC-7230-4224-B2C5-E5BA447BF568}" srcOrd="2" destOrd="0" presId="urn:microsoft.com/office/officeart/2005/8/layout/hierarchy2"/>
    <dgm:cxn modelId="{9CF6767B-6302-408A-9319-906931FDB849}" type="presParOf" srcId="{661543DC-7230-4224-B2C5-E5BA447BF568}" destId="{6E2AB92D-0168-45BE-A619-FA5C6AFCFC2D}" srcOrd="0" destOrd="0" presId="urn:microsoft.com/office/officeart/2005/8/layout/hierarchy2"/>
    <dgm:cxn modelId="{E100F0A3-FDC3-4C64-86A9-A8FBE86A64B5}" type="presParOf" srcId="{00CF3ACB-4066-45AC-8EB3-B1653964BCF5}" destId="{3E975CAB-6A90-49B8-8102-6D8A9A1BFDBF}" srcOrd="3" destOrd="0" presId="urn:microsoft.com/office/officeart/2005/8/layout/hierarchy2"/>
    <dgm:cxn modelId="{0B7E623E-FA24-41D2-8525-42FFE9B9770C}" type="presParOf" srcId="{3E975CAB-6A90-49B8-8102-6D8A9A1BFDBF}" destId="{2B74B54A-54FF-4C08-82A3-FFD54180676E}" srcOrd="0" destOrd="0" presId="urn:microsoft.com/office/officeart/2005/8/layout/hierarchy2"/>
    <dgm:cxn modelId="{B44C1356-5B0E-43E3-B188-380A2ED29924}" type="presParOf" srcId="{3E975CAB-6A90-49B8-8102-6D8A9A1BFDBF}" destId="{667ECE76-69D3-41AA-9BD4-5D49A08AF4B7}" srcOrd="1" destOrd="0" presId="urn:microsoft.com/office/officeart/2005/8/layout/hierarchy2"/>
    <dgm:cxn modelId="{6AE63F24-DAEA-4D91-9776-D9F11C7CD238}" type="presParOf" srcId="{00CF3ACB-4066-45AC-8EB3-B1653964BCF5}" destId="{C6FC012E-1AAA-471C-8FC1-799F2D24033B}" srcOrd="4" destOrd="0" presId="urn:microsoft.com/office/officeart/2005/8/layout/hierarchy2"/>
    <dgm:cxn modelId="{D9C5900B-AA5C-46CC-A3BA-82FDF206DF5E}" type="presParOf" srcId="{C6FC012E-1AAA-471C-8FC1-799F2D24033B}" destId="{20D8D597-1276-4BC9-968B-A91BADE469DC}" srcOrd="0" destOrd="0" presId="urn:microsoft.com/office/officeart/2005/8/layout/hierarchy2"/>
    <dgm:cxn modelId="{A937CC23-AD82-4E9A-8292-CE4AC775497F}" type="presParOf" srcId="{00CF3ACB-4066-45AC-8EB3-B1653964BCF5}" destId="{D5F52996-A890-4376-AB23-387182CD32A5}" srcOrd="5" destOrd="0" presId="urn:microsoft.com/office/officeart/2005/8/layout/hierarchy2"/>
    <dgm:cxn modelId="{7897EE4F-58F6-43CD-A5C3-6092589CAE6A}" type="presParOf" srcId="{D5F52996-A890-4376-AB23-387182CD32A5}" destId="{F5019BA7-E42A-4945-A8AB-7C7A78CE42D9}" srcOrd="0" destOrd="0" presId="urn:microsoft.com/office/officeart/2005/8/layout/hierarchy2"/>
    <dgm:cxn modelId="{DD0F9EF9-B8A6-43A3-B809-D6D365CB3E48}" type="presParOf" srcId="{D5F52996-A890-4376-AB23-387182CD32A5}" destId="{E6A41F57-EC42-43D9-8A76-F4A9653DF988}" srcOrd="1" destOrd="0" presId="urn:microsoft.com/office/officeart/2005/8/layout/hierarchy2"/>
    <dgm:cxn modelId="{8551CD1B-68F5-48A4-8917-9AFC5E7B0262}" type="presParOf" srcId="{00CF3ACB-4066-45AC-8EB3-B1653964BCF5}" destId="{05B1F28C-DA59-4E04-AE29-6A34A3E165E3}" srcOrd="6" destOrd="0" presId="urn:microsoft.com/office/officeart/2005/8/layout/hierarchy2"/>
    <dgm:cxn modelId="{6D1195BA-3E9D-42E8-B348-557BDBAF1884}" type="presParOf" srcId="{05B1F28C-DA59-4E04-AE29-6A34A3E165E3}" destId="{ACF50824-59E7-41FB-9FE0-D6EC4550E30A}" srcOrd="0" destOrd="0" presId="urn:microsoft.com/office/officeart/2005/8/layout/hierarchy2"/>
    <dgm:cxn modelId="{1BBEA1D9-E349-43A2-BD89-B9071022FBF6}" type="presParOf" srcId="{00CF3ACB-4066-45AC-8EB3-B1653964BCF5}" destId="{21D2123B-BC3E-4E7D-9542-6C09EFF49161}" srcOrd="7" destOrd="0" presId="urn:microsoft.com/office/officeart/2005/8/layout/hierarchy2"/>
    <dgm:cxn modelId="{A599A84E-EC5B-4F93-B74E-CFE9D2AC14B5}" type="presParOf" srcId="{21D2123B-BC3E-4E7D-9542-6C09EFF49161}" destId="{8F0B4FA8-5B19-4A5B-AAF1-13D61879716E}" srcOrd="0" destOrd="0" presId="urn:microsoft.com/office/officeart/2005/8/layout/hierarchy2"/>
    <dgm:cxn modelId="{C2393DA3-3BFE-4462-A194-C130182551C4}" type="presParOf" srcId="{21D2123B-BC3E-4E7D-9542-6C09EFF49161}" destId="{63473457-0218-41CA-AAB6-F59567A498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73FC6-C313-42D1-89A8-4398263B45DC}">
      <dsp:nvSpPr>
        <dsp:cNvPr id="0" name=""/>
        <dsp:cNvSpPr/>
      </dsp:nvSpPr>
      <dsp:spPr>
        <a:xfrm>
          <a:off x="1848606" y="2423637"/>
          <a:ext cx="1296005" cy="648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Daňová soustava ČR</a:t>
          </a:r>
        </a:p>
      </dsp:txBody>
      <dsp:txXfrm>
        <a:off x="1867585" y="2442616"/>
        <a:ext cx="1258047" cy="610044"/>
      </dsp:txXfrm>
    </dsp:sp>
    <dsp:sp modelId="{8191FF01-4C4E-4E54-BFEF-442235CFED82}">
      <dsp:nvSpPr>
        <dsp:cNvPr id="0" name=""/>
        <dsp:cNvSpPr/>
      </dsp:nvSpPr>
      <dsp:spPr>
        <a:xfrm rot="17500715">
          <a:off x="2702130" y="2084973"/>
          <a:ext cx="140336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403364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68728" y="2060502"/>
        <a:ext cx="70168" cy="70168"/>
      </dsp:txXfrm>
    </dsp:sp>
    <dsp:sp modelId="{D7896BDB-A1B0-4FC1-B493-8DFCD7CC431A}">
      <dsp:nvSpPr>
        <dsp:cNvPr id="0" name=""/>
        <dsp:cNvSpPr/>
      </dsp:nvSpPr>
      <dsp:spPr>
        <a:xfrm>
          <a:off x="3663013" y="1119532"/>
          <a:ext cx="1296005" cy="64800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Přímé daně</a:t>
          </a:r>
        </a:p>
      </dsp:txBody>
      <dsp:txXfrm>
        <a:off x="3681992" y="1138511"/>
        <a:ext cx="1258047" cy="610044"/>
      </dsp:txXfrm>
    </dsp:sp>
    <dsp:sp modelId="{81CA68E2-57EE-4153-AC55-B2EFD8D5881F}">
      <dsp:nvSpPr>
        <dsp:cNvPr id="0" name=""/>
        <dsp:cNvSpPr/>
      </dsp:nvSpPr>
      <dsp:spPr>
        <a:xfrm rot="18289469">
          <a:off x="4764329" y="1060319"/>
          <a:ext cx="907782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907782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95525" y="1048237"/>
        <a:ext cx="45389" cy="45389"/>
      </dsp:txXfrm>
    </dsp:sp>
    <dsp:sp modelId="{BE4B3BBB-24B7-4E4E-BD68-E91C741C63FD}">
      <dsp:nvSpPr>
        <dsp:cNvPr id="0" name=""/>
        <dsp:cNvSpPr/>
      </dsp:nvSpPr>
      <dsp:spPr>
        <a:xfrm>
          <a:off x="5477421" y="374328"/>
          <a:ext cx="1296005" cy="648002"/>
        </a:xfrm>
        <a:prstGeom prst="roundRect">
          <a:avLst>
            <a:gd name="adj" fmla="val 10000"/>
          </a:avLst>
        </a:prstGeom>
        <a:solidFill>
          <a:srgbClr val="4AF1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Daň z příjmů</a:t>
          </a:r>
        </a:p>
      </dsp:txBody>
      <dsp:txXfrm>
        <a:off x="5496400" y="393307"/>
        <a:ext cx="1258047" cy="610044"/>
      </dsp:txXfrm>
    </dsp:sp>
    <dsp:sp modelId="{B452BEF9-FF64-4E53-AEA5-7CB04E6A8051}">
      <dsp:nvSpPr>
        <dsp:cNvPr id="0" name=""/>
        <dsp:cNvSpPr/>
      </dsp:nvSpPr>
      <dsp:spPr>
        <a:xfrm rot="19457599">
          <a:off x="6713421" y="501416"/>
          <a:ext cx="63841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63841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016667" y="496069"/>
        <a:ext cx="31920" cy="31920"/>
      </dsp:txXfrm>
    </dsp:sp>
    <dsp:sp modelId="{43C061DA-BFDA-4FD6-9EF8-2F6BD65BC7F6}">
      <dsp:nvSpPr>
        <dsp:cNvPr id="0" name=""/>
        <dsp:cNvSpPr/>
      </dsp:nvSpPr>
      <dsp:spPr>
        <a:xfrm>
          <a:off x="7291829" y="1727"/>
          <a:ext cx="1296005" cy="648002"/>
        </a:xfrm>
        <a:prstGeom prst="roundRect">
          <a:avLst>
            <a:gd name="adj" fmla="val 10000"/>
          </a:avLst>
        </a:prstGeom>
        <a:solidFill>
          <a:srgbClr val="4AF1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Fyzických osob</a:t>
          </a:r>
        </a:p>
      </dsp:txBody>
      <dsp:txXfrm>
        <a:off x="7310808" y="20706"/>
        <a:ext cx="1258047" cy="610044"/>
      </dsp:txXfrm>
    </dsp:sp>
    <dsp:sp modelId="{EE050049-897A-4B43-B685-76DEA4E360E0}">
      <dsp:nvSpPr>
        <dsp:cNvPr id="0" name=""/>
        <dsp:cNvSpPr/>
      </dsp:nvSpPr>
      <dsp:spPr>
        <a:xfrm rot="2142401">
          <a:off x="6713421" y="874018"/>
          <a:ext cx="63841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63841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016667" y="868670"/>
        <a:ext cx="31920" cy="31920"/>
      </dsp:txXfrm>
    </dsp:sp>
    <dsp:sp modelId="{841E3C44-49CB-4D1F-AA1B-AF11C082EB58}">
      <dsp:nvSpPr>
        <dsp:cNvPr id="0" name=""/>
        <dsp:cNvSpPr/>
      </dsp:nvSpPr>
      <dsp:spPr>
        <a:xfrm>
          <a:off x="7291829" y="746930"/>
          <a:ext cx="1296005" cy="648002"/>
        </a:xfrm>
        <a:prstGeom prst="roundRect">
          <a:avLst>
            <a:gd name="adj" fmla="val 10000"/>
          </a:avLst>
        </a:prstGeom>
        <a:solidFill>
          <a:srgbClr val="4AF1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Právnických osob</a:t>
          </a:r>
        </a:p>
      </dsp:txBody>
      <dsp:txXfrm>
        <a:off x="7310808" y="765909"/>
        <a:ext cx="1258047" cy="610044"/>
      </dsp:txXfrm>
    </dsp:sp>
    <dsp:sp modelId="{A9FC1F79-B6FB-4F6D-8670-7DABE64C6101}">
      <dsp:nvSpPr>
        <dsp:cNvPr id="0" name=""/>
        <dsp:cNvSpPr/>
      </dsp:nvSpPr>
      <dsp:spPr>
        <a:xfrm rot="3310531">
          <a:off x="4764329" y="1805522"/>
          <a:ext cx="907782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907782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95525" y="1793440"/>
        <a:ext cx="45389" cy="45389"/>
      </dsp:txXfrm>
    </dsp:sp>
    <dsp:sp modelId="{DF31AF02-AB5A-46EE-BDC7-87009F3727F5}">
      <dsp:nvSpPr>
        <dsp:cNvPr id="0" name=""/>
        <dsp:cNvSpPr/>
      </dsp:nvSpPr>
      <dsp:spPr>
        <a:xfrm>
          <a:off x="5477421" y="1864735"/>
          <a:ext cx="1296005" cy="648002"/>
        </a:xfrm>
        <a:prstGeom prst="roundRect">
          <a:avLst>
            <a:gd name="adj" fmla="val 10000"/>
          </a:avLst>
        </a:prstGeom>
        <a:solidFill>
          <a:srgbClr val="3A68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Majetkové daně</a:t>
          </a:r>
        </a:p>
      </dsp:txBody>
      <dsp:txXfrm>
        <a:off x="5496400" y="1883714"/>
        <a:ext cx="1258047" cy="610044"/>
      </dsp:txXfrm>
    </dsp:sp>
    <dsp:sp modelId="{BBDBF440-9BDA-4C0E-B327-10C572CC2C2D}">
      <dsp:nvSpPr>
        <dsp:cNvPr id="0" name=""/>
        <dsp:cNvSpPr/>
      </dsp:nvSpPr>
      <dsp:spPr>
        <a:xfrm rot="19457599">
          <a:off x="6713421" y="1991823"/>
          <a:ext cx="63841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63841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016667" y="1986475"/>
        <a:ext cx="31920" cy="31920"/>
      </dsp:txXfrm>
    </dsp:sp>
    <dsp:sp modelId="{202BDAED-0999-41F9-8C87-AD5170541053}">
      <dsp:nvSpPr>
        <dsp:cNvPr id="0" name=""/>
        <dsp:cNvSpPr/>
      </dsp:nvSpPr>
      <dsp:spPr>
        <a:xfrm>
          <a:off x="7291829" y="1492133"/>
          <a:ext cx="1296005" cy="648002"/>
        </a:xfrm>
        <a:prstGeom prst="roundRect">
          <a:avLst>
            <a:gd name="adj" fmla="val 10000"/>
          </a:avLst>
        </a:prstGeom>
        <a:solidFill>
          <a:srgbClr val="3A68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Silniční daň</a:t>
          </a:r>
        </a:p>
      </dsp:txBody>
      <dsp:txXfrm>
        <a:off x="7310808" y="1511112"/>
        <a:ext cx="1258047" cy="610044"/>
      </dsp:txXfrm>
    </dsp:sp>
    <dsp:sp modelId="{68A6D08E-947B-42EF-B1A7-AF2F120E6C5A}">
      <dsp:nvSpPr>
        <dsp:cNvPr id="0" name=""/>
        <dsp:cNvSpPr/>
      </dsp:nvSpPr>
      <dsp:spPr>
        <a:xfrm rot="2142401">
          <a:off x="6713421" y="2364424"/>
          <a:ext cx="63841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63841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016667" y="2359077"/>
        <a:ext cx="31920" cy="31920"/>
      </dsp:txXfrm>
    </dsp:sp>
    <dsp:sp modelId="{ED1B6B9B-C921-47B8-BD21-8AD0DA6ED3CB}">
      <dsp:nvSpPr>
        <dsp:cNvPr id="0" name=""/>
        <dsp:cNvSpPr/>
      </dsp:nvSpPr>
      <dsp:spPr>
        <a:xfrm>
          <a:off x="7291829" y="2237336"/>
          <a:ext cx="1296005" cy="648002"/>
        </a:xfrm>
        <a:prstGeom prst="roundRect">
          <a:avLst>
            <a:gd name="adj" fmla="val 10000"/>
          </a:avLst>
        </a:prstGeom>
        <a:solidFill>
          <a:srgbClr val="3A68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Daň z nemovitých věcí</a:t>
          </a:r>
        </a:p>
      </dsp:txBody>
      <dsp:txXfrm>
        <a:off x="7310808" y="2256315"/>
        <a:ext cx="1258047" cy="610044"/>
      </dsp:txXfrm>
    </dsp:sp>
    <dsp:sp modelId="{5D407546-1810-4F67-A612-F4C0A6C281BC}">
      <dsp:nvSpPr>
        <dsp:cNvPr id="0" name=""/>
        <dsp:cNvSpPr/>
      </dsp:nvSpPr>
      <dsp:spPr>
        <a:xfrm rot="4099285">
          <a:off x="2702130" y="3389078"/>
          <a:ext cx="140336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403364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68728" y="3364607"/>
        <a:ext cx="70168" cy="70168"/>
      </dsp:txXfrm>
    </dsp:sp>
    <dsp:sp modelId="{20CC84A8-F10E-40FD-8804-91590EA4AA6F}">
      <dsp:nvSpPr>
        <dsp:cNvPr id="0" name=""/>
        <dsp:cNvSpPr/>
      </dsp:nvSpPr>
      <dsp:spPr>
        <a:xfrm>
          <a:off x="3663013" y="3727743"/>
          <a:ext cx="1296005" cy="64800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Nepřímé daně</a:t>
          </a:r>
        </a:p>
      </dsp:txBody>
      <dsp:txXfrm>
        <a:off x="3681992" y="3746722"/>
        <a:ext cx="1258047" cy="610044"/>
      </dsp:txXfrm>
    </dsp:sp>
    <dsp:sp modelId="{2751956A-966F-4BA6-B4E8-2E7BF0AFA007}">
      <dsp:nvSpPr>
        <dsp:cNvPr id="0" name=""/>
        <dsp:cNvSpPr/>
      </dsp:nvSpPr>
      <dsp:spPr>
        <a:xfrm rot="17692822">
          <a:off x="4602138" y="3482229"/>
          <a:ext cx="123216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23216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87416" y="3462038"/>
        <a:ext cx="61608" cy="61608"/>
      </dsp:txXfrm>
    </dsp:sp>
    <dsp:sp modelId="{C68E3AAC-93EF-4FD0-A6F2-B15AA7AAB5D7}">
      <dsp:nvSpPr>
        <dsp:cNvPr id="0" name=""/>
        <dsp:cNvSpPr/>
      </dsp:nvSpPr>
      <dsp:spPr>
        <a:xfrm>
          <a:off x="5477421" y="2609938"/>
          <a:ext cx="1296005" cy="64800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Daň z přidané hodnoty</a:t>
          </a:r>
        </a:p>
      </dsp:txBody>
      <dsp:txXfrm>
        <a:off x="5496400" y="2628917"/>
        <a:ext cx="1258047" cy="610044"/>
      </dsp:txXfrm>
    </dsp:sp>
    <dsp:sp modelId="{661543DC-7230-4224-B2C5-E5BA447BF568}">
      <dsp:nvSpPr>
        <dsp:cNvPr id="0" name=""/>
        <dsp:cNvSpPr/>
      </dsp:nvSpPr>
      <dsp:spPr>
        <a:xfrm rot="19457599">
          <a:off x="4899013" y="3854830"/>
          <a:ext cx="63841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63841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02260" y="3849483"/>
        <a:ext cx="31920" cy="31920"/>
      </dsp:txXfrm>
    </dsp:sp>
    <dsp:sp modelId="{2B74B54A-54FF-4C08-82A3-FFD54180676E}">
      <dsp:nvSpPr>
        <dsp:cNvPr id="0" name=""/>
        <dsp:cNvSpPr/>
      </dsp:nvSpPr>
      <dsp:spPr>
        <a:xfrm>
          <a:off x="5477421" y="3355141"/>
          <a:ext cx="1296005" cy="64800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Spotřební daň</a:t>
          </a:r>
        </a:p>
      </dsp:txBody>
      <dsp:txXfrm>
        <a:off x="5496400" y="3374120"/>
        <a:ext cx="1258047" cy="610044"/>
      </dsp:txXfrm>
    </dsp:sp>
    <dsp:sp modelId="{C6FC012E-1AAA-471C-8FC1-799F2D24033B}">
      <dsp:nvSpPr>
        <dsp:cNvPr id="0" name=""/>
        <dsp:cNvSpPr/>
      </dsp:nvSpPr>
      <dsp:spPr>
        <a:xfrm rot="2142401">
          <a:off x="4899013" y="4227432"/>
          <a:ext cx="63841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63841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02260" y="4222084"/>
        <a:ext cx="31920" cy="31920"/>
      </dsp:txXfrm>
    </dsp:sp>
    <dsp:sp modelId="{F5019BA7-E42A-4945-A8AB-7C7A78CE42D9}">
      <dsp:nvSpPr>
        <dsp:cNvPr id="0" name=""/>
        <dsp:cNvSpPr/>
      </dsp:nvSpPr>
      <dsp:spPr>
        <a:xfrm>
          <a:off x="5477421" y="4100344"/>
          <a:ext cx="1296005" cy="64800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Ekologické daně</a:t>
          </a:r>
        </a:p>
      </dsp:txBody>
      <dsp:txXfrm>
        <a:off x="5496400" y="4119323"/>
        <a:ext cx="1258047" cy="610044"/>
      </dsp:txXfrm>
    </dsp:sp>
    <dsp:sp modelId="{05B1F28C-DA59-4E04-AE29-6A34A3E165E3}">
      <dsp:nvSpPr>
        <dsp:cNvPr id="0" name=""/>
        <dsp:cNvSpPr/>
      </dsp:nvSpPr>
      <dsp:spPr>
        <a:xfrm rot="3907178">
          <a:off x="4602138" y="4600034"/>
          <a:ext cx="1232164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232164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87416" y="4579842"/>
        <a:ext cx="61608" cy="61608"/>
      </dsp:txXfrm>
    </dsp:sp>
    <dsp:sp modelId="{8F0B4FA8-5B19-4A5B-AAF1-13D61879716E}">
      <dsp:nvSpPr>
        <dsp:cNvPr id="0" name=""/>
        <dsp:cNvSpPr/>
      </dsp:nvSpPr>
      <dsp:spPr>
        <a:xfrm>
          <a:off x="5477421" y="4845547"/>
          <a:ext cx="1296005" cy="64800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Daň z hazardních her</a:t>
          </a:r>
        </a:p>
      </dsp:txBody>
      <dsp:txXfrm>
        <a:off x="5496400" y="4864526"/>
        <a:ext cx="1258047" cy="61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69AA1-4510-4F9B-9435-8BE6D951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1177B1-6F7B-473C-ABBA-34F695D81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FD3023-6FF9-44F7-8D9F-FD0C205A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5A6142-5C8A-432E-BD0E-71DFBF04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085AC4-4B57-4ACE-A23B-4FBE3FD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26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7AAB7-FCE4-41C0-ADE6-CEA122E2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EF52BE-96FB-464E-BB94-C15ACD17F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982AD-5B75-4F74-9D69-7757B304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91F5B9-D855-4022-B626-18631DED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F26EED-3600-441A-8085-6135BA73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5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6BEAA4-00AB-4CAB-8DEC-096D7AC12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D65FA9-6A93-45DE-9C6B-C4EF9E215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D523C5-6E5B-4957-8CDA-9DDFC242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016872-5E13-40DD-B95C-7320F4EF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D3AA7A-6DE7-46A8-AADE-83465428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6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9805D-87A8-4910-BB4A-37E2163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E3423-C9B2-4C6C-B972-4BBB9767A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4CD503-1F9C-42F8-9938-AC30FC2D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2CCD4B-358D-46B9-9E19-74F9A5A9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D40564-0D92-4BA9-B97B-BAA18373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61CE7-841E-48D0-893D-EFF3572F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3A47C7-3E14-491B-9ACC-008EFE025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FD599-89CD-430A-8A7B-62017CAA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09C4F-68AA-4B62-A792-2737409A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B5B08-8900-4F19-8D2F-C7DC8D9C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4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3B09D-202F-41BB-A1DC-9FDC6F23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58FAD-2390-4C8E-93A6-FB222B305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27E313-60D1-43DD-B8AA-777D2D936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716A3-F669-4CFB-BED7-1A8285A5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3FE433-639E-471A-943A-4438B874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6FF786-5C0B-433B-9E1F-9AA369A4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A25F1-20C4-4038-B251-0C8D0B7A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8D759B-A765-438B-A625-6CC722D73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AAD08C-EED2-4FC8-983B-34CC37497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FECE4F-167B-4295-8A1D-A6AF8C0DA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EAA161-2BC8-4195-AE5F-A5CDD1F1E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348785-800E-4504-BA0C-C4EB3C78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4B59DC-E19C-442E-806B-81183813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A695B3-B3DB-4F34-B5DF-A3EE491F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63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CDD50-118E-4471-91C2-C3739F6F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BBBB97-2CE5-43B1-8A7E-02B9C64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87343C-3389-4863-8557-2F292A89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1A5CC7-D0F1-476C-955D-7C38D1E6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93692C-6461-4812-9C2C-5C771B1B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317568-7F99-4A9B-9CF9-1122D3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E7EBC-FE41-42CF-87BD-06DA320B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E2ECE-C140-4A9C-A779-08C60BC6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EBE15-548A-4BB2-B8ED-F33E6058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5AD670-01EE-4B61-87F0-3B494F34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D234BD-ADEA-4BF6-9F6F-658D93D1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CFB1D-6CBC-4072-803D-29921865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85CE5-BB36-4FD0-B6AF-AA5DE582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6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13290-139B-4137-A9C6-FE360FF2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9C2380-F99B-4184-AFBD-65B22AD60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CF62A0-A312-4DCB-B794-3A772BE47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7C847B-E479-4844-B457-B92DC76D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614FBB-E303-4148-ABB4-908CFAB2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590672-C9FE-414A-AD42-8612ECBD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4978A2-EE92-4C82-9AD7-A8D0BD6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906201-E7EF-4F9B-A9F5-118DF323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DA1D5F-3581-4BC0-AC2D-F0B167F7D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ADE2-C731-40E0-9904-5BED510EAD37}" type="datetimeFigureOut">
              <a:rPr lang="cs-CZ" smtClean="0"/>
              <a:t>4. 10. 2022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D8F33C-0482-4922-BF50-89F39B880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3855E0-F8CF-4876-A477-EB74D8DEA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82CA9-D11C-42FC-BD7E-4118E6117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9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E835F-2F20-4941-BAA2-977B01579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2 PENÍZE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257036-EBFA-4031-A520-160A984B7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61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CE1AF-BCBF-477D-86D9-B5886A61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02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816907-A232-409A-862B-F90D270C4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336" y="150921"/>
            <a:ext cx="9927801" cy="6479228"/>
          </a:xfrm>
        </p:spPr>
      </p:pic>
    </p:spTree>
    <p:extLst>
      <p:ext uri="{BB962C8B-B14F-4D97-AF65-F5344CB8AC3E}">
        <p14:creationId xmlns:p14="http://schemas.microsoft.com/office/powerpoint/2010/main" val="406465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62F22-D66B-40A0-98CC-E4B78E35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D87BF-632F-4789-82C1-EC00EF4B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Inflace – růst cenové hladiny</a:t>
            </a:r>
          </a:p>
          <a:p>
            <a:r>
              <a:rPr lang="cs-CZ" dirty="0"/>
              <a:t>Dezinflace – zpomalení tempa růstu cenové hladiny</a:t>
            </a:r>
          </a:p>
          <a:p>
            <a:r>
              <a:rPr lang="cs-CZ" dirty="0"/>
              <a:t>Deflace – absolutní meziroční pokles cenové hladiny – zvedá se hodnota dluhů, snižuje se poptávka v ekonomice, snižování cen (podniky nepokryjí náklady), vliv na finanční stabilitu (záporné úroky), nezaměstnanost, málo peněz v oběhu</a:t>
            </a:r>
          </a:p>
          <a:p>
            <a:r>
              <a:rPr lang="cs-CZ" dirty="0"/>
              <a:t>Inflace a mzdy.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28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B4ACF-D0B6-470A-B36D-5DD4359F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úrokových sazeb v ekonomice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B989C-0121-4B3B-9DCA-9F01326B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Představují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důležitý regulační nástroj centrálních bank.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Uvádějí do rovnováhy nabídku a poptávku po penězích.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Směřují disponibilní peněžní zdroje do investic s nejvyšší očekávanou mírou návratnosti →  podpora ekonomického růstu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98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B8028-68A7-3B65-94F2-F523CEED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Průběžný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EED06-866F-870F-AC9A-06644710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https://www.czso.cz/csu/czso/inflace_spotrebitelske_ceny</a:t>
            </a:r>
          </a:p>
        </p:txBody>
      </p:sp>
    </p:spTree>
    <p:extLst>
      <p:ext uri="{BB962C8B-B14F-4D97-AF65-F5344CB8AC3E}">
        <p14:creationId xmlns:p14="http://schemas.microsoft.com/office/powerpoint/2010/main" val="39003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3DAD2-3C66-48F1-8874-6C6B1AD6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peněz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3F90E-16EF-40B3-9D6A-36972534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Oběživo (bankovky, mince)</a:t>
            </a:r>
          </a:p>
          <a:p>
            <a:r>
              <a:rPr lang="cs-CZ" sz="4800" dirty="0"/>
              <a:t>Depozita (vklady na účtech v bance)</a:t>
            </a:r>
          </a:p>
          <a:p>
            <a:r>
              <a:rPr lang="cs-CZ" sz="4800" dirty="0"/>
              <a:t>Cenné papíry (směnky, šeky)</a:t>
            </a:r>
          </a:p>
        </p:txBody>
      </p:sp>
    </p:spTree>
    <p:extLst>
      <p:ext uri="{BB962C8B-B14F-4D97-AF65-F5344CB8AC3E}">
        <p14:creationId xmlns:p14="http://schemas.microsoft.com/office/powerpoint/2010/main" val="174885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FF4C8-FB84-8F92-72B7-77888DE9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BE2E71-5562-EA8B-E83E-2599CDB3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tiskárna cenin</a:t>
            </a:r>
          </a:p>
          <a:p>
            <a:r>
              <a:rPr lang="cs-CZ" dirty="0"/>
              <a:t>Česká mincovna</a:t>
            </a:r>
          </a:p>
        </p:txBody>
      </p:sp>
    </p:spTree>
    <p:extLst>
      <p:ext uri="{BB962C8B-B14F-4D97-AF65-F5344CB8AC3E}">
        <p14:creationId xmlns:p14="http://schemas.microsoft.com/office/powerpoint/2010/main" val="389042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1CAC7-DA31-4048-9F5B-D27237FB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6AAF9-0A2A-40B3-AC9B-1BCA898B6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nástrojem fiskální (rozpočtová) politiky státu.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Rozpočet představuje bilanci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očekávaných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příjmů a výdajů na daný rozpočtový rok.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Výdajová stránka informuje o tom, kolik peněz stát vydává na financování jednotlivých aktivit státu, jako například školství, zdravotní péče, důchody, obranu aj.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Příjmová strana rozpočtu obsahuje informace o tom, z jakých zdrojů vláda plánuje tyto aktivity financovat.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Největším příjmem státního rozpočtu jsou daně, dále poplatky, popř. jiné zdroje.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Státní rozpočet má podobu zákona. </a:t>
            </a: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o státním rozpočtu navrhuje Vláda a schvaluje Poslanecká sněmovna, ve finále podepisuje prezident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42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B0098-0801-427A-90D0-B44DE848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státního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140DD-B6DB-4D0D-9703-F0EC016B2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Alokační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přerozděluje finanční prostředky potřebné k zabezpečení funkcí státní správy a financování veřejných statků, které se vláda rozhodla poskytovat obyvatelstvu. Může to být například veřejné osvětlení ve městech, správa silnic, činnost policie, hasičů atd.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Redistribuční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přerozdělování příjmů ekonomických subjektů a zmírňování důchodových a majetkových nerovností ve společnosti. Tato funkce může mít například podobu sociálních dávek.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Stabilizační –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souvisí s ovlivňováním agregátní poptávky prostřednictvím fiskální (rozpočtové) politiky státu. Může tak tlumit výkyvy hospodářského cyklu i zmírňovat inflační tlaky v ekonomice, např. kompenzační balíčky.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84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AA4CE-8FA7-40B0-934A-001A3560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ZÁKLADNÍCH UKAZATELŮ STÁTNÍHO ROZPOČTU 2015—2021 V MLD. KČ 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8520572-4BB3-51B6-B075-E0517583A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39" y="2537710"/>
            <a:ext cx="11725137" cy="2913179"/>
          </a:xfrm>
        </p:spPr>
      </p:pic>
    </p:spTree>
    <p:extLst>
      <p:ext uri="{BB962C8B-B14F-4D97-AF65-F5344CB8AC3E}">
        <p14:creationId xmlns:p14="http://schemas.microsoft.com/office/powerpoint/2010/main" val="174427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3B5F4-CE1F-4C60-80C2-3A22E7DA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8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304E6B7-5163-13E2-913C-94823A77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967" y="-6088"/>
            <a:ext cx="5601809" cy="6864088"/>
          </a:xfrm>
        </p:spPr>
      </p:pic>
    </p:spTree>
    <p:extLst>
      <p:ext uri="{BB962C8B-B14F-4D97-AF65-F5344CB8AC3E}">
        <p14:creationId xmlns:p14="http://schemas.microsoft.com/office/powerpoint/2010/main" val="33639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0C86E-66BB-4984-B6B3-94349145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7E146-E585-46BC-8EAB-54700921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Peníze</a:t>
            </a:r>
          </a:p>
          <a:p>
            <a:r>
              <a:rPr lang="cs-CZ" dirty="0"/>
              <a:t>Státní rozpočet</a:t>
            </a:r>
          </a:p>
          <a:p>
            <a:r>
              <a:rPr lang="cs-CZ" dirty="0"/>
              <a:t>Hospodářský cyklus</a:t>
            </a:r>
          </a:p>
          <a:p>
            <a:r>
              <a:rPr lang="cs-CZ" dirty="0"/>
              <a:t>Daňová soustava ČR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10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45012-D432-4AAD-9EC9-5207A01F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92964"/>
            <a:ext cx="10515600" cy="72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49E29B4-1B4D-B52A-29D9-131DB1190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212" y="-1492"/>
            <a:ext cx="5630038" cy="6871959"/>
          </a:xfrm>
        </p:spPr>
      </p:pic>
    </p:spTree>
    <p:extLst>
      <p:ext uri="{BB962C8B-B14F-4D97-AF65-F5344CB8AC3E}">
        <p14:creationId xmlns:p14="http://schemas.microsoft.com/office/powerpoint/2010/main" val="425793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9E18B-A782-4E4F-2000-D74E5B69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33000-CE60-F05B-AA17-50FEC6B2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ČNB – monetární politika – úrokové sazby</a:t>
            </a:r>
          </a:p>
          <a:p>
            <a:r>
              <a:rPr lang="cs-CZ" dirty="0"/>
              <a:t>Stát – fiskální politika – státní rozpočet</a:t>
            </a:r>
          </a:p>
        </p:txBody>
      </p:sp>
    </p:spTree>
    <p:extLst>
      <p:ext uri="{BB962C8B-B14F-4D97-AF65-F5344CB8AC3E}">
        <p14:creationId xmlns:p14="http://schemas.microsoft.com/office/powerpoint/2010/main" val="248856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58586-44E6-4BBA-82F3-8879ACBC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Daně a daňový systém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F891B-B5C4-4BA0-A996-8A9A1652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Daň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charakterizována jako 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povinná, zákonem určená platba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veřejného rozpočtu. Je to platba </a:t>
            </a:r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neúčelová a neekvivalentní.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Daně jsou placeny pravidelně v určitých intervalech (př. daň z příjmů) nebo při určitých okolnostech (př. koupě pozemku).</a:t>
            </a:r>
          </a:p>
          <a:p>
            <a:r>
              <a:rPr lang="cs-C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Poplatek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má na rozdíl od daní, charakter jednorázové peněžní částky, která je vybírána například za nějakou službu. Může to být dálniční poplatek, clo, mýtné, koncesionářský nebo soudní poplatek nebo bankovní poplatky.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45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0BA2B-2054-41DC-B683-30280D0D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5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5440D-8BF1-40EC-B7F4-686B6DF6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580"/>
            <a:ext cx="10515600" cy="5885895"/>
          </a:xfrm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Poplatník – 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osoba, jejíž příjmy, majetek nebo úkony jsou přímo podrobeny dani. Je to osoba, na kterou skutečně dopadá daňová povinnost.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Plátce daně 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osoba, která je odpovědná odvést správci daně daň vybranou od poplatníků nebo sraženou poplatníkům. Poplatník a plátce daně může a nemusí být tatáž osoba. Ve vztahu k finančnímu trhu bývá ve většině případů poplatníkem vlastník účtu, kterému je fakticky snížen výnos z úroků. Plátcem je finanční instituce. Vlastník účtu se o odvodu daně dozví na základě výpisu z účtu. Výjimkou jsou výnosy z prodeje cenných papírů, kdy je vlastník účtu současně poplatníkem i plátcem.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Sazba daně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je algoritmus, prostřednictvím kterého se ze základu daně stanoví velikost daně. Obvykle se používá několik typů sazeb v závislosti na druhu daně.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Srážková daň – 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o zvláštní sazbu daně. Většina výnosů na finančních trzích je zdaňována touto sazbou. Srážkovou daní jsou zdaňovány i příjmy z některých druhů pracovního poměru. Pro rok 2022 platí 15 % sazba.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02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F84DA-EDDA-4282-BC90-BDDB12D2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837C9-BBB8-47FA-BB5E-ADA693B0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Podle vazby na důchod poplatníka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Přímé daně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jsou závislé na výši dosahovaného příjmu. Patří zde daň z příjmů fyzických osob, daň z příjmů právnických osob, daně majetkové, silniční daň a daň z nabytí.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Nepřímé daně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jsou zahrnuty v ceně služeb a zboží. Je placena v okamžiku koupě. Mezi nepřímé daně se řadí daň z přidané hodnoty, spotřební daň a ekologické daně.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849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F8999-F3A1-4FB7-BA9C-5AFF4E0F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Daňová soustava ČR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E552534-ACC5-4103-ADFB-10079E9B0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30452"/>
              </p:ext>
            </p:extLst>
          </p:nvPr>
        </p:nvGraphicFramePr>
        <p:xfrm>
          <a:off x="838199" y="1278384"/>
          <a:ext cx="10436441" cy="549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44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AC0B7-9DB1-475F-8E3B-688ACDCC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Odvody na sociální pojištění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80A85-1902-40D4-8AC7-1BFE3C7A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není její součástí daňové soustavy, je pojistné na sociální pojištění povinnou platbou do veřejného rozpočtu. Na rozdíl od daní jsou v něm určité prvky účelovosti. Sociální pojištění se rozděluje do: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systému veřejného zdravotního pojištění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systému sociálního zabezpečení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56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83F38-53C5-4B0D-AF84-9BFBB31E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zdravotní pojištění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00622-8DD5-4A22-B2D9-10F1F82F7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Veřejné zdravotní pojištění</a:t>
            </a: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slouží k úhradě nutné zdravotní péče v rozsahu daném zákonnými pravidly. Povinně ho platí všichni zaměstnanci, osoby samostatně výdělečně činné (OSVČ), osoby bez zdanitelných příjmů (OBZP) a osoby, za které je plátcem pojistného stát. Platby jsou hrazeny na účet zdravotní pojišťovny, u které je příslušný občan registrovaný.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2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E8CFE-1718-4C17-9ED3-B438AD47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zabezpečení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47D58-042E-4674-9CE2-31D460B20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zabezpečení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spravuje Česká správa sociálního zabezpečení (ČSSZ). Sociální zabezpečení má tři složky.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Důchodové pojištění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 důchodového pojištění jsou vypláceny starobní důchody, invalidní důchody, vdovské/vdovecké a sirotčí důchody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Nemocenské pojištění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povinná účast na nemocenském pojištění je u zaměstnanců dána zákonem, OSVČ si mohou nemocenské pojištění platit dobrovolně. Z nemocenského pojištění je poskytována: nemocenská, peněžitá pomoc v mateřství, ošetřovné, vyrovnávací příspěvek v těhotenství a v mateřství, dávka otcovské poporodní péče (tzv. otcovská) a dlouhodobé ošetřovné.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Příspěvek na státní politiku zaměstnanosti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228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91AC0-F062-46C6-89DB-E191C0D4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82719-9ED3-44CF-9B3F-173F1039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5400"/>
              <a:t>Děkuji </a:t>
            </a:r>
            <a:r>
              <a:rPr lang="cs-CZ" sz="5400" dirty="0"/>
              <a:t>za pozornost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659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82AD1-6712-4BFF-9DD0-02FA4D00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peněz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F170A-AD57-48DD-A9A6-CB5E5F7E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Prostředek směny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nejdůležitější funkcí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Zúčtovací jednotka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ceny zboží a služeb, současné i budoucí vyjadřujeme v českých korunách.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Uchovatel hodnoty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–v porovnání například s akciemi, nemovitostmi či zlatem jsou peníze relativně bezrizikovým aktivem.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Peníze, ať už držené v hotovosti nebo bezhotovostní, jsou zároveň nejlikvidnějším prostředkem směny.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18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2A285-DD37-462C-A1AC-A71787EF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A VZNIK PENĚZ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CDA76-8045-47F8-8E08-83C97930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Než byly vymyšleny, vynalezeny peníze fungoval tzv.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barterový obchod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směna zboží nebo služby za jiné zboží nebo služby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Nedostatky: - oboustranná shoda (v hodnotě) – př. směna počítače za hrnek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Samotné stanovení hodnoty zboží (subjektivní)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Řešení: zavedení univerzálního prostředku směny, který nevyžaduje oboustrannou shodu a všichni jsou ochotni jej přijímat.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47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19EBE-D767-4E5D-BC52-C4016715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Drahé kovy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395BA-3B0F-49F4-9B9E-3152270F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Drahé kovy (zlato, stříbro), později ražba zlatých a stříbrných mincí. Nešlo ani tak o to, že jsou mince vyrobeny ze zlata či stříbra. Podstatná byla důvěra lidí v to, že drahé kovy mohou kdykoliv bezproblémově vyměnit. </a:t>
            </a: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mincovnictví na území českých zemí se připisuje Keltům. </a:t>
            </a:r>
          </a:p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české peníze byly stříbrné denáry, které byly raženy v 10. století.</a:t>
            </a:r>
            <a:b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3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9D0F-9CC1-44A3-87A7-395ECD4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Zlatý standard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75E4E-4449-41F0-AA5A-1788D34B4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Zavedení papírových peněz směnitelných za zlato, tzv. </a:t>
            </a:r>
            <a:r>
              <a:rPr lang="cs-CZ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zlatý standard. </a:t>
            </a:r>
          </a:p>
          <a:p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eníze byly kryty zlatem, </a:t>
            </a: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tzn</a:t>
            </a:r>
            <a:r>
              <a:rPr lang="cs-C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 oběhu bylo tolik peněz, kolik bylo zlatých rezerv.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078A0-C61B-4897-ABA4-506F4F19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krytí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7DDA6-FA91-4269-8EB2-2D14595A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Prohlášení peněz za zákonné platidlo. Důvěra lidí v peníze byla tímto spojována s důvěrou ve státní moc.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Současné bankovky a mince jsou klasifikovány jako tzv. „</a:t>
            </a:r>
            <a:r>
              <a:rPr lang="cs-CZ" sz="7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fiat</a:t>
            </a: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– peníze s nuceným oběhem drahými kovy nekryté.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peněz v oběhu odpovídá potřebám ekonomiky. Podle toho vláda buďto peníze do ekonomiky </a:t>
            </a:r>
            <a:r>
              <a:rPr lang="cs-CZ" sz="7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nalije“ (natiskne) nebo naopak stahuje z oběhu.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peněz je zaručena tím, jak centrální banka pečuje o cenovou stabilitu, tj. stabilní kupní sílu peněz.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5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FDFC1-5560-483B-B619-E3274029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Kupní síla peněz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ED2ED-0905-4DD9-9CD3-F8FB4FFE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Kupní síla vyjadřuje množství zboží a služeb, které lze koupit za určité množství peněz při dané cenové hladině, tj. inflaci.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roste cenová hladina, kupní síla peněz klesá a obráceně.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Inflace měřena jako přírůstek tzv. indexu spotřebitelských cen.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ČR měří inflaci Český statistický úřad (ČSÚ).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Hlavním cílem ČNB je péče o cenovou stabilitu prostřednictvím měnové politiky.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ČNB provádí svou měnovou politiku v režimu cílování inflace, který byl zaveden v r. 1998. V současné době je platný inflační cíl v celkové inflaci ve výši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2 %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Měnová politika prostřednictvím úrokových sazeb.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526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C0EAE-14D5-C6CF-9A1D-C4B8C4173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B490B9-560F-9D52-A27E-512B41D7C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11D4CE6-B28F-5A4C-ADE7-3013E13A3F5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491449"/>
          <a:ext cx="8916144" cy="3346882"/>
        </p:xfrm>
        <a:graphic>
          <a:graphicData uri="http://schemas.openxmlformats.org/drawingml/2006/table">
            <a:tbl>
              <a:tblPr/>
              <a:tblGrid>
                <a:gridCol w="529981">
                  <a:extLst>
                    <a:ext uri="{9D8B030D-6E8A-4147-A177-3AD203B41FA5}">
                      <a16:colId xmlns:a16="http://schemas.microsoft.com/office/drawing/2014/main" val="4018247973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2452152360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1746375349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713618275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2494928472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713926472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3366673150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3960617579"/>
                    </a:ext>
                  </a:extLst>
                </a:gridCol>
                <a:gridCol w="592331">
                  <a:extLst>
                    <a:ext uri="{9D8B030D-6E8A-4147-A177-3AD203B41FA5}">
                      <a16:colId xmlns:a16="http://schemas.microsoft.com/office/drawing/2014/main" val="217631325"/>
                    </a:ext>
                  </a:extLst>
                </a:gridCol>
                <a:gridCol w="592331">
                  <a:extLst>
                    <a:ext uri="{9D8B030D-6E8A-4147-A177-3AD203B41FA5}">
                      <a16:colId xmlns:a16="http://schemas.microsoft.com/office/drawing/2014/main" val="3582588455"/>
                    </a:ext>
                  </a:extLst>
                </a:gridCol>
                <a:gridCol w="592331">
                  <a:extLst>
                    <a:ext uri="{9D8B030D-6E8A-4147-A177-3AD203B41FA5}">
                      <a16:colId xmlns:a16="http://schemas.microsoft.com/office/drawing/2014/main" val="753778824"/>
                    </a:ext>
                  </a:extLst>
                </a:gridCol>
                <a:gridCol w="592331">
                  <a:extLst>
                    <a:ext uri="{9D8B030D-6E8A-4147-A177-3AD203B41FA5}">
                      <a16:colId xmlns:a16="http://schemas.microsoft.com/office/drawing/2014/main" val="3582401271"/>
                    </a:ext>
                  </a:extLst>
                </a:gridCol>
                <a:gridCol w="576743">
                  <a:extLst>
                    <a:ext uri="{9D8B030D-6E8A-4147-A177-3AD203B41FA5}">
                      <a16:colId xmlns:a16="http://schemas.microsoft.com/office/drawing/2014/main" val="867358840"/>
                    </a:ext>
                  </a:extLst>
                </a:gridCol>
                <a:gridCol w="576743">
                  <a:extLst>
                    <a:ext uri="{9D8B030D-6E8A-4147-A177-3AD203B41FA5}">
                      <a16:colId xmlns:a16="http://schemas.microsoft.com/office/drawing/2014/main" val="2866404452"/>
                    </a:ext>
                  </a:extLst>
                </a:gridCol>
                <a:gridCol w="576743">
                  <a:extLst>
                    <a:ext uri="{9D8B030D-6E8A-4147-A177-3AD203B41FA5}">
                      <a16:colId xmlns:a16="http://schemas.microsoft.com/office/drawing/2014/main" val="1565789901"/>
                    </a:ext>
                  </a:extLst>
                </a:gridCol>
                <a:gridCol w="576743">
                  <a:extLst>
                    <a:ext uri="{9D8B030D-6E8A-4147-A177-3AD203B41FA5}">
                      <a16:colId xmlns:a16="http://schemas.microsoft.com/office/drawing/2014/main" val="1264465622"/>
                    </a:ext>
                  </a:extLst>
                </a:gridCol>
              </a:tblGrid>
              <a:tr h="753802">
                <a:tc gridSpan="16"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Rok</a:t>
                      </a:r>
                    </a:p>
                  </a:txBody>
                  <a:tcPr marL="76200" marR="7620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552741"/>
                  </a:ext>
                </a:extLst>
              </a:tr>
              <a:tr h="1296540"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06</a:t>
                      </a:r>
                    </a:p>
                  </a:txBody>
                  <a:tcPr marL="76200" marR="76200" marT="53340" marB="53340">
                    <a:lnL>
                      <a:noFill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07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08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09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10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11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13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14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15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16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17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18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19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20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1" i="0">
                          <a:solidFill>
                            <a:srgbClr val="565656"/>
                          </a:solidFill>
                          <a:effectLst/>
                        </a:rPr>
                        <a:t>21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01986"/>
                  </a:ext>
                </a:extLst>
              </a:tr>
              <a:tr h="1296540"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2,5</a:t>
                      </a:r>
                    </a:p>
                  </a:txBody>
                  <a:tcPr marL="76200" marR="76200" marT="53340" marB="53340">
                    <a:lnL>
                      <a:noFill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2,8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6,3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1,0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1,5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1,9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3,3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1,4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0,4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 dirty="0">
                          <a:solidFill>
                            <a:srgbClr val="565656"/>
                          </a:solidFill>
                          <a:effectLst/>
                        </a:rPr>
                        <a:t>0,3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0,7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2,5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2,1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2,8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>
                          <a:solidFill>
                            <a:srgbClr val="565656"/>
                          </a:solidFill>
                          <a:effectLst/>
                        </a:rPr>
                        <a:t>3,2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b="0" dirty="0">
                          <a:solidFill>
                            <a:srgbClr val="565656"/>
                          </a:solidFill>
                          <a:effectLst/>
                        </a:rPr>
                        <a:t>3,8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1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423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1442</Words>
  <Application>Microsoft Office PowerPoint</Application>
  <PresentationFormat>Širokoúhlá obrazovka</PresentationFormat>
  <Paragraphs>143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Symbol</vt:lpstr>
      <vt:lpstr>Times New Roman</vt:lpstr>
      <vt:lpstr>Motiv Office</vt:lpstr>
      <vt:lpstr> 2 PENÍZE</vt:lpstr>
      <vt:lpstr>Osnova přednášky</vt:lpstr>
      <vt:lpstr>Funkce peněz</vt:lpstr>
      <vt:lpstr>HISTORIE A VZNIK PENĚZ</vt:lpstr>
      <vt:lpstr>Drahé kovy</vt:lpstr>
      <vt:lpstr>Zlatý standard</vt:lpstr>
      <vt:lpstr>Současné krytí</vt:lpstr>
      <vt:lpstr>Kupní síla peněz</vt:lpstr>
      <vt:lpstr>Prezentace aplikace PowerPoint</vt:lpstr>
      <vt:lpstr>Prezentace aplikace PowerPoint</vt:lpstr>
      <vt:lpstr>Prezentace aplikace PowerPoint</vt:lpstr>
      <vt:lpstr>Funkce úrokových sazeb v ekonomice</vt:lpstr>
      <vt:lpstr>Průběžný úkol</vt:lpstr>
      <vt:lpstr>Druhy peněz</vt:lpstr>
      <vt:lpstr>Emise bankovek a mincí</vt:lpstr>
      <vt:lpstr>Státní rozpočet</vt:lpstr>
      <vt:lpstr>Funkce státního rozpočtu</vt:lpstr>
      <vt:lpstr>SROVNÁNÍ ZÁKLADNÍCH UKAZATELŮ STÁTNÍHO ROZPOČTU 2015—2021 V MLD. KČ  </vt:lpstr>
      <vt:lpstr>Prezentace aplikace PowerPoint</vt:lpstr>
      <vt:lpstr>Prezentace aplikace PowerPoint</vt:lpstr>
      <vt:lpstr>Řízení měny</vt:lpstr>
      <vt:lpstr>Daně a daňový systém ČR</vt:lpstr>
      <vt:lpstr>Prezentace aplikace PowerPoint</vt:lpstr>
      <vt:lpstr>Klasifikace daní</vt:lpstr>
      <vt:lpstr>Daňová soustava ČR</vt:lpstr>
      <vt:lpstr>Odvody na sociální pojištění</vt:lpstr>
      <vt:lpstr>Veřejné zdravotní pojištění</vt:lpstr>
      <vt:lpstr>Sociální zabezpečení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PENÍZE</dc:title>
  <dc:creator>Kateřina Stankeová</dc:creator>
  <cp:lastModifiedBy>katka</cp:lastModifiedBy>
  <cp:revision>20</cp:revision>
  <cp:lastPrinted>2021-10-04T07:29:38Z</cp:lastPrinted>
  <dcterms:created xsi:type="dcterms:W3CDTF">2021-08-17T20:16:35Z</dcterms:created>
  <dcterms:modified xsi:type="dcterms:W3CDTF">2022-10-04T04:01:23Z</dcterms:modified>
</cp:coreProperties>
</file>