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343" r:id="rId3"/>
    <p:sldId id="344" r:id="rId4"/>
    <p:sldId id="342" r:id="rId5"/>
    <p:sldId id="257" r:id="rId6"/>
    <p:sldId id="341" r:id="rId7"/>
    <p:sldId id="345" r:id="rId8"/>
    <p:sldId id="339" r:id="rId9"/>
    <p:sldId id="329" r:id="rId10"/>
    <p:sldId id="333" r:id="rId11"/>
    <p:sldId id="33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7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3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4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1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1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3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0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/>
              <a:t>11/30/2021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6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35F5C-D3DE-4EC6-945B-CCE83A519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17. Smlouvy SALT 1 a ABM (1972)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5F4581-9574-45D2-8E3C-81B817949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>
                <a:solidFill>
                  <a:schemeClr val="bg1"/>
                </a:solidFill>
              </a:rPr>
              <a:t>jako mezník v jaderném zbrojení</a:t>
            </a:r>
          </a:p>
        </p:txBody>
      </p:sp>
    </p:spTree>
    <p:extLst>
      <p:ext uri="{BB962C8B-B14F-4D97-AF65-F5344CB8AC3E}">
        <p14:creationId xmlns:p14="http://schemas.microsoft.com/office/powerpoint/2010/main" val="372683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1691" y="246184"/>
            <a:ext cx="11418277" cy="6397525"/>
          </a:xfrm>
        </p:spPr>
        <p:txBody>
          <a:bodyPr>
            <a:normAutofit/>
          </a:bodyPr>
          <a:lstStyle/>
          <a:p>
            <a:r>
              <a:rPr lang="cs-CZ" dirty="0"/>
              <a:t>Zlepšení vztahů mezi USA a SSSR </a:t>
            </a:r>
            <a:r>
              <a:rPr lang="cs-CZ"/>
              <a:t>koncem 60</a:t>
            </a:r>
            <a:r>
              <a:rPr lang="cs-CZ" dirty="0"/>
              <a:t>. a začátkem 70. let se projevilo v přijetí i několika dvoustranných sovětsko-amerických smluv o omezení zbrojení (např. </a:t>
            </a:r>
            <a:r>
              <a:rPr lang="cs-CZ" b="1" dirty="0"/>
              <a:t>SALT I </a:t>
            </a:r>
            <a:r>
              <a:rPr lang="cs-CZ" dirty="0"/>
              <a:t>z roku 1972)</a:t>
            </a:r>
          </a:p>
          <a:p>
            <a:r>
              <a:rPr lang="cs-CZ" dirty="0"/>
              <a:t>V roce 1974 byla zahájena také jednání mezi státy NATO a Varšavské smlouvy</a:t>
            </a:r>
            <a:r>
              <a:rPr lang="cs-CZ" b="1" dirty="0"/>
              <a:t> </a:t>
            </a:r>
            <a:r>
              <a:rPr lang="cs-CZ" dirty="0"/>
              <a:t>o snížení konvenční výzbroje a ozbrojených sil ve střední Evropě</a:t>
            </a:r>
            <a:r>
              <a:rPr lang="cs-CZ"/>
              <a:t>. </a:t>
            </a:r>
          </a:p>
          <a:p>
            <a:r>
              <a:rPr lang="cs-CZ"/>
              <a:t>Výrazem </a:t>
            </a:r>
            <a:r>
              <a:rPr lang="cs-CZ" dirty="0"/>
              <a:t>určitého zlepšování mezinárodních vztahů v nejširším mezinárodním měřítku bylo </a:t>
            </a:r>
            <a:r>
              <a:rPr lang="cs-CZ"/>
              <a:t>konání 10. </a:t>
            </a:r>
            <a:r>
              <a:rPr lang="cs-CZ" dirty="0"/>
              <a:t>Zasedání Valného shromáždění OSN v roce 1978 (1. zvláštní zasedání věnované </a:t>
            </a:r>
            <a:r>
              <a:rPr lang="cs-CZ"/>
              <a:t>odzbrojení) – nejreprezentativnější mezinárodní shromáždění, </a:t>
            </a:r>
            <a:r>
              <a:rPr lang="cs-CZ" dirty="0"/>
              <a:t>které se k otázce odzbrojení do </a:t>
            </a:r>
            <a:r>
              <a:rPr lang="cs-CZ"/>
              <a:t>té doby sešlo</a:t>
            </a:r>
            <a:r>
              <a:rPr lang="cs-CZ" dirty="0"/>
              <a:t>. </a:t>
            </a:r>
          </a:p>
          <a:p>
            <a:r>
              <a:rPr lang="cs-CZ" dirty="0"/>
              <a:t>Na zasedání přijat Závěrečný dokument, obsahující Akční program</a:t>
            </a:r>
            <a:r>
              <a:rPr lang="cs-CZ"/>
              <a:t>, který měl </a:t>
            </a:r>
            <a:r>
              <a:rPr lang="cs-CZ" dirty="0"/>
              <a:t>být základem </a:t>
            </a:r>
            <a:r>
              <a:rPr lang="cs-CZ"/>
              <a:t>pro odzbrojení</a:t>
            </a:r>
          </a:p>
          <a:p>
            <a:r>
              <a:rPr lang="cs-CZ" b="1" u="sng"/>
              <a:t>Koncem 70. a počátkem 80. let </a:t>
            </a:r>
            <a:r>
              <a:rPr lang="cs-CZ"/>
              <a:t>dochází opět k zhoršování vztahů mezi USA a SSSR a k novému rozvoji zbrojení </a:t>
            </a:r>
          </a:p>
          <a:p>
            <a:r>
              <a:rPr lang="cs-CZ"/>
              <a:t>Nedůvěra mezi Východem a Západem rostla =&gt; neúspěšné 12. zvláštní zasedání Valného shromáždění OSN v roce 1982 (2. zvláštní zasedání věnované odzbrojení) </a:t>
            </a:r>
          </a:p>
          <a:p>
            <a:r>
              <a:rPr lang="cs-CZ" u="sng"/>
              <a:t>Nepodařilo se dosáhnout výraznějšího pokroku v jednání mezi NATO a Varšavskou smlouvou o konvenčních zbraních ve střední Evropě.</a:t>
            </a:r>
          </a:p>
          <a:p>
            <a:r>
              <a:rPr lang="cs-CZ"/>
              <a:t>Vyvrcholením napětí mezi Východem a Západem bylo instalování raket středního a kratšího doletu ve státech NATO a Varšavské smlouvy v první polovině 80. let.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785" y="82062"/>
            <a:ext cx="11969261" cy="66704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polovině 80. let nastal zlom v důsledku změny přístupu sovětské zahraniční politiky</a:t>
            </a:r>
          </a:p>
          <a:p>
            <a:r>
              <a:rPr lang="cs-CZ" dirty="0"/>
              <a:t>Výrazem zlepšování vztahů a růstu důvěry bylo přijetí </a:t>
            </a:r>
            <a:r>
              <a:rPr lang="cs-CZ" b="1" dirty="0"/>
              <a:t>Závěrečného </a:t>
            </a:r>
            <a:r>
              <a:rPr lang="cs-CZ" b="1"/>
              <a:t>dokumentu Stockholmské </a:t>
            </a:r>
            <a:r>
              <a:rPr lang="cs-CZ" b="1" dirty="0"/>
              <a:t>konference o opatřeních k posílení důvěry a bezpečnosti a o odzbrojení v Evropě</a:t>
            </a:r>
            <a:r>
              <a:rPr lang="cs-CZ" dirty="0"/>
              <a:t> v roce 1986</a:t>
            </a:r>
          </a:p>
          <a:p>
            <a:r>
              <a:rPr lang="cs-CZ" dirty="0"/>
              <a:t>dokument se týkal oznamování určité vojenské činnosti a následných inspekcí ověřujících tyto informace</a:t>
            </a:r>
          </a:p>
          <a:p>
            <a:r>
              <a:rPr lang="cs-CZ" u="sng" dirty="0"/>
              <a:t>Pozitivní změny ve vztazích mezi státy Východu a Západu umožnily zahájit proces reálného odzbrojení. </a:t>
            </a:r>
          </a:p>
          <a:p>
            <a:r>
              <a:rPr lang="cs-CZ" b="1" dirty="0"/>
              <a:t>Historickým mezníkem odzbrojovacího procesu podepsání Smlouvy mezi USA a SSSR o likvidaci raket středního a </a:t>
            </a:r>
            <a:r>
              <a:rPr lang="cs-CZ" b="1"/>
              <a:t>kratšího doletu </a:t>
            </a:r>
            <a:r>
              <a:rPr lang="cs-CZ" b="1" dirty="0"/>
              <a:t>(zkráceně INF) dne 8</a:t>
            </a:r>
            <a:r>
              <a:rPr lang="cs-CZ" b="1"/>
              <a:t>. 12.1987 – Regan a Gorbačov</a:t>
            </a:r>
          </a:p>
          <a:p>
            <a:r>
              <a:rPr lang="cs-CZ"/>
              <a:t>smlouva důležitá zejména z vojenskostrategického hlediska, obě supermocnosti se dohodly zničit především destabilizující systémy. </a:t>
            </a:r>
          </a:p>
          <a:p>
            <a:r>
              <a:rPr lang="cs-CZ"/>
              <a:t>Smlouva mimořádný význam i v politicko-psychologické rovině. </a:t>
            </a:r>
          </a:p>
          <a:p>
            <a:r>
              <a:rPr lang="cs-CZ"/>
              <a:t>napomohla k radikálnímu zlepšení mezinárodní situace</a:t>
            </a:r>
          </a:p>
          <a:p>
            <a:r>
              <a:rPr lang="cs-CZ"/>
              <a:t>Změny ve státech střední a východní Evropy koncem 80. let a počátkem 90. let usnadnily dokončení mnohaletých jednání o některých smlouvách a rozšířily proces odzbrojení</a:t>
            </a:r>
          </a:p>
          <a:p>
            <a:r>
              <a:rPr lang="cs-CZ"/>
              <a:t>1990 uzavřena Smlouva o konvenčních ozbrojených silách v Evropě - </a:t>
            </a:r>
            <a:r>
              <a:rPr lang="cs-CZ" b="1"/>
              <a:t>stanovila maximální hranice výzbroje obou vojenských aliancí</a:t>
            </a:r>
            <a:r>
              <a:rPr lang="cs-CZ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2B07708-CE59-4E70-B145-0CB16D83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1" y="328248"/>
            <a:ext cx="11972938" cy="58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7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6EA8E8E-B247-424D-B6ED-7D9793061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5" y="993691"/>
            <a:ext cx="11862629" cy="44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2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FBD924F-0360-4039-AC12-6CC40188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0" y="0"/>
            <a:ext cx="10496939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6D5457A-B340-43E4-82FA-448D15589D50}"/>
              </a:ext>
            </a:extLst>
          </p:cNvPr>
          <p:cNvSpPr txBox="1"/>
          <p:nvPr/>
        </p:nvSpPr>
        <p:spPr>
          <a:xfrm>
            <a:off x="847530" y="6242484"/>
            <a:ext cx="1049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/>
              <a:t>Richard Nixon a Leonid Iljič Brežněv podepisují SALT I a ABM</a:t>
            </a:r>
          </a:p>
        </p:txBody>
      </p:sp>
    </p:spTree>
    <p:extLst>
      <p:ext uri="{BB962C8B-B14F-4D97-AF65-F5344CB8AC3E}">
        <p14:creationId xmlns:p14="http://schemas.microsoft.com/office/powerpoint/2010/main" val="142378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16608-AEFA-4795-A5A4-7B0B36CC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SALT I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B3E12F9-6F33-42F5-A6A3-3C911B2B5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46738"/>
            <a:ext cx="11840308" cy="4947138"/>
          </a:xfrm>
        </p:spPr>
        <p:txBody>
          <a:bodyPr>
            <a:normAutofit/>
          </a:bodyPr>
          <a:lstStyle/>
          <a:p>
            <a:r>
              <a:rPr lang="cs-CZ"/>
              <a:t>Testování jaderných zbraní SSSR a USA, zejména po testu mohutné Car-bomby v roce 1961, rozvířilo mezinárodní nevoli k dalšímu směřování tímto směrem, spolu s obavami, že síla těchto zbraní by v případě rozpoutání jaderného konfliktu byla dostatečná na vyhlazení veškerého života na Zemi. </a:t>
            </a:r>
          </a:p>
          <a:p>
            <a:r>
              <a:rPr lang="cs-CZ" b="1"/>
              <a:t>SALT 1 </a:t>
            </a:r>
            <a:r>
              <a:rPr lang="cs-CZ"/>
              <a:t>(Strategic Arms Limitation Talks) – první </a:t>
            </a:r>
            <a:r>
              <a:rPr lang="cs-CZ" b="1"/>
              <a:t>jednání o omezení strategických zbraní </a:t>
            </a:r>
            <a:r>
              <a:rPr lang="cs-CZ"/>
              <a:t>bylo zahájeno v listopadu 1969. Ukončeno bylo podpisem smlouvy v květnu 1972 v Moskvě</a:t>
            </a:r>
          </a:p>
          <a:p>
            <a:r>
              <a:rPr lang="cs-CZ"/>
              <a:t>americký </a:t>
            </a:r>
            <a:r>
              <a:rPr lang="cs-CZ" dirty="0"/>
              <a:t>prezident </a:t>
            </a:r>
            <a:r>
              <a:rPr lang="cs-CZ" b="1" dirty="0"/>
              <a:t>Richard </a:t>
            </a:r>
            <a:r>
              <a:rPr lang="cs-CZ" b="1" dirty="0" err="1"/>
              <a:t>Nixon</a:t>
            </a:r>
            <a:r>
              <a:rPr lang="cs-CZ" b="1" dirty="0"/>
              <a:t> </a:t>
            </a:r>
            <a:r>
              <a:rPr lang="cs-CZ" dirty="0"/>
              <a:t>a nejvyšší představitel Sovětského svazu </a:t>
            </a:r>
            <a:r>
              <a:rPr lang="cs-CZ" b="1" dirty="0" err="1"/>
              <a:t>Leonid</a:t>
            </a:r>
            <a:r>
              <a:rPr lang="cs-CZ" b="1" dirty="0"/>
              <a:t> Brežněv </a:t>
            </a:r>
            <a:r>
              <a:rPr lang="cs-CZ" dirty="0"/>
              <a:t>ukončili podpisem smlouvy první, </a:t>
            </a:r>
            <a:r>
              <a:rPr lang="cs-CZ"/>
              <a:t>tříletou etapu jednání </a:t>
            </a:r>
            <a:r>
              <a:rPr lang="cs-CZ" dirty="0"/>
              <a:t>o omezení strategických zbraní mezi SSSR a USA (SALT 1) </a:t>
            </a:r>
          </a:p>
          <a:p>
            <a:r>
              <a:rPr lang="cs-CZ"/>
              <a:t>Dohoda omezovala </a:t>
            </a:r>
            <a:r>
              <a:rPr lang="cs-CZ" b="1"/>
              <a:t>na pět let </a:t>
            </a:r>
            <a:r>
              <a:rPr lang="cs-CZ"/>
              <a:t>tehdejší počet mezikontinentálních balistických raket a stanovila stropy pro rakety na ponorkách</a:t>
            </a:r>
          </a:p>
          <a:p>
            <a:r>
              <a:rPr lang="cs-CZ"/>
              <a:t>Součástí </a:t>
            </a:r>
            <a:r>
              <a:rPr lang="cs-CZ" dirty="0"/>
              <a:t>dohody smlouva o nerozmisťování systémů raketové obrany </a:t>
            </a:r>
            <a:r>
              <a:rPr lang="cs-CZ"/>
              <a:t>(</a:t>
            </a:r>
            <a:r>
              <a:rPr lang="cs-CZ" b="1"/>
              <a:t>ABM</a:t>
            </a:r>
            <a:r>
              <a:rPr lang="cs-CZ"/>
              <a:t> – Anti-Ballistic- Missiles) </a:t>
            </a:r>
            <a:r>
              <a:rPr lang="cs-CZ" dirty="0"/>
              <a:t>pro ochranu své země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89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F1163-6E13-4243-B15A-E3F0B4C5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Smlouva ABM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3D2461-5EC5-4576-ACCE-E731C093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2" y="1770185"/>
            <a:ext cx="11605846" cy="4900246"/>
          </a:xfrm>
        </p:spPr>
        <p:txBody>
          <a:bodyPr/>
          <a:lstStyle/>
          <a:p>
            <a:r>
              <a:rPr lang="cs-CZ" b="1"/>
              <a:t>Anti-Ballistic Missile Treaty</a:t>
            </a:r>
          </a:p>
          <a:p>
            <a:r>
              <a:rPr lang="cs-CZ"/>
              <a:t>dohoda mezi Spojenými státy a Sovětským svazem o omezeních systémů antibalistických raket použitých proti raketovým nukleárním zbraním</a:t>
            </a:r>
          </a:p>
          <a:p>
            <a:r>
              <a:rPr lang="cs-CZ"/>
              <a:t>systémem protiraketové obrany ABM se ve smlouvě rozumí protirakety, jejich odpalovací zařízení a radiolokační stanice protiraketové obrany</a:t>
            </a:r>
          </a:p>
          <a:p>
            <a:r>
              <a:rPr lang="cs-CZ" b="1"/>
              <a:t>26. května 1972 v Moskvě</a:t>
            </a:r>
            <a:r>
              <a:rPr lang="cs-CZ"/>
              <a:t> ji podepsali prezident Spojených států </a:t>
            </a:r>
            <a:r>
              <a:rPr lang="cs-CZ" b="1"/>
              <a:t>Richard Nixon </a:t>
            </a:r>
            <a:r>
              <a:rPr lang="cs-CZ"/>
              <a:t>a generální tajemník Komunistické strany Sovětského svazu </a:t>
            </a:r>
            <a:r>
              <a:rPr lang="cs-CZ" b="1"/>
              <a:t>Leonid Brežněv </a:t>
            </a:r>
            <a:r>
              <a:rPr lang="cs-CZ"/>
              <a:t>v rámci rozhovorů o odzbrojení (SALT I)</a:t>
            </a:r>
          </a:p>
          <a:p>
            <a:r>
              <a:rPr lang="cs-CZ"/>
              <a:t>smlouva byla podepsána na </a:t>
            </a:r>
            <a:r>
              <a:rPr lang="cs-CZ" b="1"/>
              <a:t>neomezenou dobu </a:t>
            </a:r>
            <a:r>
              <a:rPr lang="cs-CZ"/>
              <a:t>a v platnosti byla po 30 let (</a:t>
            </a:r>
            <a:r>
              <a:rPr lang="cs-CZ" b="1"/>
              <a:t>1972-2002</a:t>
            </a:r>
            <a:r>
              <a:rPr lang="cs-CZ"/>
              <a:t>) </a:t>
            </a:r>
          </a:p>
          <a:p>
            <a:r>
              <a:rPr lang="cs-CZ"/>
              <a:t>po teroristických útocích z 11. září od smlouvy Spojené státy v řádné šestiměsíční výpovědní lhůtě jednostranně odstoupily (13. června 2002)</a:t>
            </a:r>
          </a:p>
        </p:txBody>
      </p:sp>
    </p:spTree>
    <p:extLst>
      <p:ext uri="{BB962C8B-B14F-4D97-AF65-F5344CB8AC3E}">
        <p14:creationId xmlns:p14="http://schemas.microsoft.com/office/powerpoint/2010/main" val="243711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C52E8-0047-4FED-960B-92161A65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SALT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FFE364-7CD3-4045-B1C2-E30377A6B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Na schůzce ve Vladivostoku v listopadu 1974, ketrá odstartovala proces SALT II, se sovětský vůdce Leonid Brežněv a americký prezident Gerald Ford dohodli na omezení počtu nosičů balistických raket.</a:t>
            </a:r>
          </a:p>
          <a:p>
            <a:r>
              <a:rPr lang="cs-CZ"/>
              <a:t>Obě supervelmoci neměly mít více než 2400 těchto zařízení. </a:t>
            </a:r>
          </a:p>
          <a:p>
            <a:r>
              <a:rPr lang="cs-CZ"/>
              <a:t>Nový americký prezident Carter navrhl v únoru 1977 omezit počty nosičů o dalších 25%, avšak SSSR byl ochoten přistoupit na snížení o pouhých 8%.</a:t>
            </a:r>
          </a:p>
          <a:p>
            <a:r>
              <a:rPr lang="cs-CZ" b="1"/>
              <a:t>Smlouva SALT II, podepsaná Carterem a Brežněvem v červnu 1979 ve Vídni, omezovala počty nosičů na 2250. V souvislosti se sovětskou inavzí do Afghánistánu však senát Kongresu USA nakonec smlouvu SALT II neratifikoval.</a:t>
            </a:r>
          </a:p>
        </p:txBody>
      </p:sp>
    </p:spTree>
    <p:extLst>
      <p:ext uri="{BB962C8B-B14F-4D97-AF65-F5344CB8AC3E}">
        <p14:creationId xmlns:p14="http://schemas.microsoft.com/office/powerpoint/2010/main" val="96820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E463A-73FC-424A-883F-0A6F4B9BB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437" y="1432223"/>
            <a:ext cx="10214317" cy="3035808"/>
          </a:xfrm>
        </p:spPr>
        <p:txBody>
          <a:bodyPr/>
          <a:lstStyle/>
          <a:p>
            <a:r>
              <a:rPr lang="cs-CZ"/>
              <a:t>18. Snahy o odzbrojení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D6E12B-DA70-4716-99B7-B29128CDF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>
                <a:solidFill>
                  <a:schemeClr val="bg1"/>
                </a:solidFill>
              </a:rPr>
              <a:t>50. – 80. léta</a:t>
            </a:r>
          </a:p>
        </p:txBody>
      </p:sp>
    </p:spTree>
    <p:extLst>
      <p:ext uri="{BB962C8B-B14F-4D97-AF65-F5344CB8AC3E}">
        <p14:creationId xmlns:p14="http://schemas.microsoft.com/office/powerpoint/2010/main" val="385581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461" y="211015"/>
            <a:ext cx="11816861" cy="6412523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snahy o omezení zbrojení po 1. světové válce vyjádřeny i v Paktu </a:t>
            </a:r>
            <a:r>
              <a:rPr lang="cs-CZ"/>
              <a:t>Společnosti národů</a:t>
            </a:r>
          </a:p>
          <a:p>
            <a:r>
              <a:rPr lang="cs-CZ"/>
              <a:t>Předpoklady pro právní úpravu regulace zbrojení a odzbrojení se vytvořily až po 2. světové </a:t>
            </a:r>
            <a:r>
              <a:rPr lang="pl-PL"/>
              <a:t>válce spolu se vznikem </a:t>
            </a:r>
            <a:r>
              <a:rPr lang="pl-PL" b="1"/>
              <a:t>Organizace spojených národů </a:t>
            </a:r>
            <a:r>
              <a:rPr lang="pl-PL"/>
              <a:t>v roce 1945</a:t>
            </a:r>
          </a:p>
          <a:p>
            <a:r>
              <a:rPr lang="cs-CZ"/>
              <a:t>pouze dílčí úspěchy v regulaci zbrojení v prvních desetiletích po 2. světové válce z důvodu značné nedůvěry mezi SSSR a Západem</a:t>
            </a:r>
          </a:p>
          <a:p>
            <a:r>
              <a:rPr lang="cs-CZ"/>
              <a:t>1959 uzavřena </a:t>
            </a:r>
            <a:r>
              <a:rPr lang="cs-CZ" b="1"/>
              <a:t>Smlouva o Antarktidě</a:t>
            </a:r>
            <a:r>
              <a:rPr lang="cs-CZ"/>
              <a:t>, na jejímž základě jsou v Antarktidě zakázána jakákoli opatření vojenského charakteru (článek 1 ) – první mezinárodní smlouva, která vytvářela trvale demilitarizovanou a neutralizovanou zónu. Zakazuje rovněž jakékoli jaderné výbuchy a ukládání jaderného odpadu v Antarktidě</a:t>
            </a:r>
          </a:p>
          <a:p>
            <a:r>
              <a:rPr lang="cs-CZ"/>
              <a:t>Významnými smlouvami s obecnou působností, které byly uzavřeny v 60. letech, jsou </a:t>
            </a:r>
            <a:r>
              <a:rPr lang="cs-CZ" b="1"/>
              <a:t>Smlouva o zákazu zkoušek jaderných zbraní v atmosféře, v kosmickém prostoru a pod vodou</a:t>
            </a:r>
            <a:r>
              <a:rPr lang="cs-CZ"/>
              <a:t> z roku 1963 a </a:t>
            </a:r>
            <a:r>
              <a:rPr lang="cs-CZ" b="1"/>
              <a:t>Smlouva o nešíření jaderných zbraní</a:t>
            </a:r>
            <a:r>
              <a:rPr lang="cs-CZ"/>
              <a:t> z roku 1968. Obě smlouvy se týkají nejnebezpečnějších zbraní, tj. jaderných zbraní, které jsou zbraněmi hromadného ničení</a:t>
            </a:r>
          </a:p>
          <a:p>
            <a:r>
              <a:rPr lang="cs-CZ"/>
              <a:t>1972 uzavřena první a na dlouhá léta i jediná mnohostranná odzbrojovací smlouva – </a:t>
            </a:r>
            <a:r>
              <a:rPr lang="cs-CZ" b="1"/>
              <a:t>Úmluva o zákazu vývoje, výroby a hromadění zásob bakteriologických (biologických) a toxinových zbraní a o jejich zničení</a:t>
            </a:r>
          </a:p>
          <a:p>
            <a:endParaRPr lang="cs-CZ"/>
          </a:p>
          <a:p>
            <a:endParaRPr lang="cs-CZ"/>
          </a:p>
          <a:p>
            <a:endParaRPr lang="pl-PL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Dřevo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629</TotalTime>
  <Words>984</Words>
  <Application>Microsoft Office PowerPoint</Application>
  <PresentationFormat>Širokoúhlá obrazovka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Bookman Old Style</vt:lpstr>
      <vt:lpstr>Century Gothic</vt:lpstr>
      <vt:lpstr>Wingdings</vt:lpstr>
      <vt:lpstr>Dřevo</vt:lpstr>
      <vt:lpstr>17. Smlouvy SALT 1 a ABM (1972)</vt:lpstr>
      <vt:lpstr>Prezentace aplikace PowerPoint</vt:lpstr>
      <vt:lpstr>Prezentace aplikace PowerPoint</vt:lpstr>
      <vt:lpstr>Prezentace aplikace PowerPoint</vt:lpstr>
      <vt:lpstr>SALT I</vt:lpstr>
      <vt:lpstr>Smlouva ABM</vt:lpstr>
      <vt:lpstr>SALT II</vt:lpstr>
      <vt:lpstr>18. Snahy o odzbrojení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 Smlouvy SALT 1 a ABM (1972)</dc:title>
  <dc:creator>Lucie</dc:creator>
  <cp:lastModifiedBy>Lucie</cp:lastModifiedBy>
  <cp:revision>3</cp:revision>
  <dcterms:created xsi:type="dcterms:W3CDTF">2021-11-27T15:29:11Z</dcterms:created>
  <dcterms:modified xsi:type="dcterms:W3CDTF">2021-11-30T23:00:16Z</dcterms:modified>
</cp:coreProperties>
</file>