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2" r:id="rId7"/>
    <p:sldId id="261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312" y="-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8A989-C467-42E7-B80B-F5A7848899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ECA59-D2F7-40D3-A77E-AFD0DC08E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61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ECA59-D2F7-40D3-A77E-AFD0DC08E7E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08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CE865-00BB-FBE7-CB12-4C6082FE0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AD8690-E151-D560-33F4-139971534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C05B49-0899-3F01-32DD-F956B60E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087FE1-80ED-707A-4D55-4EAC0102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5ADBF-0EBF-34DB-4637-7CE9DAFF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92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D8E14-C6EC-A009-3D56-61A2A1DE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CB0993-B144-4C2D-4AC4-D85AE265F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1AE821-7BCD-1281-E099-20E45005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89A174-AACF-976B-D513-1BE0F652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5AE0A3-BB29-11AA-2DDE-7FDE4F86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3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4EB126-093C-E45D-4970-E89D44BCF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A1B7F4-89F2-A447-0EC7-92AB6DB1D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F4CED9-B60B-DE9B-BBD9-5699F67D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543C9D-74CA-E48C-E0AF-6BC04C2C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055ACF-7D9D-9863-780A-9EDDFCB1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45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44928-4A48-AE93-38C4-01319ED1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8934F-F256-2DDE-47B1-E29F8C64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EEC97F-5A6B-9BF2-5F98-DB1BBF4E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31DCAA-288E-BA7F-578A-9C12FFA7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D1C8A8-0F2B-B1BB-C18B-850C4BC7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563BB-D971-594A-E333-15247B18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1DB0E2-694F-36E9-8BB0-52CEBF0CA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56A667-9ADA-C72E-E81B-6562CB0D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40C0FA-330A-6223-675F-194FB503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9D467E-EF8B-1CF5-29E9-C1DB9761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11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D52A5-4024-3351-FB28-D6169CA2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EEFC1B-E908-B39A-0D39-58839063D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64B33E-B49F-39AB-7CFA-062D3B795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A0015C-B30D-3C52-3561-F33B6666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8F5550-B27E-8D6D-1D7B-EFFF62E8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416F80-87AB-C088-F938-7EEB1317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99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CC0AF-12D4-0085-53AB-8563C5B8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6D69B8-7D25-71A7-BD48-EF557FF55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32B523-3FC9-1A57-D0D7-B82B84636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459E3C-536C-B733-0EC1-19BBD27FD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8C49B3C-4F11-D133-3F70-C3B2C778B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7640F8-107E-A6CF-E16A-22030057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3CD304-6605-D846-31E6-A224B45B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C1F3FF2-8A3C-FF36-2173-8D0D8DCD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39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0B3BE-6B8F-2F48-F0A9-45EC3F00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1E3B01-D235-B714-0B50-7E24209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677C86-CC71-7ED9-C62E-A9FBBDB9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6E01F9-D627-9A4A-AE6B-D2B2AC6B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02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2B02416-E91E-12FC-290C-0805BC71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F66B45-04FD-9901-357B-41211D4F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229F02-456C-3E77-3D5A-21545EFA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98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577BB-2CBC-6166-183A-30A4F70A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1D6D2D-2E8C-1263-2B97-C001AE3AA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D9D765-6898-C6B3-BCC5-A761517BD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90AD5F-1109-67BE-07BA-2E0F65A3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7DC52F-9F47-1167-4B78-637E6F95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41270B-08F5-5F95-AAD7-E935A9F1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68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F26EA-A217-C363-B2EE-471BF778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262304F-C757-D1BD-F043-DA745249C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84B924-9C61-C2F2-F988-BB508538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E172BA-CFD5-E356-EA89-0D93E04A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DEE470-C494-AF87-B0AE-F9FE7A40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A460A8-B908-0F7E-31CB-AD93A426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94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E98C8C-F65D-6858-DC28-1BC6AEAF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B58205-8857-2C13-9610-B60F6EEC8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880A15-349C-E117-B0DE-945F86EBC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B30-1461-4ED6-8EB0-B12ADB6BFE0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7FF58-1434-B8AB-A70D-809576180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2B2FF3-FD1D-56FF-3004-EE54922E8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8DF6-84B2-4527-B6B4-6A1B440A9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11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594A5-8CA7-A2D7-B192-2A4E1BA7C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Maďarské povstání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632018-3F10-42C7-61EC-FCE88E9C7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4325" y="6454583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Kryštof Legierski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5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1D06E-88C1-7764-E3D1-97921101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85FD7-5E25-4279-CDC6-5E24FDC46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17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A3417-FB11-0566-E380-A390661D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Osnova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CEF7F-1E7F-A824-22C9-244EF03A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41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4C07F5-3D73-911E-3949-95A8E5A0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Situace před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D73EDDD7-A5FE-AE9E-EC52-33AC83DB3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C8C327AF-F4A0-47BB-49EF-A6D26314F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03" y="643234"/>
            <a:ext cx="3919912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9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text, exteriér, země&#10;&#10;Popis byl vytvořen automaticky">
            <a:extLst>
              <a:ext uri="{FF2B5EF4-FFF2-40B4-BE49-F238E27FC236}">
                <a16:creationId xmlns:a16="http://schemas.microsoft.com/office/drawing/2014/main" id="{185291FF-49CC-2522-19AE-880CF9143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r="20018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578F01-482B-FA79-5719-6AA872C7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Vznik Revoluce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3B7B79-9E88-D19A-EBE4-AD201758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" name="Obrázek 9" descr="Obsah obrázku osoba, muž&#10;&#10;Popis byl vytvořen automaticky">
            <a:extLst>
              <a:ext uri="{FF2B5EF4-FFF2-40B4-BE49-F238E27FC236}">
                <a16:creationId xmlns:a16="http://schemas.microsoft.com/office/drawing/2014/main" id="{947A323E-9DE8-9CF1-8A0B-2745B74E5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75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659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08CCBC-CB88-35ED-C35C-B23881C7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GB" sz="4000"/>
              <a:t>Pruběh</a:t>
            </a:r>
            <a:endParaRPr lang="cs-CZ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116DC2-5970-73BD-7428-4F3B7D3C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543D282B-E577-239B-58F1-F5487A4F8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3" b="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budova, exteriér, osoba, černá&#10;&#10;Popis byl vytvořen automaticky">
            <a:extLst>
              <a:ext uri="{FF2B5EF4-FFF2-40B4-BE49-F238E27FC236}">
                <a16:creationId xmlns:a16="http://schemas.microsoft.com/office/drawing/2014/main" id="{CF0E4A1A-B4D1-25B2-C07C-5DE47CC78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11946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05B9A2-57BB-C792-1DAC-42644233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Revoluce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83BF4A6-E464-43B8-87CE-8C1AA05D1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" name="Zástupný obsah 4" descr="Obsah obrázku osoba, exteriér, lidé, staré&#10;&#10;Popis byl vytvořen automaticky">
            <a:extLst>
              <a:ext uri="{FF2B5EF4-FFF2-40B4-BE49-F238E27FC236}">
                <a16:creationId xmlns:a16="http://schemas.microsoft.com/office/drawing/2014/main" id="{7454C65F-F7FA-0E33-1690-B372EC6A4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47" b="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359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soba, muž, stojící, oblek&#10;&#10;Popis byl vytvořen automaticky">
            <a:extLst>
              <a:ext uri="{FF2B5EF4-FFF2-40B4-BE49-F238E27FC236}">
                <a16:creationId xmlns:a16="http://schemas.microsoft.com/office/drawing/2014/main" id="{A03F760F-0660-EFF8-29A1-9B5156880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r="972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692C3C-134A-0A0F-4A6E-471403A4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Reakce </a:t>
            </a:r>
            <a:r>
              <a:rPr lang="en-GB">
                <a:solidFill>
                  <a:srgbClr val="FFFFFF"/>
                </a:solidFill>
              </a:rPr>
              <a:t>Sovětského svazu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5" name="Content Placeholder 17">
            <a:extLst>
              <a:ext uri="{FF2B5EF4-FFF2-40B4-BE49-F238E27FC236}">
                <a16:creationId xmlns:a16="http://schemas.microsoft.com/office/drawing/2014/main" id="{EFA74D75-27EB-98B2-C121-B05B3E3B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9" name="Zástupný obsah 8" descr="Obsah obrázku muž, staré&#10;&#10;Popis byl vytvořen automaticky">
            <a:extLst>
              <a:ext uri="{FF2B5EF4-FFF2-40B4-BE49-F238E27FC236}">
                <a16:creationId xmlns:a16="http://schemas.microsoft.com/office/drawing/2014/main" id="{113D116E-22A4-8874-A200-D2340900A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9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557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61F9D-5FA7-63C5-6326-66C1551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sz="4800"/>
              <a:t>Situace ve světě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2258267-0C6B-83BF-390A-28D96894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10" name="Zástupný obsah 9" descr="Obsah obrázku mapa&#10;&#10;Popis byl vytvořen automaticky">
            <a:extLst>
              <a:ext uri="{FF2B5EF4-FFF2-40B4-BE49-F238E27FC236}">
                <a16:creationId xmlns:a16="http://schemas.microsoft.com/office/drawing/2014/main" id="{D568DCA1-F9A1-7842-7933-9B1692EFE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5819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exteriér, země, staré, vojenské vozidlo&#10;&#10;Popis byl vytvořen automaticky">
            <a:extLst>
              <a:ext uri="{FF2B5EF4-FFF2-40B4-BE49-F238E27FC236}">
                <a16:creationId xmlns:a16="http://schemas.microsoft.com/office/drawing/2014/main" id="{41046D5C-48F4-B9C6-88DB-9E9398629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r="1" b="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74C6D4C-0584-1728-B194-2F4D4436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Výsledek</a:t>
            </a:r>
            <a:r>
              <a:rPr lang="en-GB">
                <a:solidFill>
                  <a:srgbClr val="FFFFFF"/>
                </a:solidFill>
              </a:rPr>
              <a:t> a následky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D2EB51-A7FA-5E4B-81EA-4904D2868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" name="Zástupný obsah 4" descr="Obsah obrázku exteriér, vojenské vozidlo&#10;&#10;Popis byl vytvořen automaticky">
            <a:extLst>
              <a:ext uri="{FF2B5EF4-FFF2-40B4-BE49-F238E27FC236}">
                <a16:creationId xmlns:a16="http://schemas.microsoft.com/office/drawing/2014/main" id="{2A3E762D-E0E6-4A97-8018-E0A907173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 r="-1" b="572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32727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</Words>
  <Application>Microsoft Office PowerPoint</Application>
  <PresentationFormat>Širokoúhlá obrazovka</PresentationFormat>
  <Paragraphs>12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Maďarské povstání</vt:lpstr>
      <vt:lpstr>Osnova</vt:lpstr>
      <vt:lpstr>Situace před</vt:lpstr>
      <vt:lpstr>Vznik Revoluce</vt:lpstr>
      <vt:lpstr>Pruběh</vt:lpstr>
      <vt:lpstr>Revoluce</vt:lpstr>
      <vt:lpstr>Reakce Sovětského svazu</vt:lpstr>
      <vt:lpstr>Situace ve světě</vt:lpstr>
      <vt:lpstr>Výsledek a následky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Maďarské povstání</dc:title>
  <dc:creator>Kryštof Legierski</dc:creator>
  <cp:lastModifiedBy>Kryštof Legierski</cp:lastModifiedBy>
  <cp:revision>4</cp:revision>
  <dcterms:created xsi:type="dcterms:W3CDTF">2022-09-28T19:36:54Z</dcterms:created>
  <dcterms:modified xsi:type="dcterms:W3CDTF">2022-09-28T20:59:20Z</dcterms:modified>
</cp:coreProperties>
</file>