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3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tryfoundation.org/poets/robert-fros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C6A2-6211-E548-971B-73840C85FD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POETIC IMAGERY</a:t>
            </a:r>
          </a:p>
        </p:txBody>
      </p:sp>
    </p:spTree>
    <p:extLst>
      <p:ext uri="{BB962C8B-B14F-4D97-AF65-F5344CB8AC3E}">
        <p14:creationId xmlns:p14="http://schemas.microsoft.com/office/powerpoint/2010/main" val="33810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0435B4-5637-1644-B78E-7B8FC7BA9DA8}"/>
              </a:ext>
            </a:extLst>
          </p:cNvPr>
          <p:cNvSpPr/>
          <p:nvPr/>
        </p:nvSpPr>
        <p:spPr>
          <a:xfrm>
            <a:off x="2804932" y="11385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image,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most basic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simply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, as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English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poet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C.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Day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Lewis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wrote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Poetic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Image (1947)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“a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picture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made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r>
              <a:rPr lang="cs-CZ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507581-681F-5340-871C-E1D6800B2441}"/>
              </a:ext>
            </a:extLst>
          </p:cNvPr>
          <p:cNvSpPr/>
          <p:nvPr/>
        </p:nvSpPr>
        <p:spPr>
          <a:xfrm>
            <a:off x="1041722" y="2690336"/>
            <a:ext cx="81022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SIMILE</a:t>
            </a:r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figure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</a:t>
            </a:r>
            <a:r>
              <a:rPr lang="cs-CZ" dirty="0" err="1"/>
              <a:t>involving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kind</a:t>
            </a:r>
            <a:r>
              <a:rPr lang="cs-CZ" dirty="0"/>
              <a:t>, </a:t>
            </a:r>
            <a:r>
              <a:rPr lang="cs-CZ" dirty="0" err="1"/>
              <a:t>used</a:t>
            </a:r>
            <a:r>
              <a:rPr lang="cs-CZ" dirty="0"/>
              <a:t> to make a </a:t>
            </a:r>
            <a:r>
              <a:rPr lang="cs-CZ" dirty="0" err="1"/>
              <a:t>description</a:t>
            </a:r>
            <a:r>
              <a:rPr lang="cs-CZ" dirty="0"/>
              <a:t> more </a:t>
            </a:r>
            <a:r>
              <a:rPr lang="cs-CZ" dirty="0" err="1"/>
              <a:t>emphatic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vivid</a:t>
            </a:r>
            <a:r>
              <a:rPr lang="cs-CZ" dirty="0"/>
              <a:t>. Simile </a:t>
            </a:r>
            <a:r>
              <a:rPr lang="cs-CZ" dirty="0" err="1"/>
              <a:t>uses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"</a:t>
            </a:r>
            <a:r>
              <a:rPr lang="cs-CZ" dirty="0" err="1"/>
              <a:t>like</a:t>
            </a:r>
            <a:r>
              <a:rPr lang="cs-CZ" dirty="0"/>
              <a:t>" </a:t>
            </a:r>
            <a:r>
              <a:rPr lang="cs-CZ" dirty="0" err="1"/>
              <a:t>or</a:t>
            </a:r>
            <a:r>
              <a:rPr lang="cs-CZ" dirty="0"/>
              <a:t> "as" to </a:t>
            </a:r>
            <a:r>
              <a:rPr lang="cs-CZ" dirty="0" err="1"/>
              <a:t>draw</a:t>
            </a:r>
            <a:r>
              <a:rPr lang="cs-CZ" dirty="0"/>
              <a:t> a </a:t>
            </a:r>
            <a:r>
              <a:rPr lang="cs-CZ" dirty="0" err="1"/>
              <a:t>comparison</a:t>
            </a:r>
            <a:r>
              <a:rPr lang="cs-CZ" dirty="0"/>
              <a:t>  (brave as a </a:t>
            </a:r>
            <a:r>
              <a:rPr lang="cs-CZ" dirty="0" err="1"/>
              <a:t>lion</a:t>
            </a:r>
            <a:r>
              <a:rPr lang="cs-CZ" dirty="0"/>
              <a:t> ).</a:t>
            </a:r>
          </a:p>
        </p:txBody>
      </p:sp>
    </p:spTree>
    <p:extLst>
      <p:ext uri="{BB962C8B-B14F-4D97-AF65-F5344CB8AC3E}">
        <p14:creationId xmlns:p14="http://schemas.microsoft.com/office/powerpoint/2010/main" val="302625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105933-9E1F-EA46-B51B-5DDA236A5562}"/>
              </a:ext>
            </a:extLst>
          </p:cNvPr>
          <p:cNvSpPr/>
          <p:nvPr/>
        </p:nvSpPr>
        <p:spPr>
          <a:xfrm>
            <a:off x="2064152" y="1627846"/>
            <a:ext cx="83646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METAPHOR</a:t>
            </a:r>
          </a:p>
          <a:p>
            <a:r>
              <a:rPr lang="cs-CZ" dirty="0"/>
              <a:t>A </a:t>
            </a:r>
            <a:r>
              <a:rPr lang="cs-CZ" dirty="0" err="1"/>
              <a:t>metaphor</a:t>
            </a:r>
            <a:r>
              <a:rPr lang="cs-CZ" dirty="0"/>
              <a:t> 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figure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to make a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aren't</a:t>
            </a:r>
            <a:r>
              <a:rPr lang="cs-CZ" dirty="0"/>
              <a:t> </a:t>
            </a:r>
            <a:r>
              <a:rPr lang="cs-CZ" dirty="0" err="1"/>
              <a:t>alike</a:t>
            </a:r>
            <a:r>
              <a:rPr lang="cs-CZ" dirty="0"/>
              <a:t> but do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in </a:t>
            </a:r>
            <a:r>
              <a:rPr lang="cs-CZ" dirty="0" err="1"/>
              <a:t>common</a:t>
            </a:r>
            <a:r>
              <a:rPr lang="cs-CZ" dirty="0"/>
              <a:t>. </a:t>
            </a:r>
            <a:r>
              <a:rPr lang="cs-CZ" dirty="0" err="1"/>
              <a:t>Unlike</a:t>
            </a:r>
            <a:r>
              <a:rPr lang="cs-CZ" dirty="0"/>
              <a:t> a simile,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are </a:t>
            </a:r>
            <a:r>
              <a:rPr lang="cs-CZ" dirty="0" err="1"/>
              <a:t>compared</a:t>
            </a:r>
            <a:r>
              <a:rPr lang="cs-CZ" dirty="0"/>
              <a:t> </a:t>
            </a:r>
            <a:r>
              <a:rPr lang="cs-CZ" dirty="0" err="1"/>
              <a:t>directly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as, a </a:t>
            </a:r>
            <a:r>
              <a:rPr lang="cs-CZ" dirty="0" err="1"/>
              <a:t>metaphor's</a:t>
            </a:r>
            <a:r>
              <a:rPr lang="cs-CZ" dirty="0"/>
              <a:t> 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more </a:t>
            </a:r>
            <a:r>
              <a:rPr lang="cs-CZ" dirty="0" err="1"/>
              <a:t>indirect</a:t>
            </a:r>
            <a:r>
              <a:rPr lang="cs-CZ" dirty="0"/>
              <a:t>, </a:t>
            </a:r>
            <a:r>
              <a:rPr lang="cs-CZ" dirty="0" err="1"/>
              <a:t>usually</a:t>
            </a:r>
            <a:r>
              <a:rPr lang="cs-CZ" dirty="0"/>
              <a:t> made by </a:t>
            </a:r>
            <a:r>
              <a:rPr lang="cs-CZ" dirty="0" err="1"/>
              <a:t>stating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else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"city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beehive</a:t>
            </a:r>
            <a:r>
              <a:rPr lang="cs-CZ" dirty="0"/>
              <a:t>, </a:t>
            </a:r>
            <a:r>
              <a:rPr lang="cs-CZ" dirty="0" err="1"/>
              <a:t>buzzzing</a:t>
            </a:r>
            <a:r>
              <a:rPr lang="cs-CZ" dirty="0"/>
              <a:t>."</a:t>
            </a:r>
          </a:p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consists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vehicle</a:t>
            </a:r>
            <a:r>
              <a:rPr lang="cs-CZ" dirty="0"/>
              <a:t> (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whose</a:t>
            </a:r>
            <a:r>
              <a:rPr lang="cs-CZ" dirty="0"/>
              <a:t> </a:t>
            </a:r>
            <a:r>
              <a:rPr lang="cs-CZ" dirty="0" err="1"/>
              <a:t>chracteristics</a:t>
            </a:r>
            <a:r>
              <a:rPr lang="cs-CZ" dirty="0"/>
              <a:t> are </a:t>
            </a:r>
            <a:r>
              <a:rPr lang="cs-CZ" dirty="0" err="1"/>
              <a:t>used</a:t>
            </a:r>
            <a:r>
              <a:rPr lang="cs-CZ" dirty="0"/>
              <a:t> - BEEHIVE) and </a:t>
            </a:r>
            <a:r>
              <a:rPr lang="cs-CZ" dirty="0" err="1"/>
              <a:t>the</a:t>
            </a:r>
            <a:r>
              <a:rPr lang="cs-CZ" dirty="0"/>
              <a:t> tenor,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described</a:t>
            </a:r>
            <a:r>
              <a:rPr lang="cs-CZ" dirty="0"/>
              <a:t> (CITY).</a:t>
            </a:r>
          </a:p>
        </p:txBody>
      </p:sp>
    </p:spTree>
    <p:extLst>
      <p:ext uri="{BB962C8B-B14F-4D97-AF65-F5344CB8AC3E}">
        <p14:creationId xmlns:p14="http://schemas.microsoft.com/office/powerpoint/2010/main" val="252542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981C5-0D4E-B343-900B-E6151C8B9C1C}"/>
              </a:ext>
            </a:extLst>
          </p:cNvPr>
          <p:cNvSpPr/>
          <p:nvPr/>
        </p:nvSpPr>
        <p:spPr>
          <a:xfrm>
            <a:off x="3048000" y="61284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Acquainted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Night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 </a:t>
            </a: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ROBERT FROST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acquainted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night.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walked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—and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outwalked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furthest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city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saddest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city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watchman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his beat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dropped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my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unwilling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stood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stopped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feet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far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cry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houses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another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street,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not to call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good-bye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further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unearthly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spcAft>
                <a:spcPts val="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luminary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clock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sky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Proclaimed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neither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wrong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nor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acquainted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night.</a:t>
            </a:r>
          </a:p>
        </p:txBody>
      </p:sp>
    </p:spTree>
    <p:extLst>
      <p:ext uri="{BB962C8B-B14F-4D97-AF65-F5344CB8AC3E}">
        <p14:creationId xmlns:p14="http://schemas.microsoft.com/office/powerpoint/2010/main" val="241662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CA5396-899A-3F44-8F96-08421836A48E}"/>
              </a:ext>
            </a:extLst>
          </p:cNvPr>
          <p:cNvSpPr/>
          <p:nvPr/>
        </p:nvSpPr>
        <p:spPr>
          <a:xfrm>
            <a:off x="3048000" y="1305342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Sonnet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42</a:t>
            </a: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Edna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 Vincent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Milay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lips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my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lips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kissed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forgotten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my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morning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but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rain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full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ghosts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tonight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sigh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listen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in my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stirs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quiet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unremembered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lads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midnight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winter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lonely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birds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vanished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boughs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silent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gone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summer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sings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 more.”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34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88EC04-C57F-614C-8BA1-129D54E1B08B}"/>
              </a:ext>
            </a:extLst>
          </p:cNvPr>
          <p:cNvSpPr/>
          <p:nvPr/>
        </p:nvSpPr>
        <p:spPr>
          <a:xfrm>
            <a:off x="2434543" y="1639024"/>
            <a:ext cx="76238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SYMBOL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literal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Anything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a symbol,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make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. In </a:t>
            </a:r>
            <a:r>
              <a:rPr lang="cs-CZ" dirty="0" err="1"/>
              <a:t>literature</a:t>
            </a:r>
            <a:r>
              <a:rPr lang="cs-CZ" dirty="0"/>
              <a:t>, </a:t>
            </a:r>
            <a:r>
              <a:rPr lang="cs-CZ" dirty="0" err="1"/>
              <a:t>symbols</a:t>
            </a:r>
            <a:r>
              <a:rPr lang="cs-CZ" dirty="0"/>
              <a:t> are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characters</a:t>
            </a:r>
            <a:r>
              <a:rPr lang="cs-CZ" dirty="0"/>
              <a:t>, </a:t>
            </a:r>
            <a:r>
              <a:rPr lang="cs-CZ" dirty="0" err="1"/>
              <a:t>settings</a:t>
            </a:r>
            <a:r>
              <a:rPr lang="cs-CZ" dirty="0"/>
              <a:t>, </a:t>
            </a:r>
            <a:r>
              <a:rPr lang="cs-CZ" dirty="0" err="1"/>
              <a:t>images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motifs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stand</a:t>
            </a:r>
            <a:r>
              <a:rPr lang="cs-CZ" dirty="0"/>
              <a:t> in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bigger</a:t>
            </a:r>
            <a:r>
              <a:rPr lang="cs-CZ" dirty="0"/>
              <a:t> </a:t>
            </a:r>
            <a:r>
              <a:rPr lang="cs-CZ" dirty="0" err="1"/>
              <a:t>ideas</a:t>
            </a:r>
            <a:r>
              <a:rPr lang="cs-CZ" dirty="0"/>
              <a:t>. </a:t>
            </a:r>
            <a:r>
              <a:rPr lang="cs-CZ" dirty="0" err="1"/>
              <a:t>Authors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use </a:t>
            </a:r>
            <a:r>
              <a:rPr lang="cs-CZ" dirty="0" err="1"/>
              <a:t>symbols</a:t>
            </a:r>
            <a:r>
              <a:rPr lang="cs-CZ" dirty="0"/>
              <a:t> (</a:t>
            </a:r>
            <a:r>
              <a:rPr lang="cs-CZ" dirty="0" err="1"/>
              <a:t>or</a:t>
            </a:r>
            <a:r>
              <a:rPr lang="cs-CZ" dirty="0"/>
              <a:t> “</a:t>
            </a:r>
            <a:r>
              <a:rPr lang="cs-CZ" dirty="0" err="1"/>
              <a:t>symbolism</a:t>
            </a:r>
            <a:r>
              <a:rPr lang="cs-CZ" dirty="0"/>
              <a:t>”) to 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more </a:t>
            </a:r>
            <a:r>
              <a:rPr lang="cs-CZ" dirty="0" err="1"/>
              <a:t>meaning</a:t>
            </a:r>
            <a:r>
              <a:rPr lang="cs-CZ" dirty="0"/>
              <a:t> and to make a story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describes</a:t>
            </a:r>
            <a:r>
              <a:rPr lang="cs-CZ" dirty="0"/>
              <a:t>.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most basic and </a:t>
            </a:r>
            <a:r>
              <a:rPr lang="cs-CZ" dirty="0" err="1"/>
              <a:t>widespread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literary</a:t>
            </a:r>
            <a:r>
              <a:rPr lang="cs-CZ" dirty="0"/>
              <a:t> </a:t>
            </a:r>
            <a:r>
              <a:rPr lang="cs-CZ" dirty="0" err="1"/>
              <a:t>techniques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3602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F1C952-BB26-C94C-9CB8-F8F9F81DE11E}"/>
              </a:ext>
            </a:extLst>
          </p:cNvPr>
          <p:cNvSpPr/>
          <p:nvPr/>
        </p:nvSpPr>
        <p:spPr>
          <a:xfrm>
            <a:off x="3476262" y="301518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Lamb</a:t>
            </a:r>
            <a:endParaRPr lang="cs-CZ" dirty="0"/>
          </a:p>
          <a:p>
            <a:r>
              <a:rPr lang="cs-CZ" dirty="0"/>
              <a:t>BY WILLIAM BLAKE</a:t>
            </a:r>
          </a:p>
          <a:p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Lamb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made </a:t>
            </a:r>
            <a:r>
              <a:rPr lang="cs-CZ" dirty="0" err="1"/>
              <a:t>thee</a:t>
            </a:r>
            <a:r>
              <a:rPr lang="cs-CZ" dirty="0"/>
              <a:t> </a:t>
            </a:r>
          </a:p>
          <a:p>
            <a:r>
              <a:rPr lang="cs-CZ" dirty="0"/>
              <a:t>         Dost </a:t>
            </a:r>
            <a:r>
              <a:rPr lang="cs-CZ" dirty="0" err="1"/>
              <a:t>thou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made </a:t>
            </a:r>
            <a:r>
              <a:rPr lang="cs-CZ" dirty="0" err="1"/>
              <a:t>thee</a:t>
            </a:r>
            <a:r>
              <a:rPr lang="cs-CZ" dirty="0"/>
              <a:t> </a:t>
            </a:r>
          </a:p>
          <a:p>
            <a:r>
              <a:rPr lang="cs-CZ" dirty="0" err="1"/>
              <a:t>Gave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&amp; </a:t>
            </a:r>
            <a:r>
              <a:rPr lang="cs-CZ" dirty="0" err="1"/>
              <a:t>bid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 </a:t>
            </a:r>
            <a:r>
              <a:rPr lang="cs-CZ" dirty="0" err="1"/>
              <a:t>feed</a:t>
            </a:r>
            <a:r>
              <a:rPr lang="cs-CZ" dirty="0"/>
              <a:t>. </a:t>
            </a:r>
          </a:p>
          <a:p>
            <a:r>
              <a:rPr lang="cs-CZ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stream</a:t>
            </a:r>
            <a:r>
              <a:rPr lang="cs-CZ" dirty="0"/>
              <a:t> &amp; </a:t>
            </a:r>
            <a:r>
              <a:rPr lang="cs-CZ" dirty="0" err="1"/>
              <a:t>o'er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mead</a:t>
            </a:r>
            <a:r>
              <a:rPr lang="cs-CZ" dirty="0"/>
              <a:t>; </a:t>
            </a:r>
          </a:p>
          <a:p>
            <a:r>
              <a:rPr lang="cs-CZ" dirty="0" err="1"/>
              <a:t>Gave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 </a:t>
            </a:r>
            <a:r>
              <a:rPr lang="cs-CZ" dirty="0" err="1"/>
              <a:t>clothing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delight</a:t>
            </a:r>
            <a:r>
              <a:rPr lang="cs-CZ" dirty="0"/>
              <a:t>, </a:t>
            </a:r>
          </a:p>
          <a:p>
            <a:r>
              <a:rPr lang="cs-CZ" dirty="0" err="1"/>
              <a:t>Softest</a:t>
            </a:r>
            <a:r>
              <a:rPr lang="cs-CZ" dirty="0"/>
              <a:t> </a:t>
            </a:r>
            <a:r>
              <a:rPr lang="cs-CZ" dirty="0" err="1"/>
              <a:t>clothing</a:t>
            </a:r>
            <a:r>
              <a:rPr lang="cs-CZ" dirty="0"/>
              <a:t> </a:t>
            </a:r>
            <a:r>
              <a:rPr lang="cs-CZ" dirty="0" err="1"/>
              <a:t>wooly</a:t>
            </a:r>
            <a:r>
              <a:rPr lang="cs-CZ" dirty="0"/>
              <a:t> </a:t>
            </a:r>
            <a:r>
              <a:rPr lang="cs-CZ" dirty="0" err="1"/>
              <a:t>bright</a:t>
            </a:r>
            <a:r>
              <a:rPr lang="cs-CZ" dirty="0"/>
              <a:t>; </a:t>
            </a:r>
          </a:p>
          <a:p>
            <a:r>
              <a:rPr lang="cs-CZ" dirty="0" err="1"/>
              <a:t>Gave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 such a tender </a:t>
            </a:r>
            <a:r>
              <a:rPr lang="cs-CZ" dirty="0" err="1"/>
              <a:t>voice</a:t>
            </a:r>
            <a:r>
              <a:rPr lang="cs-CZ" dirty="0"/>
              <a:t>, </a:t>
            </a:r>
          </a:p>
          <a:p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vales</a:t>
            </a:r>
            <a:r>
              <a:rPr lang="cs-CZ" dirty="0"/>
              <a:t> </a:t>
            </a:r>
            <a:r>
              <a:rPr lang="cs-CZ" dirty="0" err="1"/>
              <a:t>rejoice</a:t>
            </a:r>
            <a:r>
              <a:rPr lang="cs-CZ" dirty="0"/>
              <a:t>! </a:t>
            </a:r>
          </a:p>
          <a:p>
            <a:r>
              <a:rPr lang="cs-CZ" dirty="0"/>
              <a:t>        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Lamb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made </a:t>
            </a:r>
            <a:r>
              <a:rPr lang="cs-CZ" dirty="0" err="1"/>
              <a:t>thee</a:t>
            </a:r>
            <a:r>
              <a:rPr lang="cs-CZ" dirty="0"/>
              <a:t> </a:t>
            </a:r>
          </a:p>
          <a:p>
            <a:r>
              <a:rPr lang="cs-CZ" dirty="0"/>
              <a:t>         Dost </a:t>
            </a:r>
            <a:r>
              <a:rPr lang="cs-CZ" dirty="0" err="1"/>
              <a:t>thou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made </a:t>
            </a:r>
            <a:r>
              <a:rPr lang="cs-CZ" dirty="0" err="1"/>
              <a:t>thee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       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Lamb</a:t>
            </a:r>
            <a:r>
              <a:rPr lang="cs-CZ" dirty="0"/>
              <a:t> </a:t>
            </a:r>
            <a:r>
              <a:rPr lang="cs-CZ" dirty="0" err="1"/>
              <a:t>I'll</a:t>
            </a:r>
            <a:r>
              <a:rPr lang="cs-CZ" dirty="0"/>
              <a:t> </a:t>
            </a:r>
            <a:r>
              <a:rPr lang="cs-CZ" dirty="0" err="1"/>
              <a:t>tell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, </a:t>
            </a:r>
          </a:p>
          <a:p>
            <a:r>
              <a:rPr lang="cs-CZ" dirty="0"/>
              <a:t>        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Lamb</a:t>
            </a:r>
            <a:r>
              <a:rPr lang="cs-CZ" dirty="0"/>
              <a:t> </a:t>
            </a:r>
            <a:r>
              <a:rPr lang="cs-CZ" dirty="0" err="1"/>
              <a:t>I'll</a:t>
            </a:r>
            <a:r>
              <a:rPr lang="cs-CZ" dirty="0"/>
              <a:t> </a:t>
            </a:r>
            <a:r>
              <a:rPr lang="cs-CZ" dirty="0" err="1"/>
              <a:t>tell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!</a:t>
            </a:r>
          </a:p>
          <a:p>
            <a:r>
              <a:rPr lang="cs-CZ" dirty="0"/>
              <a:t>He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called</a:t>
            </a:r>
            <a:r>
              <a:rPr lang="cs-CZ" dirty="0"/>
              <a:t> by </a:t>
            </a:r>
            <a:r>
              <a:rPr lang="cs-CZ" dirty="0" err="1"/>
              <a:t>thy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, </a:t>
            </a:r>
          </a:p>
          <a:p>
            <a:r>
              <a:rPr lang="cs-CZ" dirty="0" err="1"/>
              <a:t>For</a:t>
            </a:r>
            <a:r>
              <a:rPr lang="cs-CZ" dirty="0"/>
              <a:t> he </a:t>
            </a:r>
            <a:r>
              <a:rPr lang="cs-CZ" dirty="0" err="1"/>
              <a:t>calls</a:t>
            </a:r>
            <a:r>
              <a:rPr lang="cs-CZ" dirty="0"/>
              <a:t> </a:t>
            </a:r>
            <a:r>
              <a:rPr lang="cs-CZ" dirty="0" err="1"/>
              <a:t>himself</a:t>
            </a:r>
            <a:r>
              <a:rPr lang="cs-CZ" dirty="0"/>
              <a:t> a </a:t>
            </a:r>
            <a:r>
              <a:rPr lang="cs-CZ" dirty="0" err="1"/>
              <a:t>Lamb</a:t>
            </a:r>
            <a:r>
              <a:rPr lang="cs-CZ" dirty="0"/>
              <a:t>: </a:t>
            </a:r>
          </a:p>
          <a:p>
            <a:r>
              <a:rPr lang="cs-CZ" dirty="0"/>
              <a:t>He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meek</a:t>
            </a:r>
            <a:r>
              <a:rPr lang="cs-CZ" dirty="0"/>
              <a:t> &amp; he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mild</a:t>
            </a:r>
            <a:r>
              <a:rPr lang="cs-CZ" dirty="0"/>
              <a:t>, </a:t>
            </a:r>
          </a:p>
          <a:p>
            <a:r>
              <a:rPr lang="cs-CZ" dirty="0"/>
              <a:t>He </a:t>
            </a:r>
            <a:r>
              <a:rPr lang="cs-CZ" dirty="0" err="1"/>
              <a:t>became</a:t>
            </a:r>
            <a:r>
              <a:rPr lang="cs-CZ" dirty="0"/>
              <a:t> a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child</a:t>
            </a:r>
            <a:r>
              <a:rPr lang="cs-CZ" dirty="0"/>
              <a:t>: </a:t>
            </a:r>
          </a:p>
          <a:p>
            <a:r>
              <a:rPr lang="cs-CZ" dirty="0"/>
              <a:t>I a </a:t>
            </a:r>
            <a:r>
              <a:rPr lang="cs-CZ" dirty="0" err="1"/>
              <a:t>child</a:t>
            </a:r>
            <a:r>
              <a:rPr lang="cs-CZ" dirty="0"/>
              <a:t> &amp; </a:t>
            </a:r>
            <a:r>
              <a:rPr lang="cs-CZ" dirty="0" err="1"/>
              <a:t>thou</a:t>
            </a:r>
            <a:r>
              <a:rPr lang="cs-CZ" dirty="0"/>
              <a:t> a </a:t>
            </a:r>
            <a:r>
              <a:rPr lang="cs-CZ" dirty="0" err="1"/>
              <a:t>lamb</a:t>
            </a:r>
            <a:r>
              <a:rPr lang="cs-CZ" dirty="0"/>
              <a:t>, </a:t>
            </a:r>
          </a:p>
          <a:p>
            <a:r>
              <a:rPr lang="cs-CZ" dirty="0" err="1"/>
              <a:t>We</a:t>
            </a:r>
            <a:r>
              <a:rPr lang="cs-CZ" dirty="0"/>
              <a:t> are </a:t>
            </a:r>
            <a:r>
              <a:rPr lang="cs-CZ" dirty="0" err="1"/>
              <a:t>called</a:t>
            </a:r>
            <a:r>
              <a:rPr lang="cs-CZ" dirty="0"/>
              <a:t> by his </a:t>
            </a:r>
            <a:r>
              <a:rPr lang="cs-CZ" dirty="0" err="1"/>
              <a:t>name</a:t>
            </a:r>
            <a:r>
              <a:rPr lang="cs-CZ" dirty="0"/>
              <a:t>. </a:t>
            </a:r>
          </a:p>
          <a:p>
            <a:r>
              <a:rPr lang="cs-CZ" dirty="0"/>
              <a:t>        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Lamb</a:t>
            </a:r>
            <a:r>
              <a:rPr lang="cs-CZ" dirty="0"/>
              <a:t> </a:t>
            </a:r>
            <a:r>
              <a:rPr lang="cs-CZ" dirty="0" err="1"/>
              <a:t>God</a:t>
            </a:r>
            <a:r>
              <a:rPr lang="cs-CZ" dirty="0"/>
              <a:t> </a:t>
            </a:r>
            <a:r>
              <a:rPr lang="cs-CZ" dirty="0" err="1"/>
              <a:t>bless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. </a:t>
            </a:r>
          </a:p>
          <a:p>
            <a:r>
              <a:rPr lang="cs-CZ" dirty="0"/>
              <a:t>        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Lamb</a:t>
            </a:r>
            <a:r>
              <a:rPr lang="cs-CZ" dirty="0"/>
              <a:t> </a:t>
            </a:r>
            <a:r>
              <a:rPr lang="cs-CZ" dirty="0" err="1"/>
              <a:t>God</a:t>
            </a:r>
            <a:r>
              <a:rPr lang="cs-CZ" dirty="0"/>
              <a:t> </a:t>
            </a:r>
            <a:r>
              <a:rPr lang="cs-CZ" dirty="0" err="1"/>
              <a:t>bless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254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05F81B-CCAD-5149-8850-28EFB5EBC25D}"/>
              </a:ext>
            </a:extLst>
          </p:cNvPr>
          <p:cNvSpPr/>
          <p:nvPr/>
        </p:nvSpPr>
        <p:spPr>
          <a:xfrm>
            <a:off x="976131" y="443589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Tyger</a:t>
            </a:r>
            <a:endParaRPr lang="cs-CZ" dirty="0"/>
          </a:p>
          <a:p>
            <a:r>
              <a:rPr lang="cs-CZ" dirty="0"/>
              <a:t>BY WILLIAM BLAKE</a:t>
            </a:r>
          </a:p>
          <a:p>
            <a:r>
              <a:rPr lang="cs-CZ" dirty="0" err="1"/>
              <a:t>Tyger</a:t>
            </a:r>
            <a:r>
              <a:rPr lang="cs-CZ" dirty="0"/>
              <a:t> </a:t>
            </a:r>
            <a:r>
              <a:rPr lang="cs-CZ" dirty="0" err="1"/>
              <a:t>Tyger</a:t>
            </a:r>
            <a:r>
              <a:rPr lang="cs-CZ" dirty="0"/>
              <a:t>, </a:t>
            </a:r>
            <a:r>
              <a:rPr lang="cs-CZ" dirty="0" err="1"/>
              <a:t>burning</a:t>
            </a:r>
            <a:r>
              <a:rPr lang="cs-CZ" dirty="0"/>
              <a:t> </a:t>
            </a:r>
            <a:r>
              <a:rPr lang="cs-CZ" dirty="0" err="1"/>
              <a:t>bright</a:t>
            </a:r>
            <a:r>
              <a:rPr lang="cs-CZ" dirty="0"/>
              <a:t>, </a:t>
            </a:r>
          </a:p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forests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night; 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immortal</a:t>
            </a:r>
            <a:r>
              <a:rPr lang="cs-CZ" dirty="0"/>
              <a:t> hand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eye</a:t>
            </a:r>
            <a:r>
              <a:rPr lang="cs-CZ" dirty="0"/>
              <a:t>, </a:t>
            </a:r>
          </a:p>
          <a:p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frame</a:t>
            </a:r>
            <a:r>
              <a:rPr lang="cs-CZ" dirty="0"/>
              <a:t> </a:t>
            </a:r>
            <a:r>
              <a:rPr lang="cs-CZ" dirty="0" err="1"/>
              <a:t>thy</a:t>
            </a:r>
            <a:r>
              <a:rPr lang="cs-CZ" dirty="0"/>
              <a:t> </a:t>
            </a:r>
            <a:r>
              <a:rPr lang="cs-CZ" dirty="0" err="1"/>
              <a:t>fearful</a:t>
            </a:r>
            <a:r>
              <a:rPr lang="cs-CZ" dirty="0"/>
              <a:t> </a:t>
            </a:r>
            <a:r>
              <a:rPr lang="cs-CZ" dirty="0" err="1"/>
              <a:t>symmetry</a:t>
            </a:r>
            <a:r>
              <a:rPr lang="cs-CZ" dirty="0"/>
              <a:t>? </a:t>
            </a:r>
          </a:p>
          <a:p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distant</a:t>
            </a:r>
            <a:r>
              <a:rPr lang="cs-CZ" dirty="0"/>
              <a:t> </a:t>
            </a:r>
            <a:r>
              <a:rPr lang="cs-CZ" dirty="0" err="1"/>
              <a:t>deeps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skies</a:t>
            </a:r>
            <a:r>
              <a:rPr lang="cs-CZ" dirty="0"/>
              <a:t>. </a:t>
            </a:r>
          </a:p>
          <a:p>
            <a:r>
              <a:rPr lang="cs-CZ" dirty="0" err="1"/>
              <a:t>Burnt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thine</a:t>
            </a:r>
            <a:r>
              <a:rPr lang="cs-CZ" dirty="0"/>
              <a:t> </a:t>
            </a:r>
            <a:r>
              <a:rPr lang="cs-CZ" dirty="0" err="1"/>
              <a:t>eyes</a:t>
            </a:r>
            <a:r>
              <a:rPr lang="cs-CZ" dirty="0"/>
              <a:t>? </a:t>
            </a:r>
          </a:p>
          <a:p>
            <a:r>
              <a:rPr lang="cs-CZ" dirty="0"/>
              <a:t>On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wings</a:t>
            </a:r>
            <a:r>
              <a:rPr lang="cs-CZ" dirty="0"/>
              <a:t> dare he </a:t>
            </a:r>
            <a:r>
              <a:rPr lang="cs-CZ" dirty="0" err="1"/>
              <a:t>aspire</a:t>
            </a:r>
            <a:r>
              <a:rPr lang="cs-CZ" dirty="0"/>
              <a:t>? 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hand, dare </a:t>
            </a:r>
            <a:r>
              <a:rPr lang="cs-CZ" dirty="0" err="1"/>
              <a:t>seize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fire</a:t>
            </a:r>
            <a:r>
              <a:rPr lang="cs-CZ" dirty="0"/>
              <a:t>? </a:t>
            </a:r>
          </a:p>
          <a:p>
            <a:endParaRPr lang="cs-CZ" dirty="0"/>
          </a:p>
          <a:p>
            <a:r>
              <a:rPr lang="cs-CZ" dirty="0"/>
              <a:t>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shoulder</a:t>
            </a:r>
            <a:r>
              <a:rPr lang="cs-CZ" dirty="0"/>
              <a:t>, &amp; </a:t>
            </a:r>
            <a:r>
              <a:rPr lang="cs-CZ" dirty="0" err="1"/>
              <a:t>what</a:t>
            </a:r>
            <a:r>
              <a:rPr lang="cs-CZ" dirty="0"/>
              <a:t> art, </a:t>
            </a:r>
          </a:p>
          <a:p>
            <a:r>
              <a:rPr lang="cs-CZ" dirty="0" err="1"/>
              <a:t>Could</a:t>
            </a:r>
            <a:r>
              <a:rPr lang="cs-CZ" dirty="0"/>
              <a:t> twist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sinews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thy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? </a:t>
            </a:r>
          </a:p>
          <a:p>
            <a:r>
              <a:rPr lang="cs-CZ" dirty="0"/>
              <a:t>And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thy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began</a:t>
            </a:r>
            <a:r>
              <a:rPr lang="cs-CZ" dirty="0"/>
              <a:t> to beat, 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dread</a:t>
            </a:r>
            <a:r>
              <a:rPr lang="cs-CZ" dirty="0"/>
              <a:t> hand? &amp;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dread</a:t>
            </a:r>
            <a:r>
              <a:rPr lang="cs-CZ" dirty="0"/>
              <a:t> </a:t>
            </a:r>
            <a:r>
              <a:rPr lang="cs-CZ" dirty="0" err="1"/>
              <a:t>feet</a:t>
            </a:r>
            <a:r>
              <a:rPr lang="cs-CZ" dirty="0"/>
              <a:t>? </a:t>
            </a:r>
          </a:p>
          <a:p>
            <a:endParaRPr lang="cs-CZ" dirty="0"/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hammer</a:t>
            </a:r>
            <a:r>
              <a:rPr lang="cs-CZ" dirty="0"/>
              <a:t>?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chain</a:t>
            </a:r>
            <a:r>
              <a:rPr lang="cs-CZ" dirty="0"/>
              <a:t>, </a:t>
            </a:r>
          </a:p>
          <a:p>
            <a:r>
              <a:rPr lang="cs-CZ" dirty="0"/>
              <a:t>In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furnace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thy</a:t>
            </a:r>
            <a:r>
              <a:rPr lang="cs-CZ" dirty="0"/>
              <a:t> brain? 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anvil</a:t>
            </a:r>
            <a:r>
              <a:rPr lang="cs-CZ" dirty="0"/>
              <a:t>?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dread</a:t>
            </a:r>
            <a:r>
              <a:rPr lang="cs-CZ" dirty="0"/>
              <a:t> </a:t>
            </a:r>
            <a:r>
              <a:rPr lang="cs-CZ" dirty="0" err="1"/>
              <a:t>grasp</a:t>
            </a:r>
            <a:r>
              <a:rPr lang="cs-CZ" dirty="0"/>
              <a:t>, </a:t>
            </a:r>
          </a:p>
          <a:p>
            <a:r>
              <a:rPr lang="cs-CZ" dirty="0"/>
              <a:t>Dare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deadly</a:t>
            </a:r>
            <a:r>
              <a:rPr lang="cs-CZ" dirty="0"/>
              <a:t> </a:t>
            </a:r>
            <a:r>
              <a:rPr lang="cs-CZ" dirty="0" err="1"/>
              <a:t>terrors</a:t>
            </a:r>
            <a:r>
              <a:rPr lang="cs-CZ" dirty="0"/>
              <a:t> </a:t>
            </a:r>
            <a:r>
              <a:rPr lang="cs-CZ" dirty="0" err="1"/>
              <a:t>clasp</a:t>
            </a:r>
            <a:r>
              <a:rPr lang="cs-CZ" dirty="0"/>
              <a:t>! </a:t>
            </a:r>
          </a:p>
          <a:p>
            <a:endParaRPr 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13C1AC-4752-D444-8B1A-B974F5C150D0}"/>
              </a:ext>
            </a:extLst>
          </p:cNvPr>
          <p:cNvSpPr/>
          <p:nvPr/>
        </p:nvSpPr>
        <p:spPr>
          <a:xfrm>
            <a:off x="5953245" y="95142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stars</a:t>
            </a:r>
            <a:r>
              <a:rPr lang="cs-CZ" dirty="0"/>
              <a:t> </a:t>
            </a:r>
            <a:r>
              <a:rPr lang="cs-CZ" dirty="0" err="1"/>
              <a:t>threw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spears</a:t>
            </a:r>
            <a:r>
              <a:rPr lang="cs-CZ" dirty="0"/>
              <a:t> </a:t>
            </a:r>
          </a:p>
          <a:p>
            <a:r>
              <a:rPr lang="cs-CZ" dirty="0"/>
              <a:t>And </a:t>
            </a:r>
            <a:r>
              <a:rPr lang="cs-CZ" dirty="0" err="1"/>
              <a:t>water'd</a:t>
            </a:r>
            <a:r>
              <a:rPr lang="cs-CZ" dirty="0"/>
              <a:t> </a:t>
            </a:r>
            <a:r>
              <a:rPr lang="cs-CZ" dirty="0" err="1"/>
              <a:t>heaven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tears</a:t>
            </a:r>
            <a:r>
              <a:rPr lang="cs-CZ" dirty="0"/>
              <a:t>: </a:t>
            </a:r>
          </a:p>
          <a:p>
            <a:r>
              <a:rPr lang="cs-CZ" dirty="0" err="1"/>
              <a:t>Did</a:t>
            </a:r>
            <a:r>
              <a:rPr lang="cs-CZ" dirty="0"/>
              <a:t> he smile his </a:t>
            </a:r>
            <a:r>
              <a:rPr lang="cs-CZ" dirty="0" err="1"/>
              <a:t>work</a:t>
            </a:r>
            <a:r>
              <a:rPr lang="cs-CZ" dirty="0"/>
              <a:t> to </a:t>
            </a:r>
            <a:r>
              <a:rPr lang="cs-CZ" dirty="0" err="1"/>
              <a:t>see</a:t>
            </a:r>
            <a:r>
              <a:rPr lang="cs-CZ" dirty="0"/>
              <a:t>? </a:t>
            </a:r>
          </a:p>
          <a:p>
            <a:r>
              <a:rPr lang="cs-CZ" dirty="0" err="1"/>
              <a:t>Did</a:t>
            </a:r>
            <a:r>
              <a:rPr lang="cs-CZ" dirty="0"/>
              <a:t> he </a:t>
            </a:r>
            <a:r>
              <a:rPr lang="cs-CZ" dirty="0" err="1"/>
              <a:t>who</a:t>
            </a:r>
            <a:r>
              <a:rPr lang="cs-CZ" dirty="0"/>
              <a:t> made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Lamb</a:t>
            </a:r>
            <a:r>
              <a:rPr lang="cs-CZ" dirty="0"/>
              <a:t> make </a:t>
            </a:r>
            <a:r>
              <a:rPr lang="cs-CZ" dirty="0" err="1"/>
              <a:t>thee</a:t>
            </a:r>
            <a:r>
              <a:rPr lang="cs-CZ" dirty="0"/>
              <a:t>? </a:t>
            </a:r>
          </a:p>
          <a:p>
            <a:endParaRPr lang="cs-CZ" dirty="0"/>
          </a:p>
          <a:p>
            <a:r>
              <a:rPr lang="cs-CZ" dirty="0" err="1"/>
              <a:t>Tyger</a:t>
            </a:r>
            <a:r>
              <a:rPr lang="cs-CZ" dirty="0"/>
              <a:t> </a:t>
            </a:r>
            <a:r>
              <a:rPr lang="cs-CZ" dirty="0" err="1"/>
              <a:t>Tyger</a:t>
            </a:r>
            <a:r>
              <a:rPr lang="cs-CZ" dirty="0"/>
              <a:t> </a:t>
            </a:r>
            <a:r>
              <a:rPr lang="cs-CZ" dirty="0" err="1"/>
              <a:t>burning</a:t>
            </a:r>
            <a:r>
              <a:rPr lang="cs-CZ" dirty="0"/>
              <a:t> </a:t>
            </a:r>
            <a:r>
              <a:rPr lang="cs-CZ" dirty="0" err="1"/>
              <a:t>bright</a:t>
            </a:r>
            <a:r>
              <a:rPr lang="cs-CZ" dirty="0"/>
              <a:t>, </a:t>
            </a:r>
          </a:p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forests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night: 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immortal</a:t>
            </a:r>
            <a:r>
              <a:rPr lang="cs-CZ" dirty="0"/>
              <a:t> hand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eye</a:t>
            </a:r>
            <a:r>
              <a:rPr lang="cs-CZ" dirty="0"/>
              <a:t>, </a:t>
            </a:r>
          </a:p>
          <a:p>
            <a:r>
              <a:rPr lang="cs-CZ" dirty="0"/>
              <a:t>Dare </a:t>
            </a:r>
            <a:r>
              <a:rPr lang="cs-CZ" dirty="0" err="1"/>
              <a:t>frame</a:t>
            </a:r>
            <a:r>
              <a:rPr lang="cs-CZ" dirty="0"/>
              <a:t> </a:t>
            </a:r>
            <a:r>
              <a:rPr lang="cs-CZ" dirty="0" err="1"/>
              <a:t>thy</a:t>
            </a:r>
            <a:r>
              <a:rPr lang="cs-CZ" dirty="0"/>
              <a:t> </a:t>
            </a:r>
            <a:r>
              <a:rPr lang="cs-CZ" dirty="0" err="1"/>
              <a:t>fearful</a:t>
            </a:r>
            <a:r>
              <a:rPr lang="cs-CZ" dirty="0"/>
              <a:t> </a:t>
            </a:r>
            <a:r>
              <a:rPr lang="cs-CZ" dirty="0" err="1"/>
              <a:t>symmetry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3416253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28</TotalTime>
  <Words>869</Words>
  <Application>Microsoft Macintosh PowerPoint</Application>
  <PresentationFormat>Widescreen</PresentationFormat>
  <Paragraphs>105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Vapor Trail</vt:lpstr>
      <vt:lpstr>POETIC IMAGERY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POETIC FORMS 1</dc:title>
  <dc:creator>Microsoft Office User</dc:creator>
  <cp:lastModifiedBy>Microsoft Office User</cp:lastModifiedBy>
  <cp:revision>4</cp:revision>
  <dcterms:created xsi:type="dcterms:W3CDTF">2020-11-22T10:59:26Z</dcterms:created>
  <dcterms:modified xsi:type="dcterms:W3CDTF">2020-12-08T10:16:40Z</dcterms:modified>
</cp:coreProperties>
</file>