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D790-7EDE-4F31-9955-6CA6B11E072C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2113-734A-4822-8A9C-E9B6AC9B1A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-regione-piem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994959" cy="322173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5488" y="6021288"/>
            <a:ext cx="4208512" cy="409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Karolina Kučerová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Basilica di Superga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Obrázek 6" descr="122fd985-6bbf-49e0-b04c-169893d92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552728" cy="581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it-IT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Il Borgo Medievale</a:t>
            </a:r>
            <a:r>
              <a:rPr lang="it-IT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 </a:t>
            </a:r>
          </a:p>
          <a:p>
            <a:pPr algn="ctr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 descr="borgo-medioevale-torin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5841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Personaggi</a:t>
            </a:r>
            <a:r>
              <a:rPr lang="cs-CZ" sz="4800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sz="4800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famosi</a:t>
            </a:r>
            <a:endParaRPr lang="cs-CZ" sz="4800" u="sng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Vittorio Emanuele II di Savoia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                                                              </a:t>
            </a:r>
            <a:r>
              <a:rPr lang="cs-CZ" dirty="0" err="1" smtClean="0"/>
              <a:t>Luigi</a:t>
            </a:r>
            <a:r>
              <a:rPr lang="cs-CZ" dirty="0" smtClean="0"/>
              <a:t> </a:t>
            </a:r>
            <a:r>
              <a:rPr lang="cs-CZ" dirty="0" err="1" smtClean="0"/>
              <a:t>Einaudi</a:t>
            </a:r>
            <a:endParaRPr lang="cs-CZ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err="1" smtClean="0"/>
              <a:t>Giovanni</a:t>
            </a:r>
            <a:r>
              <a:rPr lang="cs-CZ" dirty="0" smtClean="0"/>
              <a:t> </a:t>
            </a:r>
            <a:r>
              <a:rPr lang="cs-CZ" dirty="0" err="1" smtClean="0"/>
              <a:t>Agnelli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                </a:t>
            </a:r>
            <a:r>
              <a:rPr lang="cs-CZ" dirty="0" err="1" smtClean="0"/>
              <a:t>Michele</a:t>
            </a:r>
            <a:r>
              <a:rPr lang="cs-CZ" dirty="0" smtClean="0"/>
              <a:t> </a:t>
            </a:r>
            <a:r>
              <a:rPr lang="cs-CZ" dirty="0" err="1" smtClean="0"/>
              <a:t>Ferrero</a:t>
            </a: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Obrázek 3" descr="VittorioEmanuele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208460" cy="2767351"/>
          </a:xfrm>
          <a:prstGeom prst="rect">
            <a:avLst/>
          </a:prstGeom>
        </p:spPr>
      </p:pic>
      <p:pic>
        <p:nvPicPr>
          <p:cNvPr id="5" name="Obrázek 4" descr="220px-Luigi_Einau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276872"/>
            <a:ext cx="2189088" cy="2835864"/>
          </a:xfrm>
          <a:prstGeom prst="rect">
            <a:avLst/>
          </a:prstGeom>
        </p:spPr>
      </p:pic>
      <p:pic>
        <p:nvPicPr>
          <p:cNvPr id="6" name="Obrázek 5" descr="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88840"/>
            <a:ext cx="2458963" cy="3063165"/>
          </a:xfrm>
          <a:prstGeom prst="rect">
            <a:avLst/>
          </a:prstGeom>
        </p:spPr>
      </p:pic>
      <p:pic>
        <p:nvPicPr>
          <p:cNvPr id="7" name="Obrázek 6" descr="Michele_Ferr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93096"/>
            <a:ext cx="22098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Cesare</a:t>
            </a:r>
            <a:r>
              <a:rPr lang="cs-CZ" dirty="0" smtClean="0"/>
              <a:t> </a:t>
            </a:r>
            <a:r>
              <a:rPr lang="cs-CZ" dirty="0" err="1" smtClean="0"/>
              <a:t>Pavese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</a:t>
            </a:r>
            <a:r>
              <a:rPr lang="cs-CZ" dirty="0" err="1" smtClean="0"/>
              <a:t>Umberto</a:t>
            </a:r>
            <a:r>
              <a:rPr lang="cs-CZ" dirty="0" smtClean="0"/>
              <a:t> </a:t>
            </a:r>
            <a:r>
              <a:rPr lang="cs-CZ" dirty="0" err="1" smtClean="0"/>
              <a:t>Eco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Primo </a:t>
            </a:r>
            <a:r>
              <a:rPr lang="cs-CZ" dirty="0" err="1" smtClean="0"/>
              <a:t>Levi</a:t>
            </a:r>
            <a:r>
              <a:rPr lang="cs-CZ" dirty="0" smtClean="0"/>
              <a:t>                      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esare-pav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2930252" cy="3305467"/>
          </a:xfrm>
          <a:prstGeom prst="rect">
            <a:avLst/>
          </a:prstGeom>
        </p:spPr>
      </p:pic>
      <p:pic>
        <p:nvPicPr>
          <p:cNvPr id="5" name="Obrázek 4" descr="untitled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24944"/>
            <a:ext cx="2242274" cy="3240360"/>
          </a:xfrm>
          <a:prstGeom prst="rect">
            <a:avLst/>
          </a:prstGeom>
        </p:spPr>
      </p:pic>
      <p:pic>
        <p:nvPicPr>
          <p:cNvPr id="6" name="Obrázek 5" descr="umberto-e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844824"/>
            <a:ext cx="2719189" cy="3764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iemon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847011" cy="4752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>
                <a:latin typeface="Berlin Sans FB Demi" pitchFamily="34" charset="0"/>
                <a:cs typeface="Traditional Arabic" pitchFamily="18" charset="-78"/>
              </a:rPr>
              <a:t>p</a:t>
            </a:r>
            <a:r>
              <a:rPr lang="cs-CZ" b="1" u="sng" dirty="0" err="1" smtClean="0">
                <a:latin typeface="Berlin Sans FB Demi" pitchFamily="34" charset="0"/>
                <a:cs typeface="Traditional Arabic" pitchFamily="18" charset="-78"/>
              </a:rPr>
              <a:t>osizione</a:t>
            </a:r>
            <a:endParaRPr lang="cs-CZ" b="1" u="sng" dirty="0">
              <a:latin typeface="Berlin Sans FB Demi" pitchFamily="34" charset="0"/>
              <a:cs typeface="Traditional Arabic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</a:t>
            </a:r>
            <a:r>
              <a:rPr lang="it-IT" dirty="0" smtClean="0"/>
              <a:t>i </a:t>
            </a:r>
            <a:r>
              <a:rPr lang="it-IT" dirty="0"/>
              <a:t>trova </a:t>
            </a:r>
            <a:r>
              <a:rPr lang="it-IT" dirty="0" smtClean="0"/>
              <a:t>nell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Italia </a:t>
            </a:r>
            <a:r>
              <a:rPr lang="cs-CZ" dirty="0" smtClean="0"/>
              <a:t>s</a:t>
            </a:r>
            <a:r>
              <a:rPr lang="it-IT" dirty="0" smtClean="0"/>
              <a:t>ettentrionale </a:t>
            </a:r>
            <a:r>
              <a:rPr lang="it-IT" dirty="0"/>
              <a:t>e confina a nord con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la </a:t>
            </a:r>
            <a:r>
              <a:rPr lang="it-IT" dirty="0"/>
              <a:t>Valle </a:t>
            </a:r>
            <a:r>
              <a:rPr lang="it-IT" dirty="0" smtClean="0"/>
              <a:t>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Aosta </a:t>
            </a:r>
            <a:r>
              <a:rPr lang="it-IT" dirty="0"/>
              <a:t>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la </a:t>
            </a:r>
            <a:r>
              <a:rPr lang="it-IT" dirty="0"/>
              <a:t>Svizzera, a est con </a:t>
            </a:r>
            <a:r>
              <a:rPr lang="it-IT" dirty="0" smtClean="0"/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Emiglia-Romagna </a:t>
            </a:r>
            <a:r>
              <a:rPr lang="it-IT" dirty="0"/>
              <a:t>e la Lombardia, a sud con la Liguria e a ovest con la </a:t>
            </a:r>
            <a:r>
              <a:rPr lang="it-IT" dirty="0" smtClean="0"/>
              <a:t>Francia</a:t>
            </a:r>
            <a:endParaRPr lang="cs-CZ" dirty="0" smtClean="0"/>
          </a:p>
          <a:p>
            <a:r>
              <a:rPr lang="cs-CZ" dirty="0" smtClean="0"/>
              <a:t>la </a:t>
            </a:r>
            <a:r>
              <a:rPr lang="cs-CZ" dirty="0"/>
              <a:t>regione è interna e non è </a:t>
            </a:r>
            <a:r>
              <a:rPr lang="cs-CZ" dirty="0" err="1"/>
              <a:t>bagnata</a:t>
            </a:r>
            <a:r>
              <a:rPr lang="cs-CZ" dirty="0"/>
              <a:t> dal </a:t>
            </a:r>
            <a:r>
              <a:rPr lang="cs-CZ" dirty="0" smtClean="0"/>
              <a:t>mare.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IEMONTE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355976" cy="5525866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0648"/>
            <a:ext cx="5472608" cy="6336704"/>
          </a:xfrm>
        </p:spPr>
        <p:txBody>
          <a:bodyPr>
            <a:normAutofit/>
          </a:bodyPr>
          <a:lstStyle/>
          <a:p>
            <a:endParaRPr lang="cs-CZ" b="1" u="sng" dirty="0" smtClean="0"/>
          </a:p>
          <a:p>
            <a:r>
              <a:rPr lang="cs-CZ" b="1" u="sng" dirty="0" err="1" smtClean="0"/>
              <a:t>le</a:t>
            </a:r>
            <a:r>
              <a:rPr lang="cs-CZ" b="1" u="sng" dirty="0" smtClean="0"/>
              <a:t> </a:t>
            </a:r>
            <a:r>
              <a:rPr lang="cs-CZ" b="1" u="sng" dirty="0" err="1"/>
              <a:t>origini</a:t>
            </a:r>
            <a:r>
              <a:rPr lang="cs-CZ" b="1" u="sng" dirty="0"/>
              <a:t> </a:t>
            </a:r>
            <a:r>
              <a:rPr lang="cs-CZ" b="1" u="sng" dirty="0" err="1"/>
              <a:t>del</a:t>
            </a:r>
            <a:r>
              <a:rPr lang="cs-CZ" b="1" u="sng" dirty="0"/>
              <a:t> </a:t>
            </a:r>
            <a:r>
              <a:rPr lang="cs-CZ" b="1" u="sng" dirty="0" smtClean="0"/>
              <a:t>nome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la regione </a:t>
            </a:r>
            <a:r>
              <a:rPr lang="cs-CZ" dirty="0" err="1"/>
              <a:t>deve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nome che porta al </a:t>
            </a:r>
            <a:r>
              <a:rPr lang="cs-CZ" dirty="0" err="1"/>
              <a:t>fatto</a:t>
            </a:r>
            <a:r>
              <a:rPr lang="cs-CZ" dirty="0"/>
              <a:t> di </a:t>
            </a:r>
            <a:r>
              <a:rPr lang="cs-CZ" dirty="0" err="1"/>
              <a:t>trovarsi</a:t>
            </a:r>
            <a:r>
              <a:rPr lang="cs-CZ" dirty="0"/>
              <a:t> </a:t>
            </a:r>
            <a:r>
              <a:rPr lang="cs-CZ" dirty="0" err="1"/>
              <a:t>geograficamente</a:t>
            </a:r>
            <a:r>
              <a:rPr lang="cs-CZ" dirty="0"/>
              <a:t> parlando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"</a:t>
            </a:r>
            <a:r>
              <a:rPr lang="cs-CZ" dirty="0" err="1"/>
              <a:t>ai</a:t>
            </a:r>
            <a:r>
              <a:rPr lang="cs-CZ" dirty="0"/>
              <a:t> </a:t>
            </a:r>
            <a:r>
              <a:rPr lang="cs-CZ" dirty="0" err="1"/>
              <a:t>piedi</a:t>
            </a:r>
            <a:r>
              <a:rPr lang="cs-CZ" dirty="0"/>
              <a:t> dei </a:t>
            </a:r>
            <a:r>
              <a:rPr lang="cs-CZ" dirty="0" err="1"/>
              <a:t>monti</a:t>
            </a:r>
            <a:r>
              <a:rPr lang="cs-CZ" dirty="0"/>
              <a:t>". </a:t>
            </a:r>
            <a:endParaRPr lang="cs-CZ" dirty="0" smtClean="0"/>
          </a:p>
          <a:p>
            <a:r>
              <a:rPr lang="cs-CZ" b="1" u="sng" dirty="0" err="1" smtClean="0"/>
              <a:t>province</a:t>
            </a:r>
            <a:r>
              <a:rPr lang="cs-CZ" b="1" u="sng" dirty="0" smtClean="0"/>
              <a:t>:  </a:t>
            </a:r>
            <a:r>
              <a:rPr lang="cs-CZ" dirty="0" err="1" smtClean="0"/>
              <a:t>Alessandria</a:t>
            </a:r>
            <a:r>
              <a:rPr lang="cs-CZ" dirty="0"/>
              <a:t>, </a:t>
            </a:r>
            <a:r>
              <a:rPr lang="cs-CZ" dirty="0" err="1"/>
              <a:t>Biella</a:t>
            </a:r>
            <a:r>
              <a:rPr lang="cs-CZ" dirty="0"/>
              <a:t>, </a:t>
            </a:r>
            <a:r>
              <a:rPr lang="cs-CZ" dirty="0" err="1"/>
              <a:t>Asti</a:t>
            </a:r>
            <a:r>
              <a:rPr lang="cs-CZ" dirty="0"/>
              <a:t>, </a:t>
            </a:r>
            <a:r>
              <a:rPr lang="cs-CZ" dirty="0" err="1"/>
              <a:t>Cuneo</a:t>
            </a:r>
            <a:r>
              <a:rPr lang="cs-CZ" dirty="0"/>
              <a:t>, </a:t>
            </a:r>
            <a:r>
              <a:rPr lang="cs-CZ" dirty="0" err="1"/>
              <a:t>Novara</a:t>
            </a:r>
            <a:r>
              <a:rPr lang="cs-CZ" dirty="0"/>
              <a:t>, </a:t>
            </a:r>
            <a:r>
              <a:rPr lang="cs-CZ" dirty="0" err="1"/>
              <a:t>Torino</a:t>
            </a:r>
            <a:r>
              <a:rPr lang="cs-CZ" dirty="0"/>
              <a:t>, </a:t>
            </a:r>
            <a:r>
              <a:rPr lang="cs-CZ" dirty="0" err="1" smtClean="0"/>
              <a:t>Verbania</a:t>
            </a:r>
            <a:r>
              <a:rPr lang="cs-CZ" dirty="0" smtClean="0"/>
              <a:t>, </a:t>
            </a:r>
            <a:r>
              <a:rPr lang="cs-CZ" dirty="0" err="1" smtClean="0"/>
              <a:t>Vercelli</a:t>
            </a:r>
            <a:endParaRPr lang="cs-CZ" dirty="0" smtClean="0"/>
          </a:p>
          <a:p>
            <a:r>
              <a:rPr lang="cs-CZ" b="1" u="sng" dirty="0" err="1" smtClean="0"/>
              <a:t>capoluogo</a:t>
            </a:r>
            <a:r>
              <a:rPr lang="cs-CZ" b="1" u="sng" dirty="0"/>
              <a:t> </a:t>
            </a:r>
            <a:r>
              <a:rPr lang="cs-CZ" b="1" dirty="0" smtClean="0"/>
              <a:t>: </a:t>
            </a:r>
            <a:r>
              <a:rPr lang="cs-CZ" dirty="0" err="1" smtClean="0"/>
              <a:t>Torino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0" y="0"/>
            <a:ext cx="9144000" cy="7173416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 descr="600px-Altimetria_Piemont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124744"/>
            <a:ext cx="5161756" cy="516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agoMaggiore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645024"/>
            <a:ext cx="3552056" cy="2988078"/>
          </a:xfrm>
          <a:prstGeom prst="rect">
            <a:avLst/>
          </a:prstGeom>
        </p:spPr>
      </p:pic>
      <p:pic>
        <p:nvPicPr>
          <p:cNvPr id="4" name="Obrázek 3" descr="1010-MonteRosaMatterh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496971" cy="309634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2656"/>
            <a:ext cx="5436096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/>
              <a:t>principali</a:t>
            </a:r>
            <a:r>
              <a:rPr lang="cs-CZ" dirty="0"/>
              <a:t> </a:t>
            </a:r>
            <a:r>
              <a:rPr lang="cs-CZ" dirty="0" err="1" smtClean="0"/>
              <a:t>catene</a:t>
            </a:r>
            <a:r>
              <a:rPr lang="cs-CZ" dirty="0" smtClean="0"/>
              <a:t> </a:t>
            </a:r>
            <a:r>
              <a:rPr lang="cs-CZ" dirty="0" err="1" smtClean="0"/>
              <a:t>montuose</a:t>
            </a:r>
            <a:r>
              <a:rPr lang="cs-CZ" dirty="0" smtClean="0"/>
              <a:t>: </a:t>
            </a:r>
            <a:r>
              <a:rPr lang="cs-CZ" dirty="0" err="1"/>
              <a:t>le</a:t>
            </a:r>
            <a:r>
              <a:rPr lang="cs-CZ" dirty="0"/>
              <a:t> </a:t>
            </a:r>
            <a:r>
              <a:rPr lang="cs-CZ" dirty="0" err="1" smtClean="0"/>
              <a:t>Alpi</a:t>
            </a:r>
            <a:r>
              <a:rPr lang="cs-CZ" dirty="0"/>
              <a:t> </a:t>
            </a:r>
            <a:r>
              <a:rPr lang="cs-CZ" dirty="0" smtClean="0"/>
              <a:t>e </a:t>
            </a:r>
            <a:r>
              <a:rPr lang="cs-CZ" dirty="0" err="1" smtClean="0"/>
              <a:t>gli</a:t>
            </a:r>
            <a:r>
              <a:rPr lang="cs-CZ" dirty="0" smtClean="0"/>
              <a:t> </a:t>
            </a:r>
            <a:r>
              <a:rPr lang="cs-CZ" dirty="0" err="1" smtClean="0"/>
              <a:t>Appennini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/>
              <a:t>rilievi</a:t>
            </a:r>
            <a:r>
              <a:rPr lang="cs-CZ" dirty="0"/>
              <a:t> </a:t>
            </a:r>
            <a:r>
              <a:rPr lang="cs-CZ" dirty="0" err="1" smtClean="0"/>
              <a:t>principali</a:t>
            </a:r>
            <a:r>
              <a:rPr lang="cs-CZ" dirty="0" smtClean="0"/>
              <a:t>: </a:t>
            </a:r>
            <a:r>
              <a:rPr lang="cs-CZ" dirty="0" err="1"/>
              <a:t>il</a:t>
            </a:r>
            <a:r>
              <a:rPr lang="cs-CZ" dirty="0"/>
              <a:t> Monte Rosa e </a:t>
            </a:r>
            <a:r>
              <a:rPr lang="cs-CZ" dirty="0" err="1"/>
              <a:t>il</a:t>
            </a:r>
            <a:r>
              <a:rPr lang="cs-CZ" dirty="0"/>
              <a:t> Grand </a:t>
            </a:r>
            <a:r>
              <a:rPr lang="cs-CZ" dirty="0" err="1" smtClean="0"/>
              <a:t>Paradiso</a:t>
            </a:r>
            <a:endParaRPr lang="cs-CZ" dirty="0" smtClean="0"/>
          </a:p>
          <a:p>
            <a:r>
              <a:rPr lang="cs-CZ" dirty="0" smtClean="0"/>
              <a:t>la </a:t>
            </a:r>
            <a:r>
              <a:rPr lang="cs-CZ" dirty="0" err="1"/>
              <a:t>pianura</a:t>
            </a:r>
            <a:r>
              <a:rPr lang="cs-CZ" dirty="0"/>
              <a:t> </a:t>
            </a:r>
            <a:r>
              <a:rPr lang="cs-CZ" dirty="0" err="1" smtClean="0"/>
              <a:t>principale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la </a:t>
            </a:r>
            <a:r>
              <a:rPr lang="cs-CZ" dirty="0" err="1"/>
              <a:t>Pianura</a:t>
            </a:r>
            <a:r>
              <a:rPr lang="cs-CZ" dirty="0"/>
              <a:t> </a:t>
            </a:r>
            <a:r>
              <a:rPr lang="cs-CZ" dirty="0" err="1"/>
              <a:t>Padana</a:t>
            </a:r>
            <a:r>
              <a:rPr lang="cs-CZ" dirty="0"/>
              <a:t> </a:t>
            </a:r>
            <a:r>
              <a:rPr lang="cs-CZ" dirty="0" err="1" smtClean="0"/>
              <a:t>d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Occidentale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 err="1" smtClean="0"/>
              <a:t>fiumi</a:t>
            </a:r>
            <a:r>
              <a:rPr lang="cs-CZ" dirty="0" smtClean="0"/>
              <a:t>: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/>
              <a:t>Po </a:t>
            </a:r>
            <a:r>
              <a:rPr lang="cs-CZ" dirty="0" smtClean="0"/>
              <a:t>(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/>
              <a:t>fiume</a:t>
            </a:r>
            <a:r>
              <a:rPr lang="cs-CZ" dirty="0"/>
              <a:t> </a:t>
            </a:r>
            <a:r>
              <a:rPr lang="cs-CZ" dirty="0" err="1"/>
              <a:t>più</a:t>
            </a:r>
            <a:r>
              <a:rPr lang="cs-CZ" dirty="0"/>
              <a:t> </a:t>
            </a:r>
            <a:r>
              <a:rPr lang="cs-CZ" dirty="0" err="1" smtClean="0"/>
              <a:t>lungo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/>
              <a:t>nasce</a:t>
            </a:r>
            <a:r>
              <a:rPr lang="cs-CZ" dirty="0"/>
              <a:t> dal Piano </a:t>
            </a:r>
            <a:r>
              <a:rPr lang="cs-CZ" dirty="0" err="1"/>
              <a:t>del</a:t>
            </a:r>
            <a:r>
              <a:rPr lang="cs-CZ" dirty="0"/>
              <a:t> Re dal </a:t>
            </a:r>
            <a:r>
              <a:rPr lang="cs-CZ" dirty="0" err="1" smtClean="0"/>
              <a:t>Monviso</a:t>
            </a:r>
            <a:r>
              <a:rPr lang="cs-CZ" dirty="0" smtClean="0"/>
              <a:t>), la </a:t>
            </a:r>
            <a:r>
              <a:rPr lang="cs-CZ" dirty="0"/>
              <a:t>Dora </a:t>
            </a:r>
            <a:r>
              <a:rPr lang="cs-CZ" dirty="0" err="1" smtClean="0"/>
              <a:t>Riparia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la </a:t>
            </a:r>
            <a:r>
              <a:rPr lang="cs-CZ" dirty="0"/>
              <a:t>Dora </a:t>
            </a:r>
            <a:r>
              <a:rPr lang="cs-CZ" dirty="0" err="1"/>
              <a:t>Baltea</a:t>
            </a:r>
            <a:r>
              <a:rPr lang="cs-CZ" dirty="0"/>
              <a:t>, la </a:t>
            </a:r>
            <a:r>
              <a:rPr lang="cs-CZ" dirty="0" err="1"/>
              <a:t>Sesia</a:t>
            </a:r>
            <a:r>
              <a:rPr lang="cs-CZ" dirty="0"/>
              <a:t> 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il</a:t>
            </a:r>
            <a:r>
              <a:rPr lang="cs-CZ" dirty="0" smtClean="0"/>
              <a:t> Ticino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laghi</a:t>
            </a:r>
            <a:r>
              <a:rPr lang="cs-CZ" dirty="0" smtClean="0"/>
              <a:t>: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lago</a:t>
            </a:r>
            <a:r>
              <a:rPr lang="cs-CZ" dirty="0" smtClean="0"/>
              <a:t> </a:t>
            </a:r>
            <a:r>
              <a:rPr lang="cs-CZ" dirty="0" err="1" smtClean="0"/>
              <a:t>Maggiore</a:t>
            </a:r>
            <a:r>
              <a:rPr lang="cs-CZ" dirty="0" smtClean="0"/>
              <a:t> e </a:t>
            </a:r>
            <a:br>
              <a:rPr lang="cs-CZ" dirty="0" smtClean="0"/>
            </a:b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lago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Orta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iew_file.a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447" y="2924944"/>
            <a:ext cx="4979553" cy="3737769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Il</a:t>
            </a:r>
            <a:r>
              <a:rPr lang="cs-CZ" sz="3600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sz="3600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Parco</a:t>
            </a:r>
            <a:r>
              <a:rPr lang="cs-CZ" sz="3600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sz="3600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Nazionale</a:t>
            </a:r>
            <a:r>
              <a:rPr lang="cs-CZ" sz="3600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sz="3600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del</a:t>
            </a:r>
            <a:r>
              <a:rPr lang="cs-CZ" sz="3600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Gran </a:t>
            </a:r>
            <a:r>
              <a:rPr lang="cs-CZ" sz="3600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Paradiso</a:t>
            </a:r>
            <a:endParaRPr lang="cs-CZ" sz="3600" dirty="0" smtClean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  <a:p>
            <a:endParaRPr lang="cs-CZ" dirty="0"/>
          </a:p>
        </p:txBody>
      </p:sp>
      <p:pic>
        <p:nvPicPr>
          <p:cNvPr id="5" name="Obrázek 4" descr="IMG_1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83" y="1124744"/>
            <a:ext cx="5272914" cy="403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476250"/>
            <a:ext cx="4762872" cy="6121102"/>
          </a:xfrm>
        </p:spPr>
        <p:txBody>
          <a:bodyPr>
            <a:normAutofit fontScale="92500"/>
          </a:bodyPr>
          <a:lstStyle/>
          <a:p>
            <a:r>
              <a:rPr lang="cs-CZ" b="1" u="sng" dirty="0" err="1" smtClean="0"/>
              <a:t>agricoltura</a:t>
            </a:r>
            <a:r>
              <a:rPr lang="cs-CZ" b="1" u="sng" dirty="0" smtClean="0"/>
              <a:t> </a:t>
            </a:r>
            <a:r>
              <a:rPr lang="cs-CZ" b="1" u="sng" dirty="0"/>
              <a:t>- </a:t>
            </a:r>
            <a:r>
              <a:rPr lang="cs-CZ" b="1" u="sng" dirty="0" err="1" smtClean="0"/>
              <a:t>allevamento</a:t>
            </a:r>
            <a:r>
              <a:rPr lang="cs-CZ" b="1" u="sng" dirty="0" smtClean="0"/>
              <a:t>:</a:t>
            </a:r>
            <a:r>
              <a:rPr lang="cs-CZ" u="sng" dirty="0" smtClean="0"/>
              <a:t> </a:t>
            </a:r>
          </a:p>
          <a:p>
            <a:pPr>
              <a:buNone/>
            </a:pPr>
            <a:r>
              <a:rPr lang="cs-CZ" dirty="0" smtClean="0"/>
              <a:t>-  la </a:t>
            </a:r>
            <a:r>
              <a:rPr lang="cs-CZ" dirty="0" err="1"/>
              <a:t>coltura</a:t>
            </a:r>
            <a:r>
              <a:rPr lang="cs-CZ" dirty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/>
              <a:t>riso</a:t>
            </a:r>
            <a:r>
              <a:rPr lang="cs-CZ" dirty="0" smtClean="0"/>
              <a:t>, </a:t>
            </a:r>
            <a:r>
              <a:rPr lang="cs-CZ" dirty="0" err="1"/>
              <a:t>granoturco</a:t>
            </a:r>
            <a:r>
              <a:rPr lang="cs-CZ" dirty="0" smtClean="0"/>
              <a:t>, </a:t>
            </a:r>
            <a:r>
              <a:rPr lang="cs-CZ" dirty="0" err="1"/>
              <a:t>frumento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 </a:t>
            </a:r>
            <a:r>
              <a:rPr lang="cs-CZ" dirty="0" err="1"/>
              <a:t>alcuni</a:t>
            </a:r>
            <a:r>
              <a:rPr lang="cs-CZ" dirty="0"/>
              <a:t> </a:t>
            </a:r>
            <a:r>
              <a:rPr lang="cs-CZ" dirty="0" err="1"/>
              <a:t>ortaggi</a:t>
            </a:r>
            <a:r>
              <a:rPr lang="cs-CZ" dirty="0"/>
              <a:t> e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cs-CZ" dirty="0" err="1" smtClean="0"/>
              <a:t>frutta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 la </a:t>
            </a:r>
            <a:r>
              <a:rPr lang="cs-CZ" dirty="0" err="1"/>
              <a:t>produzione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smtClean="0"/>
              <a:t>vino </a:t>
            </a:r>
          </a:p>
          <a:p>
            <a:pPr>
              <a:buFontTx/>
              <a:buChar char="-"/>
            </a:pPr>
            <a:r>
              <a:rPr lang="cs-CZ" dirty="0" err="1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allevamento</a:t>
            </a:r>
            <a:r>
              <a:rPr lang="cs-CZ" dirty="0" smtClean="0"/>
              <a:t> </a:t>
            </a:r>
            <a:r>
              <a:rPr lang="cs-CZ" dirty="0"/>
              <a:t>di </a:t>
            </a:r>
            <a:r>
              <a:rPr lang="cs-CZ" dirty="0" err="1" smtClean="0"/>
              <a:t>bovini</a:t>
            </a:r>
            <a:r>
              <a:rPr lang="cs-CZ" dirty="0" smtClean="0"/>
              <a:t> </a:t>
            </a:r>
          </a:p>
          <a:p>
            <a:r>
              <a:rPr lang="cs-CZ" b="1" u="sng" dirty="0" err="1" smtClean="0"/>
              <a:t>industria</a:t>
            </a:r>
            <a:r>
              <a:rPr lang="cs-CZ" b="1" u="sng" dirty="0" smtClean="0"/>
              <a:t>: </a:t>
            </a:r>
          </a:p>
          <a:p>
            <a:pPr>
              <a:buNone/>
            </a:pPr>
            <a:r>
              <a:rPr lang="cs-CZ" dirty="0" smtClean="0"/>
              <a:t>-  </a:t>
            </a:r>
            <a:r>
              <a:rPr lang="cs-CZ" dirty="0" err="1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industria</a:t>
            </a:r>
            <a:r>
              <a:rPr lang="cs-CZ" dirty="0" smtClean="0"/>
              <a:t> </a:t>
            </a:r>
            <a:r>
              <a:rPr lang="cs-CZ" dirty="0" err="1" smtClean="0"/>
              <a:t>automobilistica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FIAT), </a:t>
            </a:r>
            <a:r>
              <a:rPr lang="cs-CZ" dirty="0" err="1" smtClean="0"/>
              <a:t>meccanica</a:t>
            </a:r>
            <a:r>
              <a:rPr lang="cs-CZ" dirty="0"/>
              <a:t>,  </a:t>
            </a:r>
            <a:r>
              <a:rPr lang="cs-CZ" dirty="0" err="1" smtClean="0"/>
              <a:t>chimica</a:t>
            </a:r>
            <a:r>
              <a:rPr lang="cs-CZ" dirty="0" smtClean="0"/>
              <a:t>, </a:t>
            </a:r>
            <a:r>
              <a:rPr lang="cs-CZ" dirty="0" err="1" smtClean="0"/>
              <a:t>agroalimentare</a:t>
            </a:r>
            <a:r>
              <a:rPr lang="cs-CZ" dirty="0" smtClean="0"/>
              <a:t> (</a:t>
            </a:r>
            <a:r>
              <a:rPr lang="cs-CZ" dirty="0" err="1" smtClean="0"/>
              <a:t>Ferrero</a:t>
            </a:r>
            <a:r>
              <a:rPr lang="cs-CZ" dirty="0" smtClean="0"/>
              <a:t>)</a:t>
            </a:r>
            <a:endParaRPr lang="cs-CZ" u="sng" dirty="0" smtClean="0"/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2088232" cy="2261350"/>
          </a:xfrm>
          <a:prstGeom prst="rect">
            <a:avLst/>
          </a:prstGeom>
        </p:spPr>
      </p:pic>
      <p:pic>
        <p:nvPicPr>
          <p:cNvPr id="8" name="Obrázek 7" descr="corn_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5157">
            <a:off x="5048637" y="1780117"/>
            <a:ext cx="1687647" cy="2223589"/>
          </a:xfrm>
          <a:prstGeom prst="rect">
            <a:avLst/>
          </a:prstGeom>
        </p:spPr>
      </p:pic>
      <p:pic>
        <p:nvPicPr>
          <p:cNvPr id="9" name="Obrázek 8" descr="Tempi-duri-per-la-Nutella-396x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581128"/>
            <a:ext cx="2987824" cy="2037153"/>
          </a:xfrm>
          <a:prstGeom prst="rect">
            <a:avLst/>
          </a:prstGeom>
        </p:spPr>
      </p:pic>
      <p:pic>
        <p:nvPicPr>
          <p:cNvPr id="7" name="Obrázek 6" descr="ferrero.j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01008"/>
            <a:ext cx="3312368" cy="2805162"/>
          </a:xfrm>
          <a:prstGeom prst="rect">
            <a:avLst/>
          </a:prstGeom>
        </p:spPr>
      </p:pic>
      <p:pic>
        <p:nvPicPr>
          <p:cNvPr id="6" name="Obrázek 5" descr="untitled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75" y="220486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00px-Mole_Antonellian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24944"/>
            <a:ext cx="2769096" cy="3692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Torino</a:t>
            </a:r>
            <a:endParaRPr lang="cs-CZ" sz="5400" u="sng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smtClean="0">
                <a:latin typeface="Berlin Sans FB Demi" pitchFamily="34" charset="0"/>
              </a:rPr>
              <a:t>La Mole </a:t>
            </a:r>
            <a:r>
              <a:rPr lang="cs-CZ" b="1" u="sng" dirty="0" err="1" smtClean="0">
                <a:latin typeface="Berlin Sans FB Demi" pitchFamily="34" charset="0"/>
              </a:rPr>
              <a:t>Antonelliana</a:t>
            </a:r>
            <a:r>
              <a:rPr lang="cs-CZ" b="1" u="sng" dirty="0" smtClean="0">
                <a:latin typeface="Berlin Sans FB Demi" pitchFamily="34" charset="0"/>
              </a:rPr>
              <a:t> </a:t>
            </a:r>
            <a:endParaRPr lang="cs-CZ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cs-CZ" dirty="0" smtClean="0"/>
              <a:t>-  è </a:t>
            </a:r>
            <a:r>
              <a:rPr lang="cs-CZ" dirty="0" err="1" smtClean="0"/>
              <a:t>simbolo</a:t>
            </a:r>
            <a:r>
              <a:rPr lang="cs-CZ" dirty="0" smtClean="0"/>
              <a:t> </a:t>
            </a:r>
            <a:r>
              <a:rPr lang="cs-CZ" dirty="0" err="1" smtClean="0"/>
              <a:t>della</a:t>
            </a:r>
            <a:r>
              <a:rPr lang="cs-CZ" dirty="0" smtClean="0"/>
              <a:t> </a:t>
            </a:r>
            <a:r>
              <a:rPr lang="cs-CZ" dirty="0" err="1" smtClean="0"/>
              <a:t>città</a:t>
            </a:r>
            <a:r>
              <a:rPr lang="cs-CZ" dirty="0" smtClean="0"/>
              <a:t> e </a:t>
            </a:r>
            <a:r>
              <a:rPr lang="cs-CZ" dirty="0" err="1" smtClean="0"/>
              <a:t>uno</a:t>
            </a:r>
            <a:r>
              <a:rPr lang="cs-CZ" dirty="0" smtClean="0"/>
              <a:t> dei </a:t>
            </a:r>
            <a:r>
              <a:rPr lang="cs-CZ" dirty="0" err="1" smtClean="0"/>
              <a:t>simboli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Italia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 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suo</a:t>
            </a:r>
            <a:r>
              <a:rPr lang="cs-CZ" dirty="0" smtClean="0"/>
              <a:t> interno </a:t>
            </a:r>
            <a:r>
              <a:rPr lang="cs-CZ" dirty="0" err="1" smtClean="0"/>
              <a:t>oggi</a:t>
            </a:r>
            <a:r>
              <a:rPr lang="cs-CZ" dirty="0" smtClean="0"/>
              <a:t> ha sede </a:t>
            </a:r>
            <a:r>
              <a:rPr lang="cs-CZ" dirty="0" err="1" smtClean="0"/>
              <a:t>il</a:t>
            </a:r>
            <a:r>
              <a:rPr lang="cs-CZ" dirty="0" smtClean="0"/>
              <a:t> </a:t>
            </a:r>
            <a:r>
              <a:rPr lang="cs-CZ" dirty="0" err="1" smtClean="0"/>
              <a:t>Museo</a:t>
            </a:r>
            <a:r>
              <a:rPr lang="cs-CZ" dirty="0" smtClean="0"/>
              <a:t> </a:t>
            </a:r>
            <a:r>
              <a:rPr lang="cs-CZ" dirty="0" err="1" smtClean="0"/>
              <a:t>Nazionale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Cinema</a:t>
            </a:r>
            <a:endParaRPr lang="cs-CZ" dirty="0"/>
          </a:p>
        </p:txBody>
      </p:sp>
      <p:pic>
        <p:nvPicPr>
          <p:cNvPr id="6" name="Obrázek 5" descr="Mole-Antonelliana-Torino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518457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Il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 </a:t>
            </a: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Museo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delle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Antichità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Egizie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di </a:t>
            </a:r>
            <a:r>
              <a:rPr lang="cs-CZ" b="1" u="sng" dirty="0" err="1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Torino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" name="Obrázek 3" descr="Museo_Egizio_e_Galleria_sabauda,_Tor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5" y="1196752"/>
            <a:ext cx="5508105" cy="4536504"/>
          </a:xfrm>
          <a:prstGeom prst="rect">
            <a:avLst/>
          </a:prstGeom>
        </p:spPr>
      </p:pic>
      <p:pic>
        <p:nvPicPr>
          <p:cNvPr id="5" name="Obrázek 4" descr="Museo_Egizio_di_Torino-63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446348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75</Words>
  <Application>Microsoft Office PowerPoint</Application>
  <PresentationFormat>Předvádění na obrazovce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Times New Roman</vt:lpstr>
      <vt:lpstr>Traditional Arabic</vt:lpstr>
      <vt:lpstr>Motiv sady Office</vt:lpstr>
      <vt:lpstr>Prezentace aplikace PowerPoint</vt:lpstr>
      <vt:lpstr>posizione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Torino</vt:lpstr>
      <vt:lpstr>Prezentace aplikace PowerPoint</vt:lpstr>
      <vt:lpstr>Prezentace aplikace PowerPoint</vt:lpstr>
      <vt:lpstr>Prezentace aplikace PowerPoint</vt:lpstr>
      <vt:lpstr>Personaggi famosi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uzivatel</cp:lastModifiedBy>
  <cp:revision>49</cp:revision>
  <dcterms:created xsi:type="dcterms:W3CDTF">2014-10-19T11:13:34Z</dcterms:created>
  <dcterms:modified xsi:type="dcterms:W3CDTF">2019-04-24T08:57:36Z</dcterms:modified>
</cp:coreProperties>
</file>