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2" r:id="rId3"/>
    <p:sldId id="257" r:id="rId4"/>
    <p:sldId id="286" r:id="rId5"/>
    <p:sldId id="301" r:id="rId6"/>
    <p:sldId id="302" r:id="rId7"/>
    <p:sldId id="281" r:id="rId8"/>
    <p:sldId id="283" r:id="rId9"/>
    <p:sldId id="284" r:id="rId10"/>
    <p:sldId id="285" r:id="rId11"/>
    <p:sldId id="303" r:id="rId12"/>
    <p:sldId id="290" r:id="rId13"/>
    <p:sldId id="288" r:id="rId14"/>
    <p:sldId id="280" r:id="rId15"/>
    <p:sldId id="300" r:id="rId16"/>
    <p:sldId id="304" r:id="rId17"/>
    <p:sldId id="30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9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27ADD-BF24-49C3-B6DE-C9DE0698B3C8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23F6-F32C-46D4-86E6-DD5B3D9FF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5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0A3EB1-6645-4F49-BC06-D6F8821AEE3A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Kommentierende</a:t>
            </a:r>
            <a:r>
              <a:rPr lang="cs-CZ" dirty="0" smtClean="0"/>
              <a:t> </a:t>
            </a:r>
            <a:r>
              <a:rPr lang="cs-CZ" dirty="0" err="1" smtClean="0"/>
              <a:t>Darstellungsformen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Glosse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eine Form des </a:t>
            </a:r>
            <a:r>
              <a:rPr lang="de-DE" dirty="0" smtClean="0"/>
              <a:t>Kommentars</a:t>
            </a:r>
            <a:endParaRPr lang="cs-CZ" dirty="0" smtClean="0"/>
          </a:p>
          <a:p>
            <a:r>
              <a:rPr lang="cs-CZ" dirty="0" err="1"/>
              <a:t>g</a:t>
            </a:r>
            <a:r>
              <a:rPr lang="cs-CZ" dirty="0" err="1" smtClean="0"/>
              <a:t>efühlsbetont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subjektiv</a:t>
            </a:r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originellen</a:t>
            </a:r>
            <a:r>
              <a:rPr lang="cs-CZ" dirty="0" smtClean="0"/>
              <a:t> </a:t>
            </a:r>
            <a:r>
              <a:rPr lang="cs-CZ" dirty="0" err="1" smtClean="0"/>
              <a:t>Formulierungen</a:t>
            </a:r>
            <a:endParaRPr lang="cs-CZ" dirty="0" smtClean="0"/>
          </a:p>
          <a:p>
            <a:r>
              <a:rPr lang="cs-CZ" dirty="0" smtClean="0"/>
              <a:t>Ironie</a:t>
            </a:r>
            <a:r>
              <a:rPr lang="cs-CZ" dirty="0"/>
              <a:t>, </a:t>
            </a:r>
            <a:r>
              <a:rPr lang="cs-CZ" dirty="0" err="1"/>
              <a:t>Witz</a:t>
            </a:r>
            <a:r>
              <a:rPr lang="cs-CZ" dirty="0"/>
              <a:t>, </a:t>
            </a:r>
            <a:r>
              <a:rPr lang="cs-CZ" dirty="0" smtClean="0"/>
              <a:t>Pointe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143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" y="177984"/>
            <a:ext cx="8882195" cy="620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0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Veronika\Desktop\Wurzburg3\Kommentierende\skenovat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32048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Kolumne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</a:t>
            </a:r>
            <a:r>
              <a:rPr lang="cs-CZ" dirty="0" smtClean="0"/>
              <a:t>in </a:t>
            </a:r>
            <a:r>
              <a:rPr lang="cs-CZ" dirty="0" err="1" smtClean="0"/>
              <a:t>spezieller</a:t>
            </a:r>
            <a:r>
              <a:rPr lang="cs-CZ" dirty="0" smtClean="0"/>
              <a:t> </a:t>
            </a:r>
            <a:r>
              <a:rPr lang="cs-CZ" dirty="0" err="1" smtClean="0"/>
              <a:t>Meinungsbeitrag</a:t>
            </a:r>
            <a:endParaRPr lang="cs-CZ" dirty="0" smtClean="0"/>
          </a:p>
          <a:p>
            <a:r>
              <a:rPr lang="de-DE" dirty="0" err="1"/>
              <a:t>e</a:t>
            </a:r>
            <a:r>
              <a:rPr lang="cs-CZ" dirty="0" err="1" smtClean="0"/>
              <a:t>rscheint</a:t>
            </a:r>
            <a:r>
              <a:rPr lang="cs-CZ" dirty="0" smtClean="0"/>
              <a:t> </a:t>
            </a:r>
            <a:r>
              <a:rPr lang="cs-CZ" dirty="0" err="1" smtClean="0"/>
              <a:t>regelmä</a:t>
            </a:r>
            <a:r>
              <a:rPr lang="de-DE" dirty="0" err="1" smtClean="0"/>
              <a:t>ßig</a:t>
            </a:r>
            <a:r>
              <a:rPr lang="de-DE" dirty="0" smtClean="0"/>
              <a:t> an der gleichen Stelle</a:t>
            </a:r>
          </a:p>
          <a:p>
            <a:r>
              <a:rPr lang="de-DE" dirty="0"/>
              <a:t>i</a:t>
            </a:r>
            <a:r>
              <a:rPr lang="de-DE" dirty="0" smtClean="0"/>
              <a:t>m Vordergrund: unterhaltende Meinungsäußerung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29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0725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 / Glosse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„Nimmt der Autor auf seriöse, ernsthafte Weise zu einer Frage Stellung, liegt ein Kommentar vor; </a:t>
            </a:r>
            <a:endParaRPr lang="de-DE" dirty="0" smtClean="0"/>
          </a:p>
          <a:p>
            <a:r>
              <a:rPr lang="de-DE" dirty="0" smtClean="0"/>
              <a:t>arbeitet </a:t>
            </a:r>
            <a:r>
              <a:rPr lang="de-DE" dirty="0"/>
              <a:t>der Autor mit witzigen, ironischen, sarkastischen Mitteln, hat man es mit der Glosse zu tun.“ </a:t>
            </a:r>
            <a:endParaRPr lang="de-DE" dirty="0" smtClean="0"/>
          </a:p>
          <a:p>
            <a:endParaRPr lang="de-DE" dirty="0"/>
          </a:p>
          <a:p>
            <a:pPr marL="0" indent="0" algn="r">
              <a:buNone/>
            </a:pPr>
            <a:r>
              <a:rPr lang="de-DE" sz="1800" dirty="0" smtClean="0"/>
              <a:t>(</a:t>
            </a:r>
            <a:r>
              <a:rPr lang="de-DE" sz="1800" dirty="0" err="1"/>
              <a:t>Nowag</a:t>
            </a:r>
            <a:r>
              <a:rPr lang="de-DE" sz="1800" dirty="0"/>
              <a:t>/</a:t>
            </a:r>
            <a:r>
              <a:rPr lang="de-DE" sz="1800" dirty="0" err="1"/>
              <a:t>Schalkowski</a:t>
            </a:r>
            <a:r>
              <a:rPr lang="de-DE" sz="1800" dirty="0"/>
              <a:t> 1998:213)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356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" y="294944"/>
            <a:ext cx="8694841" cy="62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8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4" y="2852936"/>
            <a:ext cx="880628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1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Kommentierende</a:t>
            </a:r>
            <a:r>
              <a:rPr lang="cs-CZ" dirty="0" smtClean="0"/>
              <a:t> </a:t>
            </a:r>
            <a:r>
              <a:rPr lang="cs-CZ" dirty="0" err="1" smtClean="0"/>
              <a:t>Darstellungsformen</a:t>
            </a:r>
            <a:endParaRPr lang="cs-CZ" dirty="0" smtClean="0"/>
          </a:p>
          <a:p>
            <a:r>
              <a:rPr lang="cs-CZ" dirty="0" err="1" smtClean="0"/>
              <a:t>Wertende</a:t>
            </a:r>
            <a:r>
              <a:rPr lang="cs-CZ" dirty="0" smtClean="0"/>
              <a:t> </a:t>
            </a:r>
            <a:r>
              <a:rPr lang="cs-CZ" dirty="0" err="1" smtClean="0"/>
              <a:t>Darstellungsformen</a:t>
            </a:r>
            <a:endParaRPr lang="cs-CZ" dirty="0" smtClean="0"/>
          </a:p>
          <a:p>
            <a:r>
              <a:rPr lang="cs-CZ" dirty="0" err="1" smtClean="0"/>
              <a:t>Meinungsbetonde</a:t>
            </a:r>
            <a:r>
              <a:rPr lang="cs-CZ" dirty="0" smtClean="0"/>
              <a:t> </a:t>
            </a:r>
            <a:r>
              <a:rPr lang="cs-CZ" dirty="0" err="1" smtClean="0"/>
              <a:t>Darstellungsformen</a:t>
            </a:r>
            <a:endParaRPr lang="cs-CZ" dirty="0" smtClean="0"/>
          </a:p>
          <a:p>
            <a:endParaRPr lang="cs-CZ" dirty="0"/>
          </a:p>
          <a:p>
            <a:pPr lvl="2">
              <a:buFont typeface="Wingdings" pitchFamily="2" charset="2"/>
              <a:buChar char="ü"/>
            </a:pPr>
            <a:r>
              <a:rPr lang="cs-CZ" dirty="0" err="1" smtClean="0"/>
              <a:t>Kommentar</a:t>
            </a:r>
            <a:endParaRPr lang="cs-CZ" dirty="0"/>
          </a:p>
          <a:p>
            <a:pPr lvl="2">
              <a:buFont typeface="Wingdings" pitchFamily="2" charset="2"/>
              <a:buChar char="ü"/>
            </a:pPr>
            <a:r>
              <a:rPr lang="cs-CZ" dirty="0" err="1" smtClean="0"/>
              <a:t>Glosse</a:t>
            </a:r>
            <a:r>
              <a:rPr lang="cs-CZ" dirty="0"/>
              <a:t>: </a:t>
            </a:r>
            <a:r>
              <a:rPr lang="cs-CZ" dirty="0" err="1" smtClean="0"/>
              <a:t>Leitartikel</a:t>
            </a:r>
            <a:r>
              <a:rPr lang="cs-CZ" dirty="0" smtClean="0"/>
              <a:t>, </a:t>
            </a:r>
            <a:r>
              <a:rPr lang="cs-CZ" dirty="0" err="1" smtClean="0"/>
              <a:t>Kolumne</a:t>
            </a:r>
            <a:endParaRPr lang="cs-CZ" dirty="0" smtClean="0"/>
          </a:p>
          <a:p>
            <a:pPr lvl="2">
              <a:buFont typeface="Wingdings" pitchFamily="2" charset="2"/>
              <a:buChar char="ü"/>
            </a:pPr>
            <a:r>
              <a:rPr lang="cs-CZ" dirty="0" smtClean="0"/>
              <a:t>Kritik / </a:t>
            </a:r>
            <a:r>
              <a:rPr lang="cs-CZ" dirty="0" err="1" smtClean="0"/>
              <a:t>Rezension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7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Kommentar</a:t>
            </a:r>
            <a:endParaRPr lang="cs-CZ" dirty="0"/>
          </a:p>
        </p:txBody>
      </p:sp>
      <p:pic>
        <p:nvPicPr>
          <p:cNvPr id="1026" name="Picture 2" descr="C:\Users\Veronika\Desktop\Wurzburg3\Kommentierende\skenovat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8" y="620688"/>
            <a:ext cx="506216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Kommentar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„Der Kommentar reagiert auf die Defizite der Nachricht, indem er deren Inhalte bewertet oder erklärt. Zusammenfassend kann man sagen: Er reflektiert die Inhalte der Nachricht.“ </a:t>
            </a:r>
            <a:endParaRPr lang="cs-CZ" dirty="0" smtClean="0"/>
          </a:p>
          <a:p>
            <a:endParaRPr lang="cs-CZ" dirty="0"/>
          </a:p>
          <a:p>
            <a:pPr marL="0" indent="0" algn="r">
              <a:buNone/>
            </a:pPr>
            <a:r>
              <a:rPr lang="de-DE" sz="1800" dirty="0" smtClean="0"/>
              <a:t>(</a:t>
            </a:r>
            <a:r>
              <a:rPr lang="de-DE" sz="1800" dirty="0" err="1"/>
              <a:t>Nowag</a:t>
            </a:r>
            <a:r>
              <a:rPr lang="de-DE" sz="1800" dirty="0"/>
              <a:t>/</a:t>
            </a:r>
            <a:r>
              <a:rPr lang="de-DE" sz="1800" dirty="0" err="1"/>
              <a:t>Schalkowski</a:t>
            </a:r>
            <a:r>
              <a:rPr lang="de-DE" sz="1800" dirty="0"/>
              <a:t> 1998:48)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197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" y="260648"/>
            <a:ext cx="87497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8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" y="294944"/>
            <a:ext cx="8694841" cy="62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6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Kommentare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</a:t>
            </a:r>
            <a:r>
              <a:rPr lang="cs-CZ" dirty="0" err="1" smtClean="0"/>
              <a:t>ewerten</a:t>
            </a:r>
            <a:r>
              <a:rPr lang="cs-CZ" dirty="0" smtClean="0"/>
              <a:t>, </a:t>
            </a:r>
            <a:r>
              <a:rPr lang="cs-CZ" dirty="0" err="1" smtClean="0"/>
              <a:t>interpretierien</a:t>
            </a:r>
            <a:endParaRPr lang="cs-CZ" dirty="0" smtClean="0"/>
          </a:p>
          <a:p>
            <a:r>
              <a:rPr lang="cs-CZ" dirty="0" err="1"/>
              <a:t>p</a:t>
            </a:r>
            <a:r>
              <a:rPr lang="cs-CZ" dirty="0" err="1" smtClean="0"/>
              <a:t>rovozieren</a:t>
            </a:r>
            <a:r>
              <a:rPr lang="cs-CZ" dirty="0" smtClean="0"/>
              <a:t> </a:t>
            </a:r>
            <a:r>
              <a:rPr lang="cs-CZ" dirty="0" err="1" smtClean="0"/>
              <a:t>zum</a:t>
            </a:r>
            <a:r>
              <a:rPr lang="cs-CZ" dirty="0" smtClean="0"/>
              <a:t> </a:t>
            </a:r>
            <a:r>
              <a:rPr lang="cs-CZ" dirty="0" err="1" smtClean="0"/>
              <a:t>Nachdenken</a:t>
            </a:r>
            <a:endParaRPr lang="cs-CZ" dirty="0" smtClean="0"/>
          </a:p>
          <a:p>
            <a:r>
              <a:rPr lang="cs-CZ" dirty="0" err="1"/>
              <a:t>h</a:t>
            </a:r>
            <a:r>
              <a:rPr lang="cs-CZ" dirty="0" err="1" smtClean="0"/>
              <a:t>elfen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eigener</a:t>
            </a:r>
            <a:r>
              <a:rPr lang="cs-CZ" dirty="0" smtClean="0"/>
              <a:t> </a:t>
            </a:r>
            <a:r>
              <a:rPr lang="cs-CZ" dirty="0" err="1" smtClean="0"/>
              <a:t>Meinungsbildung</a:t>
            </a:r>
            <a:endParaRPr lang="cs-CZ" dirty="0" smtClean="0"/>
          </a:p>
          <a:p>
            <a:r>
              <a:rPr lang="cs-CZ" dirty="0" err="1" smtClean="0"/>
              <a:t>nehmen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einem</a:t>
            </a:r>
            <a:r>
              <a:rPr lang="cs-CZ" dirty="0" smtClean="0"/>
              <a:t> </a:t>
            </a:r>
            <a:r>
              <a:rPr lang="cs-CZ" dirty="0" err="1" smtClean="0"/>
              <a:t>aktuellen</a:t>
            </a:r>
            <a:r>
              <a:rPr lang="cs-CZ" dirty="0" smtClean="0"/>
              <a:t> </a:t>
            </a:r>
            <a:r>
              <a:rPr lang="cs-CZ" dirty="0" err="1" smtClean="0"/>
              <a:t>Thema</a:t>
            </a:r>
            <a:r>
              <a:rPr lang="cs-CZ" dirty="0" smtClean="0"/>
              <a:t> </a:t>
            </a:r>
            <a:r>
              <a:rPr lang="cs-CZ" dirty="0" err="1" smtClean="0"/>
              <a:t>Stellung</a:t>
            </a:r>
            <a:endParaRPr lang="cs-CZ" dirty="0" smtClean="0"/>
          </a:p>
          <a:p>
            <a:r>
              <a:rPr lang="cs-CZ" dirty="0" err="1"/>
              <a:t>b</a:t>
            </a:r>
            <a:r>
              <a:rPr lang="cs-CZ" dirty="0" err="1" smtClean="0"/>
              <a:t>ewerten</a:t>
            </a:r>
            <a:r>
              <a:rPr lang="cs-CZ" dirty="0" smtClean="0"/>
              <a:t> </a:t>
            </a:r>
            <a:r>
              <a:rPr lang="cs-CZ" dirty="0" err="1" smtClean="0"/>
              <a:t>Nachrichteninhalte</a:t>
            </a:r>
            <a:endParaRPr lang="cs-CZ" dirty="0" smtClean="0"/>
          </a:p>
          <a:p>
            <a:r>
              <a:rPr lang="cs-CZ" dirty="0" err="1"/>
              <a:t>i</a:t>
            </a:r>
            <a:r>
              <a:rPr lang="cs-CZ" dirty="0" err="1" smtClean="0"/>
              <a:t>nterpretieren</a:t>
            </a:r>
            <a:r>
              <a:rPr lang="cs-CZ" dirty="0" smtClean="0"/>
              <a:t> </a:t>
            </a:r>
            <a:r>
              <a:rPr lang="cs-CZ" dirty="0" err="1" smtClean="0"/>
              <a:t>Lösungsansätze</a:t>
            </a:r>
            <a:endParaRPr lang="cs-CZ" dirty="0" smtClean="0"/>
          </a:p>
          <a:p>
            <a:pPr marL="0" indent="0" algn="r">
              <a:buNone/>
            </a:pPr>
            <a:r>
              <a:rPr lang="cs-CZ" sz="1800" dirty="0" smtClean="0"/>
              <a:t>				(Mast 2004:303)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044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Arten</a:t>
            </a:r>
            <a:r>
              <a:rPr lang="cs-CZ" dirty="0" smtClean="0"/>
              <a:t> von </a:t>
            </a:r>
            <a:r>
              <a:rPr lang="cs-CZ" dirty="0" err="1" smtClean="0"/>
              <a:t>Kommentaren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/>
          <a:lstStyle/>
          <a:p>
            <a:r>
              <a:rPr lang="cs-CZ" b="1" dirty="0" err="1" smtClean="0"/>
              <a:t>Argumentationskommentare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argumentieren</a:t>
            </a:r>
            <a:r>
              <a:rPr lang="cs-CZ" dirty="0" smtClean="0"/>
              <a:t>, </a:t>
            </a:r>
            <a:r>
              <a:rPr lang="cs-CZ" dirty="0" err="1" smtClean="0"/>
              <a:t>begründen</a:t>
            </a:r>
            <a:endParaRPr lang="cs-CZ" dirty="0" smtClean="0"/>
          </a:p>
          <a:p>
            <a:r>
              <a:rPr lang="cs-CZ" b="1" dirty="0" err="1" smtClean="0"/>
              <a:t>Geradeaus-Kommentare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/>
              <a:t>b</a:t>
            </a:r>
            <a:r>
              <a:rPr lang="cs-CZ" dirty="0" err="1" smtClean="0"/>
              <a:t>ewerten</a:t>
            </a:r>
            <a:r>
              <a:rPr lang="cs-CZ" dirty="0" smtClean="0"/>
              <a:t> </a:t>
            </a:r>
            <a:r>
              <a:rPr lang="cs-CZ" dirty="0" err="1" smtClean="0"/>
              <a:t>eindeutig</a:t>
            </a:r>
            <a:r>
              <a:rPr lang="cs-CZ" dirty="0" smtClean="0"/>
              <a:t> positiv oder 		negativ</a:t>
            </a:r>
          </a:p>
          <a:p>
            <a:r>
              <a:rPr lang="cs-CZ" b="1" dirty="0" err="1" smtClean="0"/>
              <a:t>Einerseits-andererseits-Kommentare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/>
              <a:t>b</a:t>
            </a:r>
            <a:r>
              <a:rPr lang="cs-CZ" dirty="0" err="1" smtClean="0"/>
              <a:t>ieten</a:t>
            </a:r>
            <a:r>
              <a:rPr lang="cs-CZ" dirty="0" smtClean="0"/>
              <a:t> </a:t>
            </a:r>
            <a:r>
              <a:rPr lang="cs-CZ" dirty="0" err="1" smtClean="0"/>
              <a:t>verschiedene</a:t>
            </a:r>
            <a:r>
              <a:rPr lang="cs-CZ" dirty="0" smtClean="0"/>
              <a:t> </a:t>
            </a:r>
            <a:r>
              <a:rPr lang="cs-CZ" dirty="0" err="1" smtClean="0"/>
              <a:t>Sichtweisen</a:t>
            </a:r>
            <a:r>
              <a:rPr lang="cs-CZ" dirty="0" smtClean="0"/>
              <a:t> 	</a:t>
            </a:r>
            <a:r>
              <a:rPr lang="cs-CZ" dirty="0" err="1" smtClean="0"/>
              <a:t>eines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endParaRPr lang="cs-CZ" dirty="0" smtClean="0"/>
          </a:p>
          <a:p>
            <a:pPr marL="0" indent="0" algn="r">
              <a:buNone/>
            </a:pPr>
            <a:r>
              <a:rPr lang="cs-CZ" sz="1800" dirty="0" smtClean="0"/>
              <a:t>			(</a:t>
            </a:r>
            <a:r>
              <a:rPr lang="cs-CZ" sz="1800" dirty="0" err="1" smtClean="0"/>
              <a:t>LaRoche</a:t>
            </a:r>
            <a:r>
              <a:rPr lang="cs-CZ" sz="1800" dirty="0" smtClean="0"/>
              <a:t> in Mast 2004:304)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0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Leitartikel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</a:t>
            </a:r>
            <a:r>
              <a:rPr lang="cs-CZ" dirty="0" err="1" smtClean="0"/>
              <a:t>ine</a:t>
            </a:r>
            <a:r>
              <a:rPr lang="cs-CZ" dirty="0" smtClean="0"/>
              <a:t> </a:t>
            </a:r>
            <a:r>
              <a:rPr lang="cs-CZ" dirty="0" err="1" smtClean="0"/>
              <a:t>besondere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des </a:t>
            </a:r>
            <a:r>
              <a:rPr lang="cs-CZ" dirty="0" err="1" smtClean="0"/>
              <a:t>Kommentars</a:t>
            </a:r>
            <a:endParaRPr lang="cs-CZ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uf</a:t>
            </a:r>
            <a:r>
              <a:rPr lang="cs-CZ" dirty="0" smtClean="0"/>
              <a:t> der </a:t>
            </a:r>
            <a:r>
              <a:rPr lang="cs-CZ" dirty="0" err="1" smtClean="0"/>
              <a:t>ersten</a:t>
            </a:r>
            <a:r>
              <a:rPr lang="cs-CZ" dirty="0" smtClean="0"/>
              <a:t> </a:t>
            </a:r>
            <a:r>
              <a:rPr lang="cs-CZ" dirty="0" err="1" smtClean="0"/>
              <a:t>Seite</a:t>
            </a:r>
            <a:r>
              <a:rPr lang="cs-CZ" dirty="0" smtClean="0"/>
              <a:t> der </a:t>
            </a:r>
            <a:r>
              <a:rPr lang="cs-CZ" dirty="0" err="1" smtClean="0"/>
              <a:t>Zeitung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Flagge</a:t>
            </a:r>
            <a:r>
              <a:rPr lang="cs-CZ" dirty="0" smtClean="0"/>
              <a:t> der </a:t>
            </a:r>
            <a:r>
              <a:rPr lang="cs-CZ" dirty="0" err="1" smtClean="0"/>
              <a:t>Zeitung</a:t>
            </a:r>
            <a:r>
              <a:rPr lang="cs-CZ" dirty="0" smtClean="0"/>
              <a:t>“, </a:t>
            </a:r>
            <a:r>
              <a:rPr lang="cs-CZ" dirty="0" err="1" smtClean="0"/>
              <a:t>Kundgebung</a:t>
            </a:r>
            <a:r>
              <a:rPr lang="cs-CZ" dirty="0" smtClean="0"/>
              <a:t> der </a:t>
            </a:r>
            <a:r>
              <a:rPr lang="cs-CZ" dirty="0" err="1" smtClean="0"/>
              <a:t>Redaktion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eutliche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ertretung</a:t>
            </a:r>
            <a:r>
              <a:rPr lang="cs-CZ" dirty="0" smtClean="0"/>
              <a:t> </a:t>
            </a:r>
            <a:r>
              <a:rPr lang="cs-CZ" dirty="0" err="1" smtClean="0"/>
              <a:t>einer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sz="1800" dirty="0" smtClean="0"/>
              <a:t>(Mast 2004:305f)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739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329</TotalTime>
  <Words>187</Words>
  <Application>Microsoft Office PowerPoint</Application>
  <PresentationFormat>Předvádění na obrazovce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Špendlík</vt:lpstr>
      <vt:lpstr>Kommentierende Darstellungsformen</vt:lpstr>
      <vt:lpstr>Prezentace aplikace PowerPoint</vt:lpstr>
      <vt:lpstr>Kommentar</vt:lpstr>
      <vt:lpstr>Kommentar</vt:lpstr>
      <vt:lpstr>Prezentace aplikace PowerPoint</vt:lpstr>
      <vt:lpstr>Prezentace aplikace PowerPoint</vt:lpstr>
      <vt:lpstr>Kommentare</vt:lpstr>
      <vt:lpstr>Arten von Kommentaren</vt:lpstr>
      <vt:lpstr>Leitartikel</vt:lpstr>
      <vt:lpstr>Glosse</vt:lpstr>
      <vt:lpstr>Prezentace aplikace PowerPoint</vt:lpstr>
      <vt:lpstr>Prezentace aplikace PowerPoint</vt:lpstr>
      <vt:lpstr>Kolumne</vt:lpstr>
      <vt:lpstr>Prezentace aplikace PowerPoint</vt:lpstr>
      <vt:lpstr>Kommentar / Glosse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Kommentierende Darstellungsformen</dc:title>
  <dc:creator>Gabriela Rykalová</dc:creator>
  <cp:lastModifiedBy>Gabriela Rykalová</cp:lastModifiedBy>
  <cp:revision>27</cp:revision>
  <dcterms:created xsi:type="dcterms:W3CDTF">2012-06-04T19:22:09Z</dcterms:created>
  <dcterms:modified xsi:type="dcterms:W3CDTF">2016-06-17T11:26:02Z</dcterms:modified>
</cp:coreProperties>
</file>