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287" r:id="rId3"/>
    <p:sldId id="297" r:id="rId4"/>
    <p:sldId id="289" r:id="rId5"/>
    <p:sldId id="294" r:id="rId6"/>
    <p:sldId id="290" r:id="rId7"/>
    <p:sldId id="295" r:id="rId8"/>
    <p:sldId id="291" r:id="rId9"/>
    <p:sldId id="293" r:id="rId10"/>
    <p:sldId id="292" r:id="rId11"/>
    <p:sldId id="29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9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27ADD-BF24-49C3-B6DE-C9DE0698B3C8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F23F6-F32C-46D4-86E6-DD5B3D9FF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0A3EB1-6645-4F49-BC06-D6F8821AEE3A}" type="datetimeFigureOut">
              <a:rPr lang="cs-CZ" smtClean="0"/>
              <a:t>18.6.2016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BA4CF10-ADF9-4D7A-AD13-E80F90B17DB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Rezension</a:t>
            </a:r>
            <a:endParaRPr lang="cs-CZ" dirty="0"/>
          </a:p>
        </p:txBody>
      </p:sp>
      <p:pic>
        <p:nvPicPr>
          <p:cNvPr id="3074" name="Picture 2" descr="C:\Users\Veronika\Desktop\Wurzburg3\Kommentierende\skenovat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24036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/>
              <a:t>Elemente </a:t>
            </a:r>
            <a:r>
              <a:rPr lang="cs-CZ" b="1" dirty="0" err="1"/>
              <a:t>einer</a:t>
            </a:r>
            <a:r>
              <a:rPr lang="cs-CZ" b="1" dirty="0"/>
              <a:t> </a:t>
            </a:r>
            <a:r>
              <a:rPr lang="cs-CZ" b="1" dirty="0" err="1"/>
              <a:t>Rezension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Fazit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Pointe</a:t>
            </a:r>
          </a:p>
          <a:p>
            <a:pPr>
              <a:buFontTx/>
              <a:buChar char="-"/>
            </a:pPr>
            <a:r>
              <a:rPr lang="cs-CZ" dirty="0" err="1" smtClean="0"/>
              <a:t>Empfehlung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 smtClean="0"/>
              <a:t>Ergänzende</a:t>
            </a:r>
            <a:r>
              <a:rPr lang="cs-CZ" b="1" dirty="0" smtClean="0"/>
              <a:t> </a:t>
            </a:r>
            <a:r>
              <a:rPr lang="cs-CZ" b="1" dirty="0" err="1" smtClean="0"/>
              <a:t>Informationen</a:t>
            </a:r>
            <a:endParaRPr lang="cs-CZ" b="1" dirty="0"/>
          </a:p>
          <a:p>
            <a:pPr>
              <a:buFontTx/>
              <a:buChar char="-"/>
            </a:pPr>
            <a:r>
              <a:rPr lang="cs-CZ" dirty="0" err="1" smtClean="0"/>
              <a:t>Preis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Öffnungszeiten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Adresse</a:t>
            </a:r>
            <a:r>
              <a:rPr lang="cs-CZ" dirty="0" smtClean="0"/>
              <a:t> 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1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/>
              <a:t>Am Ende gibt es keine letzten Wahrheiten, kein Gut und kein Böse, nur totalen, leidenschaftslosen Pragmatismus. Und das ist die wahrhaft erschreckende Botschaft dieses Romans, der es schafft, gleichermaßen </a:t>
            </a:r>
            <a:r>
              <a:rPr lang="de-DE" i="1" dirty="0" err="1"/>
              <a:t>old</a:t>
            </a:r>
            <a:r>
              <a:rPr lang="de-DE" i="1" dirty="0"/>
              <a:t> </a:t>
            </a:r>
            <a:r>
              <a:rPr lang="de-DE" i="1" dirty="0" err="1"/>
              <a:t>school</a:t>
            </a:r>
            <a:r>
              <a:rPr lang="de-DE" i="1" dirty="0"/>
              <a:t> und absolut auf der Höhe der Zeit zu sein.</a:t>
            </a:r>
          </a:p>
          <a:p>
            <a:pPr marL="0" indent="0" algn="r">
              <a:buNone/>
            </a:pPr>
            <a:endParaRPr lang="cs-CZ" sz="1400" dirty="0" smtClean="0"/>
          </a:p>
          <a:p>
            <a:pPr marL="0" indent="0" algn="r">
              <a:buNone/>
            </a:pPr>
            <a:endParaRPr lang="cs-CZ" sz="1400" dirty="0"/>
          </a:p>
          <a:p>
            <a:pPr marL="0" indent="0" algn="r">
              <a:buNone/>
            </a:pPr>
            <a:r>
              <a:rPr lang="cs-CZ" sz="1400" dirty="0" err="1" smtClean="0"/>
              <a:t>Spiegel</a:t>
            </a:r>
            <a:r>
              <a:rPr lang="cs-CZ" sz="1400" dirty="0" smtClean="0"/>
              <a:t> </a:t>
            </a:r>
            <a:r>
              <a:rPr lang="cs-CZ" sz="1400" dirty="0" err="1"/>
              <a:t>On-Line</a:t>
            </a:r>
            <a:r>
              <a:rPr lang="cs-CZ" sz="1400" dirty="0"/>
              <a:t>, </a:t>
            </a:r>
            <a:r>
              <a:rPr lang="nn-NO" sz="1400" dirty="0" smtClean="0"/>
              <a:t>14</a:t>
            </a:r>
            <a:r>
              <a:rPr lang="nn-NO" sz="1400" dirty="0"/>
              <a:t>. Juni 2016, 17:37 Uhr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5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Rezension</a:t>
            </a:r>
            <a:r>
              <a:rPr lang="cs-CZ" dirty="0" smtClean="0"/>
              <a:t> </a:t>
            </a:r>
            <a:r>
              <a:rPr lang="cs-CZ" smtClean="0"/>
              <a:t>/ Kritik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</a:t>
            </a:r>
            <a:r>
              <a:rPr lang="de-DE" dirty="0"/>
              <a:t>in Druckerzeugnissen schriftlich niedergelegte, zuweilen aber auch mündlich in Funk, Film oder Fernsehen veröffentlichte Form einer Kritik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ihre</a:t>
            </a:r>
            <a:r>
              <a:rPr lang="cs-CZ" dirty="0" smtClean="0"/>
              <a:t> </a:t>
            </a:r>
            <a:r>
              <a:rPr lang="de-DE" dirty="0" smtClean="0"/>
              <a:t>Bewertung </a:t>
            </a:r>
            <a:r>
              <a:rPr lang="de-DE" dirty="0"/>
              <a:t>kann von uneingeschränktem Lob bis zum Totalverriss reichen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6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928992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/>
              <a:t>Elemente </a:t>
            </a:r>
            <a:r>
              <a:rPr lang="cs-CZ" b="1" dirty="0" err="1"/>
              <a:t>einer</a:t>
            </a:r>
            <a:r>
              <a:rPr lang="cs-CZ" b="1" dirty="0"/>
              <a:t> </a:t>
            </a:r>
            <a:r>
              <a:rPr lang="cs-CZ" b="1" dirty="0" err="1"/>
              <a:t>Rezension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492896"/>
            <a:ext cx="6196405" cy="3600399"/>
          </a:xfrm>
        </p:spPr>
        <p:txBody>
          <a:bodyPr>
            <a:normAutofit/>
          </a:bodyPr>
          <a:lstStyle/>
          <a:p>
            <a:r>
              <a:rPr lang="cs-CZ" b="1" dirty="0" err="1"/>
              <a:t>Inhaltlicher</a:t>
            </a:r>
            <a:r>
              <a:rPr lang="cs-CZ" b="1" dirty="0"/>
              <a:t> </a:t>
            </a:r>
            <a:r>
              <a:rPr lang="cs-CZ" b="1" dirty="0" err="1" smtClean="0"/>
              <a:t>Überblick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de-DE" dirty="0" smtClean="0"/>
              <a:t>Im </a:t>
            </a:r>
            <a:r>
              <a:rPr lang="de-DE" dirty="0"/>
              <a:t>ersten Teil der Kritik informiert der Autor den Leser über Erscheinungen und Ereignisse im Bereich der Kultur und macht ihn mit den Fakten bekannt.</a:t>
            </a:r>
            <a:endParaRPr lang="cs-CZ" dirty="0"/>
          </a:p>
          <a:p>
            <a:pPr marL="1657350" lvl="4" indent="-285750">
              <a:buFont typeface="Wingdings" pitchFamily="2" charset="2"/>
              <a:buChar char="ü"/>
            </a:pPr>
            <a:r>
              <a:rPr lang="de-DE" sz="1900" dirty="0"/>
              <a:t>Theaterstück, </a:t>
            </a:r>
            <a:r>
              <a:rPr lang="cs-CZ" sz="1900" dirty="0"/>
              <a:t>Kinofilm</a:t>
            </a:r>
          </a:p>
          <a:p>
            <a:pPr marL="1657350" lvl="4" indent="-285750">
              <a:buFont typeface="Wingdings" pitchFamily="2" charset="2"/>
              <a:buChar char="ü"/>
            </a:pPr>
            <a:r>
              <a:rPr lang="de-DE" sz="1900" dirty="0"/>
              <a:t>neu erschienenes Buch, </a:t>
            </a:r>
            <a:endParaRPr lang="cs-CZ" sz="1900" dirty="0"/>
          </a:p>
          <a:p>
            <a:pPr marL="1657350" lvl="4" indent="-285750">
              <a:buFont typeface="Wingdings" pitchFamily="2" charset="2"/>
              <a:buChar char="ü"/>
            </a:pPr>
            <a:r>
              <a:rPr lang="de-DE" sz="1900" dirty="0"/>
              <a:t>Musik-CD usw</a:t>
            </a:r>
            <a:r>
              <a:rPr lang="de-DE" sz="1900" dirty="0" smtClean="0"/>
              <a:t>.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147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Paul McCartney in Berlin</a:t>
            </a:r>
          </a:p>
          <a:p>
            <a:pPr marL="0" indent="0">
              <a:buNone/>
            </a:pPr>
            <a:r>
              <a:rPr lang="de-DE" b="1" i="1" dirty="0"/>
              <a:t>Als Weltfrieden kurz eine Möglichkeit war</a:t>
            </a:r>
          </a:p>
          <a:p>
            <a:pPr marL="0" indent="0">
              <a:buNone/>
            </a:pPr>
            <a:r>
              <a:rPr lang="de-DE" dirty="0">
                <a:solidFill>
                  <a:schemeClr val="tx2"/>
                </a:solidFill>
              </a:rPr>
              <a:t>Von Stefan </a:t>
            </a:r>
            <a:r>
              <a:rPr lang="de-DE" dirty="0" err="1">
                <a:solidFill>
                  <a:schemeClr val="tx2"/>
                </a:solidFill>
              </a:rPr>
              <a:t>Kuzmany</a:t>
            </a:r>
            <a:r>
              <a:rPr lang="de-DE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de-DE" i="1" dirty="0" smtClean="0"/>
              <a:t>Mit </a:t>
            </a:r>
            <a:r>
              <a:rPr lang="de-DE" i="1" dirty="0"/>
              <a:t>ihm müssen wir vor nichts Angst haben: Wenn Paul McCartney spielt, sammeln sich Generationen zu einem fröhlichen Familienfest. Am Dienstag spielte der Ex-Beatle vor 22.000 Menschen in Berlin</a:t>
            </a:r>
            <a:r>
              <a:rPr lang="de-DE" i="1" dirty="0" smtClean="0"/>
              <a:t>.</a:t>
            </a:r>
            <a:endParaRPr lang="cs-CZ" i="1" dirty="0" smtClean="0"/>
          </a:p>
          <a:p>
            <a:pPr marL="0" indent="0" algn="r">
              <a:buNone/>
            </a:pPr>
            <a:endParaRPr lang="cs-CZ" sz="1400" dirty="0" smtClean="0"/>
          </a:p>
          <a:p>
            <a:pPr marL="0" indent="0" algn="r">
              <a:buNone/>
            </a:pPr>
            <a:endParaRPr lang="cs-CZ" sz="1400" dirty="0"/>
          </a:p>
          <a:p>
            <a:pPr marL="0" indent="0" algn="r">
              <a:buNone/>
            </a:pPr>
            <a:r>
              <a:rPr lang="cs-CZ" sz="1400" dirty="0" err="1" smtClean="0"/>
              <a:t>Spiegel</a:t>
            </a:r>
            <a:r>
              <a:rPr lang="cs-CZ" sz="1400" dirty="0" smtClean="0"/>
              <a:t> </a:t>
            </a:r>
            <a:r>
              <a:rPr lang="cs-CZ" sz="1400" dirty="0" err="1"/>
              <a:t>On-Line</a:t>
            </a:r>
            <a:r>
              <a:rPr lang="cs-CZ" sz="1400" dirty="0"/>
              <a:t>, </a:t>
            </a:r>
            <a:r>
              <a:rPr lang="nn-NO" sz="1400" dirty="0"/>
              <a:t>5. Juni 2016, 12:41 Uh</a:t>
            </a:r>
            <a:endParaRPr lang="de-DE" sz="1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9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/>
              <a:t>Elemente </a:t>
            </a:r>
            <a:r>
              <a:rPr lang="cs-CZ" b="1" dirty="0" err="1"/>
              <a:t>einer</a:t>
            </a:r>
            <a:r>
              <a:rPr lang="cs-CZ" b="1" dirty="0"/>
              <a:t> </a:t>
            </a:r>
            <a:r>
              <a:rPr lang="cs-CZ" b="1" dirty="0" err="1"/>
              <a:t>Rezension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Kontextualisierung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err="1" smtClean="0"/>
              <a:t>Informationen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Erklärung</a:t>
            </a:r>
            <a:r>
              <a:rPr lang="cs-CZ" dirty="0"/>
              <a:t> des </a:t>
            </a:r>
            <a:r>
              <a:rPr lang="cs-CZ" dirty="0" err="1"/>
              <a:t>Inhalts</a:t>
            </a:r>
            <a:r>
              <a:rPr lang="cs-CZ" dirty="0"/>
              <a:t> oder des (</a:t>
            </a:r>
            <a:r>
              <a:rPr lang="cs-CZ" dirty="0" err="1"/>
              <a:t>historischen</a:t>
            </a:r>
            <a:r>
              <a:rPr lang="cs-CZ" dirty="0"/>
              <a:t>)</a:t>
            </a:r>
            <a:r>
              <a:rPr lang="cs-CZ" dirty="0" err="1"/>
              <a:t>Kontextes</a:t>
            </a:r>
            <a:r>
              <a:rPr lang="cs-CZ" dirty="0"/>
              <a:t> </a:t>
            </a:r>
            <a:r>
              <a:rPr lang="cs-CZ" dirty="0" err="1"/>
              <a:t>dienen</a:t>
            </a:r>
            <a:r>
              <a:rPr lang="cs-CZ" dirty="0"/>
              <a:t>;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err="1" smtClean="0"/>
              <a:t>Informationen</a:t>
            </a:r>
            <a:r>
              <a:rPr lang="cs-CZ" dirty="0" smtClean="0"/>
              <a:t> </a:t>
            </a:r>
            <a:r>
              <a:rPr lang="cs-CZ" dirty="0" err="1"/>
              <a:t>zur</a:t>
            </a:r>
            <a:r>
              <a:rPr lang="cs-CZ" dirty="0"/>
              <a:t> Biografie des </a:t>
            </a:r>
            <a:r>
              <a:rPr lang="cs-CZ" dirty="0" err="1"/>
              <a:t>Autors</a:t>
            </a:r>
            <a:r>
              <a:rPr lang="cs-CZ" dirty="0"/>
              <a:t>, </a:t>
            </a:r>
            <a:r>
              <a:rPr lang="cs-CZ" dirty="0" err="1" smtClean="0"/>
              <a:t>Künstlers</a:t>
            </a:r>
            <a:r>
              <a:rPr lang="cs-CZ" dirty="0" smtClean="0"/>
              <a:t>, </a:t>
            </a:r>
            <a:r>
              <a:rPr lang="cs-CZ" dirty="0" err="1" smtClean="0"/>
              <a:t>Sängers</a:t>
            </a:r>
            <a:r>
              <a:rPr lang="cs-CZ" dirty="0" smtClean="0"/>
              <a:t> …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8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 smtClean="0"/>
              <a:t>Von </a:t>
            </a:r>
            <a:r>
              <a:rPr lang="de-DE" i="1" dirty="0"/>
              <a:t>wegen von gestern. Es gibt jede Menge junger Leute, die sich für Paul McCartney interessieren. Es ist dem Autor zum Beispiel ein 16-Jähriger bekannt, der, unglücklich verliebt, wie sich das für dieses Alter gehört, ausschließlich Beatles hört</a:t>
            </a:r>
            <a:r>
              <a:rPr lang="de-DE" i="1" dirty="0" smtClean="0"/>
              <a:t>.</a:t>
            </a:r>
            <a:endParaRPr lang="de-DE" i="1" dirty="0"/>
          </a:p>
          <a:p>
            <a:endParaRPr lang="nn-NO" dirty="0"/>
          </a:p>
          <a:p>
            <a:pPr marL="0" indent="0" algn="r">
              <a:buNone/>
            </a:pPr>
            <a:r>
              <a:rPr lang="cs-CZ" sz="1400" dirty="0" err="1" smtClean="0"/>
              <a:t>Spiegel</a:t>
            </a:r>
            <a:r>
              <a:rPr lang="cs-CZ" sz="1400" dirty="0" smtClean="0"/>
              <a:t> </a:t>
            </a:r>
            <a:r>
              <a:rPr lang="cs-CZ" sz="1400" dirty="0" err="1" smtClean="0"/>
              <a:t>On-Line</a:t>
            </a:r>
            <a:r>
              <a:rPr lang="cs-CZ" sz="1400" dirty="0" smtClean="0"/>
              <a:t>, </a:t>
            </a:r>
            <a:r>
              <a:rPr lang="nn-NO" sz="1400" dirty="0" smtClean="0"/>
              <a:t>5</a:t>
            </a:r>
            <a:r>
              <a:rPr lang="nn-NO" sz="1400" dirty="0"/>
              <a:t>. Juni 2016, 12:41 Uhr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7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Typische</a:t>
            </a:r>
            <a:r>
              <a:rPr lang="cs-CZ" b="1" dirty="0" smtClean="0"/>
              <a:t> </a:t>
            </a:r>
            <a:r>
              <a:rPr lang="cs-CZ" b="1" dirty="0"/>
              <a:t>Elemente </a:t>
            </a:r>
            <a:r>
              <a:rPr lang="cs-CZ" b="1" dirty="0" err="1"/>
              <a:t>einer</a:t>
            </a:r>
            <a:r>
              <a:rPr lang="cs-CZ" b="1" dirty="0"/>
              <a:t> </a:t>
            </a:r>
            <a:r>
              <a:rPr lang="cs-CZ" b="1" dirty="0" err="1"/>
              <a:t>Rezension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Bewertung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er </a:t>
            </a:r>
            <a:r>
              <a:rPr lang="cs-CZ" dirty="0" err="1" smtClean="0"/>
              <a:t>Meinungsbetonte</a:t>
            </a:r>
            <a:r>
              <a:rPr lang="cs-CZ" dirty="0" smtClean="0"/>
              <a:t> </a:t>
            </a:r>
            <a:r>
              <a:rPr lang="cs-CZ" dirty="0" err="1" smtClean="0"/>
              <a:t>Teil</a:t>
            </a:r>
            <a:r>
              <a:rPr lang="cs-CZ" dirty="0" smtClean="0"/>
              <a:t> der </a:t>
            </a:r>
            <a:r>
              <a:rPr lang="cs-CZ" dirty="0" err="1" smtClean="0"/>
              <a:t>Rezension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/>
              <a:t>w</a:t>
            </a:r>
            <a:r>
              <a:rPr lang="cs-CZ" dirty="0" err="1" smtClean="0"/>
              <a:t>ertende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/>
              <a:t>b</a:t>
            </a:r>
            <a:r>
              <a:rPr lang="cs-CZ" dirty="0" err="1" smtClean="0"/>
              <a:t>ildliche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Begründungen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32856"/>
            <a:ext cx="6196405" cy="3590213"/>
          </a:xfrm>
        </p:spPr>
        <p:txBody>
          <a:bodyPr/>
          <a:lstStyle/>
          <a:p>
            <a:pPr marL="0" indent="0">
              <a:buNone/>
            </a:pPr>
            <a:r>
              <a:rPr lang="cs-CZ" i="1" dirty="0" smtClean="0"/>
              <a:t>Es </a:t>
            </a:r>
            <a:r>
              <a:rPr lang="cs-CZ" i="1" dirty="0" err="1"/>
              <a:t>ist</a:t>
            </a:r>
            <a:r>
              <a:rPr lang="cs-CZ" i="1" dirty="0"/>
              <a:t> </a:t>
            </a:r>
            <a:r>
              <a:rPr lang="cs-CZ" i="1" dirty="0" err="1"/>
              <a:t>eine</a:t>
            </a:r>
            <a:r>
              <a:rPr lang="cs-CZ" i="1" dirty="0"/>
              <a:t> </a:t>
            </a:r>
            <a:r>
              <a:rPr lang="cs-CZ" i="1" dirty="0" err="1"/>
              <a:t>Weltwundertüte</a:t>
            </a:r>
            <a:r>
              <a:rPr lang="cs-CZ" i="1" dirty="0"/>
              <a:t> made in </a:t>
            </a:r>
            <a:r>
              <a:rPr lang="cs-CZ" i="1" dirty="0" err="1"/>
              <a:t>Germany</a:t>
            </a:r>
            <a:r>
              <a:rPr lang="cs-CZ" i="1" dirty="0"/>
              <a:t>, </a:t>
            </a:r>
            <a:r>
              <a:rPr lang="cs-CZ" i="1" dirty="0" err="1"/>
              <a:t>die</a:t>
            </a:r>
            <a:r>
              <a:rPr lang="cs-CZ" i="1" dirty="0"/>
              <a:t> so </a:t>
            </a:r>
            <a:r>
              <a:rPr lang="cs-CZ" i="1" dirty="0" err="1"/>
              <a:t>entsteht</a:t>
            </a:r>
            <a:r>
              <a:rPr lang="cs-CZ" i="1" dirty="0"/>
              <a:t>, </a:t>
            </a:r>
            <a:r>
              <a:rPr lang="cs-CZ" i="1" dirty="0" err="1"/>
              <a:t>eine</a:t>
            </a:r>
            <a:r>
              <a:rPr lang="cs-CZ" i="1" dirty="0"/>
              <a:t> </a:t>
            </a:r>
            <a:r>
              <a:rPr lang="cs-CZ" i="1" dirty="0" err="1"/>
              <a:t>Kinokalorienbombe</a:t>
            </a:r>
            <a:r>
              <a:rPr lang="cs-CZ" i="1" dirty="0"/>
              <a:t> </a:t>
            </a:r>
            <a:r>
              <a:rPr lang="cs-CZ" i="1" dirty="0" err="1"/>
              <a:t>mit</a:t>
            </a:r>
            <a:r>
              <a:rPr lang="cs-CZ" i="1" dirty="0"/>
              <a:t> </a:t>
            </a:r>
            <a:r>
              <a:rPr lang="cs-CZ" i="1" dirty="0" err="1"/>
              <a:t>unvermeidlich</a:t>
            </a:r>
            <a:r>
              <a:rPr lang="cs-CZ" i="1" dirty="0"/>
              <a:t> </a:t>
            </a:r>
            <a:r>
              <a:rPr lang="cs-CZ" i="1" dirty="0" err="1"/>
              <a:t>nachfolgendem</a:t>
            </a:r>
            <a:r>
              <a:rPr lang="cs-CZ" i="1" dirty="0"/>
              <a:t> </a:t>
            </a:r>
            <a:r>
              <a:rPr lang="cs-CZ" i="1" dirty="0" err="1"/>
              <a:t>Völlegefühl</a:t>
            </a:r>
            <a:r>
              <a:rPr lang="cs-CZ" i="1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/>
          </a:p>
          <a:p>
            <a:pPr marL="0" indent="0" algn="r">
              <a:buNone/>
            </a:pPr>
            <a:r>
              <a:rPr lang="cs-CZ" sz="1400" dirty="0" smtClean="0"/>
              <a:t>(</a:t>
            </a:r>
            <a:r>
              <a:rPr lang="cs-CZ" sz="1400" dirty="0"/>
              <a:t>FAZ </a:t>
            </a:r>
            <a:r>
              <a:rPr lang="cs-CZ" sz="1400" dirty="0" err="1"/>
              <a:t>Nr</a:t>
            </a:r>
            <a:r>
              <a:rPr lang="cs-CZ" sz="1400" dirty="0"/>
              <a:t>. 129, S. 30; </a:t>
            </a:r>
            <a:r>
              <a:rPr lang="cs-CZ" sz="1400" dirty="0" err="1"/>
              <a:t>Thema</a:t>
            </a:r>
            <a:r>
              <a:rPr lang="cs-CZ" sz="1400" dirty="0"/>
              <a:t>: Der </a:t>
            </a:r>
            <a:r>
              <a:rPr lang="cs-CZ" sz="1400" dirty="0" err="1"/>
              <a:t>Dokumentarfilm</a:t>
            </a:r>
            <a:r>
              <a:rPr lang="cs-CZ" sz="1400" dirty="0"/>
              <a:t> ‚</a:t>
            </a:r>
            <a:r>
              <a:rPr lang="cs-CZ" sz="1400" dirty="0" err="1"/>
              <a:t>Deutschland</a:t>
            </a:r>
            <a:r>
              <a:rPr lang="cs-CZ" sz="1400" dirty="0"/>
              <a:t> von </a:t>
            </a:r>
            <a:r>
              <a:rPr lang="cs-CZ" sz="1400" dirty="0" err="1"/>
              <a:t>oben</a:t>
            </a:r>
            <a:r>
              <a:rPr lang="cs-CZ" sz="1400" dirty="0" smtClean="0"/>
              <a:t>‘)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7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405</TotalTime>
  <Words>322</Words>
  <Application>Microsoft Office PowerPoint</Application>
  <PresentationFormat>Předvádění na obrazovce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Špendlík</vt:lpstr>
      <vt:lpstr>Rezension</vt:lpstr>
      <vt:lpstr>Rezension / Kritik</vt:lpstr>
      <vt:lpstr>Prezentace aplikace PowerPoint</vt:lpstr>
      <vt:lpstr> Typische Elemente einer Rezension </vt:lpstr>
      <vt:lpstr>Prezentace aplikace PowerPoint</vt:lpstr>
      <vt:lpstr> Typische Elemente einer Rezension </vt:lpstr>
      <vt:lpstr>Prezentace aplikace PowerPoint</vt:lpstr>
      <vt:lpstr> Typische Elemente einer Rezension </vt:lpstr>
      <vt:lpstr>Prezentace aplikace PowerPoint</vt:lpstr>
      <vt:lpstr> Typische Elemente einer Rezension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Kommentierende Darstellungsformen</dc:title>
  <dc:creator>Gabriela Rykalová</dc:creator>
  <cp:lastModifiedBy>Gabriela Rykalová</cp:lastModifiedBy>
  <cp:revision>30</cp:revision>
  <dcterms:created xsi:type="dcterms:W3CDTF">2012-06-04T19:22:09Z</dcterms:created>
  <dcterms:modified xsi:type="dcterms:W3CDTF">2016-06-18T06:22:00Z</dcterms:modified>
</cp:coreProperties>
</file>