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6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229B9B9-38D3-4B76-8A96-42E28CF8DD73}" type="datetimeFigureOut">
              <a:rPr lang="pl-PL" smtClean="0"/>
              <a:t>08.12.2023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3C26B53-15D1-452E-A579-345579BB133D}" type="slidenum">
              <a:rPr lang="pl-PL" smtClean="0"/>
              <a:t>‹#›</a:t>
            </a:fld>
            <a:endParaRPr lang="pl-PL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81120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9B9B9-38D3-4B76-8A96-42E28CF8DD73}" type="datetimeFigureOut">
              <a:rPr lang="pl-PL" smtClean="0"/>
              <a:t>08.12.2023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26B53-15D1-452E-A579-345579BB13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7150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9B9B9-38D3-4B76-8A96-42E28CF8DD73}" type="datetimeFigureOut">
              <a:rPr lang="pl-PL" smtClean="0"/>
              <a:t>08.12.2023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26B53-15D1-452E-A579-345579BB13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8338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9B9B9-38D3-4B76-8A96-42E28CF8DD73}" type="datetimeFigureOut">
              <a:rPr lang="pl-PL" smtClean="0"/>
              <a:t>08.12.2023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26B53-15D1-452E-A579-345579BB133D}" type="slidenum">
              <a:rPr lang="pl-PL" smtClean="0"/>
              <a:t>‹#›</a:t>
            </a:fld>
            <a:endParaRPr lang="pl-PL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75649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9B9B9-38D3-4B76-8A96-42E28CF8DD73}" type="datetimeFigureOut">
              <a:rPr lang="pl-PL" smtClean="0"/>
              <a:t>08.12.2023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26B53-15D1-452E-A579-345579BB13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92449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9B9B9-38D3-4B76-8A96-42E28CF8DD73}" type="datetimeFigureOut">
              <a:rPr lang="pl-PL" smtClean="0"/>
              <a:t>08.12.2023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26B53-15D1-452E-A579-345579BB13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07402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9B9B9-38D3-4B76-8A96-42E28CF8DD73}" type="datetimeFigureOut">
              <a:rPr lang="pl-PL" smtClean="0"/>
              <a:t>08.12.2023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26B53-15D1-452E-A579-345579BB13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126737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9B9B9-38D3-4B76-8A96-42E28CF8DD73}" type="datetimeFigureOut">
              <a:rPr lang="pl-PL" smtClean="0"/>
              <a:t>08.12.2023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26B53-15D1-452E-A579-345579BB13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82381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9B9B9-38D3-4B76-8A96-42E28CF8DD73}" type="datetimeFigureOut">
              <a:rPr lang="pl-PL" smtClean="0"/>
              <a:t>08.12.2023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26B53-15D1-452E-A579-345579BB13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70304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9B9B9-38D3-4B76-8A96-42E28CF8DD73}" type="datetimeFigureOut">
              <a:rPr lang="pl-PL" smtClean="0"/>
              <a:t>08.12.2023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26B53-15D1-452E-A579-345579BB13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2076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9B9B9-38D3-4B76-8A96-42E28CF8DD73}" type="datetimeFigureOut">
              <a:rPr lang="pl-PL" smtClean="0"/>
              <a:t>08.12.2023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26B53-15D1-452E-A579-345579BB13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3664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9B9B9-38D3-4B76-8A96-42E28CF8DD73}" type="datetimeFigureOut">
              <a:rPr lang="pl-PL" smtClean="0"/>
              <a:t>08.12.2023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26B53-15D1-452E-A579-345579BB13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1954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9B9B9-38D3-4B76-8A96-42E28CF8DD73}" type="datetimeFigureOut">
              <a:rPr lang="pl-PL" smtClean="0"/>
              <a:t>08.12.2023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26B53-15D1-452E-A579-345579BB13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09589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9B9B9-38D3-4B76-8A96-42E28CF8DD73}" type="datetimeFigureOut">
              <a:rPr lang="pl-PL" smtClean="0"/>
              <a:t>08.12.2023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26B53-15D1-452E-A579-345579BB13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9659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9B9B9-38D3-4B76-8A96-42E28CF8DD73}" type="datetimeFigureOut">
              <a:rPr lang="pl-PL" smtClean="0"/>
              <a:t>08.12.2023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26B53-15D1-452E-A579-345579BB13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0673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9B9B9-38D3-4B76-8A96-42E28CF8DD73}" type="datetimeFigureOut">
              <a:rPr lang="pl-PL" smtClean="0"/>
              <a:t>08.12.2023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26B53-15D1-452E-A579-345579BB13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5051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9B9B9-38D3-4B76-8A96-42E28CF8DD73}" type="datetimeFigureOut">
              <a:rPr lang="pl-PL" smtClean="0"/>
              <a:t>08.12.2023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26B53-15D1-452E-A579-345579BB13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4203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9B9B9-38D3-4B76-8A96-42E28CF8DD73}" type="datetimeFigureOut">
              <a:rPr lang="pl-PL" smtClean="0"/>
              <a:t>08.12.2023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26B53-15D1-452E-A579-345579BB13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6813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229B9B9-38D3-4B76-8A96-42E28CF8DD73}" type="datetimeFigureOut">
              <a:rPr lang="pl-PL" smtClean="0"/>
              <a:t>08.12.2023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3C26B53-15D1-452E-A579-345579BB13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8779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Breakthrough of 1989. Formation of a New Political System and the European Course of the Third Republic</a:t>
            </a:r>
            <a:endParaRPr lang="pl-PL" sz="3600" b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Prof. Radosław Domke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81616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recommended </a:t>
            </a:r>
            <a:r>
              <a:rPr lang="pl-PL" dirty="0" err="1" smtClean="0"/>
              <a:t>literature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NODL, M. - FRIEDL, J. - ŘEZNÍK, M. </a:t>
            </a:r>
            <a:r>
              <a:rPr lang="pl-PL" dirty="0" err="1" smtClean="0"/>
              <a:t>Dějiny</a:t>
            </a:r>
            <a:r>
              <a:rPr lang="pl-PL" dirty="0" smtClean="0"/>
              <a:t> Polska. </a:t>
            </a:r>
            <a:r>
              <a:rPr lang="pl-PL" dirty="0" err="1" smtClean="0"/>
              <a:t>Praha</a:t>
            </a:r>
            <a:r>
              <a:rPr lang="pl-PL" dirty="0" smtClean="0"/>
              <a:t>, 2016. info</a:t>
            </a:r>
          </a:p>
          <a:p>
            <a:r>
              <a:rPr lang="pl-PL" dirty="0" smtClean="0"/>
              <a:t>Kosman, M. </a:t>
            </a:r>
            <a:r>
              <a:rPr lang="pl-PL" dirty="0" err="1" smtClean="0"/>
              <a:t>Dějiny</a:t>
            </a:r>
            <a:r>
              <a:rPr lang="pl-PL" dirty="0" smtClean="0"/>
              <a:t> Polska. </a:t>
            </a:r>
            <a:r>
              <a:rPr lang="pl-PL" dirty="0" err="1" smtClean="0"/>
              <a:t>Praha</a:t>
            </a:r>
            <a:r>
              <a:rPr lang="pl-PL" dirty="0" smtClean="0"/>
              <a:t>: </a:t>
            </a:r>
            <a:r>
              <a:rPr lang="pl-PL" dirty="0" err="1" smtClean="0"/>
              <a:t>Karolinum</a:t>
            </a:r>
            <a:r>
              <a:rPr lang="pl-PL" dirty="0" smtClean="0"/>
              <a:t>, 2011. ISBN 978-80-246-1842-5. info</a:t>
            </a:r>
          </a:p>
          <a:p>
            <a:r>
              <a:rPr lang="pl-PL" dirty="0" smtClean="0"/>
              <a:t>CHWALBA, A. Polsko 1989-2008: </a:t>
            </a:r>
            <a:r>
              <a:rPr lang="pl-PL" dirty="0" err="1" smtClean="0"/>
              <a:t>dějiny</a:t>
            </a:r>
            <a:r>
              <a:rPr lang="pl-PL" dirty="0" smtClean="0"/>
              <a:t> </a:t>
            </a:r>
            <a:r>
              <a:rPr lang="pl-PL" dirty="0" err="1" smtClean="0"/>
              <a:t>současnosti</a:t>
            </a:r>
            <a:r>
              <a:rPr lang="pl-PL" dirty="0" smtClean="0"/>
              <a:t>. Brno, 2009. info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27937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600" dirty="0" err="1" smtClean="0"/>
              <a:t>Thank</a:t>
            </a:r>
            <a:r>
              <a:rPr lang="pl-PL" sz="3600" dirty="0" smtClean="0"/>
              <a:t> </a:t>
            </a:r>
            <a:r>
              <a:rPr lang="pl-PL" sz="3600" dirty="0" err="1" smtClean="0"/>
              <a:t>you</a:t>
            </a:r>
            <a:r>
              <a:rPr lang="pl-PL" sz="3600" dirty="0" smtClean="0"/>
              <a:t> for the </a:t>
            </a:r>
            <a:r>
              <a:rPr lang="pl-PL" sz="3600" dirty="0" err="1" smtClean="0"/>
              <a:t>whole</a:t>
            </a:r>
            <a:r>
              <a:rPr lang="pl-PL" sz="3600" dirty="0" smtClean="0"/>
              <a:t> </a:t>
            </a:r>
            <a:r>
              <a:rPr lang="pl-PL" sz="3600" dirty="0" err="1" smtClean="0"/>
              <a:t>semester</a:t>
            </a:r>
            <a:r>
              <a:rPr lang="pl-PL" sz="3600" dirty="0" smtClean="0"/>
              <a:t> : )</a:t>
            </a:r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val="2047530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The </a:t>
            </a:r>
            <a:r>
              <a:rPr lang="pl-PL" dirty="0" err="1" smtClean="0"/>
              <a:t>round</a:t>
            </a:r>
            <a:r>
              <a:rPr lang="pl-PL" dirty="0" smtClean="0"/>
              <a:t> </a:t>
            </a:r>
            <a:r>
              <a:rPr lang="pl-PL" dirty="0" err="1" smtClean="0"/>
              <a:t>table</a:t>
            </a:r>
            <a:r>
              <a:rPr lang="pl-PL" dirty="0" smtClean="0"/>
              <a:t> (1989)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6553" y="2063750"/>
            <a:ext cx="4935032" cy="331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316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err="1" smtClean="0"/>
              <a:t>June</a:t>
            </a:r>
            <a:r>
              <a:rPr lang="pl-PL" dirty="0" smtClean="0"/>
              <a:t> </a:t>
            </a:r>
            <a:r>
              <a:rPr lang="pl-PL" dirty="0" err="1" smtClean="0"/>
              <a:t>elections</a:t>
            </a:r>
            <a:r>
              <a:rPr lang="pl-PL" dirty="0" smtClean="0"/>
              <a:t> (1989</a:t>
            </a:r>
            <a:r>
              <a:rPr lang="pl-PL" dirty="0"/>
              <a:t>)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5348" y="1619611"/>
            <a:ext cx="4848437" cy="384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1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First </a:t>
            </a:r>
            <a:r>
              <a:rPr lang="pl-PL" dirty="0" err="1" smtClean="0"/>
              <a:t>democratic</a:t>
            </a:r>
            <a:r>
              <a:rPr lang="pl-PL" dirty="0" smtClean="0"/>
              <a:t> </a:t>
            </a:r>
            <a:r>
              <a:rPr lang="pl-PL" dirty="0" err="1" smtClean="0"/>
              <a:t>Prime</a:t>
            </a:r>
            <a:r>
              <a:rPr lang="pl-PL" dirty="0" smtClean="0"/>
              <a:t> Minister (1989) – Tadeusz </a:t>
            </a:r>
            <a:r>
              <a:rPr lang="pl-PL" dirty="0" err="1" smtClean="0"/>
              <a:t>MAzowiecki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8438" y="2063750"/>
            <a:ext cx="5151261" cy="331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121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First </a:t>
            </a:r>
            <a:r>
              <a:rPr lang="pl-PL" dirty="0" err="1" smtClean="0"/>
              <a:t>democratic</a:t>
            </a:r>
            <a:r>
              <a:rPr lang="pl-PL" dirty="0" smtClean="0"/>
              <a:t> </a:t>
            </a:r>
            <a:r>
              <a:rPr lang="pl-PL" dirty="0" err="1" smtClean="0"/>
              <a:t>president</a:t>
            </a:r>
            <a:r>
              <a:rPr lang="pl-PL" dirty="0" smtClean="0"/>
              <a:t> (1990)– Lech Wałęsa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2621" y="2063750"/>
            <a:ext cx="5902896" cy="331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607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Visegrádská</a:t>
            </a:r>
            <a:r>
              <a:rPr lang="pl-PL" dirty="0"/>
              <a:t> skupina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0631" y="2210621"/>
            <a:ext cx="5486876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640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Poland in NATO (1999)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1604" y="2063750"/>
            <a:ext cx="4984929" cy="331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980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Poland in EU (2004)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11185" y="2063750"/>
            <a:ext cx="5145768" cy="331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240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Smoleńsk (2010) – the end of </a:t>
            </a:r>
            <a:r>
              <a:rPr lang="pl-PL" dirty="0" err="1" smtClean="0"/>
              <a:t>some</a:t>
            </a:r>
            <a:r>
              <a:rPr lang="pl-PL" dirty="0" smtClean="0"/>
              <a:t> era…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9385" y="2063750"/>
            <a:ext cx="6329367" cy="331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53481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ydarzenie główne">
  <a:themeElements>
    <a:clrScheme name="Wydarzenie główne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Wydarzenie główne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ydarzenie główne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TM04033927[[fn=Wydarzenie główne]]</Template>
  <TotalTime>8</TotalTime>
  <Words>141</Words>
  <Application>Microsoft Office PowerPoint</Application>
  <PresentationFormat>Panoramiczny</PresentationFormat>
  <Paragraphs>15</Paragraphs>
  <Slides>11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4" baseType="lpstr">
      <vt:lpstr>Arial</vt:lpstr>
      <vt:lpstr>Impact</vt:lpstr>
      <vt:lpstr>Wydarzenie główne</vt:lpstr>
      <vt:lpstr>Breakthrough of 1989. Formation of a New Political System and the European Course of the Third Republic</vt:lpstr>
      <vt:lpstr>The round table (1989)</vt:lpstr>
      <vt:lpstr>June elections (1989) </vt:lpstr>
      <vt:lpstr>First democratic Prime Minister (1989) – Tadeusz MAzowiecki</vt:lpstr>
      <vt:lpstr>First democratic president (1990)– Lech Wałęsa</vt:lpstr>
      <vt:lpstr>Visegrádská skupina</vt:lpstr>
      <vt:lpstr>Poland in NATO (1999)</vt:lpstr>
      <vt:lpstr>Poland in EU (2004)</vt:lpstr>
      <vt:lpstr>Smoleńsk (2010) – the end of some era…</vt:lpstr>
      <vt:lpstr>recommended literature 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Breakthrough of 1989. Formation of a New Political System and the European Course of the Third Republic</dc:title>
  <dc:creator>Admin</dc:creator>
  <cp:lastModifiedBy>Admin</cp:lastModifiedBy>
  <cp:revision>2</cp:revision>
  <dcterms:created xsi:type="dcterms:W3CDTF">2023-12-08T17:08:21Z</dcterms:created>
  <dcterms:modified xsi:type="dcterms:W3CDTF">2023-12-08T17:17:01Z</dcterms:modified>
</cp:coreProperties>
</file>