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64"/>
    <p:restoredTop sz="94991"/>
  </p:normalViewPr>
  <p:slideViewPr>
    <p:cSldViewPr snapToGrid="0" snapToObjects="1">
      <p:cViewPr varScale="1">
        <p:scale>
          <a:sx n="110" d="100"/>
          <a:sy n="110" d="100"/>
        </p:scale>
        <p:origin x="43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7B1208-3B65-9A48-9429-9A3C51787EF5}" type="datetimeFigureOut">
              <a:rPr lang="cs-CZ" smtClean="0"/>
              <a:t>01.11.2020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8994FE-C505-A14E-B473-C40BCB6A6D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14692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D8C4B-E3C6-ED4C-854A-C4405D8976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/>
              <a:t>FREE VERSE</a:t>
            </a:r>
          </a:p>
        </p:txBody>
      </p:sp>
    </p:spTree>
    <p:extLst>
      <p:ext uri="{BB962C8B-B14F-4D97-AF65-F5344CB8AC3E}">
        <p14:creationId xmlns:p14="http://schemas.microsoft.com/office/powerpoint/2010/main" val="31362378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6F41980-795D-0549-8D57-F52D69ED825A}"/>
              </a:ext>
            </a:extLst>
          </p:cNvPr>
          <p:cNvSpPr/>
          <p:nvPr/>
        </p:nvSpPr>
        <p:spPr>
          <a:xfrm>
            <a:off x="3048000" y="58847"/>
            <a:ext cx="6096000" cy="600164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1600" dirty="0"/>
              <a:t>America I </a:t>
            </a:r>
            <a:r>
              <a:rPr lang="cs-CZ" sz="1600" dirty="0" err="1"/>
              <a:t>still</a:t>
            </a:r>
            <a:r>
              <a:rPr lang="cs-CZ" sz="1600" dirty="0"/>
              <a:t> </a:t>
            </a:r>
            <a:r>
              <a:rPr lang="cs-CZ" sz="1600" dirty="0" err="1"/>
              <a:t>haven’t</a:t>
            </a:r>
            <a:r>
              <a:rPr lang="cs-CZ" sz="1600" dirty="0"/>
              <a:t> </a:t>
            </a:r>
            <a:r>
              <a:rPr lang="cs-CZ" sz="1600" dirty="0" err="1"/>
              <a:t>told</a:t>
            </a:r>
            <a:r>
              <a:rPr lang="cs-CZ" sz="1600" dirty="0"/>
              <a:t> </a:t>
            </a:r>
            <a:r>
              <a:rPr lang="cs-CZ" sz="1600" dirty="0" err="1"/>
              <a:t>you</a:t>
            </a:r>
            <a:r>
              <a:rPr lang="cs-CZ" sz="1600" dirty="0"/>
              <a:t> </a:t>
            </a:r>
            <a:r>
              <a:rPr lang="cs-CZ" sz="1600" dirty="0" err="1"/>
              <a:t>what</a:t>
            </a:r>
            <a:r>
              <a:rPr lang="cs-CZ" sz="1600" dirty="0"/>
              <a:t> </a:t>
            </a:r>
            <a:r>
              <a:rPr lang="cs-CZ" sz="1600" dirty="0" err="1"/>
              <a:t>you</a:t>
            </a:r>
            <a:r>
              <a:rPr lang="cs-CZ" sz="1600" dirty="0"/>
              <a:t> </a:t>
            </a:r>
            <a:r>
              <a:rPr lang="cs-CZ" sz="1600" dirty="0" err="1"/>
              <a:t>did</a:t>
            </a:r>
            <a:r>
              <a:rPr lang="cs-CZ" sz="1600" dirty="0"/>
              <a:t> to </a:t>
            </a:r>
            <a:r>
              <a:rPr lang="cs-CZ" sz="1600" dirty="0" err="1"/>
              <a:t>Uncle</a:t>
            </a:r>
            <a:r>
              <a:rPr lang="cs-CZ" sz="1600" dirty="0"/>
              <a:t> Max </a:t>
            </a:r>
            <a:r>
              <a:rPr lang="cs-CZ" sz="1600" dirty="0" err="1"/>
              <a:t>after</a:t>
            </a:r>
            <a:r>
              <a:rPr lang="cs-CZ" sz="1600" dirty="0"/>
              <a:t> he </a:t>
            </a:r>
            <a:r>
              <a:rPr lang="cs-CZ" sz="1600" dirty="0" err="1"/>
              <a:t>came</a:t>
            </a:r>
            <a:r>
              <a:rPr lang="cs-CZ" sz="1600" dirty="0"/>
              <a:t> </a:t>
            </a:r>
            <a:r>
              <a:rPr lang="cs-CZ" sz="1600" dirty="0" err="1"/>
              <a:t>over</a:t>
            </a:r>
            <a:r>
              <a:rPr lang="cs-CZ" sz="1600" dirty="0"/>
              <a:t> </a:t>
            </a:r>
            <a:r>
              <a:rPr lang="cs-CZ" sz="1600" dirty="0" err="1"/>
              <a:t>from</a:t>
            </a:r>
            <a:r>
              <a:rPr lang="cs-CZ" sz="1600" dirty="0"/>
              <a:t> </a:t>
            </a:r>
            <a:r>
              <a:rPr lang="cs-CZ" sz="1600" dirty="0" err="1"/>
              <a:t>Russia</a:t>
            </a:r>
            <a:r>
              <a:rPr lang="cs-CZ" sz="1600" dirty="0"/>
              <a:t>.</a:t>
            </a:r>
            <a:br>
              <a:rPr lang="cs-CZ" sz="1600" dirty="0"/>
            </a:br>
            <a:endParaRPr lang="cs-CZ" sz="1600" dirty="0"/>
          </a:p>
          <a:p>
            <a:r>
              <a:rPr lang="cs-CZ" sz="1600" dirty="0" err="1"/>
              <a:t>I’m</a:t>
            </a:r>
            <a:r>
              <a:rPr lang="cs-CZ" sz="1600" dirty="0"/>
              <a:t> </a:t>
            </a:r>
            <a:r>
              <a:rPr lang="cs-CZ" sz="1600" dirty="0" err="1"/>
              <a:t>addressing</a:t>
            </a:r>
            <a:r>
              <a:rPr lang="cs-CZ" sz="1600" dirty="0"/>
              <a:t> </a:t>
            </a:r>
            <a:r>
              <a:rPr lang="cs-CZ" sz="1600" dirty="0" err="1"/>
              <a:t>you</a:t>
            </a:r>
            <a:r>
              <a:rPr lang="cs-CZ" sz="1600" dirty="0"/>
              <a:t>.</a:t>
            </a:r>
            <a:br>
              <a:rPr lang="cs-CZ" sz="1600" dirty="0"/>
            </a:br>
            <a:endParaRPr lang="cs-CZ" sz="1600" dirty="0"/>
          </a:p>
          <a:p>
            <a:r>
              <a:rPr lang="cs-CZ" sz="1600" dirty="0"/>
              <a:t>Are </a:t>
            </a:r>
            <a:r>
              <a:rPr lang="cs-CZ" sz="1600" dirty="0" err="1"/>
              <a:t>you</a:t>
            </a:r>
            <a:r>
              <a:rPr lang="cs-CZ" sz="1600" dirty="0"/>
              <a:t> </a:t>
            </a:r>
            <a:r>
              <a:rPr lang="cs-CZ" sz="1600" dirty="0" err="1"/>
              <a:t>going</a:t>
            </a:r>
            <a:r>
              <a:rPr lang="cs-CZ" sz="1600" dirty="0"/>
              <a:t> to let </a:t>
            </a:r>
            <a:r>
              <a:rPr lang="cs-CZ" sz="1600" dirty="0" err="1"/>
              <a:t>your</a:t>
            </a:r>
            <a:r>
              <a:rPr lang="cs-CZ" sz="1600" dirty="0"/>
              <a:t> </a:t>
            </a:r>
            <a:r>
              <a:rPr lang="cs-CZ" sz="1600" dirty="0" err="1"/>
              <a:t>emotional</a:t>
            </a:r>
            <a:r>
              <a:rPr lang="cs-CZ" sz="1600" dirty="0"/>
              <a:t> </a:t>
            </a:r>
            <a:r>
              <a:rPr lang="cs-CZ" sz="1600" dirty="0" err="1"/>
              <a:t>life</a:t>
            </a:r>
            <a:r>
              <a:rPr lang="cs-CZ" sz="1600" dirty="0"/>
              <a:t> </a:t>
            </a:r>
            <a:r>
              <a:rPr lang="cs-CZ" sz="1600" dirty="0" err="1"/>
              <a:t>be</a:t>
            </a:r>
            <a:r>
              <a:rPr lang="cs-CZ" sz="1600" dirty="0"/>
              <a:t> run by </a:t>
            </a:r>
            <a:r>
              <a:rPr lang="cs-CZ" sz="1600" dirty="0" err="1"/>
              <a:t>Time</a:t>
            </a:r>
            <a:r>
              <a:rPr lang="cs-CZ" sz="1600" dirty="0"/>
              <a:t> </a:t>
            </a:r>
            <a:r>
              <a:rPr lang="cs-CZ" sz="1600" dirty="0" err="1"/>
              <a:t>Magazine</a:t>
            </a:r>
            <a:r>
              <a:rPr lang="cs-CZ" sz="1600" dirty="0"/>
              <a:t>?   </a:t>
            </a:r>
            <a:br>
              <a:rPr lang="cs-CZ" sz="1600" dirty="0"/>
            </a:br>
            <a:endParaRPr lang="cs-CZ" sz="1600" dirty="0"/>
          </a:p>
          <a:p>
            <a:r>
              <a:rPr lang="cs-CZ" sz="1600" dirty="0" err="1"/>
              <a:t>I’m</a:t>
            </a:r>
            <a:r>
              <a:rPr lang="cs-CZ" sz="1600" dirty="0"/>
              <a:t> </a:t>
            </a:r>
            <a:r>
              <a:rPr lang="cs-CZ" sz="1600" dirty="0" err="1"/>
              <a:t>obsessed</a:t>
            </a:r>
            <a:r>
              <a:rPr lang="cs-CZ" sz="1600" dirty="0"/>
              <a:t> by </a:t>
            </a:r>
            <a:r>
              <a:rPr lang="cs-CZ" sz="1600" dirty="0" err="1"/>
              <a:t>Time</a:t>
            </a:r>
            <a:r>
              <a:rPr lang="cs-CZ" sz="1600" dirty="0"/>
              <a:t> </a:t>
            </a:r>
            <a:r>
              <a:rPr lang="cs-CZ" sz="1600" dirty="0" err="1"/>
              <a:t>Magazine</a:t>
            </a:r>
            <a:r>
              <a:rPr lang="cs-CZ" sz="1600" dirty="0"/>
              <a:t>.</a:t>
            </a:r>
            <a:br>
              <a:rPr lang="cs-CZ" sz="1600" dirty="0"/>
            </a:br>
            <a:endParaRPr lang="cs-CZ" sz="1600" dirty="0"/>
          </a:p>
          <a:p>
            <a:r>
              <a:rPr lang="cs-CZ" sz="1600" dirty="0"/>
              <a:t>I </a:t>
            </a:r>
            <a:r>
              <a:rPr lang="cs-CZ" sz="1600" dirty="0" err="1"/>
              <a:t>read</a:t>
            </a:r>
            <a:r>
              <a:rPr lang="cs-CZ" sz="1600" dirty="0"/>
              <a:t> </a:t>
            </a:r>
            <a:r>
              <a:rPr lang="cs-CZ" sz="1600" dirty="0" err="1"/>
              <a:t>it</a:t>
            </a:r>
            <a:r>
              <a:rPr lang="cs-CZ" sz="1600" dirty="0"/>
              <a:t> </a:t>
            </a:r>
            <a:r>
              <a:rPr lang="cs-CZ" sz="1600" dirty="0" err="1"/>
              <a:t>every</a:t>
            </a:r>
            <a:r>
              <a:rPr lang="cs-CZ" sz="1600" dirty="0"/>
              <a:t> </a:t>
            </a:r>
            <a:r>
              <a:rPr lang="cs-CZ" sz="1600" dirty="0" err="1"/>
              <a:t>week</a:t>
            </a:r>
            <a:r>
              <a:rPr lang="cs-CZ" sz="1600" dirty="0"/>
              <a:t>.</a:t>
            </a:r>
            <a:br>
              <a:rPr lang="cs-CZ" sz="1600" dirty="0"/>
            </a:br>
            <a:endParaRPr lang="cs-CZ" sz="1600" dirty="0"/>
          </a:p>
          <a:p>
            <a:r>
              <a:rPr lang="cs-CZ" sz="1600" dirty="0" err="1"/>
              <a:t>Its</a:t>
            </a:r>
            <a:r>
              <a:rPr lang="cs-CZ" sz="1600" dirty="0"/>
              <a:t> </a:t>
            </a:r>
            <a:r>
              <a:rPr lang="cs-CZ" sz="1600" dirty="0" err="1"/>
              <a:t>cover</a:t>
            </a:r>
            <a:r>
              <a:rPr lang="cs-CZ" sz="1600" dirty="0"/>
              <a:t> </a:t>
            </a:r>
            <a:r>
              <a:rPr lang="cs-CZ" sz="1600" dirty="0" err="1"/>
              <a:t>stares</a:t>
            </a:r>
            <a:r>
              <a:rPr lang="cs-CZ" sz="1600" dirty="0"/>
              <a:t> </a:t>
            </a:r>
            <a:r>
              <a:rPr lang="cs-CZ" sz="1600" dirty="0" err="1"/>
              <a:t>at</a:t>
            </a:r>
            <a:r>
              <a:rPr lang="cs-CZ" sz="1600" dirty="0"/>
              <a:t> </a:t>
            </a:r>
            <a:r>
              <a:rPr lang="cs-CZ" sz="1600" dirty="0" err="1"/>
              <a:t>me</a:t>
            </a:r>
            <a:r>
              <a:rPr lang="cs-CZ" sz="1600" dirty="0"/>
              <a:t> </a:t>
            </a:r>
            <a:r>
              <a:rPr lang="cs-CZ" sz="1600" dirty="0" err="1"/>
              <a:t>every</a:t>
            </a:r>
            <a:r>
              <a:rPr lang="cs-CZ" sz="1600" dirty="0"/>
              <a:t> </a:t>
            </a:r>
            <a:r>
              <a:rPr lang="cs-CZ" sz="1600" dirty="0" err="1"/>
              <a:t>time</a:t>
            </a:r>
            <a:r>
              <a:rPr lang="cs-CZ" sz="1600" dirty="0"/>
              <a:t> I </a:t>
            </a:r>
            <a:r>
              <a:rPr lang="cs-CZ" sz="1600" dirty="0" err="1"/>
              <a:t>slink</a:t>
            </a:r>
            <a:r>
              <a:rPr lang="cs-CZ" sz="1600" dirty="0"/>
              <a:t> past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corner</a:t>
            </a:r>
            <a:r>
              <a:rPr lang="cs-CZ" sz="1600" dirty="0"/>
              <a:t> </a:t>
            </a:r>
            <a:r>
              <a:rPr lang="cs-CZ" sz="1600" dirty="0" err="1"/>
              <a:t>candystore</a:t>
            </a:r>
            <a:r>
              <a:rPr lang="cs-CZ" sz="1600" dirty="0"/>
              <a:t>.   </a:t>
            </a:r>
            <a:br>
              <a:rPr lang="cs-CZ" sz="1600" dirty="0"/>
            </a:br>
            <a:endParaRPr lang="cs-CZ" sz="1600" dirty="0"/>
          </a:p>
          <a:p>
            <a:r>
              <a:rPr lang="cs-CZ" sz="1600" dirty="0"/>
              <a:t>I </a:t>
            </a:r>
            <a:r>
              <a:rPr lang="cs-CZ" sz="1600" dirty="0" err="1"/>
              <a:t>read</a:t>
            </a:r>
            <a:r>
              <a:rPr lang="cs-CZ" sz="1600" dirty="0"/>
              <a:t> </a:t>
            </a:r>
            <a:r>
              <a:rPr lang="cs-CZ" sz="1600" dirty="0" err="1"/>
              <a:t>it</a:t>
            </a:r>
            <a:r>
              <a:rPr lang="cs-CZ" sz="1600" dirty="0"/>
              <a:t> in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basement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Berkeley</a:t>
            </a:r>
            <a:r>
              <a:rPr lang="cs-CZ" sz="1600" dirty="0"/>
              <a:t> Public </a:t>
            </a:r>
            <a:r>
              <a:rPr lang="cs-CZ" sz="1600" dirty="0" err="1"/>
              <a:t>Library</a:t>
            </a:r>
            <a:r>
              <a:rPr lang="cs-CZ" sz="1600" dirty="0"/>
              <a:t>.</a:t>
            </a:r>
            <a:br>
              <a:rPr lang="cs-CZ" sz="1600" dirty="0"/>
            </a:br>
            <a:endParaRPr lang="cs-CZ" sz="1600" dirty="0"/>
          </a:p>
          <a:p>
            <a:r>
              <a:rPr lang="cs-CZ" sz="1600" dirty="0" err="1"/>
              <a:t>It’s</a:t>
            </a:r>
            <a:r>
              <a:rPr lang="cs-CZ" sz="1600" dirty="0"/>
              <a:t> </a:t>
            </a:r>
            <a:r>
              <a:rPr lang="cs-CZ" sz="1600" dirty="0" err="1"/>
              <a:t>always</a:t>
            </a:r>
            <a:r>
              <a:rPr lang="cs-CZ" sz="1600" dirty="0"/>
              <a:t> </a:t>
            </a:r>
            <a:r>
              <a:rPr lang="cs-CZ" sz="1600" dirty="0" err="1"/>
              <a:t>telling</a:t>
            </a:r>
            <a:r>
              <a:rPr lang="cs-CZ" sz="1600" dirty="0"/>
              <a:t> </a:t>
            </a:r>
            <a:r>
              <a:rPr lang="cs-CZ" sz="1600" dirty="0" err="1"/>
              <a:t>me</a:t>
            </a:r>
            <a:r>
              <a:rPr lang="cs-CZ" sz="1600" dirty="0"/>
              <a:t> </a:t>
            </a:r>
            <a:r>
              <a:rPr lang="cs-CZ" sz="1600" dirty="0" err="1"/>
              <a:t>about</a:t>
            </a:r>
            <a:r>
              <a:rPr lang="cs-CZ" sz="1600" dirty="0"/>
              <a:t> </a:t>
            </a:r>
            <a:r>
              <a:rPr lang="cs-CZ" sz="1600" dirty="0" err="1"/>
              <a:t>responsibility</a:t>
            </a:r>
            <a:r>
              <a:rPr lang="cs-CZ" sz="1600" dirty="0"/>
              <a:t>. </a:t>
            </a:r>
            <a:r>
              <a:rPr lang="cs-CZ" sz="1600" dirty="0" err="1"/>
              <a:t>Businessmen</a:t>
            </a:r>
            <a:r>
              <a:rPr lang="cs-CZ" sz="1600" dirty="0"/>
              <a:t> are </a:t>
            </a:r>
            <a:r>
              <a:rPr lang="cs-CZ" sz="1600" dirty="0" err="1"/>
              <a:t>serious</a:t>
            </a:r>
            <a:r>
              <a:rPr lang="cs-CZ" sz="1600" dirty="0"/>
              <a:t>. </a:t>
            </a:r>
            <a:r>
              <a:rPr lang="cs-CZ" sz="1600" dirty="0" err="1"/>
              <a:t>Movie</a:t>
            </a:r>
            <a:r>
              <a:rPr lang="cs-CZ" sz="1600" dirty="0"/>
              <a:t> </a:t>
            </a:r>
            <a:r>
              <a:rPr lang="cs-CZ" sz="1600" dirty="0" err="1"/>
              <a:t>producers</a:t>
            </a:r>
            <a:r>
              <a:rPr lang="cs-CZ" sz="1600" dirty="0"/>
              <a:t> are </a:t>
            </a:r>
            <a:r>
              <a:rPr lang="cs-CZ" sz="1600" dirty="0" err="1"/>
              <a:t>serious</a:t>
            </a:r>
            <a:r>
              <a:rPr lang="cs-CZ" sz="1600" dirty="0"/>
              <a:t>. </a:t>
            </a:r>
            <a:r>
              <a:rPr lang="cs-CZ" sz="1600" dirty="0" err="1"/>
              <a:t>Everybody’s</a:t>
            </a:r>
            <a:r>
              <a:rPr lang="cs-CZ" sz="1600" dirty="0"/>
              <a:t> </a:t>
            </a:r>
            <a:r>
              <a:rPr lang="cs-CZ" sz="1600" dirty="0" err="1"/>
              <a:t>serious</a:t>
            </a:r>
            <a:r>
              <a:rPr lang="cs-CZ" sz="1600" dirty="0"/>
              <a:t> but </a:t>
            </a:r>
            <a:r>
              <a:rPr lang="cs-CZ" sz="1600" dirty="0" err="1"/>
              <a:t>me</a:t>
            </a:r>
            <a:r>
              <a:rPr lang="cs-CZ" sz="1600" dirty="0"/>
              <a:t>.   </a:t>
            </a:r>
            <a:br>
              <a:rPr lang="cs-CZ" sz="1600" dirty="0"/>
            </a:br>
            <a:endParaRPr lang="cs-CZ" sz="1600" dirty="0"/>
          </a:p>
          <a:p>
            <a:r>
              <a:rPr lang="cs-CZ" sz="1600" dirty="0" err="1"/>
              <a:t>It</a:t>
            </a:r>
            <a:r>
              <a:rPr lang="cs-CZ" sz="1600" dirty="0"/>
              <a:t> </a:t>
            </a:r>
            <a:r>
              <a:rPr lang="cs-CZ" sz="1600" dirty="0" err="1"/>
              <a:t>occurs</a:t>
            </a:r>
            <a:r>
              <a:rPr lang="cs-CZ" sz="1600" dirty="0"/>
              <a:t> to </a:t>
            </a:r>
            <a:r>
              <a:rPr lang="cs-CZ" sz="1600" dirty="0" err="1"/>
              <a:t>me</a:t>
            </a:r>
            <a:r>
              <a:rPr lang="cs-CZ" sz="1600" dirty="0"/>
              <a:t> </a:t>
            </a:r>
            <a:r>
              <a:rPr lang="cs-CZ" sz="1600" dirty="0" err="1"/>
              <a:t>that</a:t>
            </a:r>
            <a:r>
              <a:rPr lang="cs-CZ" sz="1600" dirty="0"/>
              <a:t> I </a:t>
            </a:r>
            <a:r>
              <a:rPr lang="cs-CZ" sz="1600" dirty="0" err="1"/>
              <a:t>am</a:t>
            </a:r>
            <a:r>
              <a:rPr lang="cs-CZ" sz="1600" dirty="0"/>
              <a:t> America.</a:t>
            </a:r>
            <a:br>
              <a:rPr lang="cs-CZ" sz="1600" dirty="0"/>
            </a:br>
            <a:endParaRPr lang="cs-CZ" sz="1600" dirty="0"/>
          </a:p>
          <a:p>
            <a:r>
              <a:rPr lang="cs-CZ" sz="1600" dirty="0"/>
              <a:t>I </a:t>
            </a:r>
            <a:r>
              <a:rPr lang="cs-CZ" sz="1600" dirty="0" err="1"/>
              <a:t>am</a:t>
            </a:r>
            <a:r>
              <a:rPr lang="cs-CZ" sz="1600" dirty="0"/>
              <a:t> </a:t>
            </a:r>
            <a:r>
              <a:rPr lang="cs-CZ" sz="1600" dirty="0" err="1"/>
              <a:t>talking</a:t>
            </a:r>
            <a:r>
              <a:rPr lang="cs-CZ" sz="1600" dirty="0"/>
              <a:t> to </a:t>
            </a:r>
            <a:r>
              <a:rPr lang="cs-CZ" sz="1600" dirty="0" err="1"/>
              <a:t>myself</a:t>
            </a:r>
            <a:r>
              <a:rPr lang="cs-CZ" sz="1600" dirty="0"/>
              <a:t> </a:t>
            </a:r>
            <a:r>
              <a:rPr lang="cs-CZ" sz="1600" dirty="0" err="1"/>
              <a:t>again</a:t>
            </a:r>
            <a:r>
              <a:rPr lang="cs-CZ" sz="1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009324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E556B4F-2C0F-FE44-BCE1-C81620B9E2E7}"/>
              </a:ext>
            </a:extLst>
          </p:cNvPr>
          <p:cNvSpPr/>
          <p:nvPr/>
        </p:nvSpPr>
        <p:spPr>
          <a:xfrm>
            <a:off x="3048000" y="612845"/>
            <a:ext cx="6096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 err="1"/>
              <a:t>Asia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rising</a:t>
            </a:r>
            <a:r>
              <a:rPr lang="cs-CZ" dirty="0"/>
              <a:t> </a:t>
            </a:r>
            <a:r>
              <a:rPr lang="cs-CZ" dirty="0" err="1"/>
              <a:t>against</a:t>
            </a:r>
            <a:r>
              <a:rPr lang="cs-CZ" dirty="0"/>
              <a:t> </a:t>
            </a:r>
            <a:r>
              <a:rPr lang="cs-CZ" dirty="0" err="1"/>
              <a:t>me</a:t>
            </a:r>
            <a:r>
              <a:rPr lang="cs-CZ" dirty="0"/>
              <a:t>.</a:t>
            </a:r>
            <a:br>
              <a:rPr lang="cs-CZ" dirty="0"/>
            </a:br>
            <a:endParaRPr lang="cs-CZ" dirty="0"/>
          </a:p>
          <a:p>
            <a:r>
              <a:rPr lang="cs-CZ" dirty="0"/>
              <a:t>I </a:t>
            </a:r>
            <a:r>
              <a:rPr lang="cs-CZ" dirty="0" err="1"/>
              <a:t>haven’t</a:t>
            </a:r>
            <a:r>
              <a:rPr lang="cs-CZ" dirty="0"/>
              <a:t> </a:t>
            </a:r>
            <a:r>
              <a:rPr lang="cs-CZ" dirty="0" err="1"/>
              <a:t>got</a:t>
            </a:r>
            <a:r>
              <a:rPr lang="cs-CZ" dirty="0"/>
              <a:t> a </a:t>
            </a:r>
            <a:r>
              <a:rPr lang="cs-CZ" dirty="0" err="1"/>
              <a:t>chinaman’s</a:t>
            </a:r>
            <a:r>
              <a:rPr lang="cs-CZ" dirty="0"/>
              <a:t> </a:t>
            </a:r>
            <a:r>
              <a:rPr lang="cs-CZ" dirty="0" err="1"/>
              <a:t>chance</a:t>
            </a:r>
            <a:r>
              <a:rPr lang="cs-CZ" dirty="0"/>
              <a:t>.</a:t>
            </a:r>
            <a:br>
              <a:rPr lang="cs-CZ" dirty="0"/>
            </a:br>
            <a:endParaRPr lang="cs-CZ" dirty="0"/>
          </a:p>
          <a:p>
            <a:r>
              <a:rPr lang="cs-CZ" dirty="0" err="1"/>
              <a:t>I’d</a:t>
            </a:r>
            <a:r>
              <a:rPr lang="cs-CZ" dirty="0"/>
              <a:t> </a:t>
            </a:r>
            <a:r>
              <a:rPr lang="cs-CZ" dirty="0" err="1"/>
              <a:t>better</a:t>
            </a:r>
            <a:r>
              <a:rPr lang="cs-CZ" dirty="0"/>
              <a:t> </a:t>
            </a:r>
            <a:r>
              <a:rPr lang="cs-CZ" dirty="0" err="1"/>
              <a:t>consider</a:t>
            </a:r>
            <a:r>
              <a:rPr lang="cs-CZ" dirty="0"/>
              <a:t> my </a:t>
            </a:r>
            <a:r>
              <a:rPr lang="cs-CZ" dirty="0" err="1"/>
              <a:t>national</a:t>
            </a:r>
            <a:r>
              <a:rPr lang="cs-CZ" dirty="0"/>
              <a:t> </a:t>
            </a:r>
            <a:r>
              <a:rPr lang="cs-CZ" dirty="0" err="1"/>
              <a:t>resources</a:t>
            </a:r>
            <a:r>
              <a:rPr lang="cs-CZ" dirty="0"/>
              <a:t>.</a:t>
            </a:r>
            <a:br>
              <a:rPr lang="cs-CZ" dirty="0"/>
            </a:br>
            <a:endParaRPr lang="cs-CZ" dirty="0"/>
          </a:p>
          <a:p>
            <a:r>
              <a:rPr lang="cs-CZ" dirty="0"/>
              <a:t>My </a:t>
            </a:r>
            <a:r>
              <a:rPr lang="cs-CZ" dirty="0" err="1"/>
              <a:t>national</a:t>
            </a:r>
            <a:r>
              <a:rPr lang="cs-CZ" dirty="0"/>
              <a:t> </a:t>
            </a:r>
            <a:r>
              <a:rPr lang="cs-CZ" dirty="0" err="1"/>
              <a:t>resources</a:t>
            </a:r>
            <a:r>
              <a:rPr lang="cs-CZ" dirty="0"/>
              <a:t> </a:t>
            </a:r>
            <a:r>
              <a:rPr lang="cs-CZ" dirty="0" err="1"/>
              <a:t>consist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two</a:t>
            </a:r>
            <a:r>
              <a:rPr lang="cs-CZ" dirty="0"/>
              <a:t> </a:t>
            </a:r>
            <a:r>
              <a:rPr lang="cs-CZ" dirty="0" err="1"/>
              <a:t>joints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marijuana</a:t>
            </a:r>
            <a:r>
              <a:rPr lang="cs-CZ" dirty="0"/>
              <a:t> </a:t>
            </a:r>
            <a:r>
              <a:rPr lang="cs-CZ" dirty="0" err="1"/>
              <a:t>millions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genitals</a:t>
            </a:r>
            <a:r>
              <a:rPr lang="cs-CZ" dirty="0"/>
              <a:t>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unpublishable</a:t>
            </a:r>
            <a:r>
              <a:rPr lang="cs-CZ" dirty="0"/>
              <a:t> </a:t>
            </a:r>
            <a:r>
              <a:rPr lang="cs-CZ" dirty="0" err="1"/>
              <a:t>private</a:t>
            </a:r>
            <a:r>
              <a:rPr lang="cs-CZ" dirty="0"/>
              <a:t> </a:t>
            </a:r>
            <a:r>
              <a:rPr lang="cs-CZ" dirty="0" err="1"/>
              <a:t>literature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jetplanes</a:t>
            </a:r>
            <a:r>
              <a:rPr lang="cs-CZ" dirty="0"/>
              <a:t> 1400 </a:t>
            </a:r>
            <a:r>
              <a:rPr lang="cs-CZ" dirty="0" err="1"/>
              <a:t>miles</a:t>
            </a:r>
            <a:r>
              <a:rPr lang="cs-CZ" dirty="0"/>
              <a:t>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hour</a:t>
            </a:r>
            <a:r>
              <a:rPr lang="cs-CZ" dirty="0"/>
              <a:t> and </a:t>
            </a:r>
            <a:r>
              <a:rPr lang="cs-CZ" dirty="0" err="1"/>
              <a:t>twentyfive-thousand</a:t>
            </a:r>
            <a:r>
              <a:rPr lang="cs-CZ" dirty="0"/>
              <a:t> </a:t>
            </a:r>
            <a:r>
              <a:rPr lang="cs-CZ" dirty="0" err="1"/>
              <a:t>mental</a:t>
            </a:r>
            <a:r>
              <a:rPr lang="cs-CZ" dirty="0"/>
              <a:t> </a:t>
            </a:r>
            <a:r>
              <a:rPr lang="cs-CZ" dirty="0" err="1"/>
              <a:t>institutions</a:t>
            </a:r>
            <a:r>
              <a:rPr lang="cs-CZ" dirty="0"/>
              <a:t>.</a:t>
            </a:r>
            <a:br>
              <a:rPr lang="cs-CZ" dirty="0"/>
            </a:br>
            <a:endParaRPr lang="cs-CZ" dirty="0"/>
          </a:p>
          <a:p>
            <a:r>
              <a:rPr lang="cs-CZ" dirty="0"/>
              <a:t>I </a:t>
            </a:r>
            <a:r>
              <a:rPr lang="cs-CZ" dirty="0" err="1"/>
              <a:t>say</a:t>
            </a:r>
            <a:r>
              <a:rPr lang="cs-CZ" dirty="0"/>
              <a:t> </a:t>
            </a:r>
            <a:r>
              <a:rPr lang="cs-CZ" dirty="0" err="1"/>
              <a:t>nothing</a:t>
            </a:r>
            <a:r>
              <a:rPr lang="cs-CZ" dirty="0"/>
              <a:t> </a:t>
            </a:r>
            <a:r>
              <a:rPr lang="cs-CZ" dirty="0" err="1"/>
              <a:t>about</a:t>
            </a:r>
            <a:r>
              <a:rPr lang="cs-CZ" dirty="0"/>
              <a:t> my </a:t>
            </a:r>
            <a:r>
              <a:rPr lang="cs-CZ" dirty="0" err="1"/>
              <a:t>prisons</a:t>
            </a:r>
            <a:r>
              <a:rPr lang="cs-CZ" dirty="0"/>
              <a:t> nor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millions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underprivileged</a:t>
            </a:r>
            <a:r>
              <a:rPr lang="cs-CZ" dirty="0"/>
              <a:t> </a:t>
            </a:r>
            <a:r>
              <a:rPr lang="cs-CZ" dirty="0" err="1"/>
              <a:t>who</a:t>
            </a:r>
            <a:r>
              <a:rPr lang="cs-CZ" dirty="0"/>
              <a:t> live in my </a:t>
            </a:r>
            <a:r>
              <a:rPr lang="cs-CZ" dirty="0" err="1"/>
              <a:t>flowerpots</a:t>
            </a:r>
            <a:r>
              <a:rPr lang="cs-CZ" dirty="0"/>
              <a:t> </a:t>
            </a:r>
            <a:r>
              <a:rPr lang="cs-CZ" dirty="0" err="1"/>
              <a:t>under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light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five</a:t>
            </a:r>
            <a:r>
              <a:rPr lang="cs-CZ" dirty="0"/>
              <a:t> </a:t>
            </a:r>
            <a:r>
              <a:rPr lang="cs-CZ" dirty="0" err="1"/>
              <a:t>hundred</a:t>
            </a:r>
            <a:r>
              <a:rPr lang="cs-CZ" dirty="0"/>
              <a:t> </a:t>
            </a:r>
            <a:r>
              <a:rPr lang="cs-CZ" dirty="0" err="1"/>
              <a:t>suns</a:t>
            </a:r>
            <a:r>
              <a:rPr lang="cs-CZ" dirty="0"/>
              <a:t>.</a:t>
            </a:r>
            <a:br>
              <a:rPr lang="cs-CZ" dirty="0"/>
            </a:br>
            <a:endParaRPr lang="cs-CZ" dirty="0"/>
          </a:p>
          <a:p>
            <a:r>
              <a:rPr lang="cs-CZ" dirty="0"/>
              <a:t>I </a:t>
            </a:r>
            <a:r>
              <a:rPr lang="cs-CZ" dirty="0" err="1"/>
              <a:t>have</a:t>
            </a:r>
            <a:r>
              <a:rPr lang="cs-CZ" dirty="0"/>
              <a:t> </a:t>
            </a:r>
            <a:r>
              <a:rPr lang="cs-CZ" dirty="0" err="1"/>
              <a:t>abolished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whorehouses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France, </a:t>
            </a:r>
            <a:r>
              <a:rPr lang="cs-CZ" dirty="0" err="1"/>
              <a:t>Tangiers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next</a:t>
            </a:r>
            <a:r>
              <a:rPr lang="cs-CZ" dirty="0"/>
              <a:t> to go.</a:t>
            </a:r>
            <a:br>
              <a:rPr lang="cs-CZ" dirty="0"/>
            </a:br>
            <a:endParaRPr lang="cs-CZ" dirty="0"/>
          </a:p>
          <a:p>
            <a:r>
              <a:rPr lang="cs-CZ" dirty="0"/>
              <a:t>My </a:t>
            </a:r>
            <a:r>
              <a:rPr lang="cs-CZ" dirty="0" err="1"/>
              <a:t>ambition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to </a:t>
            </a:r>
            <a:r>
              <a:rPr lang="cs-CZ" dirty="0" err="1"/>
              <a:t>be</a:t>
            </a:r>
            <a:r>
              <a:rPr lang="cs-CZ" dirty="0"/>
              <a:t> President </a:t>
            </a:r>
            <a:r>
              <a:rPr lang="cs-CZ" dirty="0" err="1"/>
              <a:t>despite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fact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I’m</a:t>
            </a:r>
            <a:r>
              <a:rPr lang="cs-CZ" dirty="0"/>
              <a:t> a </a:t>
            </a:r>
            <a:r>
              <a:rPr lang="cs-CZ" dirty="0" err="1"/>
              <a:t>Catholic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7135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7448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FEAF914-D4FF-564A-A56E-2989774989F9}"/>
              </a:ext>
            </a:extLst>
          </p:cNvPr>
          <p:cNvSpPr/>
          <p:nvPr/>
        </p:nvSpPr>
        <p:spPr>
          <a:xfrm>
            <a:off x="2133599" y="1462230"/>
            <a:ext cx="7334491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1)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only</a:t>
            </a:r>
            <a:r>
              <a:rPr lang="cs-CZ" dirty="0"/>
              <a:t> </a:t>
            </a:r>
            <a:r>
              <a:rPr lang="cs-CZ" dirty="0" err="1"/>
              <a:t>news</a:t>
            </a:r>
            <a:r>
              <a:rPr lang="cs-CZ" dirty="0"/>
              <a:t> I </a:t>
            </a:r>
            <a:r>
              <a:rPr lang="cs-CZ" dirty="0" err="1"/>
              <a:t>know</a:t>
            </a:r>
            <a:r>
              <a:rPr lang="cs-CZ" dirty="0"/>
              <a:t> </a:t>
            </a:r>
          </a:p>
          <a:p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bulletins</a:t>
            </a:r>
            <a:r>
              <a:rPr lang="cs-CZ" dirty="0"/>
              <a:t> </a:t>
            </a:r>
            <a:r>
              <a:rPr lang="cs-CZ" dirty="0" err="1"/>
              <a:t>all</a:t>
            </a:r>
            <a:r>
              <a:rPr lang="cs-CZ" dirty="0"/>
              <a:t> </a:t>
            </a:r>
            <a:r>
              <a:rPr lang="cs-CZ" dirty="0" err="1"/>
              <a:t>day</a:t>
            </a:r>
            <a:endParaRPr lang="cs-CZ" dirty="0"/>
          </a:p>
          <a:p>
            <a:endParaRPr lang="cs-CZ" dirty="0"/>
          </a:p>
          <a:p>
            <a:r>
              <a:rPr lang="cs-CZ" dirty="0"/>
              <a:t>2) Double, double </a:t>
            </a:r>
            <a:r>
              <a:rPr lang="cs-CZ" dirty="0" err="1"/>
              <a:t>toil</a:t>
            </a:r>
            <a:r>
              <a:rPr lang="cs-CZ" dirty="0"/>
              <a:t> and </a:t>
            </a:r>
            <a:r>
              <a:rPr lang="cs-CZ" dirty="0" err="1"/>
              <a:t>trouble</a:t>
            </a:r>
            <a:r>
              <a:rPr lang="cs-CZ" dirty="0"/>
              <a:t>; </a:t>
            </a:r>
          </a:p>
          <a:p>
            <a:r>
              <a:rPr lang="cs-CZ" dirty="0" err="1"/>
              <a:t>Fire</a:t>
            </a:r>
            <a:r>
              <a:rPr lang="cs-CZ" dirty="0"/>
              <a:t> </a:t>
            </a:r>
            <a:r>
              <a:rPr lang="cs-CZ" dirty="0" err="1"/>
              <a:t>burn</a:t>
            </a:r>
            <a:r>
              <a:rPr lang="cs-CZ" dirty="0"/>
              <a:t>, and </a:t>
            </a:r>
            <a:r>
              <a:rPr lang="cs-CZ" dirty="0" err="1"/>
              <a:t>caldron</a:t>
            </a:r>
            <a:r>
              <a:rPr lang="cs-CZ" dirty="0"/>
              <a:t> </a:t>
            </a:r>
            <a:r>
              <a:rPr lang="cs-CZ" dirty="0" err="1"/>
              <a:t>bubble</a:t>
            </a:r>
            <a:r>
              <a:rPr lang="cs-CZ" dirty="0"/>
              <a:t>. </a:t>
            </a:r>
          </a:p>
          <a:p>
            <a:r>
              <a:rPr lang="cs-CZ" dirty="0" err="1"/>
              <a:t>Scale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dragon</a:t>
            </a:r>
            <a:r>
              <a:rPr lang="cs-CZ" dirty="0"/>
              <a:t>; </a:t>
            </a:r>
            <a:r>
              <a:rPr lang="cs-CZ" dirty="0" err="1"/>
              <a:t>tooth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wolf</a:t>
            </a:r>
            <a:r>
              <a:rPr lang="cs-CZ" dirty="0"/>
              <a:t>; </a:t>
            </a:r>
          </a:p>
          <a:p>
            <a:r>
              <a:rPr lang="cs-CZ" dirty="0" err="1"/>
              <a:t>Witches</a:t>
            </a:r>
            <a:r>
              <a:rPr lang="cs-CZ" dirty="0"/>
              <a:t>' </a:t>
            </a:r>
            <a:r>
              <a:rPr lang="cs-CZ" dirty="0" err="1"/>
              <a:t>mummy</a:t>
            </a:r>
            <a:r>
              <a:rPr lang="cs-CZ" dirty="0"/>
              <a:t>; </a:t>
            </a:r>
            <a:r>
              <a:rPr lang="cs-CZ" dirty="0" err="1"/>
              <a:t>maw</a:t>
            </a:r>
            <a:r>
              <a:rPr lang="cs-CZ" dirty="0"/>
              <a:t> and </a:t>
            </a:r>
            <a:r>
              <a:rPr lang="cs-CZ" dirty="0" err="1"/>
              <a:t>gulf</a:t>
            </a:r>
            <a:r>
              <a:rPr lang="cs-CZ" dirty="0"/>
              <a:t>...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3) I </a:t>
            </a:r>
            <a:r>
              <a:rPr lang="cs-CZ" dirty="0" err="1"/>
              <a:t>wandered</a:t>
            </a:r>
            <a:r>
              <a:rPr lang="cs-CZ" dirty="0"/>
              <a:t>, </a:t>
            </a:r>
            <a:r>
              <a:rPr lang="cs-CZ" dirty="0" err="1"/>
              <a:t>lonely</a:t>
            </a:r>
            <a:r>
              <a:rPr lang="cs-CZ" dirty="0"/>
              <a:t> as a </a:t>
            </a:r>
            <a:r>
              <a:rPr lang="cs-CZ" dirty="0" err="1"/>
              <a:t>cloud</a:t>
            </a:r>
            <a:r>
              <a:rPr lang="cs-CZ" dirty="0"/>
              <a:t> </a:t>
            </a:r>
          </a:p>
          <a:p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floats</a:t>
            </a:r>
            <a:r>
              <a:rPr lang="cs-CZ" dirty="0"/>
              <a:t> on </a:t>
            </a:r>
            <a:r>
              <a:rPr lang="cs-CZ" dirty="0" err="1"/>
              <a:t>high</a:t>
            </a:r>
            <a:r>
              <a:rPr lang="cs-CZ" dirty="0"/>
              <a:t> </a:t>
            </a:r>
            <a:r>
              <a:rPr lang="cs-CZ" dirty="0" err="1"/>
              <a:t>o’er</a:t>
            </a:r>
            <a:r>
              <a:rPr lang="cs-CZ" dirty="0"/>
              <a:t> dales and </a:t>
            </a:r>
            <a:r>
              <a:rPr lang="cs-CZ" dirty="0" err="1"/>
              <a:t>hills</a:t>
            </a:r>
            <a:endParaRPr lang="cs-CZ" dirty="0"/>
          </a:p>
          <a:p>
            <a:endParaRPr lang="cs-CZ" dirty="0"/>
          </a:p>
          <a:p>
            <a:r>
              <a:rPr lang="cs-CZ" dirty="0"/>
              <a:t>4) </a:t>
            </a:r>
            <a:r>
              <a:rPr lang="cs-CZ" dirty="0" err="1"/>
              <a:t>If</a:t>
            </a:r>
            <a:r>
              <a:rPr lang="cs-CZ" dirty="0"/>
              <a:t> </a:t>
            </a:r>
            <a:r>
              <a:rPr lang="cs-CZ" dirty="0" err="1"/>
              <a:t>ever</a:t>
            </a:r>
            <a:r>
              <a:rPr lang="cs-CZ" dirty="0"/>
              <a:t> </a:t>
            </a:r>
            <a:r>
              <a:rPr lang="cs-CZ" dirty="0" err="1"/>
              <a:t>two</a:t>
            </a:r>
            <a:r>
              <a:rPr lang="cs-CZ" dirty="0"/>
              <a:t> </a:t>
            </a:r>
            <a:r>
              <a:rPr lang="cs-CZ" dirty="0" err="1"/>
              <a:t>were</a:t>
            </a:r>
            <a:r>
              <a:rPr lang="cs-CZ" dirty="0"/>
              <a:t> </a:t>
            </a:r>
            <a:r>
              <a:rPr lang="cs-CZ" dirty="0" err="1"/>
              <a:t>one</a:t>
            </a:r>
            <a:r>
              <a:rPr lang="cs-CZ" dirty="0"/>
              <a:t>, </a:t>
            </a:r>
            <a:r>
              <a:rPr lang="cs-CZ" dirty="0" err="1"/>
              <a:t>then</a:t>
            </a:r>
            <a:r>
              <a:rPr lang="cs-CZ" dirty="0"/>
              <a:t> </a:t>
            </a:r>
            <a:r>
              <a:rPr lang="cs-CZ" dirty="0" err="1"/>
              <a:t>surely</a:t>
            </a:r>
            <a:r>
              <a:rPr lang="cs-CZ" dirty="0"/>
              <a:t> </a:t>
            </a:r>
            <a:r>
              <a:rPr lang="cs-CZ" dirty="0" err="1"/>
              <a:t>we</a:t>
            </a:r>
            <a:r>
              <a:rPr lang="cs-CZ" dirty="0"/>
              <a:t>. </a:t>
            </a:r>
          </a:p>
          <a:p>
            <a:r>
              <a:rPr lang="cs-CZ" dirty="0" err="1"/>
              <a:t>If</a:t>
            </a:r>
            <a:r>
              <a:rPr lang="cs-CZ" dirty="0"/>
              <a:t> </a:t>
            </a:r>
            <a:r>
              <a:rPr lang="cs-CZ" dirty="0" err="1"/>
              <a:t>ever</a:t>
            </a:r>
            <a:r>
              <a:rPr lang="cs-CZ" dirty="0"/>
              <a:t> man </a:t>
            </a:r>
            <a:r>
              <a:rPr lang="cs-CZ" dirty="0" err="1"/>
              <a:t>were</a:t>
            </a:r>
            <a:r>
              <a:rPr lang="cs-CZ" dirty="0"/>
              <a:t> </a:t>
            </a:r>
            <a:r>
              <a:rPr lang="cs-CZ" dirty="0" err="1"/>
              <a:t>loved</a:t>
            </a:r>
            <a:r>
              <a:rPr lang="cs-CZ" dirty="0"/>
              <a:t> by </a:t>
            </a:r>
            <a:r>
              <a:rPr lang="cs-CZ" dirty="0" err="1"/>
              <a:t>wife</a:t>
            </a:r>
            <a:r>
              <a:rPr lang="cs-CZ" dirty="0"/>
              <a:t>, </a:t>
            </a:r>
            <a:r>
              <a:rPr lang="cs-CZ" dirty="0" err="1"/>
              <a:t>then</a:t>
            </a:r>
            <a:r>
              <a:rPr lang="cs-CZ" dirty="0"/>
              <a:t> </a:t>
            </a:r>
            <a:r>
              <a:rPr lang="cs-CZ" dirty="0" err="1"/>
              <a:t>thee</a:t>
            </a:r>
            <a:r>
              <a:rPr lang="cs-CZ" dirty="0"/>
              <a:t>;</a:t>
            </a:r>
          </a:p>
          <a:p>
            <a:endParaRPr lang="cs-CZ" dirty="0"/>
          </a:p>
          <a:p>
            <a:r>
              <a:rPr lang="cs-CZ" dirty="0"/>
              <a:t>5) Are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still</a:t>
            </a:r>
            <a:r>
              <a:rPr lang="cs-CZ" dirty="0"/>
              <a:t> </a:t>
            </a:r>
            <a:r>
              <a:rPr lang="cs-CZ" dirty="0" err="1"/>
              <a:t>standing</a:t>
            </a:r>
            <a:r>
              <a:rPr lang="cs-CZ" dirty="0"/>
              <a:t> </a:t>
            </a:r>
            <a:r>
              <a:rPr lang="cs-CZ" dirty="0" err="1"/>
              <a:t>there</a:t>
            </a:r>
            <a:r>
              <a:rPr lang="cs-CZ" dirty="0"/>
              <a:t> </a:t>
            </a:r>
            <a:r>
              <a:rPr lang="cs-CZ" dirty="0" err="1"/>
              <a:t>east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Garden </a:t>
            </a:r>
            <a:r>
              <a:rPr lang="cs-CZ" dirty="0" err="1"/>
              <a:t>of</a:t>
            </a:r>
            <a:r>
              <a:rPr lang="cs-CZ" dirty="0"/>
              <a:t> Eden, </a:t>
            </a:r>
            <a:r>
              <a:rPr lang="cs-CZ" dirty="0" err="1"/>
              <a:t>or</a:t>
            </a:r>
            <a:endParaRPr lang="cs-CZ" dirty="0"/>
          </a:p>
          <a:p>
            <a:r>
              <a:rPr lang="cs-CZ" dirty="0" err="1"/>
              <a:t>were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relieved</a:t>
            </a:r>
            <a:r>
              <a:rPr lang="cs-CZ" dirty="0"/>
              <a:t> by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flood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revised</a:t>
            </a:r>
            <a:r>
              <a:rPr lang="cs-CZ" dirty="0"/>
              <a:t> </a:t>
            </a:r>
            <a:r>
              <a:rPr lang="cs-CZ" dirty="0" err="1"/>
              <a:t>our</a:t>
            </a:r>
            <a:r>
              <a:rPr lang="cs-CZ" dirty="0"/>
              <a:t> </a:t>
            </a:r>
            <a:r>
              <a:rPr lang="cs-CZ" dirty="0" err="1"/>
              <a:t>geography</a:t>
            </a:r>
            <a:r>
              <a:rPr lang="cs-CZ" dirty="0"/>
              <a:t>?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1B70ECA-FB23-5044-8680-43F898C4C045}"/>
              </a:ext>
            </a:extLst>
          </p:cNvPr>
          <p:cNvSpPr/>
          <p:nvPr/>
        </p:nvSpPr>
        <p:spPr>
          <a:xfrm>
            <a:off x="1751635" y="768938"/>
            <a:ext cx="74270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dirty="0"/>
              <a:t>Iamb </a:t>
            </a:r>
            <a:r>
              <a:rPr lang="en-GB" b="1" dirty="0"/>
              <a:t>U -</a:t>
            </a:r>
            <a:r>
              <a:rPr lang="en-GB" dirty="0"/>
              <a:t> , trochee </a:t>
            </a:r>
            <a:r>
              <a:rPr lang="en-GB" b="1" dirty="0"/>
              <a:t>– U</a:t>
            </a:r>
            <a:r>
              <a:rPr lang="en-GB" dirty="0"/>
              <a:t> , spondee </a:t>
            </a:r>
            <a:r>
              <a:rPr lang="en-GB" b="1" dirty="0"/>
              <a:t>- -</a:t>
            </a:r>
            <a:r>
              <a:rPr lang="en-GB" dirty="0"/>
              <a:t>, dactyl </a:t>
            </a:r>
            <a:r>
              <a:rPr lang="en-GB" b="1" dirty="0"/>
              <a:t>–U U</a:t>
            </a:r>
            <a:r>
              <a:rPr lang="en-GB" dirty="0"/>
              <a:t>, </a:t>
            </a:r>
            <a:r>
              <a:rPr lang="en-GB" dirty="0" err="1"/>
              <a:t>anapest</a:t>
            </a:r>
            <a:r>
              <a:rPr lang="en-GB" dirty="0"/>
              <a:t> </a:t>
            </a:r>
            <a:r>
              <a:rPr lang="en-GB" b="1" dirty="0"/>
              <a:t>U U -</a:t>
            </a:r>
            <a:endParaRPr lang="cs-CZ" sz="1600" b="1" dirty="0"/>
          </a:p>
        </p:txBody>
      </p:sp>
    </p:spTree>
    <p:extLst>
      <p:ext uri="{BB962C8B-B14F-4D97-AF65-F5344CB8AC3E}">
        <p14:creationId xmlns:p14="http://schemas.microsoft.com/office/powerpoint/2010/main" val="2474426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0FAFB2E-5D8A-8946-B8E7-865E06B4A921}"/>
              </a:ext>
            </a:extLst>
          </p:cNvPr>
          <p:cNvSpPr/>
          <p:nvPr/>
        </p:nvSpPr>
        <p:spPr>
          <a:xfrm>
            <a:off x="3163747" y="375797"/>
            <a:ext cx="754283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cs-CZ" dirty="0"/>
            </a:br>
            <a:r>
              <a:rPr lang="cs-CZ" dirty="0"/>
              <a:t>1. </a:t>
            </a:r>
            <a:r>
              <a:rPr lang="cs-CZ" dirty="0" err="1"/>
              <a:t>Which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following</a:t>
            </a:r>
            <a:r>
              <a:rPr lang="cs-CZ" dirty="0"/>
              <a:t> </a:t>
            </a:r>
            <a:r>
              <a:rPr lang="cs-CZ" dirty="0" err="1"/>
              <a:t>statements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best</a:t>
            </a:r>
            <a:r>
              <a:rPr lang="cs-CZ" dirty="0"/>
              <a:t> </a:t>
            </a:r>
            <a:r>
              <a:rPr lang="cs-CZ" dirty="0" err="1"/>
              <a:t>pentameter</a:t>
            </a:r>
            <a:r>
              <a:rPr lang="cs-CZ" dirty="0"/>
              <a:t> </a:t>
            </a:r>
            <a:r>
              <a:rPr lang="cs-CZ" dirty="0" err="1"/>
              <a:t>definition</a:t>
            </a:r>
            <a:r>
              <a:rPr lang="cs-CZ" dirty="0"/>
              <a:t>?</a:t>
            </a:r>
            <a:br>
              <a:rPr lang="cs-CZ" dirty="0"/>
            </a:br>
            <a:r>
              <a:rPr lang="cs-CZ" dirty="0"/>
              <a:t>A. A line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five</a:t>
            </a:r>
            <a:r>
              <a:rPr lang="cs-CZ" dirty="0"/>
              <a:t> </a:t>
            </a:r>
            <a:r>
              <a:rPr lang="cs-CZ" dirty="0" err="1"/>
              <a:t>syllables</a:t>
            </a:r>
            <a:r>
              <a:rPr lang="cs-CZ" dirty="0"/>
              <a:t>.</a:t>
            </a:r>
            <a:br>
              <a:rPr lang="cs-CZ" dirty="0"/>
            </a:br>
            <a:r>
              <a:rPr lang="cs-CZ" dirty="0"/>
              <a:t>B. A line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five</a:t>
            </a:r>
            <a:r>
              <a:rPr lang="cs-CZ" dirty="0"/>
              <a:t> </a:t>
            </a:r>
            <a:r>
              <a:rPr lang="cs-CZ" dirty="0" err="1"/>
              <a:t>unstressed</a:t>
            </a:r>
            <a:r>
              <a:rPr lang="cs-CZ" dirty="0"/>
              <a:t> </a:t>
            </a:r>
            <a:r>
              <a:rPr lang="cs-CZ" dirty="0" err="1"/>
              <a:t>syllables</a:t>
            </a:r>
            <a:r>
              <a:rPr lang="cs-CZ" dirty="0"/>
              <a:t>.</a:t>
            </a:r>
            <a:br>
              <a:rPr lang="cs-CZ" dirty="0"/>
            </a:br>
            <a:r>
              <a:rPr lang="cs-CZ" dirty="0"/>
              <a:t>C. A line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five</a:t>
            </a:r>
            <a:r>
              <a:rPr lang="cs-CZ" dirty="0"/>
              <a:t> </a:t>
            </a:r>
            <a:r>
              <a:rPr lang="cs-CZ" dirty="0" err="1"/>
              <a:t>metrical</a:t>
            </a:r>
            <a:r>
              <a:rPr lang="cs-CZ" dirty="0"/>
              <a:t> </a:t>
            </a:r>
            <a:r>
              <a:rPr lang="cs-CZ" dirty="0" err="1"/>
              <a:t>feet</a:t>
            </a:r>
            <a:r>
              <a:rPr lang="cs-CZ" dirty="0"/>
              <a:t>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E6CD2B6-16A6-8B4D-83EA-51B6BEFAC6AC}"/>
              </a:ext>
            </a:extLst>
          </p:cNvPr>
          <p:cNvSpPr/>
          <p:nvPr/>
        </p:nvSpPr>
        <p:spPr>
          <a:xfrm>
            <a:off x="3163747" y="2457728"/>
            <a:ext cx="754283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2. </a:t>
            </a:r>
            <a:r>
              <a:rPr lang="cs-CZ" dirty="0" err="1"/>
              <a:t>Consider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following</a:t>
            </a:r>
            <a:r>
              <a:rPr lang="cs-CZ" dirty="0"/>
              <a:t> line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Shakespeare’s</a:t>
            </a:r>
            <a:r>
              <a:rPr lang="cs-CZ" dirty="0"/>
              <a:t> Romeo and Juliet:</a:t>
            </a:r>
          </a:p>
          <a:p>
            <a:r>
              <a:rPr lang="cs-CZ" dirty="0"/>
              <a:t>But soft! </a:t>
            </a:r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light</a:t>
            </a:r>
            <a:r>
              <a:rPr lang="cs-CZ" dirty="0"/>
              <a:t> </a:t>
            </a:r>
            <a:r>
              <a:rPr lang="cs-CZ" dirty="0" err="1"/>
              <a:t>through</a:t>
            </a:r>
            <a:r>
              <a:rPr lang="cs-CZ" dirty="0"/>
              <a:t> </a:t>
            </a:r>
            <a:r>
              <a:rPr lang="cs-CZ" dirty="0" err="1"/>
              <a:t>yonder</a:t>
            </a:r>
            <a:r>
              <a:rPr lang="cs-CZ" dirty="0"/>
              <a:t> </a:t>
            </a:r>
            <a:r>
              <a:rPr lang="cs-CZ" dirty="0" err="1"/>
              <a:t>window</a:t>
            </a:r>
            <a:r>
              <a:rPr lang="cs-CZ" dirty="0"/>
              <a:t> </a:t>
            </a:r>
            <a:r>
              <a:rPr lang="cs-CZ" dirty="0" err="1"/>
              <a:t>breaks</a:t>
            </a:r>
            <a:r>
              <a:rPr lang="cs-CZ" dirty="0"/>
              <a:t>?</a:t>
            </a:r>
          </a:p>
          <a:p>
            <a:r>
              <a:rPr lang="cs-CZ" dirty="0" err="1"/>
              <a:t>Which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following</a:t>
            </a:r>
            <a:r>
              <a:rPr lang="cs-CZ" dirty="0"/>
              <a:t> </a:t>
            </a:r>
            <a:r>
              <a:rPr lang="cs-CZ" dirty="0" err="1"/>
              <a:t>terms</a:t>
            </a:r>
            <a:r>
              <a:rPr lang="cs-CZ" dirty="0"/>
              <a:t> </a:t>
            </a:r>
            <a:r>
              <a:rPr lang="cs-CZ" dirty="0" err="1"/>
              <a:t>describes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meter in </a:t>
            </a:r>
            <a:r>
              <a:rPr lang="cs-CZ" dirty="0" err="1"/>
              <a:t>this</a:t>
            </a:r>
            <a:r>
              <a:rPr lang="cs-CZ" dirty="0"/>
              <a:t> line?</a:t>
            </a:r>
            <a:br>
              <a:rPr lang="cs-CZ" dirty="0"/>
            </a:br>
            <a:r>
              <a:rPr lang="cs-CZ" dirty="0"/>
              <a:t>A. </a:t>
            </a:r>
            <a:r>
              <a:rPr lang="cs-CZ" dirty="0" err="1"/>
              <a:t>Iambic</a:t>
            </a:r>
            <a:r>
              <a:rPr lang="cs-CZ" dirty="0"/>
              <a:t> </a:t>
            </a:r>
            <a:r>
              <a:rPr lang="cs-CZ" dirty="0" err="1"/>
              <a:t>pentameter</a:t>
            </a:r>
            <a:br>
              <a:rPr lang="cs-CZ" dirty="0"/>
            </a:br>
            <a:r>
              <a:rPr lang="cs-CZ" dirty="0"/>
              <a:t>B. </a:t>
            </a:r>
            <a:r>
              <a:rPr lang="cs-CZ" dirty="0" err="1"/>
              <a:t>Dactylic</a:t>
            </a:r>
            <a:r>
              <a:rPr lang="cs-CZ" dirty="0"/>
              <a:t> </a:t>
            </a:r>
            <a:r>
              <a:rPr lang="cs-CZ" dirty="0" err="1"/>
              <a:t>pentameter</a:t>
            </a:r>
            <a:br>
              <a:rPr lang="cs-CZ" dirty="0"/>
            </a:br>
            <a:r>
              <a:rPr lang="cs-CZ" dirty="0"/>
              <a:t>C. </a:t>
            </a:r>
            <a:r>
              <a:rPr lang="cs-CZ" dirty="0" err="1"/>
              <a:t>Anapestic</a:t>
            </a:r>
            <a:r>
              <a:rPr lang="cs-CZ" dirty="0"/>
              <a:t> </a:t>
            </a:r>
            <a:r>
              <a:rPr lang="cs-CZ" dirty="0" err="1"/>
              <a:t>pentameter</a:t>
            </a:r>
            <a:endParaRPr lang="cs-CZ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18F758F-D4C8-134E-B984-6D8D38BBDD35}"/>
              </a:ext>
            </a:extLst>
          </p:cNvPr>
          <p:cNvSpPr/>
          <p:nvPr/>
        </p:nvSpPr>
        <p:spPr>
          <a:xfrm>
            <a:off x="3163747" y="4816658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3. </a:t>
            </a:r>
            <a:r>
              <a:rPr lang="cs-CZ" dirty="0" err="1"/>
              <a:t>Which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following</a:t>
            </a:r>
            <a:r>
              <a:rPr lang="cs-CZ" dirty="0"/>
              <a:t> lines </a:t>
            </a:r>
            <a:r>
              <a:rPr lang="cs-CZ" dirty="0" err="1"/>
              <a:t>from</a:t>
            </a:r>
            <a:r>
              <a:rPr lang="cs-CZ" dirty="0"/>
              <a:t> William </a:t>
            </a:r>
            <a:r>
              <a:rPr lang="cs-CZ" dirty="0" err="1"/>
              <a:t>Shakespeare’s</a:t>
            </a:r>
            <a:r>
              <a:rPr lang="cs-CZ" dirty="0"/>
              <a:t> “</a:t>
            </a:r>
            <a:r>
              <a:rPr lang="cs-CZ" dirty="0" err="1"/>
              <a:t>Sonnet</a:t>
            </a:r>
            <a:r>
              <a:rPr lang="cs-CZ" dirty="0"/>
              <a:t> 130”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example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perfect</a:t>
            </a:r>
            <a:r>
              <a:rPr lang="cs-CZ" dirty="0"/>
              <a:t> </a:t>
            </a:r>
            <a:r>
              <a:rPr lang="cs-CZ" dirty="0" err="1"/>
              <a:t>iambic</a:t>
            </a:r>
            <a:r>
              <a:rPr lang="cs-CZ" dirty="0"/>
              <a:t> </a:t>
            </a:r>
            <a:r>
              <a:rPr lang="cs-CZ" dirty="0" err="1"/>
              <a:t>pentameter</a:t>
            </a:r>
            <a:r>
              <a:rPr lang="cs-CZ" dirty="0"/>
              <a:t>?</a:t>
            </a:r>
            <a:br>
              <a:rPr lang="cs-CZ" dirty="0"/>
            </a:br>
            <a:r>
              <a:rPr lang="cs-CZ" dirty="0"/>
              <a:t>A. </a:t>
            </a:r>
            <a:r>
              <a:rPr lang="cs-CZ" dirty="0" err="1"/>
              <a:t>Coral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far more </a:t>
            </a:r>
            <a:r>
              <a:rPr lang="cs-CZ" dirty="0" err="1"/>
              <a:t>red</a:t>
            </a:r>
            <a:r>
              <a:rPr lang="cs-CZ" dirty="0"/>
              <a:t> </a:t>
            </a:r>
            <a:r>
              <a:rPr lang="cs-CZ" dirty="0" err="1"/>
              <a:t>than</a:t>
            </a:r>
            <a:r>
              <a:rPr lang="cs-CZ" dirty="0"/>
              <a:t> her </a:t>
            </a:r>
            <a:r>
              <a:rPr lang="cs-CZ" dirty="0" err="1"/>
              <a:t>lips</a:t>
            </a:r>
            <a:r>
              <a:rPr lang="cs-CZ" dirty="0"/>
              <a:t>’ </a:t>
            </a:r>
            <a:r>
              <a:rPr lang="cs-CZ" dirty="0" err="1"/>
              <a:t>red</a:t>
            </a:r>
            <a:r>
              <a:rPr lang="cs-CZ" dirty="0"/>
              <a:t>;</a:t>
            </a:r>
            <a:br>
              <a:rPr lang="cs-CZ" dirty="0"/>
            </a:br>
            <a:r>
              <a:rPr lang="cs-CZ" dirty="0"/>
              <a:t>B. </a:t>
            </a:r>
            <a:r>
              <a:rPr lang="cs-CZ" dirty="0" err="1"/>
              <a:t>If</a:t>
            </a:r>
            <a:r>
              <a:rPr lang="cs-CZ" dirty="0"/>
              <a:t> </a:t>
            </a:r>
            <a:r>
              <a:rPr lang="cs-CZ" dirty="0" err="1"/>
              <a:t>snow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white</a:t>
            </a:r>
            <a:r>
              <a:rPr lang="cs-CZ" dirty="0"/>
              <a:t>, </a:t>
            </a:r>
            <a:r>
              <a:rPr lang="cs-CZ" dirty="0" err="1"/>
              <a:t>why</a:t>
            </a:r>
            <a:r>
              <a:rPr lang="cs-CZ" dirty="0"/>
              <a:t> </a:t>
            </a:r>
            <a:r>
              <a:rPr lang="cs-CZ" dirty="0" err="1"/>
              <a:t>then</a:t>
            </a:r>
            <a:r>
              <a:rPr lang="cs-CZ" dirty="0"/>
              <a:t> her </a:t>
            </a:r>
            <a:r>
              <a:rPr lang="cs-CZ" dirty="0" err="1"/>
              <a:t>breasts</a:t>
            </a:r>
            <a:r>
              <a:rPr lang="cs-CZ" dirty="0"/>
              <a:t> are dun;</a:t>
            </a:r>
            <a:br>
              <a:rPr lang="cs-CZ" dirty="0"/>
            </a:br>
            <a:r>
              <a:rPr lang="cs-CZ" dirty="0"/>
              <a:t>C. I </a:t>
            </a:r>
            <a:r>
              <a:rPr lang="cs-CZ" dirty="0" err="1"/>
              <a:t>have</a:t>
            </a:r>
            <a:r>
              <a:rPr lang="cs-CZ" dirty="0"/>
              <a:t> </a:t>
            </a:r>
            <a:r>
              <a:rPr lang="cs-CZ" dirty="0" err="1"/>
              <a:t>seen</a:t>
            </a:r>
            <a:r>
              <a:rPr lang="cs-CZ" dirty="0"/>
              <a:t> </a:t>
            </a:r>
            <a:r>
              <a:rPr lang="cs-CZ" dirty="0" err="1"/>
              <a:t>roses</a:t>
            </a:r>
            <a:r>
              <a:rPr lang="cs-CZ" dirty="0"/>
              <a:t> </a:t>
            </a:r>
            <a:r>
              <a:rPr lang="cs-CZ" dirty="0" err="1"/>
              <a:t>damasked</a:t>
            </a:r>
            <a:r>
              <a:rPr lang="cs-CZ" dirty="0"/>
              <a:t>, </a:t>
            </a:r>
            <a:r>
              <a:rPr lang="cs-CZ" dirty="0" err="1"/>
              <a:t>red</a:t>
            </a:r>
            <a:r>
              <a:rPr lang="cs-CZ" dirty="0"/>
              <a:t> and </a:t>
            </a:r>
            <a:r>
              <a:rPr lang="cs-CZ" dirty="0" err="1"/>
              <a:t>white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5314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7D4C609-CBD9-144A-A86F-FAB85A2C84CB}"/>
              </a:ext>
            </a:extLst>
          </p:cNvPr>
          <p:cNvSpPr/>
          <p:nvPr/>
        </p:nvSpPr>
        <p:spPr>
          <a:xfrm>
            <a:off x="4944900" y="1079869"/>
            <a:ext cx="12141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Free verse</a:t>
            </a:r>
            <a:r>
              <a:rPr lang="cs-CZ" dirty="0"/>
              <a:t>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01B4AE6-74F4-0848-9BD4-33EA9018B90A}"/>
              </a:ext>
            </a:extLst>
          </p:cNvPr>
          <p:cNvSpPr/>
          <p:nvPr/>
        </p:nvSpPr>
        <p:spPr>
          <a:xfrm>
            <a:off x="1415969" y="1602316"/>
            <a:ext cx="849195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an</a:t>
            </a:r>
            <a:r>
              <a:rPr lang="cs-CZ" dirty="0"/>
              <a:t> open </a:t>
            </a:r>
            <a:r>
              <a:rPr lang="cs-CZ" dirty="0" err="1"/>
              <a:t>form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 </a:t>
            </a:r>
            <a:r>
              <a:rPr lang="cs-CZ" dirty="0" err="1"/>
              <a:t>poetry</a:t>
            </a:r>
            <a:r>
              <a:rPr lang="cs-CZ" dirty="0"/>
              <a:t>, </a:t>
            </a:r>
            <a:r>
              <a:rPr lang="cs-CZ" dirty="0" err="1"/>
              <a:t>which</a:t>
            </a:r>
            <a:r>
              <a:rPr lang="cs-CZ" dirty="0"/>
              <a:t> in </a:t>
            </a:r>
            <a:r>
              <a:rPr lang="cs-CZ" dirty="0" err="1"/>
              <a:t>its</a:t>
            </a:r>
            <a:r>
              <a:rPr lang="cs-CZ" dirty="0"/>
              <a:t> </a:t>
            </a:r>
            <a:r>
              <a:rPr lang="cs-CZ" dirty="0" err="1"/>
              <a:t>modern</a:t>
            </a:r>
            <a:r>
              <a:rPr lang="cs-CZ" dirty="0"/>
              <a:t> </a:t>
            </a:r>
            <a:r>
              <a:rPr lang="cs-CZ" dirty="0" err="1"/>
              <a:t>form</a:t>
            </a:r>
            <a:r>
              <a:rPr lang="cs-CZ" dirty="0"/>
              <a:t> </a:t>
            </a:r>
            <a:r>
              <a:rPr lang="cs-CZ" dirty="0" err="1"/>
              <a:t>arose</a:t>
            </a:r>
            <a:r>
              <a:rPr lang="cs-CZ" dirty="0"/>
              <a:t> </a:t>
            </a:r>
            <a:r>
              <a:rPr lang="cs-CZ" dirty="0" err="1"/>
              <a:t>through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French</a:t>
            </a:r>
            <a:r>
              <a:rPr lang="cs-CZ" dirty="0"/>
              <a:t> </a:t>
            </a:r>
            <a:r>
              <a:rPr lang="cs-CZ" dirty="0" err="1"/>
              <a:t>vers</a:t>
            </a:r>
            <a:r>
              <a:rPr lang="cs-CZ" dirty="0"/>
              <a:t> </a:t>
            </a:r>
            <a:r>
              <a:rPr lang="cs-CZ" dirty="0" err="1"/>
              <a:t>libre</a:t>
            </a:r>
            <a:r>
              <a:rPr lang="cs-CZ" dirty="0"/>
              <a:t> </a:t>
            </a:r>
            <a:r>
              <a:rPr lang="cs-CZ" dirty="0" err="1"/>
              <a:t>form</a:t>
            </a:r>
            <a:r>
              <a:rPr lang="cs-CZ" dirty="0"/>
              <a:t>.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does</a:t>
            </a:r>
            <a:r>
              <a:rPr lang="cs-CZ" dirty="0"/>
              <a:t> not use </a:t>
            </a:r>
            <a:r>
              <a:rPr lang="cs-CZ" dirty="0" err="1"/>
              <a:t>consistent</a:t>
            </a:r>
            <a:r>
              <a:rPr lang="cs-CZ" dirty="0"/>
              <a:t> metre </a:t>
            </a:r>
            <a:r>
              <a:rPr lang="cs-CZ" dirty="0" err="1"/>
              <a:t>patterns</a:t>
            </a:r>
            <a:r>
              <a:rPr lang="cs-CZ" dirty="0"/>
              <a:t>, </a:t>
            </a:r>
            <a:r>
              <a:rPr lang="cs-CZ" dirty="0" err="1"/>
              <a:t>rhyme</a:t>
            </a:r>
            <a:r>
              <a:rPr lang="cs-CZ" dirty="0"/>
              <a:t>,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any</a:t>
            </a:r>
            <a:r>
              <a:rPr lang="cs-CZ" dirty="0"/>
              <a:t> musical </a:t>
            </a:r>
            <a:r>
              <a:rPr lang="cs-CZ" dirty="0" err="1"/>
              <a:t>pattern</a:t>
            </a:r>
            <a:r>
              <a:rPr lang="cs-CZ" dirty="0"/>
              <a:t>. 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thus</a:t>
            </a:r>
            <a:r>
              <a:rPr lang="cs-CZ" dirty="0"/>
              <a:t> </a:t>
            </a:r>
            <a:r>
              <a:rPr lang="cs-CZ" dirty="0" err="1"/>
              <a:t>tends</a:t>
            </a:r>
            <a:r>
              <a:rPr lang="cs-CZ" dirty="0"/>
              <a:t> to </a:t>
            </a:r>
            <a:r>
              <a:rPr lang="cs-CZ" dirty="0" err="1"/>
              <a:t>follow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rhythm </a:t>
            </a:r>
            <a:r>
              <a:rPr lang="cs-CZ" dirty="0" err="1"/>
              <a:t>of</a:t>
            </a:r>
            <a:r>
              <a:rPr lang="cs-CZ" dirty="0"/>
              <a:t> natural </a:t>
            </a:r>
            <a:r>
              <a:rPr lang="cs-CZ" dirty="0" err="1"/>
              <a:t>speech</a:t>
            </a:r>
            <a:r>
              <a:rPr lang="cs-CZ" dirty="0"/>
              <a:t>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1A1D4E9-6AF2-014E-BC80-2F774E97AEBE}"/>
              </a:ext>
            </a:extLst>
          </p:cNvPr>
          <p:cNvSpPr/>
          <p:nvPr/>
        </p:nvSpPr>
        <p:spPr>
          <a:xfrm>
            <a:off x="651818" y="3163312"/>
            <a:ext cx="8678979" cy="20313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Ezra Pound : A Retrospect</a:t>
            </a:r>
          </a:p>
          <a:p>
            <a:endParaRPr lang="en-GB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/>
              <a:t>1) Direct treatment of the “thing” whether objective or subjective.</a:t>
            </a:r>
            <a:endParaRPr lang="cs-CZ" dirty="0"/>
          </a:p>
          <a:p>
            <a:r>
              <a:rPr lang="en-GB" dirty="0"/>
              <a:t>2) To use absolutely no word that does not contribute to the presentation.</a:t>
            </a:r>
            <a:endParaRPr lang="cs-CZ" dirty="0"/>
          </a:p>
          <a:p>
            <a:r>
              <a:rPr lang="en-GB" dirty="0"/>
              <a:t>3) As regarding rhythm: to compose in the sequence of the musical phrase, </a:t>
            </a:r>
          </a:p>
          <a:p>
            <a:r>
              <a:rPr lang="en-GB" dirty="0"/>
              <a:t>    not in the sequence of a metronome.”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3710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0DE4F7D-7CD7-004B-BE8D-F3174064E91D}"/>
              </a:ext>
            </a:extLst>
          </p:cNvPr>
          <p:cNvSpPr/>
          <p:nvPr/>
        </p:nvSpPr>
        <p:spPr>
          <a:xfrm>
            <a:off x="1415969" y="1466594"/>
            <a:ext cx="859613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“</a:t>
            </a:r>
            <a:r>
              <a:rPr lang="cs-CZ" sz="2000" dirty="0"/>
              <a:t>WHEN I HEARD THE LEARN’D ASTRONOMER” BY WALT WHITMAN</a:t>
            </a:r>
          </a:p>
          <a:p>
            <a:endParaRPr lang="cs-CZ" sz="2000" dirty="0"/>
          </a:p>
          <a:p>
            <a:r>
              <a:rPr lang="cs-CZ" sz="2000" dirty="0" err="1"/>
              <a:t>When</a:t>
            </a:r>
            <a:r>
              <a:rPr lang="cs-CZ" sz="2000" dirty="0"/>
              <a:t> I </a:t>
            </a:r>
            <a:r>
              <a:rPr lang="cs-CZ" sz="2000" dirty="0" err="1"/>
              <a:t>heard</a:t>
            </a:r>
            <a:r>
              <a:rPr lang="cs-CZ" sz="2000" dirty="0"/>
              <a:t> </a:t>
            </a:r>
            <a:r>
              <a:rPr lang="cs-CZ" sz="2000" dirty="0" err="1"/>
              <a:t>the</a:t>
            </a:r>
            <a:r>
              <a:rPr lang="cs-CZ" sz="2000" dirty="0"/>
              <a:t> </a:t>
            </a:r>
            <a:r>
              <a:rPr lang="cs-CZ" sz="2000" dirty="0" err="1"/>
              <a:t>learn’d</a:t>
            </a:r>
            <a:r>
              <a:rPr lang="cs-CZ" sz="2000" dirty="0"/>
              <a:t> </a:t>
            </a:r>
            <a:r>
              <a:rPr lang="cs-CZ" sz="2000" dirty="0" err="1"/>
              <a:t>astronomer</a:t>
            </a:r>
            <a:r>
              <a:rPr lang="cs-CZ" sz="2000" dirty="0"/>
              <a:t>,</a:t>
            </a:r>
            <a:br>
              <a:rPr lang="cs-CZ" sz="2000" dirty="0"/>
            </a:br>
            <a:r>
              <a:rPr lang="cs-CZ" sz="2000" dirty="0" err="1"/>
              <a:t>When</a:t>
            </a:r>
            <a:r>
              <a:rPr lang="cs-CZ" sz="2000" dirty="0"/>
              <a:t> </a:t>
            </a:r>
            <a:r>
              <a:rPr lang="cs-CZ" sz="2000" dirty="0" err="1"/>
              <a:t>the</a:t>
            </a:r>
            <a:r>
              <a:rPr lang="cs-CZ" sz="2000" dirty="0"/>
              <a:t> </a:t>
            </a:r>
            <a:r>
              <a:rPr lang="cs-CZ" sz="2000" dirty="0" err="1"/>
              <a:t>proofs</a:t>
            </a:r>
            <a:r>
              <a:rPr lang="cs-CZ" sz="2000" dirty="0"/>
              <a:t>, </a:t>
            </a:r>
            <a:r>
              <a:rPr lang="cs-CZ" sz="2000" dirty="0" err="1"/>
              <a:t>the</a:t>
            </a:r>
            <a:r>
              <a:rPr lang="cs-CZ" sz="2000" dirty="0"/>
              <a:t> </a:t>
            </a:r>
            <a:r>
              <a:rPr lang="cs-CZ" sz="2000" dirty="0" err="1"/>
              <a:t>figures</a:t>
            </a:r>
            <a:r>
              <a:rPr lang="cs-CZ" sz="2000" dirty="0"/>
              <a:t>, </a:t>
            </a:r>
            <a:r>
              <a:rPr lang="cs-CZ" sz="2000" dirty="0" err="1"/>
              <a:t>were</a:t>
            </a:r>
            <a:r>
              <a:rPr lang="cs-CZ" sz="2000" dirty="0"/>
              <a:t> </a:t>
            </a:r>
            <a:r>
              <a:rPr lang="cs-CZ" sz="2000" dirty="0" err="1"/>
              <a:t>ranged</a:t>
            </a:r>
            <a:r>
              <a:rPr lang="cs-CZ" sz="2000" dirty="0"/>
              <a:t> in </a:t>
            </a:r>
            <a:r>
              <a:rPr lang="cs-CZ" sz="2000" dirty="0" err="1"/>
              <a:t>columns</a:t>
            </a:r>
            <a:r>
              <a:rPr lang="cs-CZ" sz="2000" dirty="0"/>
              <a:t> </a:t>
            </a:r>
            <a:r>
              <a:rPr lang="cs-CZ" sz="2000" dirty="0" err="1"/>
              <a:t>before</a:t>
            </a:r>
            <a:r>
              <a:rPr lang="cs-CZ" sz="2000" dirty="0"/>
              <a:t> </a:t>
            </a:r>
            <a:r>
              <a:rPr lang="cs-CZ" sz="2000" dirty="0" err="1"/>
              <a:t>me</a:t>
            </a:r>
            <a:r>
              <a:rPr lang="cs-CZ" sz="2000" dirty="0"/>
              <a:t>,</a:t>
            </a:r>
            <a:br>
              <a:rPr lang="cs-CZ" sz="2000" dirty="0"/>
            </a:br>
            <a:r>
              <a:rPr lang="cs-CZ" sz="2000" dirty="0" err="1"/>
              <a:t>When</a:t>
            </a:r>
            <a:r>
              <a:rPr lang="cs-CZ" sz="2000" dirty="0"/>
              <a:t> I </a:t>
            </a:r>
            <a:r>
              <a:rPr lang="cs-CZ" sz="2000" dirty="0" err="1"/>
              <a:t>was</a:t>
            </a:r>
            <a:r>
              <a:rPr lang="cs-CZ" sz="2000" dirty="0"/>
              <a:t> </a:t>
            </a:r>
            <a:r>
              <a:rPr lang="cs-CZ" sz="2000" dirty="0" err="1"/>
              <a:t>shown</a:t>
            </a:r>
            <a:r>
              <a:rPr lang="cs-CZ" sz="2000" dirty="0"/>
              <a:t> </a:t>
            </a:r>
            <a:r>
              <a:rPr lang="cs-CZ" sz="2000" dirty="0" err="1"/>
              <a:t>the</a:t>
            </a:r>
            <a:r>
              <a:rPr lang="cs-CZ" sz="2000" dirty="0"/>
              <a:t> </a:t>
            </a:r>
            <a:r>
              <a:rPr lang="cs-CZ" sz="2000" dirty="0" err="1"/>
              <a:t>charts</a:t>
            </a:r>
            <a:r>
              <a:rPr lang="cs-CZ" sz="2000" dirty="0"/>
              <a:t> and </a:t>
            </a:r>
            <a:r>
              <a:rPr lang="cs-CZ" sz="2000" dirty="0" err="1"/>
              <a:t>diagrams</a:t>
            </a:r>
            <a:r>
              <a:rPr lang="cs-CZ" sz="2000" dirty="0"/>
              <a:t>, to </a:t>
            </a:r>
            <a:r>
              <a:rPr lang="cs-CZ" sz="2000" dirty="0" err="1"/>
              <a:t>add</a:t>
            </a:r>
            <a:r>
              <a:rPr lang="cs-CZ" sz="2000" dirty="0"/>
              <a:t>, </a:t>
            </a:r>
            <a:r>
              <a:rPr lang="cs-CZ" sz="2000" dirty="0" err="1"/>
              <a:t>divide</a:t>
            </a:r>
            <a:r>
              <a:rPr lang="cs-CZ" sz="2000" dirty="0"/>
              <a:t>, and </a:t>
            </a:r>
            <a:r>
              <a:rPr lang="cs-CZ" sz="2000" dirty="0" err="1"/>
              <a:t>measure</a:t>
            </a:r>
            <a:r>
              <a:rPr lang="cs-CZ" sz="2000" dirty="0"/>
              <a:t> </a:t>
            </a:r>
            <a:r>
              <a:rPr lang="cs-CZ" sz="2000" dirty="0" err="1"/>
              <a:t>them</a:t>
            </a:r>
            <a:r>
              <a:rPr lang="cs-CZ" sz="2000" dirty="0"/>
              <a:t>,</a:t>
            </a:r>
            <a:br>
              <a:rPr lang="cs-CZ" sz="2000" dirty="0"/>
            </a:br>
            <a:r>
              <a:rPr lang="cs-CZ" sz="2000" dirty="0" err="1"/>
              <a:t>When</a:t>
            </a:r>
            <a:r>
              <a:rPr lang="cs-CZ" sz="2000" dirty="0"/>
              <a:t> I </a:t>
            </a:r>
            <a:r>
              <a:rPr lang="cs-CZ" sz="2000" dirty="0" err="1"/>
              <a:t>sitting</a:t>
            </a:r>
            <a:r>
              <a:rPr lang="cs-CZ" sz="2000" dirty="0"/>
              <a:t> </a:t>
            </a:r>
            <a:r>
              <a:rPr lang="cs-CZ" sz="2000" dirty="0" err="1"/>
              <a:t>heard</a:t>
            </a:r>
            <a:r>
              <a:rPr lang="cs-CZ" sz="2000" dirty="0"/>
              <a:t> </a:t>
            </a:r>
            <a:r>
              <a:rPr lang="cs-CZ" sz="2000" dirty="0" err="1"/>
              <a:t>the</a:t>
            </a:r>
            <a:r>
              <a:rPr lang="cs-CZ" sz="2000" dirty="0"/>
              <a:t> </a:t>
            </a:r>
            <a:r>
              <a:rPr lang="cs-CZ" sz="2000" dirty="0" err="1"/>
              <a:t>astronomer</a:t>
            </a:r>
            <a:r>
              <a:rPr lang="cs-CZ" sz="2000" dirty="0"/>
              <a:t> </a:t>
            </a:r>
            <a:r>
              <a:rPr lang="cs-CZ" sz="2000" dirty="0" err="1"/>
              <a:t>where</a:t>
            </a:r>
            <a:r>
              <a:rPr lang="cs-CZ" sz="2000" dirty="0"/>
              <a:t> he </a:t>
            </a:r>
            <a:r>
              <a:rPr lang="cs-CZ" sz="2000" dirty="0" err="1"/>
              <a:t>lectured</a:t>
            </a:r>
            <a:r>
              <a:rPr lang="cs-CZ" sz="2000" dirty="0"/>
              <a:t> </a:t>
            </a:r>
            <a:r>
              <a:rPr lang="cs-CZ" sz="2000" dirty="0" err="1"/>
              <a:t>with</a:t>
            </a:r>
            <a:r>
              <a:rPr lang="cs-CZ" sz="2000" dirty="0"/>
              <a:t> much </a:t>
            </a:r>
            <a:r>
              <a:rPr lang="cs-CZ" sz="2000" dirty="0" err="1"/>
              <a:t>applause</a:t>
            </a:r>
            <a:r>
              <a:rPr lang="cs-CZ" sz="2000" dirty="0"/>
              <a:t> in </a:t>
            </a:r>
            <a:r>
              <a:rPr lang="cs-CZ" sz="2000" dirty="0" err="1"/>
              <a:t>the</a:t>
            </a:r>
            <a:r>
              <a:rPr lang="cs-CZ" sz="2000" dirty="0"/>
              <a:t> </a:t>
            </a:r>
            <a:r>
              <a:rPr lang="cs-CZ" sz="2000" dirty="0" err="1"/>
              <a:t>lecture-room</a:t>
            </a:r>
            <a:r>
              <a:rPr lang="cs-CZ" sz="2000" dirty="0"/>
              <a:t>,</a:t>
            </a:r>
            <a:br>
              <a:rPr lang="cs-CZ" sz="2000" dirty="0"/>
            </a:br>
            <a:r>
              <a:rPr lang="cs-CZ" sz="2000" dirty="0" err="1"/>
              <a:t>How</a:t>
            </a:r>
            <a:r>
              <a:rPr lang="cs-CZ" sz="2000" dirty="0"/>
              <a:t> </a:t>
            </a:r>
            <a:r>
              <a:rPr lang="cs-CZ" sz="2000" dirty="0" err="1"/>
              <a:t>soon</a:t>
            </a:r>
            <a:r>
              <a:rPr lang="cs-CZ" sz="2000" dirty="0"/>
              <a:t> </a:t>
            </a:r>
            <a:r>
              <a:rPr lang="cs-CZ" sz="2000" dirty="0" err="1"/>
              <a:t>unaccountable</a:t>
            </a:r>
            <a:r>
              <a:rPr lang="cs-CZ" sz="2000" dirty="0"/>
              <a:t> I </a:t>
            </a:r>
            <a:r>
              <a:rPr lang="cs-CZ" sz="2000" dirty="0" err="1"/>
              <a:t>became</a:t>
            </a:r>
            <a:r>
              <a:rPr lang="cs-CZ" sz="2000" dirty="0"/>
              <a:t> </a:t>
            </a:r>
            <a:r>
              <a:rPr lang="cs-CZ" sz="2000" dirty="0" err="1"/>
              <a:t>tired</a:t>
            </a:r>
            <a:r>
              <a:rPr lang="cs-CZ" sz="2000" dirty="0"/>
              <a:t> and </a:t>
            </a:r>
            <a:r>
              <a:rPr lang="cs-CZ" sz="2000" dirty="0" err="1"/>
              <a:t>sick</a:t>
            </a:r>
            <a:r>
              <a:rPr lang="cs-CZ" sz="2000" dirty="0"/>
              <a:t>,</a:t>
            </a:r>
            <a:br>
              <a:rPr lang="cs-CZ" sz="2000" dirty="0"/>
            </a:br>
            <a:r>
              <a:rPr lang="cs-CZ" sz="2000" dirty="0" err="1"/>
              <a:t>Till</a:t>
            </a:r>
            <a:r>
              <a:rPr lang="cs-CZ" sz="2000" dirty="0"/>
              <a:t> </a:t>
            </a:r>
            <a:r>
              <a:rPr lang="cs-CZ" sz="2000" dirty="0" err="1"/>
              <a:t>rising</a:t>
            </a:r>
            <a:r>
              <a:rPr lang="cs-CZ" sz="2000" dirty="0"/>
              <a:t> and </a:t>
            </a:r>
            <a:r>
              <a:rPr lang="cs-CZ" sz="2000" dirty="0" err="1"/>
              <a:t>gliding</a:t>
            </a:r>
            <a:r>
              <a:rPr lang="cs-CZ" sz="2000" dirty="0"/>
              <a:t> </a:t>
            </a:r>
            <a:r>
              <a:rPr lang="cs-CZ" sz="2000" dirty="0" err="1"/>
              <a:t>out</a:t>
            </a:r>
            <a:r>
              <a:rPr lang="cs-CZ" sz="2000" dirty="0"/>
              <a:t> I </a:t>
            </a:r>
            <a:r>
              <a:rPr lang="cs-CZ" sz="2000" dirty="0" err="1"/>
              <a:t>wander’d</a:t>
            </a:r>
            <a:r>
              <a:rPr lang="cs-CZ" sz="2000" dirty="0"/>
              <a:t> </a:t>
            </a:r>
            <a:r>
              <a:rPr lang="cs-CZ" sz="2000" dirty="0" err="1"/>
              <a:t>off</a:t>
            </a:r>
            <a:r>
              <a:rPr lang="cs-CZ" sz="2000" dirty="0"/>
              <a:t> by </a:t>
            </a:r>
            <a:r>
              <a:rPr lang="cs-CZ" sz="2000" dirty="0" err="1"/>
              <a:t>myself</a:t>
            </a:r>
            <a:r>
              <a:rPr lang="cs-CZ" sz="2000" dirty="0"/>
              <a:t>,</a:t>
            </a:r>
            <a:br>
              <a:rPr lang="cs-CZ" sz="2000" dirty="0"/>
            </a:br>
            <a:r>
              <a:rPr lang="cs-CZ" sz="2000" dirty="0"/>
              <a:t>In </a:t>
            </a:r>
            <a:r>
              <a:rPr lang="cs-CZ" sz="2000" dirty="0" err="1"/>
              <a:t>the</a:t>
            </a:r>
            <a:r>
              <a:rPr lang="cs-CZ" sz="2000" dirty="0"/>
              <a:t> </a:t>
            </a:r>
            <a:r>
              <a:rPr lang="cs-CZ" sz="2000" dirty="0" err="1"/>
              <a:t>mystical</a:t>
            </a:r>
            <a:r>
              <a:rPr lang="cs-CZ" sz="2000" dirty="0"/>
              <a:t> </a:t>
            </a:r>
            <a:r>
              <a:rPr lang="cs-CZ" sz="2000" dirty="0" err="1"/>
              <a:t>moist</a:t>
            </a:r>
            <a:r>
              <a:rPr lang="cs-CZ" sz="2000" dirty="0"/>
              <a:t> night-air, and </a:t>
            </a:r>
            <a:r>
              <a:rPr lang="cs-CZ" sz="2000" dirty="0" err="1"/>
              <a:t>from</a:t>
            </a:r>
            <a:r>
              <a:rPr lang="cs-CZ" sz="2000" dirty="0"/>
              <a:t> </a:t>
            </a:r>
            <a:r>
              <a:rPr lang="cs-CZ" sz="2000" dirty="0" err="1"/>
              <a:t>time</a:t>
            </a:r>
            <a:r>
              <a:rPr lang="cs-CZ" sz="2000" dirty="0"/>
              <a:t> to </a:t>
            </a:r>
            <a:r>
              <a:rPr lang="cs-CZ" sz="2000" dirty="0" err="1"/>
              <a:t>time</a:t>
            </a:r>
            <a:r>
              <a:rPr lang="cs-CZ" sz="2000" dirty="0"/>
              <a:t>,</a:t>
            </a:r>
            <a:br>
              <a:rPr lang="cs-CZ" sz="2000" dirty="0"/>
            </a:br>
            <a:r>
              <a:rPr lang="cs-CZ" sz="2000" dirty="0" err="1"/>
              <a:t>Look’d</a:t>
            </a:r>
            <a:r>
              <a:rPr lang="cs-CZ" sz="2000" dirty="0"/>
              <a:t> up in </a:t>
            </a:r>
            <a:r>
              <a:rPr lang="cs-CZ" sz="2000" dirty="0" err="1"/>
              <a:t>perfect</a:t>
            </a:r>
            <a:r>
              <a:rPr lang="cs-CZ" sz="2000" dirty="0"/>
              <a:t> silence </a:t>
            </a:r>
            <a:r>
              <a:rPr lang="cs-CZ" sz="2000" dirty="0" err="1"/>
              <a:t>at</a:t>
            </a:r>
            <a:r>
              <a:rPr lang="cs-CZ" sz="2000" dirty="0"/>
              <a:t> </a:t>
            </a:r>
            <a:r>
              <a:rPr lang="cs-CZ" sz="2000" dirty="0" err="1"/>
              <a:t>the</a:t>
            </a:r>
            <a:r>
              <a:rPr lang="cs-CZ" sz="2000" dirty="0"/>
              <a:t> </a:t>
            </a:r>
            <a:r>
              <a:rPr lang="cs-CZ" sz="2000" dirty="0" err="1"/>
              <a:t>stars</a:t>
            </a:r>
            <a:r>
              <a:rPr lang="cs-CZ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83699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77F0C88-7891-F148-95C7-6FBE240A308C}"/>
              </a:ext>
            </a:extLst>
          </p:cNvPr>
          <p:cNvSpPr/>
          <p:nvPr/>
        </p:nvSpPr>
        <p:spPr>
          <a:xfrm>
            <a:off x="3696182" y="1559806"/>
            <a:ext cx="6096000" cy="249299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“FOG” BY CARL SANDBURG</a:t>
            </a:r>
          </a:p>
          <a:p>
            <a:endParaRPr lang="cs-CZ" dirty="0"/>
          </a:p>
          <a:p>
            <a:r>
              <a:rPr lang="cs-CZ" sz="2000" dirty="0" err="1"/>
              <a:t>The</a:t>
            </a:r>
            <a:r>
              <a:rPr lang="cs-CZ" sz="2000" dirty="0"/>
              <a:t> </a:t>
            </a:r>
            <a:r>
              <a:rPr lang="cs-CZ" sz="2000" dirty="0" err="1"/>
              <a:t>fog</a:t>
            </a:r>
            <a:r>
              <a:rPr lang="cs-CZ" sz="2000" dirty="0"/>
              <a:t> </a:t>
            </a:r>
            <a:r>
              <a:rPr lang="cs-CZ" sz="2000" dirty="0" err="1"/>
              <a:t>comes</a:t>
            </a:r>
            <a:br>
              <a:rPr lang="cs-CZ" sz="2000" dirty="0"/>
            </a:br>
            <a:r>
              <a:rPr lang="cs-CZ" sz="2000" dirty="0"/>
              <a:t>on </a:t>
            </a:r>
            <a:r>
              <a:rPr lang="cs-CZ" sz="2000" dirty="0" err="1"/>
              <a:t>little</a:t>
            </a:r>
            <a:r>
              <a:rPr lang="cs-CZ" sz="2000" dirty="0"/>
              <a:t> </a:t>
            </a:r>
            <a:r>
              <a:rPr lang="cs-CZ" sz="2000" dirty="0" err="1"/>
              <a:t>cat</a:t>
            </a:r>
            <a:r>
              <a:rPr lang="cs-CZ" sz="2000" dirty="0"/>
              <a:t> </a:t>
            </a:r>
            <a:r>
              <a:rPr lang="cs-CZ" sz="2000" dirty="0" err="1"/>
              <a:t>feet</a:t>
            </a:r>
            <a:r>
              <a:rPr lang="cs-CZ" sz="2000" dirty="0"/>
              <a:t>.</a:t>
            </a:r>
          </a:p>
          <a:p>
            <a:r>
              <a:rPr lang="cs-CZ" sz="2000" dirty="0" err="1"/>
              <a:t>It</a:t>
            </a:r>
            <a:r>
              <a:rPr lang="cs-CZ" sz="2000" dirty="0"/>
              <a:t> </a:t>
            </a:r>
            <a:r>
              <a:rPr lang="cs-CZ" sz="2000" dirty="0" err="1"/>
              <a:t>sits</a:t>
            </a:r>
            <a:r>
              <a:rPr lang="cs-CZ" sz="2000" dirty="0"/>
              <a:t> </a:t>
            </a:r>
            <a:r>
              <a:rPr lang="cs-CZ" sz="2000" dirty="0" err="1"/>
              <a:t>looking</a:t>
            </a:r>
            <a:br>
              <a:rPr lang="cs-CZ" sz="2000" dirty="0"/>
            </a:br>
            <a:r>
              <a:rPr lang="cs-CZ" sz="2000" dirty="0" err="1"/>
              <a:t>over</a:t>
            </a:r>
            <a:r>
              <a:rPr lang="cs-CZ" sz="2000" dirty="0"/>
              <a:t> </a:t>
            </a:r>
            <a:r>
              <a:rPr lang="cs-CZ" sz="2000" dirty="0" err="1"/>
              <a:t>harbor</a:t>
            </a:r>
            <a:r>
              <a:rPr lang="cs-CZ" sz="2000" dirty="0"/>
              <a:t> and city</a:t>
            </a:r>
            <a:br>
              <a:rPr lang="cs-CZ" sz="2000" dirty="0"/>
            </a:br>
            <a:r>
              <a:rPr lang="cs-CZ" sz="2000" dirty="0"/>
              <a:t>on </a:t>
            </a:r>
            <a:r>
              <a:rPr lang="cs-CZ" sz="2000" dirty="0" err="1"/>
              <a:t>silent</a:t>
            </a:r>
            <a:r>
              <a:rPr lang="cs-CZ" sz="2000" dirty="0"/>
              <a:t> </a:t>
            </a:r>
            <a:r>
              <a:rPr lang="cs-CZ" sz="2000" dirty="0" err="1"/>
              <a:t>haunches</a:t>
            </a:r>
            <a:br>
              <a:rPr lang="cs-CZ" sz="2000" dirty="0"/>
            </a:br>
            <a:r>
              <a:rPr lang="cs-CZ" sz="2000" dirty="0"/>
              <a:t>and </a:t>
            </a:r>
            <a:r>
              <a:rPr lang="cs-CZ" sz="2000" dirty="0" err="1"/>
              <a:t>then</a:t>
            </a:r>
            <a:r>
              <a:rPr lang="cs-CZ" sz="2000" dirty="0"/>
              <a:t> </a:t>
            </a:r>
            <a:r>
              <a:rPr lang="cs-CZ" sz="2000" dirty="0" err="1"/>
              <a:t>moves</a:t>
            </a:r>
            <a:r>
              <a:rPr lang="cs-CZ" sz="2000" dirty="0"/>
              <a:t> on.</a:t>
            </a:r>
          </a:p>
        </p:txBody>
      </p:sp>
    </p:spTree>
    <p:extLst>
      <p:ext uri="{BB962C8B-B14F-4D97-AF65-F5344CB8AC3E}">
        <p14:creationId xmlns:p14="http://schemas.microsoft.com/office/powerpoint/2010/main" val="1622835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9535791-FF00-F54D-AD91-EC1E17F42EF6}"/>
              </a:ext>
            </a:extLst>
          </p:cNvPr>
          <p:cNvSpPr/>
          <p:nvPr/>
        </p:nvSpPr>
        <p:spPr>
          <a:xfrm>
            <a:off x="3048000" y="-79652"/>
            <a:ext cx="5933954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America</a:t>
            </a:r>
          </a:p>
          <a:p>
            <a:r>
              <a:rPr lang="cs-CZ" dirty="0"/>
              <a:t>BY ALLEN GINSBERG</a:t>
            </a:r>
          </a:p>
          <a:p>
            <a:r>
              <a:rPr lang="cs-CZ" sz="1600" dirty="0"/>
              <a:t>America </a:t>
            </a:r>
            <a:r>
              <a:rPr lang="cs-CZ" sz="1600" dirty="0" err="1"/>
              <a:t>I’ve</a:t>
            </a:r>
            <a:r>
              <a:rPr lang="cs-CZ" sz="1600" dirty="0"/>
              <a:t> </a:t>
            </a:r>
            <a:r>
              <a:rPr lang="cs-CZ" sz="1600" dirty="0" err="1"/>
              <a:t>given</a:t>
            </a:r>
            <a:r>
              <a:rPr lang="cs-CZ" sz="1600" dirty="0"/>
              <a:t> </a:t>
            </a:r>
            <a:r>
              <a:rPr lang="cs-CZ" sz="1600" dirty="0" err="1"/>
              <a:t>you</a:t>
            </a:r>
            <a:r>
              <a:rPr lang="cs-CZ" sz="1600" dirty="0"/>
              <a:t> </a:t>
            </a:r>
            <a:r>
              <a:rPr lang="cs-CZ" sz="1600" dirty="0" err="1"/>
              <a:t>all</a:t>
            </a:r>
            <a:r>
              <a:rPr lang="cs-CZ" sz="1600" dirty="0"/>
              <a:t> and </a:t>
            </a:r>
            <a:r>
              <a:rPr lang="cs-CZ" sz="1600" dirty="0" err="1"/>
              <a:t>now</a:t>
            </a:r>
            <a:r>
              <a:rPr lang="cs-CZ" sz="1600" dirty="0"/>
              <a:t> </a:t>
            </a:r>
            <a:r>
              <a:rPr lang="cs-CZ" sz="1600" dirty="0" err="1"/>
              <a:t>I’m</a:t>
            </a:r>
            <a:r>
              <a:rPr lang="cs-CZ" sz="1600" dirty="0"/>
              <a:t> </a:t>
            </a:r>
            <a:r>
              <a:rPr lang="cs-CZ" sz="1600" dirty="0" err="1"/>
              <a:t>nothing</a:t>
            </a:r>
            <a:r>
              <a:rPr lang="cs-CZ" sz="1600" dirty="0"/>
              <a:t>.</a:t>
            </a:r>
            <a:br>
              <a:rPr lang="cs-CZ" sz="1600" dirty="0"/>
            </a:br>
            <a:endParaRPr lang="cs-CZ" sz="1600" dirty="0"/>
          </a:p>
          <a:p>
            <a:r>
              <a:rPr lang="cs-CZ" sz="1600" dirty="0"/>
              <a:t>America </a:t>
            </a:r>
            <a:r>
              <a:rPr lang="cs-CZ" sz="1600" dirty="0" err="1"/>
              <a:t>two</a:t>
            </a:r>
            <a:r>
              <a:rPr lang="cs-CZ" sz="1600" dirty="0"/>
              <a:t> </a:t>
            </a:r>
            <a:r>
              <a:rPr lang="cs-CZ" sz="1600" dirty="0" err="1"/>
              <a:t>dollars</a:t>
            </a:r>
            <a:r>
              <a:rPr lang="cs-CZ" sz="1600" dirty="0"/>
              <a:t> and </a:t>
            </a:r>
            <a:r>
              <a:rPr lang="cs-CZ" sz="1600" dirty="0" err="1"/>
              <a:t>twentyseven</a:t>
            </a:r>
            <a:r>
              <a:rPr lang="cs-CZ" sz="1600" dirty="0"/>
              <a:t> </a:t>
            </a:r>
            <a:r>
              <a:rPr lang="cs-CZ" sz="1600" dirty="0" err="1"/>
              <a:t>cents</a:t>
            </a:r>
            <a:r>
              <a:rPr lang="cs-CZ" sz="1600" dirty="0"/>
              <a:t> </a:t>
            </a:r>
            <a:r>
              <a:rPr lang="cs-CZ" sz="1600" dirty="0" err="1"/>
              <a:t>January</a:t>
            </a:r>
            <a:r>
              <a:rPr lang="cs-CZ" sz="1600" dirty="0"/>
              <a:t> 17, 1956.   </a:t>
            </a:r>
            <a:br>
              <a:rPr lang="cs-CZ" sz="1600" dirty="0"/>
            </a:br>
            <a:endParaRPr lang="cs-CZ" sz="1600" dirty="0"/>
          </a:p>
          <a:p>
            <a:r>
              <a:rPr lang="cs-CZ" sz="1600" dirty="0"/>
              <a:t>I </a:t>
            </a:r>
            <a:r>
              <a:rPr lang="cs-CZ" sz="1600" dirty="0" err="1"/>
              <a:t>can’t</a:t>
            </a:r>
            <a:r>
              <a:rPr lang="cs-CZ" sz="1600" dirty="0"/>
              <a:t> </a:t>
            </a:r>
            <a:r>
              <a:rPr lang="cs-CZ" sz="1600" dirty="0" err="1"/>
              <a:t>stand</a:t>
            </a:r>
            <a:r>
              <a:rPr lang="cs-CZ" sz="1600" dirty="0"/>
              <a:t> my </a:t>
            </a:r>
            <a:r>
              <a:rPr lang="cs-CZ" sz="1600" dirty="0" err="1"/>
              <a:t>own</a:t>
            </a:r>
            <a:r>
              <a:rPr lang="cs-CZ" sz="1600" dirty="0"/>
              <a:t> mind.</a:t>
            </a:r>
            <a:br>
              <a:rPr lang="cs-CZ" sz="1600" dirty="0"/>
            </a:br>
            <a:endParaRPr lang="cs-CZ" sz="1600" dirty="0"/>
          </a:p>
          <a:p>
            <a:r>
              <a:rPr lang="cs-CZ" sz="1600" dirty="0"/>
              <a:t>America </a:t>
            </a:r>
            <a:r>
              <a:rPr lang="cs-CZ" sz="1600" dirty="0" err="1"/>
              <a:t>when</a:t>
            </a:r>
            <a:r>
              <a:rPr lang="cs-CZ" sz="1600" dirty="0"/>
              <a:t> </a:t>
            </a:r>
            <a:r>
              <a:rPr lang="cs-CZ" sz="1600" dirty="0" err="1"/>
              <a:t>will</a:t>
            </a:r>
            <a:r>
              <a:rPr lang="cs-CZ" sz="1600" dirty="0"/>
              <a:t> </a:t>
            </a:r>
            <a:r>
              <a:rPr lang="cs-CZ" sz="1600" dirty="0" err="1"/>
              <a:t>we</a:t>
            </a:r>
            <a:r>
              <a:rPr lang="cs-CZ" sz="1600" dirty="0"/>
              <a:t> end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human</a:t>
            </a:r>
            <a:r>
              <a:rPr lang="cs-CZ" sz="1600" dirty="0"/>
              <a:t> </a:t>
            </a:r>
            <a:r>
              <a:rPr lang="cs-CZ" sz="1600" dirty="0" err="1"/>
              <a:t>war</a:t>
            </a:r>
            <a:r>
              <a:rPr lang="cs-CZ" sz="1600" dirty="0"/>
              <a:t>?</a:t>
            </a:r>
            <a:br>
              <a:rPr lang="cs-CZ" sz="1600" dirty="0"/>
            </a:br>
            <a:endParaRPr lang="cs-CZ" sz="1600" dirty="0"/>
          </a:p>
          <a:p>
            <a:r>
              <a:rPr lang="cs-CZ" sz="1600" dirty="0"/>
              <a:t>Go </a:t>
            </a:r>
            <a:r>
              <a:rPr lang="cs-CZ" sz="1600" dirty="0" err="1"/>
              <a:t>fuck</a:t>
            </a:r>
            <a:r>
              <a:rPr lang="cs-CZ" sz="1600" dirty="0"/>
              <a:t> </a:t>
            </a:r>
            <a:r>
              <a:rPr lang="cs-CZ" sz="1600" dirty="0" err="1"/>
              <a:t>yourself</a:t>
            </a:r>
            <a:r>
              <a:rPr lang="cs-CZ" sz="1600" dirty="0"/>
              <a:t> </a:t>
            </a:r>
            <a:r>
              <a:rPr lang="cs-CZ" sz="1600" dirty="0" err="1"/>
              <a:t>with</a:t>
            </a:r>
            <a:r>
              <a:rPr lang="cs-CZ" sz="1600" dirty="0"/>
              <a:t> </a:t>
            </a:r>
            <a:r>
              <a:rPr lang="cs-CZ" sz="1600" dirty="0" err="1"/>
              <a:t>your</a:t>
            </a:r>
            <a:r>
              <a:rPr lang="cs-CZ" sz="1600" dirty="0"/>
              <a:t> atom bomb.</a:t>
            </a:r>
            <a:br>
              <a:rPr lang="cs-CZ" sz="1600" dirty="0"/>
            </a:br>
            <a:endParaRPr lang="cs-CZ" sz="1600" dirty="0"/>
          </a:p>
          <a:p>
            <a:r>
              <a:rPr lang="cs-CZ" sz="1600" dirty="0"/>
              <a:t>I </a:t>
            </a:r>
            <a:r>
              <a:rPr lang="cs-CZ" sz="1600" dirty="0" err="1"/>
              <a:t>don’t</a:t>
            </a:r>
            <a:r>
              <a:rPr lang="cs-CZ" sz="1600" dirty="0"/>
              <a:t> </a:t>
            </a:r>
            <a:r>
              <a:rPr lang="cs-CZ" sz="1600" dirty="0" err="1"/>
              <a:t>feel</a:t>
            </a:r>
            <a:r>
              <a:rPr lang="cs-CZ" sz="1600" dirty="0"/>
              <a:t> </a:t>
            </a:r>
            <a:r>
              <a:rPr lang="cs-CZ" sz="1600" dirty="0" err="1"/>
              <a:t>good</a:t>
            </a:r>
            <a:r>
              <a:rPr lang="cs-CZ" sz="1600" dirty="0"/>
              <a:t> </a:t>
            </a:r>
            <a:r>
              <a:rPr lang="cs-CZ" sz="1600" dirty="0" err="1"/>
              <a:t>don’t</a:t>
            </a:r>
            <a:r>
              <a:rPr lang="cs-CZ" sz="1600" dirty="0"/>
              <a:t> </a:t>
            </a:r>
            <a:r>
              <a:rPr lang="cs-CZ" sz="1600" dirty="0" err="1"/>
              <a:t>bother</a:t>
            </a:r>
            <a:r>
              <a:rPr lang="cs-CZ" sz="1600" dirty="0"/>
              <a:t> </a:t>
            </a:r>
            <a:r>
              <a:rPr lang="cs-CZ" sz="1600" dirty="0" err="1"/>
              <a:t>me</a:t>
            </a:r>
            <a:r>
              <a:rPr lang="cs-CZ" sz="1600" dirty="0"/>
              <a:t>.</a:t>
            </a:r>
            <a:br>
              <a:rPr lang="cs-CZ" sz="1600" dirty="0"/>
            </a:br>
            <a:endParaRPr lang="cs-CZ" sz="1600" dirty="0"/>
          </a:p>
          <a:p>
            <a:r>
              <a:rPr lang="cs-CZ" sz="1600" dirty="0"/>
              <a:t>I </a:t>
            </a:r>
            <a:r>
              <a:rPr lang="cs-CZ" sz="1600" dirty="0" err="1"/>
              <a:t>won’t</a:t>
            </a:r>
            <a:r>
              <a:rPr lang="cs-CZ" sz="1600" dirty="0"/>
              <a:t> </a:t>
            </a:r>
            <a:r>
              <a:rPr lang="cs-CZ" sz="1600" dirty="0" err="1"/>
              <a:t>write</a:t>
            </a:r>
            <a:r>
              <a:rPr lang="cs-CZ" sz="1600" dirty="0"/>
              <a:t> my poem </a:t>
            </a:r>
            <a:r>
              <a:rPr lang="cs-CZ" sz="1600" dirty="0" err="1"/>
              <a:t>till</a:t>
            </a:r>
            <a:r>
              <a:rPr lang="cs-CZ" sz="1600" dirty="0"/>
              <a:t> </a:t>
            </a:r>
            <a:r>
              <a:rPr lang="cs-CZ" sz="1600" dirty="0" err="1"/>
              <a:t>I’m</a:t>
            </a:r>
            <a:r>
              <a:rPr lang="cs-CZ" sz="1600" dirty="0"/>
              <a:t> in my </a:t>
            </a:r>
            <a:r>
              <a:rPr lang="cs-CZ" sz="1600" dirty="0" err="1"/>
              <a:t>right</a:t>
            </a:r>
            <a:r>
              <a:rPr lang="cs-CZ" sz="1600" dirty="0"/>
              <a:t> mind.</a:t>
            </a:r>
            <a:br>
              <a:rPr lang="cs-CZ" sz="1600" dirty="0"/>
            </a:br>
            <a:endParaRPr lang="cs-CZ" sz="1600" dirty="0"/>
          </a:p>
          <a:p>
            <a:r>
              <a:rPr lang="cs-CZ" sz="1600" dirty="0"/>
              <a:t>America </a:t>
            </a:r>
            <a:r>
              <a:rPr lang="cs-CZ" sz="1600" dirty="0" err="1"/>
              <a:t>when</a:t>
            </a:r>
            <a:r>
              <a:rPr lang="cs-CZ" sz="1600" dirty="0"/>
              <a:t> </a:t>
            </a:r>
            <a:r>
              <a:rPr lang="cs-CZ" sz="1600" dirty="0" err="1"/>
              <a:t>will</a:t>
            </a:r>
            <a:r>
              <a:rPr lang="cs-CZ" sz="1600" dirty="0"/>
              <a:t> </a:t>
            </a:r>
            <a:r>
              <a:rPr lang="cs-CZ" sz="1600" dirty="0" err="1"/>
              <a:t>you</a:t>
            </a:r>
            <a:r>
              <a:rPr lang="cs-CZ" sz="1600" dirty="0"/>
              <a:t> </a:t>
            </a:r>
            <a:r>
              <a:rPr lang="cs-CZ" sz="1600" dirty="0" err="1"/>
              <a:t>be</a:t>
            </a:r>
            <a:r>
              <a:rPr lang="cs-CZ" sz="1600" dirty="0"/>
              <a:t> </a:t>
            </a:r>
            <a:r>
              <a:rPr lang="cs-CZ" sz="1600" dirty="0" err="1"/>
              <a:t>angelic</a:t>
            </a:r>
            <a:r>
              <a:rPr lang="cs-CZ" sz="1600" dirty="0"/>
              <a:t>?</a:t>
            </a:r>
            <a:br>
              <a:rPr lang="cs-CZ" sz="1600" dirty="0"/>
            </a:br>
            <a:endParaRPr lang="cs-CZ" sz="1600" dirty="0"/>
          </a:p>
          <a:p>
            <a:r>
              <a:rPr lang="cs-CZ" sz="1600" dirty="0" err="1"/>
              <a:t>When</a:t>
            </a:r>
            <a:r>
              <a:rPr lang="cs-CZ" sz="1600" dirty="0"/>
              <a:t> </a:t>
            </a:r>
            <a:r>
              <a:rPr lang="cs-CZ" sz="1600" dirty="0" err="1"/>
              <a:t>will</a:t>
            </a:r>
            <a:r>
              <a:rPr lang="cs-CZ" sz="1600" dirty="0"/>
              <a:t> </a:t>
            </a:r>
            <a:r>
              <a:rPr lang="cs-CZ" sz="1600" dirty="0" err="1"/>
              <a:t>you</a:t>
            </a:r>
            <a:r>
              <a:rPr lang="cs-CZ" sz="1600" dirty="0"/>
              <a:t> </a:t>
            </a:r>
            <a:r>
              <a:rPr lang="cs-CZ" sz="1600" dirty="0" err="1"/>
              <a:t>take</a:t>
            </a:r>
            <a:r>
              <a:rPr lang="cs-CZ" sz="1600" dirty="0"/>
              <a:t> </a:t>
            </a:r>
            <a:r>
              <a:rPr lang="cs-CZ" sz="1600" dirty="0" err="1"/>
              <a:t>off</a:t>
            </a:r>
            <a:r>
              <a:rPr lang="cs-CZ" sz="1600" dirty="0"/>
              <a:t> </a:t>
            </a:r>
            <a:r>
              <a:rPr lang="cs-CZ" sz="1600" dirty="0" err="1"/>
              <a:t>your</a:t>
            </a:r>
            <a:r>
              <a:rPr lang="cs-CZ" sz="1600" dirty="0"/>
              <a:t> </a:t>
            </a:r>
            <a:r>
              <a:rPr lang="cs-CZ" sz="1600" dirty="0" err="1"/>
              <a:t>clothes</a:t>
            </a:r>
            <a:r>
              <a:rPr lang="cs-CZ" sz="1600" dirty="0"/>
              <a:t>?</a:t>
            </a:r>
            <a:br>
              <a:rPr lang="cs-CZ" sz="1600" dirty="0"/>
            </a:br>
            <a:endParaRPr lang="cs-CZ" sz="1600" dirty="0"/>
          </a:p>
          <a:p>
            <a:r>
              <a:rPr lang="cs-CZ" sz="1600" dirty="0" err="1"/>
              <a:t>When</a:t>
            </a:r>
            <a:r>
              <a:rPr lang="cs-CZ" sz="1600" dirty="0"/>
              <a:t> </a:t>
            </a:r>
            <a:r>
              <a:rPr lang="cs-CZ" sz="1600" dirty="0" err="1"/>
              <a:t>will</a:t>
            </a:r>
            <a:r>
              <a:rPr lang="cs-CZ" sz="1600" dirty="0"/>
              <a:t> </a:t>
            </a:r>
            <a:r>
              <a:rPr lang="cs-CZ" sz="1600" dirty="0" err="1"/>
              <a:t>you</a:t>
            </a:r>
            <a:r>
              <a:rPr lang="cs-CZ" sz="1600" dirty="0"/>
              <a:t> </a:t>
            </a:r>
            <a:r>
              <a:rPr lang="cs-CZ" sz="1600" dirty="0" err="1"/>
              <a:t>look</a:t>
            </a:r>
            <a:r>
              <a:rPr lang="cs-CZ" sz="1600" dirty="0"/>
              <a:t> </a:t>
            </a:r>
            <a:r>
              <a:rPr lang="cs-CZ" sz="1600" dirty="0" err="1"/>
              <a:t>at</a:t>
            </a:r>
            <a:r>
              <a:rPr lang="cs-CZ" sz="1600" dirty="0"/>
              <a:t> </a:t>
            </a:r>
            <a:r>
              <a:rPr lang="cs-CZ" sz="1600" dirty="0" err="1"/>
              <a:t>yourself</a:t>
            </a:r>
            <a:r>
              <a:rPr lang="cs-CZ" sz="1600" dirty="0"/>
              <a:t> </a:t>
            </a:r>
            <a:r>
              <a:rPr lang="cs-CZ" sz="1600" dirty="0" err="1"/>
              <a:t>through</a:t>
            </a:r>
            <a:r>
              <a:rPr lang="cs-CZ" sz="1600" dirty="0"/>
              <a:t>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grave</a:t>
            </a:r>
            <a:r>
              <a:rPr lang="cs-CZ" sz="1600" dirty="0"/>
              <a:t>?</a:t>
            </a:r>
            <a:br>
              <a:rPr lang="cs-CZ" sz="1600" dirty="0"/>
            </a:br>
            <a:endParaRPr lang="cs-CZ" sz="1600" dirty="0"/>
          </a:p>
          <a:p>
            <a:r>
              <a:rPr lang="cs-CZ" sz="1600" dirty="0" err="1"/>
              <a:t>When</a:t>
            </a:r>
            <a:r>
              <a:rPr lang="cs-CZ" sz="1600" dirty="0"/>
              <a:t> </a:t>
            </a:r>
            <a:r>
              <a:rPr lang="cs-CZ" sz="1600" dirty="0" err="1"/>
              <a:t>will</a:t>
            </a:r>
            <a:r>
              <a:rPr lang="cs-CZ" sz="1600" dirty="0"/>
              <a:t> </a:t>
            </a:r>
            <a:r>
              <a:rPr lang="cs-CZ" sz="1600" dirty="0" err="1"/>
              <a:t>you</a:t>
            </a:r>
            <a:r>
              <a:rPr lang="cs-CZ" sz="1600" dirty="0"/>
              <a:t> </a:t>
            </a:r>
            <a:r>
              <a:rPr lang="cs-CZ" sz="1600" dirty="0" err="1"/>
              <a:t>be</a:t>
            </a:r>
            <a:r>
              <a:rPr lang="cs-CZ" sz="1600" dirty="0"/>
              <a:t> </a:t>
            </a:r>
            <a:r>
              <a:rPr lang="cs-CZ" sz="1600" dirty="0" err="1"/>
              <a:t>worthy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your</a:t>
            </a:r>
            <a:r>
              <a:rPr lang="cs-CZ" sz="1600" dirty="0"/>
              <a:t> </a:t>
            </a:r>
            <a:r>
              <a:rPr lang="cs-CZ" sz="1600" dirty="0" err="1"/>
              <a:t>million</a:t>
            </a:r>
            <a:r>
              <a:rPr lang="cs-CZ" sz="1600" dirty="0"/>
              <a:t> </a:t>
            </a:r>
            <a:r>
              <a:rPr lang="cs-CZ" sz="1600" dirty="0" err="1"/>
              <a:t>Trotskyites</a:t>
            </a:r>
            <a:r>
              <a:rPr lang="cs-CZ" sz="1600" dirty="0"/>
              <a:t>?</a:t>
            </a:r>
            <a:br>
              <a:rPr lang="cs-CZ" sz="1600" dirty="0"/>
            </a:br>
            <a:endParaRPr lang="cs-CZ" sz="1600" dirty="0"/>
          </a:p>
          <a:p>
            <a:r>
              <a:rPr lang="cs-CZ" sz="1600" dirty="0"/>
              <a:t>America </a:t>
            </a:r>
            <a:r>
              <a:rPr lang="cs-CZ" sz="1600" dirty="0" err="1"/>
              <a:t>why</a:t>
            </a:r>
            <a:r>
              <a:rPr lang="cs-CZ" sz="1600" dirty="0"/>
              <a:t> are </a:t>
            </a:r>
            <a:r>
              <a:rPr lang="cs-CZ" sz="1600" dirty="0" err="1"/>
              <a:t>your</a:t>
            </a:r>
            <a:r>
              <a:rPr lang="cs-CZ" sz="1600" dirty="0"/>
              <a:t> </a:t>
            </a:r>
            <a:r>
              <a:rPr lang="cs-CZ" sz="1600" dirty="0" err="1"/>
              <a:t>libraries</a:t>
            </a:r>
            <a:r>
              <a:rPr lang="cs-CZ" sz="1600" dirty="0"/>
              <a:t> full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tears</a:t>
            </a:r>
            <a:r>
              <a:rPr lang="cs-CZ" sz="16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0642152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1039C81-B101-AF41-A60B-86559F2CBA8A}"/>
              </a:ext>
            </a:extLst>
          </p:cNvPr>
          <p:cNvSpPr/>
          <p:nvPr/>
        </p:nvSpPr>
        <p:spPr>
          <a:xfrm>
            <a:off x="3140596" y="231494"/>
            <a:ext cx="8272041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America </a:t>
            </a:r>
            <a:r>
              <a:rPr lang="cs-CZ" dirty="0" err="1"/>
              <a:t>when</a:t>
            </a:r>
            <a:r>
              <a:rPr lang="cs-CZ" dirty="0"/>
              <a:t> </a:t>
            </a:r>
            <a:r>
              <a:rPr lang="cs-CZ" dirty="0" err="1"/>
              <a:t>will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send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eggs</a:t>
            </a:r>
            <a:r>
              <a:rPr lang="cs-CZ" dirty="0"/>
              <a:t> to India?</a:t>
            </a:r>
            <a:br>
              <a:rPr lang="cs-CZ" dirty="0"/>
            </a:br>
            <a:endParaRPr lang="cs-CZ" dirty="0"/>
          </a:p>
          <a:p>
            <a:r>
              <a:rPr lang="cs-CZ" sz="1600" dirty="0" err="1"/>
              <a:t>I’m</a:t>
            </a:r>
            <a:r>
              <a:rPr lang="cs-CZ" sz="1600" dirty="0"/>
              <a:t> </a:t>
            </a:r>
            <a:r>
              <a:rPr lang="cs-CZ" sz="1600" dirty="0" err="1"/>
              <a:t>sick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your</a:t>
            </a:r>
            <a:r>
              <a:rPr lang="cs-CZ" sz="1600" dirty="0"/>
              <a:t> </a:t>
            </a:r>
            <a:r>
              <a:rPr lang="cs-CZ" sz="1600" dirty="0" err="1"/>
              <a:t>insane</a:t>
            </a:r>
            <a:r>
              <a:rPr lang="cs-CZ" sz="1600" dirty="0"/>
              <a:t> </a:t>
            </a:r>
            <a:r>
              <a:rPr lang="cs-CZ" sz="1600" dirty="0" err="1"/>
              <a:t>demands</a:t>
            </a:r>
            <a:r>
              <a:rPr lang="cs-CZ" sz="1600" dirty="0"/>
              <a:t>.</a:t>
            </a:r>
            <a:br>
              <a:rPr lang="cs-CZ" sz="1600" dirty="0"/>
            </a:br>
            <a:endParaRPr lang="cs-CZ" sz="1600" dirty="0"/>
          </a:p>
          <a:p>
            <a:r>
              <a:rPr lang="cs-CZ" sz="1600" dirty="0" err="1"/>
              <a:t>When</a:t>
            </a:r>
            <a:r>
              <a:rPr lang="cs-CZ" sz="1600" dirty="0"/>
              <a:t> </a:t>
            </a:r>
            <a:r>
              <a:rPr lang="cs-CZ" sz="1600" dirty="0" err="1"/>
              <a:t>can</a:t>
            </a:r>
            <a:r>
              <a:rPr lang="cs-CZ" sz="1600" dirty="0"/>
              <a:t> I go </a:t>
            </a:r>
            <a:r>
              <a:rPr lang="cs-CZ" sz="1600" dirty="0" err="1"/>
              <a:t>into</a:t>
            </a:r>
            <a:r>
              <a:rPr lang="cs-CZ" sz="1600" dirty="0"/>
              <a:t> </a:t>
            </a:r>
            <a:r>
              <a:rPr lang="cs-CZ" sz="1600" dirty="0" err="1"/>
              <a:t>the</a:t>
            </a:r>
            <a:r>
              <a:rPr lang="cs-CZ" sz="1600" dirty="0"/>
              <a:t> supermarket and </a:t>
            </a:r>
            <a:r>
              <a:rPr lang="cs-CZ" sz="1600" dirty="0" err="1"/>
              <a:t>buy</a:t>
            </a:r>
            <a:r>
              <a:rPr lang="cs-CZ" sz="1600" dirty="0"/>
              <a:t> </a:t>
            </a:r>
            <a:r>
              <a:rPr lang="cs-CZ" sz="1600" dirty="0" err="1"/>
              <a:t>what</a:t>
            </a:r>
            <a:r>
              <a:rPr lang="cs-CZ" sz="1600" dirty="0"/>
              <a:t> I </a:t>
            </a:r>
            <a:r>
              <a:rPr lang="cs-CZ" sz="1600" dirty="0" err="1"/>
              <a:t>need</a:t>
            </a:r>
            <a:r>
              <a:rPr lang="cs-CZ" sz="1600" dirty="0"/>
              <a:t> </a:t>
            </a:r>
            <a:r>
              <a:rPr lang="cs-CZ" sz="1600" dirty="0" err="1"/>
              <a:t>with</a:t>
            </a:r>
            <a:r>
              <a:rPr lang="cs-CZ" sz="1600" dirty="0"/>
              <a:t> my </a:t>
            </a:r>
            <a:r>
              <a:rPr lang="cs-CZ" sz="1600" dirty="0" err="1"/>
              <a:t>good</a:t>
            </a:r>
            <a:r>
              <a:rPr lang="cs-CZ" sz="1600" dirty="0"/>
              <a:t> </a:t>
            </a:r>
            <a:r>
              <a:rPr lang="cs-CZ" sz="1600" dirty="0" err="1"/>
              <a:t>looks</a:t>
            </a:r>
            <a:r>
              <a:rPr lang="cs-CZ" sz="1600" dirty="0"/>
              <a:t>?</a:t>
            </a:r>
            <a:br>
              <a:rPr lang="cs-CZ" sz="1600" dirty="0"/>
            </a:br>
            <a:endParaRPr lang="cs-CZ" sz="1600" dirty="0"/>
          </a:p>
          <a:p>
            <a:r>
              <a:rPr lang="cs-CZ" sz="1600" dirty="0"/>
              <a:t>America </a:t>
            </a:r>
            <a:r>
              <a:rPr lang="cs-CZ" sz="1600" dirty="0" err="1"/>
              <a:t>after</a:t>
            </a:r>
            <a:r>
              <a:rPr lang="cs-CZ" sz="1600" dirty="0"/>
              <a:t> </a:t>
            </a:r>
            <a:r>
              <a:rPr lang="cs-CZ" sz="1600" dirty="0" err="1"/>
              <a:t>all</a:t>
            </a:r>
            <a:r>
              <a:rPr lang="cs-CZ" sz="1600" dirty="0"/>
              <a:t> </a:t>
            </a:r>
            <a:r>
              <a:rPr lang="cs-CZ" sz="1600" dirty="0" err="1"/>
              <a:t>it</a:t>
            </a:r>
            <a:r>
              <a:rPr lang="cs-CZ" sz="1600" dirty="0"/>
              <a:t> </a:t>
            </a:r>
            <a:r>
              <a:rPr lang="cs-CZ" sz="1600" dirty="0" err="1"/>
              <a:t>is</a:t>
            </a:r>
            <a:r>
              <a:rPr lang="cs-CZ" sz="1600" dirty="0"/>
              <a:t> </a:t>
            </a:r>
            <a:r>
              <a:rPr lang="cs-CZ" sz="1600" dirty="0" err="1"/>
              <a:t>you</a:t>
            </a:r>
            <a:r>
              <a:rPr lang="cs-CZ" sz="1600" dirty="0"/>
              <a:t> and I </a:t>
            </a:r>
            <a:r>
              <a:rPr lang="cs-CZ" sz="1600" dirty="0" err="1"/>
              <a:t>who</a:t>
            </a:r>
            <a:r>
              <a:rPr lang="cs-CZ" sz="1600" dirty="0"/>
              <a:t> are </a:t>
            </a:r>
            <a:r>
              <a:rPr lang="cs-CZ" sz="1600" dirty="0" err="1"/>
              <a:t>perfect</a:t>
            </a:r>
            <a:r>
              <a:rPr lang="cs-CZ" sz="1600" dirty="0"/>
              <a:t> not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next</a:t>
            </a:r>
            <a:r>
              <a:rPr lang="cs-CZ" sz="1600" dirty="0"/>
              <a:t> </a:t>
            </a:r>
            <a:r>
              <a:rPr lang="cs-CZ" sz="1600" dirty="0" err="1"/>
              <a:t>world</a:t>
            </a:r>
            <a:r>
              <a:rPr lang="cs-CZ" sz="1600" dirty="0"/>
              <a:t>.   </a:t>
            </a:r>
            <a:br>
              <a:rPr lang="cs-CZ" sz="1600" dirty="0"/>
            </a:br>
            <a:endParaRPr lang="cs-CZ" sz="1600" dirty="0"/>
          </a:p>
          <a:p>
            <a:r>
              <a:rPr lang="cs-CZ" sz="1600" dirty="0" err="1"/>
              <a:t>Your</a:t>
            </a:r>
            <a:r>
              <a:rPr lang="cs-CZ" sz="1600" dirty="0"/>
              <a:t> </a:t>
            </a:r>
            <a:r>
              <a:rPr lang="cs-CZ" sz="1600" dirty="0" err="1"/>
              <a:t>machinery</a:t>
            </a:r>
            <a:r>
              <a:rPr lang="cs-CZ" sz="1600" dirty="0"/>
              <a:t> </a:t>
            </a:r>
            <a:r>
              <a:rPr lang="cs-CZ" sz="1600" dirty="0" err="1"/>
              <a:t>is</a:t>
            </a:r>
            <a:r>
              <a:rPr lang="cs-CZ" sz="1600" dirty="0"/>
              <a:t> </a:t>
            </a:r>
            <a:r>
              <a:rPr lang="cs-CZ" sz="1600" dirty="0" err="1"/>
              <a:t>too</a:t>
            </a:r>
            <a:r>
              <a:rPr lang="cs-CZ" sz="1600" dirty="0"/>
              <a:t> much </a:t>
            </a:r>
            <a:r>
              <a:rPr lang="cs-CZ" sz="1600" dirty="0" err="1"/>
              <a:t>for</a:t>
            </a:r>
            <a:r>
              <a:rPr lang="cs-CZ" sz="1600" dirty="0"/>
              <a:t> </a:t>
            </a:r>
            <a:r>
              <a:rPr lang="cs-CZ" sz="1600" dirty="0" err="1"/>
              <a:t>me</a:t>
            </a:r>
            <a:r>
              <a:rPr lang="cs-CZ" sz="1600" dirty="0"/>
              <a:t>.</a:t>
            </a:r>
            <a:br>
              <a:rPr lang="cs-CZ" sz="1600" dirty="0"/>
            </a:br>
            <a:endParaRPr lang="cs-CZ" sz="1600" dirty="0"/>
          </a:p>
          <a:p>
            <a:r>
              <a:rPr lang="cs-CZ" sz="1600" dirty="0" err="1"/>
              <a:t>You</a:t>
            </a:r>
            <a:r>
              <a:rPr lang="cs-CZ" sz="1600" dirty="0"/>
              <a:t> made </a:t>
            </a:r>
            <a:r>
              <a:rPr lang="cs-CZ" sz="1600" dirty="0" err="1"/>
              <a:t>me</a:t>
            </a:r>
            <a:r>
              <a:rPr lang="cs-CZ" sz="1600" dirty="0"/>
              <a:t> </a:t>
            </a:r>
            <a:r>
              <a:rPr lang="cs-CZ" sz="1600" dirty="0" err="1"/>
              <a:t>want</a:t>
            </a:r>
            <a:r>
              <a:rPr lang="cs-CZ" sz="1600" dirty="0"/>
              <a:t> to </a:t>
            </a:r>
            <a:r>
              <a:rPr lang="cs-CZ" sz="1600" dirty="0" err="1"/>
              <a:t>be</a:t>
            </a:r>
            <a:r>
              <a:rPr lang="cs-CZ" sz="1600" dirty="0"/>
              <a:t> a </a:t>
            </a:r>
            <a:r>
              <a:rPr lang="cs-CZ" sz="1600" dirty="0" err="1"/>
              <a:t>saint</a:t>
            </a:r>
            <a:r>
              <a:rPr lang="cs-CZ" sz="1600" dirty="0"/>
              <a:t>.</a:t>
            </a:r>
            <a:br>
              <a:rPr lang="cs-CZ" sz="1600" dirty="0"/>
            </a:br>
            <a:endParaRPr lang="cs-CZ" sz="1600" dirty="0"/>
          </a:p>
          <a:p>
            <a:r>
              <a:rPr lang="cs-CZ" sz="1600" dirty="0" err="1"/>
              <a:t>There</a:t>
            </a:r>
            <a:r>
              <a:rPr lang="cs-CZ" sz="1600" dirty="0"/>
              <a:t> </a:t>
            </a:r>
            <a:r>
              <a:rPr lang="cs-CZ" sz="1600" dirty="0" err="1"/>
              <a:t>must</a:t>
            </a:r>
            <a:r>
              <a:rPr lang="cs-CZ" sz="1600" dirty="0"/>
              <a:t> </a:t>
            </a:r>
            <a:r>
              <a:rPr lang="cs-CZ" sz="1600" dirty="0" err="1"/>
              <a:t>be</a:t>
            </a:r>
            <a:r>
              <a:rPr lang="cs-CZ" sz="1600" dirty="0"/>
              <a:t> </a:t>
            </a:r>
            <a:r>
              <a:rPr lang="cs-CZ" sz="1600" dirty="0" err="1"/>
              <a:t>some</a:t>
            </a:r>
            <a:r>
              <a:rPr lang="cs-CZ" sz="1600" dirty="0"/>
              <a:t> </a:t>
            </a:r>
            <a:r>
              <a:rPr lang="cs-CZ" sz="1600" dirty="0" err="1"/>
              <a:t>other</a:t>
            </a:r>
            <a:r>
              <a:rPr lang="cs-CZ" sz="1600" dirty="0"/>
              <a:t> </a:t>
            </a:r>
            <a:r>
              <a:rPr lang="cs-CZ" sz="1600" dirty="0" err="1"/>
              <a:t>way</a:t>
            </a:r>
            <a:r>
              <a:rPr lang="cs-CZ" sz="1600" dirty="0"/>
              <a:t> to </a:t>
            </a:r>
            <a:r>
              <a:rPr lang="cs-CZ" sz="1600" dirty="0" err="1"/>
              <a:t>settle</a:t>
            </a:r>
            <a:r>
              <a:rPr lang="cs-CZ" sz="1600" dirty="0"/>
              <a:t> </a:t>
            </a:r>
            <a:r>
              <a:rPr lang="cs-CZ" sz="1600" dirty="0" err="1"/>
              <a:t>this</a:t>
            </a:r>
            <a:r>
              <a:rPr lang="cs-CZ" sz="1600" dirty="0"/>
              <a:t> argument.   </a:t>
            </a:r>
            <a:br>
              <a:rPr lang="cs-CZ" sz="1600" dirty="0"/>
            </a:br>
            <a:endParaRPr lang="cs-CZ" sz="1600" dirty="0"/>
          </a:p>
          <a:p>
            <a:r>
              <a:rPr lang="cs-CZ" sz="1600" dirty="0" err="1"/>
              <a:t>Burroughs</a:t>
            </a:r>
            <a:r>
              <a:rPr lang="cs-CZ" sz="1600" dirty="0"/>
              <a:t> </a:t>
            </a:r>
            <a:r>
              <a:rPr lang="cs-CZ" sz="1600" dirty="0" err="1"/>
              <a:t>is</a:t>
            </a:r>
            <a:r>
              <a:rPr lang="cs-CZ" sz="1600" dirty="0"/>
              <a:t> in </a:t>
            </a:r>
            <a:r>
              <a:rPr lang="cs-CZ" sz="1600" dirty="0" err="1"/>
              <a:t>Tangiers</a:t>
            </a:r>
            <a:r>
              <a:rPr lang="cs-CZ" sz="1600" dirty="0"/>
              <a:t> I </a:t>
            </a:r>
            <a:r>
              <a:rPr lang="cs-CZ" sz="1600" dirty="0" err="1"/>
              <a:t>don’t</a:t>
            </a:r>
            <a:r>
              <a:rPr lang="cs-CZ" sz="1600" dirty="0"/>
              <a:t> </a:t>
            </a:r>
            <a:r>
              <a:rPr lang="cs-CZ" sz="1600" dirty="0" err="1"/>
              <a:t>think</a:t>
            </a:r>
            <a:r>
              <a:rPr lang="cs-CZ" sz="1600" dirty="0"/>
              <a:t> </a:t>
            </a:r>
            <a:r>
              <a:rPr lang="cs-CZ" sz="1600" dirty="0" err="1"/>
              <a:t>he’ll</a:t>
            </a:r>
            <a:r>
              <a:rPr lang="cs-CZ" sz="1600" dirty="0"/>
              <a:t> </a:t>
            </a:r>
            <a:r>
              <a:rPr lang="cs-CZ" sz="1600" dirty="0" err="1"/>
              <a:t>come</a:t>
            </a:r>
            <a:r>
              <a:rPr lang="cs-CZ" sz="1600" dirty="0"/>
              <a:t> </a:t>
            </a:r>
            <a:r>
              <a:rPr lang="cs-CZ" sz="1600" dirty="0" err="1"/>
              <a:t>back</a:t>
            </a:r>
            <a:r>
              <a:rPr lang="cs-CZ" sz="1600" dirty="0"/>
              <a:t> </a:t>
            </a:r>
            <a:r>
              <a:rPr lang="cs-CZ" sz="1600" dirty="0" err="1"/>
              <a:t>it’s</a:t>
            </a:r>
            <a:r>
              <a:rPr lang="cs-CZ" sz="1600" dirty="0"/>
              <a:t> </a:t>
            </a:r>
            <a:r>
              <a:rPr lang="cs-CZ" sz="1600" dirty="0" err="1"/>
              <a:t>sinister</a:t>
            </a:r>
            <a:r>
              <a:rPr lang="cs-CZ" sz="1600" dirty="0"/>
              <a:t>.   </a:t>
            </a:r>
            <a:br>
              <a:rPr lang="cs-CZ" sz="1600" dirty="0"/>
            </a:br>
            <a:endParaRPr lang="cs-CZ" sz="1600" dirty="0"/>
          </a:p>
          <a:p>
            <a:r>
              <a:rPr lang="cs-CZ" sz="1600" dirty="0"/>
              <a:t>Are </a:t>
            </a:r>
            <a:r>
              <a:rPr lang="cs-CZ" sz="1600" dirty="0" err="1"/>
              <a:t>you</a:t>
            </a:r>
            <a:r>
              <a:rPr lang="cs-CZ" sz="1600" dirty="0"/>
              <a:t> </a:t>
            </a:r>
            <a:r>
              <a:rPr lang="cs-CZ" sz="1600" dirty="0" err="1"/>
              <a:t>being</a:t>
            </a:r>
            <a:r>
              <a:rPr lang="cs-CZ" sz="1600" dirty="0"/>
              <a:t> </a:t>
            </a:r>
            <a:r>
              <a:rPr lang="cs-CZ" sz="1600" dirty="0" err="1"/>
              <a:t>sinister</a:t>
            </a:r>
            <a:r>
              <a:rPr lang="cs-CZ" sz="1600" dirty="0"/>
              <a:t> </a:t>
            </a:r>
            <a:r>
              <a:rPr lang="cs-CZ" sz="1600" dirty="0" err="1"/>
              <a:t>or</a:t>
            </a:r>
            <a:r>
              <a:rPr lang="cs-CZ" sz="1600" dirty="0"/>
              <a:t> </a:t>
            </a:r>
            <a:r>
              <a:rPr lang="cs-CZ" sz="1600" dirty="0" err="1"/>
              <a:t>is</a:t>
            </a:r>
            <a:r>
              <a:rPr lang="cs-CZ" sz="1600" dirty="0"/>
              <a:t> </a:t>
            </a:r>
            <a:r>
              <a:rPr lang="cs-CZ" sz="1600" dirty="0" err="1"/>
              <a:t>this</a:t>
            </a:r>
            <a:r>
              <a:rPr lang="cs-CZ" sz="1600" dirty="0"/>
              <a:t> </a:t>
            </a:r>
            <a:r>
              <a:rPr lang="cs-CZ" sz="1600" dirty="0" err="1"/>
              <a:t>some</a:t>
            </a:r>
            <a:r>
              <a:rPr lang="cs-CZ" sz="1600" dirty="0"/>
              <a:t> </a:t>
            </a:r>
            <a:r>
              <a:rPr lang="cs-CZ" sz="1600" dirty="0" err="1"/>
              <a:t>form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practical</a:t>
            </a:r>
            <a:r>
              <a:rPr lang="cs-CZ" sz="1600" dirty="0"/>
              <a:t> </a:t>
            </a:r>
            <a:r>
              <a:rPr lang="cs-CZ" sz="1600" dirty="0" err="1"/>
              <a:t>joke</a:t>
            </a:r>
            <a:r>
              <a:rPr lang="cs-CZ" sz="1600" dirty="0"/>
              <a:t>?   </a:t>
            </a:r>
            <a:br>
              <a:rPr lang="cs-CZ" sz="1600" dirty="0"/>
            </a:br>
            <a:endParaRPr lang="cs-CZ" sz="1600" dirty="0"/>
          </a:p>
          <a:p>
            <a:r>
              <a:rPr lang="cs-CZ" sz="1600" dirty="0" err="1"/>
              <a:t>I’m</a:t>
            </a:r>
            <a:r>
              <a:rPr lang="cs-CZ" sz="1600" dirty="0"/>
              <a:t> </a:t>
            </a:r>
            <a:r>
              <a:rPr lang="cs-CZ" sz="1600" dirty="0" err="1"/>
              <a:t>trying</a:t>
            </a:r>
            <a:r>
              <a:rPr lang="cs-CZ" sz="1600" dirty="0"/>
              <a:t> to </a:t>
            </a:r>
            <a:r>
              <a:rPr lang="cs-CZ" sz="1600" dirty="0" err="1"/>
              <a:t>come</a:t>
            </a:r>
            <a:r>
              <a:rPr lang="cs-CZ" sz="1600" dirty="0"/>
              <a:t> to </a:t>
            </a:r>
            <a:r>
              <a:rPr lang="cs-CZ" sz="1600" dirty="0" err="1"/>
              <a:t>the</a:t>
            </a:r>
            <a:r>
              <a:rPr lang="cs-CZ" sz="1600" dirty="0"/>
              <a:t> point.</a:t>
            </a:r>
            <a:br>
              <a:rPr lang="cs-CZ" sz="1600" dirty="0"/>
            </a:br>
            <a:endParaRPr lang="cs-CZ" sz="1600" dirty="0"/>
          </a:p>
          <a:p>
            <a:r>
              <a:rPr lang="cs-CZ" sz="1600" dirty="0"/>
              <a:t>I </a:t>
            </a:r>
            <a:r>
              <a:rPr lang="cs-CZ" sz="1600" dirty="0" err="1"/>
              <a:t>refuse</a:t>
            </a:r>
            <a:r>
              <a:rPr lang="cs-CZ" sz="1600" dirty="0"/>
              <a:t> to </a:t>
            </a:r>
            <a:r>
              <a:rPr lang="cs-CZ" sz="1600" dirty="0" err="1"/>
              <a:t>give</a:t>
            </a:r>
            <a:r>
              <a:rPr lang="cs-CZ" sz="1600" dirty="0"/>
              <a:t> up my </a:t>
            </a:r>
            <a:r>
              <a:rPr lang="cs-CZ" sz="1600" dirty="0" err="1"/>
              <a:t>obsession</a:t>
            </a:r>
            <a:r>
              <a:rPr lang="cs-CZ" sz="1600" dirty="0"/>
              <a:t>.</a:t>
            </a:r>
            <a:br>
              <a:rPr lang="cs-CZ" sz="1600" dirty="0"/>
            </a:br>
            <a:endParaRPr lang="cs-CZ" sz="1600" dirty="0"/>
          </a:p>
          <a:p>
            <a:r>
              <a:rPr lang="cs-CZ" sz="1600" dirty="0"/>
              <a:t>America stop </a:t>
            </a:r>
            <a:r>
              <a:rPr lang="cs-CZ" sz="1600" dirty="0" err="1"/>
              <a:t>pushing</a:t>
            </a:r>
            <a:r>
              <a:rPr lang="cs-CZ" sz="1600" dirty="0"/>
              <a:t> I </a:t>
            </a:r>
            <a:r>
              <a:rPr lang="cs-CZ" sz="1600" dirty="0" err="1"/>
              <a:t>know</a:t>
            </a:r>
            <a:r>
              <a:rPr lang="cs-CZ" sz="1600" dirty="0"/>
              <a:t> </a:t>
            </a:r>
            <a:r>
              <a:rPr lang="cs-CZ" sz="1600" dirty="0" err="1"/>
              <a:t>what</a:t>
            </a:r>
            <a:r>
              <a:rPr lang="cs-CZ" sz="1600" dirty="0"/>
              <a:t> </a:t>
            </a:r>
            <a:r>
              <a:rPr lang="cs-CZ" sz="1600" dirty="0" err="1"/>
              <a:t>I’m</a:t>
            </a:r>
            <a:r>
              <a:rPr lang="cs-CZ" sz="1600" dirty="0"/>
              <a:t> </a:t>
            </a:r>
            <a:r>
              <a:rPr lang="cs-CZ" sz="1600" dirty="0" err="1"/>
              <a:t>doing</a:t>
            </a:r>
            <a:r>
              <a:rPr lang="cs-CZ" sz="1600" dirty="0"/>
              <a:t>.</a:t>
            </a:r>
            <a:br>
              <a:rPr lang="cs-CZ" sz="1600" dirty="0"/>
            </a:br>
            <a:endParaRPr lang="cs-CZ" sz="1600" dirty="0"/>
          </a:p>
          <a:p>
            <a:r>
              <a:rPr lang="cs-CZ" sz="1600" dirty="0"/>
              <a:t>America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plum</a:t>
            </a:r>
            <a:r>
              <a:rPr lang="cs-CZ" sz="1600" dirty="0"/>
              <a:t> </a:t>
            </a:r>
            <a:r>
              <a:rPr lang="cs-CZ" sz="1600" dirty="0" err="1"/>
              <a:t>blossoms</a:t>
            </a:r>
            <a:r>
              <a:rPr lang="cs-CZ" sz="1600" dirty="0"/>
              <a:t> are </a:t>
            </a:r>
            <a:r>
              <a:rPr lang="cs-CZ" sz="1600" dirty="0" err="1"/>
              <a:t>falling</a:t>
            </a:r>
            <a:r>
              <a:rPr lang="cs-CZ" sz="1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211156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23697EC-C1DE-F847-B354-8940D7C781CE}"/>
              </a:ext>
            </a:extLst>
          </p:cNvPr>
          <p:cNvSpPr/>
          <p:nvPr/>
        </p:nvSpPr>
        <p:spPr>
          <a:xfrm>
            <a:off x="3048000" y="58847"/>
            <a:ext cx="6096000" cy="60324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1600" dirty="0"/>
              <a:t>I </a:t>
            </a:r>
            <a:r>
              <a:rPr lang="cs-CZ" sz="1600" dirty="0" err="1"/>
              <a:t>haven’t</a:t>
            </a:r>
            <a:r>
              <a:rPr lang="cs-CZ" sz="1600" dirty="0"/>
              <a:t> </a:t>
            </a:r>
            <a:r>
              <a:rPr lang="cs-CZ" sz="1600" dirty="0" err="1"/>
              <a:t>read</a:t>
            </a:r>
            <a:r>
              <a:rPr lang="cs-CZ" sz="1600" dirty="0"/>
              <a:t>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newspapers</a:t>
            </a:r>
            <a:r>
              <a:rPr lang="cs-CZ" sz="1600" dirty="0"/>
              <a:t> </a:t>
            </a:r>
            <a:r>
              <a:rPr lang="cs-CZ" sz="1600" dirty="0" err="1"/>
              <a:t>for</a:t>
            </a:r>
            <a:r>
              <a:rPr lang="cs-CZ" sz="1600" dirty="0"/>
              <a:t> </a:t>
            </a:r>
            <a:r>
              <a:rPr lang="cs-CZ" sz="1600" dirty="0" err="1"/>
              <a:t>months</a:t>
            </a:r>
            <a:r>
              <a:rPr lang="cs-CZ" sz="1600" dirty="0"/>
              <a:t>, </a:t>
            </a:r>
            <a:r>
              <a:rPr lang="cs-CZ" sz="1600" dirty="0" err="1"/>
              <a:t>everyday</a:t>
            </a:r>
            <a:r>
              <a:rPr lang="cs-CZ" sz="1600" dirty="0"/>
              <a:t> </a:t>
            </a:r>
            <a:r>
              <a:rPr lang="cs-CZ" sz="1600" dirty="0" err="1"/>
              <a:t>somebody</a:t>
            </a:r>
            <a:r>
              <a:rPr lang="cs-CZ" sz="1600" dirty="0"/>
              <a:t> </a:t>
            </a:r>
            <a:r>
              <a:rPr lang="cs-CZ" sz="1600" dirty="0" err="1"/>
              <a:t>goes</a:t>
            </a:r>
            <a:r>
              <a:rPr lang="cs-CZ" sz="1600" dirty="0"/>
              <a:t> on trial </a:t>
            </a:r>
            <a:r>
              <a:rPr lang="cs-CZ" sz="1600" dirty="0" err="1"/>
              <a:t>for</a:t>
            </a:r>
            <a:r>
              <a:rPr lang="cs-CZ" sz="1600" dirty="0"/>
              <a:t> </a:t>
            </a:r>
            <a:r>
              <a:rPr lang="cs-CZ" sz="1600" dirty="0" err="1"/>
              <a:t>murder</a:t>
            </a:r>
            <a:r>
              <a:rPr lang="cs-CZ" sz="1600" dirty="0"/>
              <a:t>.</a:t>
            </a:r>
            <a:br>
              <a:rPr lang="cs-CZ" sz="1600" dirty="0"/>
            </a:br>
            <a:endParaRPr lang="cs-CZ" sz="1600" dirty="0"/>
          </a:p>
          <a:p>
            <a:r>
              <a:rPr lang="cs-CZ" sz="1600" dirty="0"/>
              <a:t>America I </a:t>
            </a:r>
            <a:r>
              <a:rPr lang="cs-CZ" sz="1600" dirty="0" err="1"/>
              <a:t>feel</a:t>
            </a:r>
            <a:r>
              <a:rPr lang="cs-CZ" sz="1600" dirty="0"/>
              <a:t> </a:t>
            </a:r>
            <a:r>
              <a:rPr lang="cs-CZ" sz="1600" dirty="0" err="1"/>
              <a:t>sentimental</a:t>
            </a:r>
            <a:r>
              <a:rPr lang="cs-CZ" sz="1600" dirty="0"/>
              <a:t> </a:t>
            </a:r>
            <a:r>
              <a:rPr lang="cs-CZ" sz="1600" dirty="0" err="1"/>
              <a:t>about</a:t>
            </a:r>
            <a:r>
              <a:rPr lang="cs-CZ" sz="1600" dirty="0"/>
              <a:t>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Wobblies</a:t>
            </a:r>
            <a:r>
              <a:rPr lang="cs-CZ" sz="1600" dirty="0"/>
              <a:t>.</a:t>
            </a:r>
            <a:br>
              <a:rPr lang="cs-CZ" sz="1600" dirty="0"/>
            </a:br>
            <a:endParaRPr lang="cs-CZ" sz="1600" dirty="0"/>
          </a:p>
          <a:p>
            <a:r>
              <a:rPr lang="cs-CZ" sz="1600" dirty="0"/>
              <a:t>America I </a:t>
            </a:r>
            <a:r>
              <a:rPr lang="cs-CZ" sz="1600" dirty="0" err="1"/>
              <a:t>used</a:t>
            </a:r>
            <a:r>
              <a:rPr lang="cs-CZ" sz="1600" dirty="0"/>
              <a:t> to </a:t>
            </a:r>
            <a:r>
              <a:rPr lang="cs-CZ" sz="1600" dirty="0" err="1"/>
              <a:t>be</a:t>
            </a:r>
            <a:r>
              <a:rPr lang="cs-CZ" sz="1600" dirty="0"/>
              <a:t> a </a:t>
            </a:r>
            <a:r>
              <a:rPr lang="cs-CZ" sz="1600" dirty="0" err="1"/>
              <a:t>communist</a:t>
            </a:r>
            <a:r>
              <a:rPr lang="cs-CZ" sz="1600" dirty="0"/>
              <a:t> </a:t>
            </a:r>
            <a:r>
              <a:rPr lang="cs-CZ" sz="1600" dirty="0" err="1"/>
              <a:t>when</a:t>
            </a:r>
            <a:r>
              <a:rPr lang="cs-CZ" sz="1600" dirty="0"/>
              <a:t> I </a:t>
            </a:r>
            <a:r>
              <a:rPr lang="cs-CZ" sz="1600" dirty="0" err="1"/>
              <a:t>was</a:t>
            </a:r>
            <a:r>
              <a:rPr lang="cs-CZ" sz="1600" dirty="0"/>
              <a:t> a </a:t>
            </a:r>
            <a:r>
              <a:rPr lang="cs-CZ" sz="1600" dirty="0" err="1"/>
              <a:t>kid</a:t>
            </a:r>
            <a:r>
              <a:rPr lang="cs-CZ" sz="1600" dirty="0"/>
              <a:t> </a:t>
            </a:r>
            <a:r>
              <a:rPr lang="cs-CZ" sz="1600" dirty="0" err="1"/>
              <a:t>I’m</a:t>
            </a:r>
            <a:r>
              <a:rPr lang="cs-CZ" sz="1600" dirty="0"/>
              <a:t> not </a:t>
            </a:r>
            <a:r>
              <a:rPr lang="cs-CZ" sz="1600" dirty="0" err="1"/>
              <a:t>sorry</a:t>
            </a:r>
            <a:r>
              <a:rPr lang="cs-CZ" sz="1600" dirty="0"/>
              <a:t>.   </a:t>
            </a:r>
            <a:br>
              <a:rPr lang="cs-CZ" sz="1600" dirty="0"/>
            </a:br>
            <a:endParaRPr lang="cs-CZ" sz="1600" dirty="0"/>
          </a:p>
          <a:p>
            <a:r>
              <a:rPr lang="cs-CZ" sz="1600" dirty="0"/>
              <a:t>I </a:t>
            </a:r>
            <a:r>
              <a:rPr lang="cs-CZ" sz="1600" dirty="0" err="1"/>
              <a:t>smoke</a:t>
            </a:r>
            <a:r>
              <a:rPr lang="cs-CZ" sz="1600" dirty="0"/>
              <a:t> </a:t>
            </a:r>
            <a:r>
              <a:rPr lang="cs-CZ" sz="1600" dirty="0" err="1"/>
              <a:t>marijuana</a:t>
            </a:r>
            <a:r>
              <a:rPr lang="cs-CZ" sz="1600" dirty="0"/>
              <a:t> </a:t>
            </a:r>
            <a:r>
              <a:rPr lang="cs-CZ" sz="1600" dirty="0" err="1"/>
              <a:t>every</a:t>
            </a:r>
            <a:r>
              <a:rPr lang="cs-CZ" sz="1600" dirty="0"/>
              <a:t> </a:t>
            </a:r>
            <a:r>
              <a:rPr lang="cs-CZ" sz="1600" dirty="0" err="1"/>
              <a:t>chance</a:t>
            </a:r>
            <a:r>
              <a:rPr lang="cs-CZ" sz="1600" dirty="0"/>
              <a:t> I </a:t>
            </a:r>
            <a:r>
              <a:rPr lang="cs-CZ" sz="1600" dirty="0" err="1"/>
              <a:t>get</a:t>
            </a:r>
            <a:r>
              <a:rPr lang="cs-CZ" sz="1600" dirty="0"/>
              <a:t>.</a:t>
            </a:r>
            <a:br>
              <a:rPr lang="cs-CZ" sz="1600" dirty="0"/>
            </a:br>
            <a:endParaRPr lang="cs-CZ" sz="1600" dirty="0"/>
          </a:p>
          <a:p>
            <a:r>
              <a:rPr lang="cs-CZ" sz="1600" dirty="0"/>
              <a:t>I </a:t>
            </a:r>
            <a:r>
              <a:rPr lang="cs-CZ" sz="1600" dirty="0" err="1"/>
              <a:t>sit</a:t>
            </a:r>
            <a:r>
              <a:rPr lang="cs-CZ" sz="1600" dirty="0"/>
              <a:t> in my house </a:t>
            </a:r>
            <a:r>
              <a:rPr lang="cs-CZ" sz="1600" dirty="0" err="1"/>
              <a:t>for</a:t>
            </a:r>
            <a:r>
              <a:rPr lang="cs-CZ" sz="1600" dirty="0"/>
              <a:t> </a:t>
            </a:r>
            <a:r>
              <a:rPr lang="cs-CZ" sz="1600" dirty="0" err="1"/>
              <a:t>days</a:t>
            </a:r>
            <a:r>
              <a:rPr lang="cs-CZ" sz="1600" dirty="0"/>
              <a:t> on end and </a:t>
            </a:r>
            <a:r>
              <a:rPr lang="cs-CZ" sz="1600" dirty="0" err="1"/>
              <a:t>stare</a:t>
            </a:r>
            <a:r>
              <a:rPr lang="cs-CZ" sz="1600" dirty="0"/>
              <a:t> </a:t>
            </a:r>
            <a:r>
              <a:rPr lang="cs-CZ" sz="1600" dirty="0" err="1"/>
              <a:t>at</a:t>
            </a:r>
            <a:r>
              <a:rPr lang="cs-CZ" sz="1600" dirty="0"/>
              <a:t>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roses</a:t>
            </a:r>
            <a:r>
              <a:rPr lang="cs-CZ" sz="1600" dirty="0"/>
              <a:t> in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closet</a:t>
            </a:r>
            <a:r>
              <a:rPr lang="cs-CZ" sz="1600" dirty="0"/>
              <a:t>.   </a:t>
            </a:r>
            <a:br>
              <a:rPr lang="cs-CZ" sz="1600" dirty="0"/>
            </a:br>
            <a:endParaRPr lang="cs-CZ" sz="1600" dirty="0"/>
          </a:p>
          <a:p>
            <a:r>
              <a:rPr lang="cs-CZ" sz="1600" dirty="0" err="1"/>
              <a:t>When</a:t>
            </a:r>
            <a:r>
              <a:rPr lang="cs-CZ" sz="1600" dirty="0"/>
              <a:t> I go to </a:t>
            </a:r>
            <a:r>
              <a:rPr lang="cs-CZ" sz="1600" dirty="0" err="1"/>
              <a:t>Chinatown</a:t>
            </a:r>
            <a:r>
              <a:rPr lang="cs-CZ" sz="1600" dirty="0"/>
              <a:t> I </a:t>
            </a:r>
            <a:r>
              <a:rPr lang="cs-CZ" sz="1600" dirty="0" err="1"/>
              <a:t>get</a:t>
            </a:r>
            <a:r>
              <a:rPr lang="cs-CZ" sz="1600" dirty="0"/>
              <a:t> </a:t>
            </a:r>
            <a:r>
              <a:rPr lang="cs-CZ" sz="1600" dirty="0" err="1"/>
              <a:t>drunk</a:t>
            </a:r>
            <a:r>
              <a:rPr lang="cs-CZ" sz="1600" dirty="0"/>
              <a:t> and </a:t>
            </a:r>
            <a:r>
              <a:rPr lang="cs-CZ" sz="1600" dirty="0" err="1"/>
              <a:t>never</a:t>
            </a:r>
            <a:r>
              <a:rPr lang="cs-CZ" sz="1600" dirty="0"/>
              <a:t> </a:t>
            </a:r>
            <a:r>
              <a:rPr lang="cs-CZ" sz="1600" dirty="0" err="1"/>
              <a:t>get</a:t>
            </a:r>
            <a:r>
              <a:rPr lang="cs-CZ" sz="1600" dirty="0"/>
              <a:t> </a:t>
            </a:r>
            <a:r>
              <a:rPr lang="cs-CZ" sz="1600" dirty="0" err="1"/>
              <a:t>laid</a:t>
            </a:r>
            <a:r>
              <a:rPr lang="cs-CZ" sz="1600" dirty="0"/>
              <a:t>.   </a:t>
            </a:r>
            <a:br>
              <a:rPr lang="cs-CZ" sz="1600" dirty="0"/>
            </a:br>
            <a:endParaRPr lang="cs-CZ" sz="1600" dirty="0"/>
          </a:p>
          <a:p>
            <a:r>
              <a:rPr lang="cs-CZ" sz="1600" dirty="0"/>
              <a:t>My mind </a:t>
            </a:r>
            <a:r>
              <a:rPr lang="cs-CZ" sz="1600" dirty="0" err="1"/>
              <a:t>is</a:t>
            </a:r>
            <a:r>
              <a:rPr lang="cs-CZ" sz="1600" dirty="0"/>
              <a:t> made up </a:t>
            </a:r>
            <a:r>
              <a:rPr lang="cs-CZ" sz="1600" dirty="0" err="1"/>
              <a:t>there’s</a:t>
            </a:r>
            <a:r>
              <a:rPr lang="cs-CZ" sz="1600" dirty="0"/>
              <a:t> </a:t>
            </a:r>
            <a:r>
              <a:rPr lang="cs-CZ" sz="1600" dirty="0" err="1"/>
              <a:t>going</a:t>
            </a:r>
            <a:r>
              <a:rPr lang="cs-CZ" sz="1600" dirty="0"/>
              <a:t> to </a:t>
            </a:r>
            <a:r>
              <a:rPr lang="cs-CZ" sz="1600" dirty="0" err="1"/>
              <a:t>be</a:t>
            </a:r>
            <a:r>
              <a:rPr lang="cs-CZ" sz="1600" dirty="0"/>
              <a:t> </a:t>
            </a:r>
            <a:r>
              <a:rPr lang="cs-CZ" sz="1600" dirty="0" err="1"/>
              <a:t>trouble</a:t>
            </a:r>
            <a:r>
              <a:rPr lang="cs-CZ" sz="1600" dirty="0"/>
              <a:t>.</a:t>
            </a:r>
            <a:br>
              <a:rPr lang="cs-CZ" sz="1600" dirty="0"/>
            </a:br>
            <a:endParaRPr lang="cs-CZ" sz="1600" dirty="0"/>
          </a:p>
          <a:p>
            <a:r>
              <a:rPr lang="cs-CZ" sz="1600" dirty="0" err="1"/>
              <a:t>You</a:t>
            </a:r>
            <a:r>
              <a:rPr lang="cs-CZ" sz="1600" dirty="0"/>
              <a:t> </a:t>
            </a:r>
            <a:r>
              <a:rPr lang="cs-CZ" sz="1600" dirty="0" err="1"/>
              <a:t>should</a:t>
            </a:r>
            <a:r>
              <a:rPr lang="cs-CZ" sz="1600" dirty="0"/>
              <a:t> </a:t>
            </a:r>
            <a:r>
              <a:rPr lang="cs-CZ" sz="1600" dirty="0" err="1"/>
              <a:t>have</a:t>
            </a:r>
            <a:r>
              <a:rPr lang="cs-CZ" sz="1600" dirty="0"/>
              <a:t> </a:t>
            </a:r>
            <a:r>
              <a:rPr lang="cs-CZ" sz="1600" dirty="0" err="1"/>
              <a:t>seen</a:t>
            </a:r>
            <a:r>
              <a:rPr lang="cs-CZ" sz="1600" dirty="0"/>
              <a:t> </a:t>
            </a:r>
            <a:r>
              <a:rPr lang="cs-CZ" sz="1600" dirty="0" err="1"/>
              <a:t>me</a:t>
            </a:r>
            <a:r>
              <a:rPr lang="cs-CZ" sz="1600" dirty="0"/>
              <a:t> </a:t>
            </a:r>
            <a:r>
              <a:rPr lang="cs-CZ" sz="1600" dirty="0" err="1"/>
              <a:t>reading</a:t>
            </a:r>
            <a:r>
              <a:rPr lang="cs-CZ" sz="1600" dirty="0"/>
              <a:t> Marx.</a:t>
            </a:r>
            <a:br>
              <a:rPr lang="cs-CZ" sz="1600" dirty="0"/>
            </a:br>
            <a:endParaRPr lang="cs-CZ" sz="1600" dirty="0"/>
          </a:p>
          <a:p>
            <a:r>
              <a:rPr lang="cs-CZ" sz="1600" dirty="0"/>
              <a:t>My </a:t>
            </a:r>
            <a:r>
              <a:rPr lang="cs-CZ" sz="1600" dirty="0" err="1"/>
              <a:t>psychoanalyst</a:t>
            </a:r>
            <a:r>
              <a:rPr lang="cs-CZ" sz="1600" dirty="0"/>
              <a:t> </a:t>
            </a:r>
            <a:r>
              <a:rPr lang="cs-CZ" sz="1600" dirty="0" err="1"/>
              <a:t>thinks</a:t>
            </a:r>
            <a:r>
              <a:rPr lang="cs-CZ" sz="1600" dirty="0"/>
              <a:t> </a:t>
            </a:r>
            <a:r>
              <a:rPr lang="cs-CZ" sz="1600" dirty="0" err="1"/>
              <a:t>I’m</a:t>
            </a:r>
            <a:r>
              <a:rPr lang="cs-CZ" sz="1600" dirty="0"/>
              <a:t> </a:t>
            </a:r>
            <a:r>
              <a:rPr lang="cs-CZ" sz="1600" dirty="0" err="1"/>
              <a:t>perfectly</a:t>
            </a:r>
            <a:r>
              <a:rPr lang="cs-CZ" sz="1600" dirty="0"/>
              <a:t> </a:t>
            </a:r>
            <a:r>
              <a:rPr lang="cs-CZ" sz="1600" dirty="0" err="1"/>
              <a:t>right</a:t>
            </a:r>
            <a:r>
              <a:rPr lang="cs-CZ" sz="1600" dirty="0"/>
              <a:t>.</a:t>
            </a:r>
            <a:br>
              <a:rPr lang="cs-CZ" sz="1600" dirty="0"/>
            </a:br>
            <a:endParaRPr lang="cs-CZ" sz="1600" dirty="0"/>
          </a:p>
          <a:p>
            <a:r>
              <a:rPr lang="cs-CZ" sz="1600" dirty="0"/>
              <a:t>I </a:t>
            </a:r>
            <a:r>
              <a:rPr lang="cs-CZ" sz="1600" dirty="0" err="1"/>
              <a:t>won’t</a:t>
            </a:r>
            <a:r>
              <a:rPr lang="cs-CZ" sz="1600" dirty="0"/>
              <a:t> </a:t>
            </a:r>
            <a:r>
              <a:rPr lang="cs-CZ" sz="1600" dirty="0" err="1"/>
              <a:t>say</a:t>
            </a:r>
            <a:r>
              <a:rPr lang="cs-CZ" sz="1600" dirty="0"/>
              <a:t>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Lord’s</a:t>
            </a:r>
            <a:r>
              <a:rPr lang="cs-CZ" sz="1600" dirty="0"/>
              <a:t> </a:t>
            </a:r>
            <a:r>
              <a:rPr lang="cs-CZ" sz="1600" dirty="0" err="1"/>
              <a:t>Prayer</a:t>
            </a:r>
            <a:r>
              <a:rPr lang="cs-CZ" sz="1600" dirty="0"/>
              <a:t>.</a:t>
            </a:r>
            <a:br>
              <a:rPr lang="cs-CZ" sz="1600" dirty="0"/>
            </a:br>
            <a:endParaRPr lang="cs-CZ" sz="1600" dirty="0"/>
          </a:p>
          <a:p>
            <a:r>
              <a:rPr lang="cs-CZ" sz="1600" dirty="0"/>
              <a:t>I </a:t>
            </a:r>
            <a:r>
              <a:rPr lang="cs-CZ" sz="1600" dirty="0" err="1"/>
              <a:t>have</a:t>
            </a:r>
            <a:r>
              <a:rPr lang="cs-CZ" sz="1600" dirty="0"/>
              <a:t> </a:t>
            </a:r>
            <a:r>
              <a:rPr lang="cs-CZ" sz="1600" dirty="0" err="1"/>
              <a:t>mystical</a:t>
            </a:r>
            <a:r>
              <a:rPr lang="cs-CZ" sz="1600" dirty="0"/>
              <a:t> </a:t>
            </a:r>
            <a:r>
              <a:rPr lang="cs-CZ" sz="1600" dirty="0" err="1"/>
              <a:t>visions</a:t>
            </a:r>
            <a:r>
              <a:rPr lang="cs-CZ" sz="1600" dirty="0"/>
              <a:t> and </a:t>
            </a:r>
            <a:r>
              <a:rPr lang="cs-CZ" sz="1600" dirty="0" err="1"/>
              <a:t>cosmic</a:t>
            </a:r>
            <a:r>
              <a:rPr lang="cs-CZ" sz="1600" dirty="0"/>
              <a:t> </a:t>
            </a:r>
            <a:r>
              <a:rPr lang="cs-CZ" sz="1600" dirty="0" err="1"/>
              <a:t>vibrations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00393133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209</TotalTime>
  <Words>1223</Words>
  <Application>Microsoft Macintosh PowerPoint</Application>
  <PresentationFormat>Widescreen</PresentationFormat>
  <Paragraphs>95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Century Gothic</vt:lpstr>
      <vt:lpstr>Times New Roman</vt:lpstr>
      <vt:lpstr>Vapor Trail</vt:lpstr>
      <vt:lpstr>FREE VERSE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Sound in poetry</dc:title>
  <dc:creator>Microsoft Office User</dc:creator>
  <cp:lastModifiedBy>Microsoft Office User</cp:lastModifiedBy>
  <cp:revision>16</cp:revision>
  <dcterms:created xsi:type="dcterms:W3CDTF">2020-10-12T12:08:04Z</dcterms:created>
  <dcterms:modified xsi:type="dcterms:W3CDTF">2020-11-01T11:05:22Z</dcterms:modified>
</cp:coreProperties>
</file>