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3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698F6-80CE-4C91-BA19-78AB989073B4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34D3E-B2A2-4CC2-92CA-90107C7446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302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34D3E-B2A2-4CC2-92CA-90107C74469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3334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1F7155-106D-281E-426C-CEC7B24A50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73530CD-CD38-0C01-1D34-CC2BD0EA8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1C5437-2B36-7637-2A8D-AF2B6AB16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49404-9F72-4081-AC27-067C79D4806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5A190F-97BA-0192-FFFB-97D457632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B09DBF-55E8-8F66-4F13-0D09B3BB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C9F7-43CF-416D-B103-C0566DC5E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673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E52B1-6B59-4C99-E6F7-103E0F352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2A8558-EFC6-30C9-B381-2BD73F86D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199595-B351-0019-05D8-D9B7172A3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49404-9F72-4081-AC27-067C79D4806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5D8152-1943-C72F-32FF-A72C2B88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4F94AC-687B-6307-2BA2-76A156AD2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C9F7-43CF-416D-B103-C0566DC5E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0256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4A549C3-C54F-83CD-ED25-7B0CB15ACF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79BDDD4-A5B3-DBDF-AE39-1CA6B346E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7D533D-E361-348F-0686-8AD4A596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49404-9F72-4081-AC27-067C79D4806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C8F341-4677-6A94-AD41-309BDDB45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E26CDD-66CE-83EF-E610-E0E0F9E6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C9F7-43CF-416D-B103-C0566DC5E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171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9FEA5A-C0AC-6F1D-BDDC-CAC84FFA8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0382FE-BB30-3D09-C625-7626BFF43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08755D-808D-8F19-6EC2-12D1E2896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49404-9F72-4081-AC27-067C79D4806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B2DA3B-D8A1-DE2F-8A2A-B02C319AD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A3C246-7CD1-C0D2-4A4C-D83F930D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C9F7-43CF-416D-B103-C0566DC5E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5405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6C9C5E-7523-1521-359A-267CCEB77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AF65F97-E96A-D084-7848-A03806F01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698882-AAAE-187C-4905-FA8A9F033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49404-9F72-4081-AC27-067C79D4806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4B8BA6-5AE8-8C0D-E81F-43514D73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5E86BE-F78F-0E8C-BCE9-A5E8BA6EC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C9F7-43CF-416D-B103-C0566DC5E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72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61E3C6-0159-036C-6258-AC65E1F04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46E04D-825D-7F75-E5B3-A649847074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13B11D-EA7B-BF6B-CFBF-FE759225A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505F937-AB90-08A4-BC87-61AD6FAFD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49404-9F72-4081-AC27-067C79D4806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56B557-1C8B-EA59-2C1E-9636505EC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F595DF2-5088-050C-697A-72B8AF7B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C9F7-43CF-416D-B103-C0566DC5E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129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B9C38E-FBBB-EF94-747E-563030F4F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30A94B-7DC4-1D00-F508-7B60B77B9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C88B88B-A048-B76F-6504-DCC589ECD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3109BE1-17DA-B1E0-2DAB-BE37E49694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C635E6B-481B-E29D-2894-948A7E46CF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FCA3C62-D8F3-4BA0-A758-58B47035D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49404-9F72-4081-AC27-067C79D4806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76BD9D1-05F7-77CF-1C3A-4D18DA2C7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C333A39-542B-6050-514F-F208ABC4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C9F7-43CF-416D-B103-C0566DC5E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893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55C532-73D5-7F69-3638-69042C4F2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B410CCB-B990-FF73-A23A-F924F28DE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49404-9F72-4081-AC27-067C79D4806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1B00DA-A5C8-22AC-7357-DB3BD1A8F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AF1913B-4CBA-D6EA-C83A-0FFD0A4E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C9F7-43CF-416D-B103-C0566DC5E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672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27D06AD-5E45-CFFB-27A7-1C233BE9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49404-9F72-4081-AC27-067C79D4806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8BA5FBC-20DE-E30F-438C-A3694C90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F7355A6-0D30-89D0-F68F-52031983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C9F7-43CF-416D-B103-C0566DC5E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5265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4E4082-6E99-2B16-6856-12D76CDE3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E83386-CDEA-B219-955F-8BA3DCC71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367C6A1-B024-869E-34B1-46E127944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7E927E-681C-4273-5C54-B751CD178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49404-9F72-4081-AC27-067C79D4806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803773F-F811-F023-006E-C1545D6B7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9CD42D-FF2C-388F-A4EA-C99BB44B8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C9F7-43CF-416D-B103-C0566DC5E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60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00432E-C8B4-A3F2-4BC5-6EFA50FD7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4FF1E8F-7658-AE9E-C3DB-5638BF2273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7D6B2AE-29F6-B01F-BF11-151F500BD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0CF5B5-0C17-CB3E-36E2-05BAB7660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49404-9F72-4081-AC27-067C79D4806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528FB0-10FC-F6F4-A099-5A0F495A2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BB2E38-CA70-4891-AF73-D444DB68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C9F7-43CF-416D-B103-C0566DC5E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1417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E71800C-BC73-15ED-2671-0F844A304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A71F80-189A-A61A-CC8F-CAB8CFE19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FF1045-D06F-9198-5A49-15B0F42B3F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349404-9F72-4081-AC27-067C79D4806D}" type="datetimeFigureOut">
              <a:rPr lang="cs-CZ" smtClean="0"/>
              <a:t>11.12.2024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81DC3E2-A87C-6E79-96C1-E894A0FA37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D85849-4177-0F53-6836-DAE3C0660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CCC9F7-43CF-416D-B103-C0566DC5E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991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osoba, Lidská tvář, oblečení, úsměv&#10;&#10;Popis byl vytvořen automaticky">
            <a:extLst>
              <a:ext uri="{FF2B5EF4-FFF2-40B4-BE49-F238E27FC236}">
                <a16:creationId xmlns:a16="http://schemas.microsoft.com/office/drawing/2014/main" id="{1C4DED78-0950-F4F7-C1B5-EC7F2CE452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29" b="199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0801DA-83D8-C745-33FA-C22685BAA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 dirty="0" err="1">
                <a:solidFill>
                  <a:srgbClr val="FFFFFF"/>
                </a:solidFill>
                <a:latin typeface="Book Antiqua" panose="02040602050305030304" pitchFamily="18" charset="0"/>
              </a:rPr>
              <a:t>Daddy</a:t>
            </a:r>
            <a:endParaRPr lang="cs-CZ" sz="5200" dirty="0">
              <a:solidFill>
                <a:srgbClr val="FFFFFF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BAA3559-2BF8-96FC-1239-3EA1C8F9E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Book Antiqua" panose="02040602050305030304" pitchFamily="18" charset="0"/>
              </a:rPr>
              <a:t>by Sylvia </a:t>
            </a:r>
            <a:r>
              <a:rPr lang="cs-CZ" dirty="0" err="1">
                <a:solidFill>
                  <a:srgbClr val="FFFFFF"/>
                </a:solidFill>
                <a:latin typeface="Book Antiqua" panose="02040602050305030304" pitchFamily="18" charset="0"/>
              </a:rPr>
              <a:t>Plath</a:t>
            </a:r>
            <a:endParaRPr lang="cs-CZ" dirty="0">
              <a:solidFill>
                <a:srgbClr val="FFFFFF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518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6B47D6B-1102-943F-B8E1-FFC16CA56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cs-CZ" dirty="0">
                <a:latin typeface="Book Antiqua" panose="02040602050305030304" pitchFamily="18" charset="0"/>
              </a:rPr>
              <a:t>Sylvia </a:t>
            </a:r>
            <a:r>
              <a:rPr lang="cs-CZ" dirty="0" err="1">
                <a:latin typeface="Book Antiqua" panose="02040602050305030304" pitchFamily="18" charset="0"/>
              </a:rPr>
              <a:t>Plath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97B0C9-37B0-C048-9B28-CA0A4B3E6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Book Antiqua" panose="0204060205030503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cs-CZ" sz="2000" dirty="0">
                <a:effectLst/>
                <a:latin typeface="Book Antiqua" panose="0204060205030503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orn in 1932 in Massachusetts</a:t>
            </a:r>
            <a:endParaRPr lang="cs-CZ" sz="2000" dirty="0">
              <a:latin typeface="Book Antiqua" panose="02040602050305030304" pitchFamily="18" charset="0"/>
            </a:endParaRPr>
          </a:p>
          <a:p>
            <a:r>
              <a:rPr lang="cs-CZ" sz="2000" dirty="0" err="1">
                <a:latin typeface="Book Antiqua" panose="02040602050305030304" pitchFamily="18" charset="0"/>
              </a:rPr>
              <a:t>Confessional</a:t>
            </a:r>
            <a:r>
              <a:rPr lang="cs-CZ" sz="2000" dirty="0">
                <a:latin typeface="Book Antiqua" panose="02040602050305030304" pitchFamily="18" charset="0"/>
              </a:rPr>
              <a:t> </a:t>
            </a:r>
            <a:r>
              <a:rPr lang="cs-CZ" sz="2000" dirty="0" err="1">
                <a:latin typeface="Book Antiqua" panose="02040602050305030304" pitchFamily="18" charset="0"/>
              </a:rPr>
              <a:t>Poetry</a:t>
            </a:r>
            <a:endParaRPr lang="cs-CZ" sz="2000" dirty="0">
              <a:latin typeface="Book Antiqua" panose="02040602050305030304" pitchFamily="18" charset="0"/>
            </a:endParaRPr>
          </a:p>
          <a:p>
            <a:r>
              <a:rPr lang="cs-CZ" sz="2000" dirty="0">
                <a:latin typeface="Book Antiqua" panose="02040602050305030304" pitchFamily="18" charset="0"/>
              </a:rPr>
              <a:t>Her </a:t>
            </a:r>
            <a:r>
              <a:rPr lang="cs-CZ" sz="2000" dirty="0" err="1">
                <a:latin typeface="Book Antiqua" panose="02040602050305030304" pitchFamily="18" charset="0"/>
              </a:rPr>
              <a:t>father</a:t>
            </a:r>
            <a:r>
              <a:rPr lang="cs-CZ" sz="2000" dirty="0">
                <a:latin typeface="Book Antiqua" panose="02040602050305030304" pitchFamily="18" charset="0"/>
              </a:rPr>
              <a:t> – German </a:t>
            </a:r>
            <a:r>
              <a:rPr lang="cs-CZ" sz="2000" dirty="0" err="1">
                <a:latin typeface="Book Antiqua" panose="02040602050305030304" pitchFamily="18" charset="0"/>
              </a:rPr>
              <a:t>immigrant</a:t>
            </a:r>
            <a:r>
              <a:rPr lang="cs-CZ" sz="2000" dirty="0">
                <a:latin typeface="Book Antiqua" panose="02040602050305030304" pitchFamily="18" charset="0"/>
              </a:rPr>
              <a:t>, </a:t>
            </a:r>
            <a:r>
              <a:rPr lang="cs-CZ" sz="2000" dirty="0" err="1">
                <a:latin typeface="Book Antiqua" panose="02040602050305030304" pitchFamily="18" charset="0"/>
              </a:rPr>
              <a:t>professor</a:t>
            </a:r>
            <a:endParaRPr lang="cs-CZ" sz="2000" dirty="0">
              <a:latin typeface="Book Antiqua" panose="02040602050305030304" pitchFamily="18" charset="0"/>
            </a:endParaRPr>
          </a:p>
          <a:p>
            <a:r>
              <a:rPr lang="cs-CZ" sz="2000" dirty="0" err="1">
                <a:latin typeface="Book Antiqua" panose="02040602050305030304" pitchFamily="18" charset="0"/>
              </a:rPr>
              <a:t>Committed</a:t>
            </a:r>
            <a:r>
              <a:rPr lang="cs-CZ" sz="2000" dirty="0">
                <a:latin typeface="Book Antiqua" panose="02040602050305030304" pitchFamily="18" charset="0"/>
              </a:rPr>
              <a:t> </a:t>
            </a:r>
            <a:r>
              <a:rPr lang="cs-CZ" sz="2000" dirty="0" err="1">
                <a:latin typeface="Book Antiqua" panose="02040602050305030304" pitchFamily="18" charset="0"/>
              </a:rPr>
              <a:t>suicide</a:t>
            </a:r>
            <a:endParaRPr lang="cs-CZ" sz="2000" dirty="0">
              <a:latin typeface="Book Antiqua" panose="02040602050305030304" pitchFamily="18" charset="0"/>
            </a:endParaRPr>
          </a:p>
          <a:p>
            <a:r>
              <a:rPr lang="cs-CZ" sz="2000" dirty="0" err="1">
                <a:latin typeface="Book Antiqua" panose="02040602050305030304" pitchFamily="18" charset="0"/>
              </a:rPr>
              <a:t>Poetry</a:t>
            </a:r>
            <a:r>
              <a:rPr lang="cs-CZ" sz="2000" dirty="0">
                <a:latin typeface="Book Antiqua" panose="02040602050305030304" pitchFamily="18" charset="0"/>
              </a:rPr>
              <a:t> </a:t>
            </a:r>
            <a:r>
              <a:rPr lang="cs-CZ" sz="2000" dirty="0" err="1">
                <a:latin typeface="Book Antiqua" panose="02040602050305030304" pitchFamily="18" charset="0"/>
              </a:rPr>
              <a:t>collection</a:t>
            </a:r>
            <a:r>
              <a:rPr lang="cs-CZ" sz="2000" dirty="0">
                <a:latin typeface="Book Antiqua" panose="02040602050305030304" pitchFamily="18" charset="0"/>
              </a:rPr>
              <a:t> – </a:t>
            </a:r>
            <a:r>
              <a:rPr lang="cs-CZ" sz="2000" dirty="0">
                <a:effectLst/>
                <a:latin typeface="Book Antiqua" panose="0204060205030503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'Ariel'</a:t>
            </a:r>
            <a:endParaRPr lang="cs-CZ" sz="2000" dirty="0">
              <a:latin typeface="Book Antiqua" panose="02040602050305030304" pitchFamily="18" charset="0"/>
            </a:endParaRPr>
          </a:p>
          <a:p>
            <a:r>
              <a:rPr lang="en-US" sz="2000" dirty="0">
                <a:latin typeface="Book Antiqua" panose="02040602050305030304" pitchFamily="18" charset="0"/>
              </a:rPr>
              <a:t>Notable Works: 'The Bell Jar', 'The Colossus‘</a:t>
            </a:r>
            <a:r>
              <a:rPr lang="cs-CZ" sz="2000" dirty="0">
                <a:latin typeface="Book Antiqua" panose="02040602050305030304" pitchFamily="18" charset="0"/>
              </a:rPr>
              <a:t>, 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F8EFA93-4C00-115E-E502-6CDE8A3EE4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770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228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90E953-5637-2928-0128-1C7582014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cs-CZ" dirty="0">
                <a:latin typeface="Book Antiqua" panose="02040602050305030304" pitchFamily="18" charset="0"/>
              </a:rPr>
              <a:t>Plot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E8EAA1-D20F-2976-96B2-ECF63EB8A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cs-CZ" sz="2000" dirty="0" err="1">
                <a:latin typeface="Book Antiqua" panose="02040602050305030304" pitchFamily="18" charset="0"/>
              </a:rPr>
              <a:t>Dialogue</a:t>
            </a:r>
            <a:r>
              <a:rPr lang="cs-CZ" sz="2000" dirty="0">
                <a:latin typeface="Book Antiqua" panose="02040602050305030304" pitchFamily="18" charset="0"/>
              </a:rPr>
              <a:t> </a:t>
            </a:r>
            <a:r>
              <a:rPr lang="cs-CZ" sz="2000" dirty="0" err="1">
                <a:latin typeface="Book Antiqua" panose="02040602050305030304" pitchFamily="18" charset="0"/>
              </a:rPr>
              <a:t>with</a:t>
            </a:r>
            <a:r>
              <a:rPr lang="cs-CZ" sz="2000" dirty="0">
                <a:latin typeface="Book Antiqua" panose="02040602050305030304" pitchFamily="18" charset="0"/>
              </a:rPr>
              <a:t> </a:t>
            </a:r>
            <a:r>
              <a:rPr lang="cs-CZ" sz="2000" dirty="0" err="1">
                <a:latin typeface="Book Antiqua" panose="02040602050305030304" pitchFamily="18" charset="0"/>
              </a:rPr>
              <a:t>deceased</a:t>
            </a:r>
            <a:r>
              <a:rPr lang="cs-CZ" sz="2000" dirty="0">
                <a:latin typeface="Book Antiqua" panose="02040602050305030304" pitchFamily="18" charset="0"/>
              </a:rPr>
              <a:t> </a:t>
            </a:r>
            <a:r>
              <a:rPr lang="cs-CZ" sz="2000" dirty="0" err="1">
                <a:latin typeface="Book Antiqua" panose="02040602050305030304" pitchFamily="18" charset="0"/>
              </a:rPr>
              <a:t>father</a:t>
            </a:r>
            <a:endParaRPr lang="cs-CZ" sz="2000" dirty="0">
              <a:latin typeface="Book Antiqua" panose="02040602050305030304" pitchFamily="18" charset="0"/>
            </a:endParaRPr>
          </a:p>
          <a:p>
            <a:r>
              <a:rPr lang="cs-CZ" sz="2000" dirty="0">
                <a:latin typeface="Book Antiqua" panose="02040602050305030304" pitchFamily="18" charset="0"/>
              </a:rPr>
              <a:t>Holocaust and </a:t>
            </a:r>
            <a:r>
              <a:rPr lang="cs-CZ" sz="2000" dirty="0" err="1">
                <a:latin typeface="Book Antiqua" panose="02040602050305030304" pitchFamily="18" charset="0"/>
              </a:rPr>
              <a:t>Nazi</a:t>
            </a:r>
            <a:r>
              <a:rPr lang="cs-CZ" sz="2000" dirty="0">
                <a:latin typeface="Book Antiqua" panose="02040602050305030304" pitchFamily="18" charset="0"/>
              </a:rPr>
              <a:t> </a:t>
            </a:r>
            <a:r>
              <a:rPr lang="cs-CZ" sz="2000" dirty="0" err="1">
                <a:latin typeface="Book Antiqua" panose="02040602050305030304" pitchFamily="18" charset="0"/>
              </a:rPr>
              <a:t>metaphors</a:t>
            </a:r>
            <a:endParaRPr lang="cs-CZ" sz="2000" dirty="0">
              <a:latin typeface="Book Antiqua" panose="02040602050305030304" pitchFamily="18" charset="0"/>
            </a:endParaRPr>
          </a:p>
          <a:p>
            <a:r>
              <a:rPr lang="cs-CZ" sz="2000" dirty="0">
                <a:latin typeface="Book Antiqua" panose="02040602050305030304" pitchFamily="18" charset="0"/>
              </a:rPr>
              <a:t>F</a:t>
            </a:r>
            <a:r>
              <a:rPr lang="en-US" sz="2000" dirty="0">
                <a:latin typeface="Book Antiqua" panose="02040602050305030304" pitchFamily="18" charset="0"/>
              </a:rPr>
              <a:t>rom victim to empowered individual</a:t>
            </a:r>
            <a:endParaRPr lang="cs-CZ" sz="2000" dirty="0">
              <a:latin typeface="Book Antiqua" panose="02040602050305030304" pitchFamily="18" charset="0"/>
            </a:endParaRPr>
          </a:p>
          <a:p>
            <a:r>
              <a:rPr lang="en-US" sz="2000" dirty="0">
                <a:latin typeface="Book Antiqua" panose="02040602050305030304" pitchFamily="18" charset="0"/>
              </a:rPr>
              <a:t>Symbolic 'killing' of the father figure</a:t>
            </a:r>
            <a:endParaRPr lang="cs-CZ" sz="2000" dirty="0">
              <a:latin typeface="Book Antiqua" panose="02040602050305030304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F7D3CF7-61C7-F16C-D671-186A7B2391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1661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7740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29D7F6-57D3-894D-BF83-977DB494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cs-CZ" dirty="0" err="1">
                <a:latin typeface="Book Antiqua" panose="02040602050305030304" pitchFamily="18" charset="0"/>
              </a:rPr>
              <a:t>Themes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193336-75EA-6353-9E95-5FD18D444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cs-CZ" sz="2000" dirty="0" err="1">
                <a:latin typeface="Book Antiqua" panose="02040602050305030304" pitchFamily="18" charset="0"/>
              </a:rPr>
              <a:t>Patriarchal</a:t>
            </a:r>
            <a:r>
              <a:rPr lang="cs-CZ" sz="2000" dirty="0">
                <a:latin typeface="Book Antiqua" panose="02040602050305030304" pitchFamily="18" charset="0"/>
              </a:rPr>
              <a:t> </a:t>
            </a:r>
            <a:r>
              <a:rPr lang="cs-CZ" sz="2000" dirty="0" err="1">
                <a:latin typeface="Book Antiqua" panose="02040602050305030304" pitchFamily="18" charset="0"/>
              </a:rPr>
              <a:t>Oppression</a:t>
            </a:r>
            <a:endParaRPr lang="cs-CZ" sz="2000" dirty="0">
              <a:latin typeface="Book Antiqua" panose="02040602050305030304" pitchFamily="18" charset="0"/>
            </a:endParaRPr>
          </a:p>
          <a:p>
            <a:r>
              <a:rPr lang="cs-CZ" sz="2000" dirty="0">
                <a:latin typeface="Book Antiqua" panose="02040602050305030304" pitchFamily="18" charset="0"/>
              </a:rPr>
              <a:t>Identity and </a:t>
            </a:r>
            <a:r>
              <a:rPr lang="cs-CZ" sz="2000" dirty="0" err="1">
                <a:latin typeface="Book Antiqua" panose="02040602050305030304" pitchFamily="18" charset="0"/>
              </a:rPr>
              <a:t>Rebellion</a:t>
            </a:r>
            <a:endParaRPr lang="cs-CZ" sz="2000" dirty="0">
              <a:latin typeface="Book Antiqua" panose="02040602050305030304" pitchFamily="18" charset="0"/>
            </a:endParaRPr>
          </a:p>
          <a:p>
            <a:r>
              <a:rPr lang="cs-CZ" sz="2000" dirty="0" err="1">
                <a:latin typeface="Book Antiqua" panose="02040602050305030304" pitchFamily="18" charset="0"/>
              </a:rPr>
              <a:t>Death</a:t>
            </a:r>
            <a:r>
              <a:rPr lang="cs-CZ" sz="2000" dirty="0">
                <a:latin typeface="Book Antiqua" panose="02040602050305030304" pitchFamily="18" charset="0"/>
              </a:rPr>
              <a:t> and </a:t>
            </a:r>
            <a:r>
              <a:rPr lang="cs-CZ" sz="2000" dirty="0" err="1">
                <a:latin typeface="Book Antiqua" panose="02040602050305030304" pitchFamily="18" charset="0"/>
              </a:rPr>
              <a:t>Memory</a:t>
            </a:r>
            <a:endParaRPr lang="cs-CZ" sz="2000" dirty="0">
              <a:latin typeface="Book Antiqua" panose="02040602050305030304" pitchFamily="18" charset="0"/>
            </a:endParaRPr>
          </a:p>
          <a:p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811E9A-9FE7-119A-4A61-E5DA4DFFD3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719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5564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8022451-4EA4-2B32-73FA-1CBC859B86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9764" b="959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BEE8A51-0DFB-33EB-F83C-9FDC0E339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rgbClr val="FFFFFF"/>
                </a:solidFill>
                <a:latin typeface="Book Antiqua" panose="02040602050305030304" pitchFamily="18" charset="0"/>
              </a:rPr>
              <a:t>Questions</a:t>
            </a:r>
            <a:endParaRPr lang="cs-CZ" dirty="0">
              <a:solidFill>
                <a:srgbClr val="FFFFFF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7EAE37-586E-BF32-AC94-67709758C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0" i="0" dirty="0">
                <a:solidFill>
                  <a:srgbClr val="FFFFFF"/>
                </a:solidFill>
                <a:effectLst/>
                <a:latin typeface="Book Antiqua" panose="02040602050305030304" pitchFamily="18" charset="0"/>
              </a:rPr>
              <a:t>I have always been scared of </a:t>
            </a:r>
            <a:r>
              <a:rPr lang="en-US" sz="2000" b="0" i="1" dirty="0">
                <a:solidFill>
                  <a:srgbClr val="FFFFFF"/>
                </a:solidFill>
                <a:effectLst/>
                <a:latin typeface="Book Antiqua" panose="02040602050305030304" pitchFamily="18" charset="0"/>
              </a:rPr>
              <a:t>you,</a:t>
            </a:r>
            <a:endParaRPr lang="en-US" sz="2000" b="0" i="0" dirty="0">
              <a:solidFill>
                <a:srgbClr val="FFFFFF"/>
              </a:solidFill>
              <a:effectLst/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n-US" sz="2000" b="0" i="0" dirty="0">
                <a:solidFill>
                  <a:srgbClr val="FFFFFF"/>
                </a:solidFill>
                <a:effectLst/>
                <a:latin typeface="Book Antiqua" panose="02040602050305030304" pitchFamily="18" charset="0"/>
              </a:rPr>
              <a:t>With your Luftwaffe, your </a:t>
            </a:r>
            <a:r>
              <a:rPr lang="en-US" sz="2000" b="0" i="0" dirty="0" err="1">
                <a:solidFill>
                  <a:srgbClr val="FFFFFF"/>
                </a:solidFill>
                <a:effectLst/>
                <a:latin typeface="Book Antiqua" panose="02040602050305030304" pitchFamily="18" charset="0"/>
              </a:rPr>
              <a:t>gobbledygoo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Book Antiqua" panose="02040602050305030304" pitchFamily="18" charset="0"/>
              </a:rPr>
              <a:t>.  </a:t>
            </a:r>
            <a:endParaRPr lang="cs-CZ" sz="2000" b="0" i="0" dirty="0">
              <a:solidFill>
                <a:srgbClr val="FFFFFF"/>
              </a:solidFill>
              <a:effectLst/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cs-CZ" sz="2000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n-US" sz="2000" b="0" i="0" dirty="0">
                <a:solidFill>
                  <a:srgbClr val="FFFFFF"/>
                </a:solidFill>
                <a:effectLst/>
                <a:latin typeface="Book Antiqua" panose="02040602050305030304" pitchFamily="18" charset="0"/>
              </a:rPr>
              <a:t>Not God but a swastika</a:t>
            </a:r>
          </a:p>
          <a:p>
            <a:pPr marL="0" indent="0">
              <a:buNone/>
            </a:pPr>
            <a:r>
              <a:rPr lang="en-US" sz="2000" b="0" i="0" dirty="0">
                <a:solidFill>
                  <a:srgbClr val="FFFFFF"/>
                </a:solidFill>
                <a:effectLst/>
                <a:latin typeface="Book Antiqua" panose="02040602050305030304" pitchFamily="18" charset="0"/>
              </a:rPr>
              <a:t>So black no sky could squeak through.  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adobe-garamond-pro"/>
              </a:rPr>
              <a:t> </a:t>
            </a:r>
          </a:p>
          <a:p>
            <a:pPr marL="0" indent="0">
              <a:buNone/>
            </a:pPr>
            <a:endParaRPr lang="en-US" sz="2000" b="0" i="0" dirty="0">
              <a:solidFill>
                <a:srgbClr val="FFFFFF"/>
              </a:solidFill>
              <a:effectLst/>
              <a:latin typeface="adobe-garamond-pro"/>
            </a:endParaRPr>
          </a:p>
          <a:p>
            <a:pPr marL="0" indent="0">
              <a:buNone/>
            </a:pPr>
            <a:endParaRPr lang="cs-CZ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4446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90ff405-70de-4748-b488-b0dae162ede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3B61A9A0E99254DAF0D85450971605F" ma:contentTypeVersion="5" ma:contentTypeDescription="Vytvoří nový dokument" ma:contentTypeScope="" ma:versionID="4ab783f9a5286185b8ee0639e5ca70cd">
  <xsd:schema xmlns:xsd="http://www.w3.org/2001/XMLSchema" xmlns:xs="http://www.w3.org/2001/XMLSchema" xmlns:p="http://schemas.microsoft.com/office/2006/metadata/properties" xmlns:ns3="390ff405-70de-4748-b488-b0dae162ede3" targetNamespace="http://schemas.microsoft.com/office/2006/metadata/properties" ma:root="true" ma:fieldsID="63b18e47c0d9d4a4044edc0d69f75e85" ns3:_="">
    <xsd:import namespace="390ff405-70de-4748-b488-b0dae162ede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0ff405-70de-4748-b488-b0dae162ed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C60AB8-A9B7-4A5E-8B3C-9584E0CD6624}">
  <ds:schemaRefs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390ff405-70de-4748-b488-b0dae162ede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3FBC16D-FB54-4D71-A346-C9B0F8CA4C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23360A-BC0E-4CA8-8B79-182023A1FA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0ff405-70de-4748-b488-b0dae162ed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99</Words>
  <Application>Microsoft Office PowerPoint</Application>
  <PresentationFormat>Širokoúhlá obrazovka</PresentationFormat>
  <Paragraphs>26</Paragraphs>
  <Slides>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12" baseType="lpstr">
      <vt:lpstr>adobe-garamond-pro</vt:lpstr>
      <vt:lpstr>Aptos</vt:lpstr>
      <vt:lpstr>Aptos Display</vt:lpstr>
      <vt:lpstr>Arial</vt:lpstr>
      <vt:lpstr>Book Antiqua</vt:lpstr>
      <vt:lpstr>Calibri</vt:lpstr>
      <vt:lpstr>Motiv Office</vt:lpstr>
      <vt:lpstr>Daddy</vt:lpstr>
      <vt:lpstr>Sylvia Plath</vt:lpstr>
      <vt:lpstr>Plot</vt:lpstr>
      <vt:lpstr>Themes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Daddy</dc:title>
  <dc:creator>Andrea Hégrová</dc:creator>
  <cp:lastModifiedBy>Diana Adamová</cp:lastModifiedBy>
  <cp:revision>2</cp:revision>
  <dcterms:created xsi:type="dcterms:W3CDTF">2024-12-07T17:08:48Z</dcterms:created>
  <dcterms:modified xsi:type="dcterms:W3CDTF">2024-12-11T15:49:25Z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0x01010013B61A9A0E99254DAF0D85450971605F</vt:lpwstr>
  </property>
</Properties>
</file>