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3" autoAdjust="0"/>
    <p:restoredTop sz="94660"/>
  </p:normalViewPr>
  <p:slideViewPr>
    <p:cSldViewPr>
      <p:cViewPr varScale="1">
        <p:scale>
          <a:sx n="73" d="100"/>
          <a:sy n="73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CA3AA4-7060-41D3-8A61-78A6FC3E8680}" type="datetimeFigureOut">
              <a:rPr lang="cs-CZ" smtClean="0"/>
              <a:pPr/>
              <a:t>26.4.2019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964DC-7C0F-4F3B-A27C-EAD60F3136B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7620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</a:rPr>
              <a:t>CALABRIA</a:t>
            </a:r>
            <a:endParaRPr lang="cs-CZ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/>
          <a:lstStyle/>
          <a:p>
            <a:r>
              <a:rPr lang="cs-CZ" b="1" dirty="0" err="1"/>
              <a:t>Fontana</a:t>
            </a:r>
            <a:r>
              <a:rPr lang="cs-CZ" b="1" dirty="0"/>
              <a:t> </a:t>
            </a:r>
            <a:r>
              <a:rPr lang="cs-CZ" b="1" dirty="0" err="1" smtClean="0"/>
              <a:t>del</a:t>
            </a:r>
            <a:r>
              <a:rPr lang="cs-CZ" b="1" dirty="0"/>
              <a:t> </a:t>
            </a:r>
            <a:r>
              <a:rPr lang="cs-CZ" b="1" dirty="0" err="1"/>
              <a:t>Cavatore</a:t>
            </a:r>
            <a:endParaRPr lang="cs-CZ" b="1" dirty="0"/>
          </a:p>
        </p:txBody>
      </p:sp>
      <p:pic>
        <p:nvPicPr>
          <p:cNvPr id="8194" name="Picture 2" descr="http://upload.wikimedia.org/wikipedia/commons/1/10/IlCavat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728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gsw-FR" b="1" dirty="0" smtClean="0"/>
              <a:t>Duomo </a:t>
            </a:r>
            <a:r>
              <a:rPr lang="en-US" b="1" dirty="0" smtClean="0"/>
              <a:t>di Cosenza</a:t>
            </a:r>
            <a:endParaRPr lang="cs-CZ" b="1" dirty="0"/>
          </a:p>
        </p:txBody>
      </p:sp>
      <p:pic>
        <p:nvPicPr>
          <p:cNvPr id="9218" name="Picture 2" descr="http://upload.wikimedia.org/wikipedia/commons/2/2f/Duomo_cosen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2010"/>
            <a:ext cx="6827912" cy="51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r>
              <a:rPr lang="cs-CZ" b="1" dirty="0" err="1" smtClean="0"/>
              <a:t>L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b="1" dirty="0" err="1" smtClean="0"/>
              <a:t>abbazia</a:t>
            </a:r>
            <a:r>
              <a:rPr lang="cs-CZ" b="1" dirty="0" smtClean="0"/>
              <a:t> </a:t>
            </a:r>
            <a:r>
              <a:rPr lang="cs-CZ" b="1" dirty="0"/>
              <a:t>di Santa Maria di </a:t>
            </a:r>
            <a:r>
              <a:rPr lang="cs-CZ" b="1" dirty="0" err="1"/>
              <a:t>Corazzo</a:t>
            </a:r>
            <a:r>
              <a:rPr lang="cs-CZ" b="1" dirty="0"/>
              <a:t> </a:t>
            </a:r>
          </a:p>
        </p:txBody>
      </p:sp>
      <p:pic>
        <p:nvPicPr>
          <p:cNvPr id="10242" name="Picture 2" descr="http://www.turismoincalabria.it/images/abbazia-santa-maria-del-corazz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642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9/9a/Corazzo_Navata_centrale_2008_06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148478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r>
              <a:rPr lang="cs-CZ" b="1" dirty="0"/>
              <a:t>La </a:t>
            </a:r>
            <a:r>
              <a:rPr lang="cs-CZ" b="1" dirty="0" err="1"/>
              <a:t>Cattolica</a:t>
            </a:r>
            <a:r>
              <a:rPr lang="cs-CZ" b="1" dirty="0"/>
              <a:t> di </a:t>
            </a:r>
            <a:r>
              <a:rPr lang="cs-CZ" b="1" dirty="0" err="1"/>
              <a:t>Stilo</a:t>
            </a:r>
            <a:endParaRPr lang="cs-CZ" b="1" dirty="0"/>
          </a:p>
        </p:txBody>
      </p:sp>
      <p:pic>
        <p:nvPicPr>
          <p:cNvPr id="11266" name="Picture 2" descr="http://upload.wikimedia.org/wikipedia/commons/thumb/5/50/Stilocattolica.jpg/1280px-Stilocattol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95" y="1700808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4618856" cy="5487888"/>
          </a:xfrm>
        </p:spPr>
        <p:txBody>
          <a:bodyPr>
            <a:normAutofit fontScale="92500" lnSpcReduction="10000"/>
          </a:bodyPr>
          <a:lstStyle/>
          <a:p>
            <a:r>
              <a:rPr lang="gsw-FR" sz="2000" dirty="0" smtClean="0"/>
              <a:t>regione dell</a:t>
            </a:r>
            <a:r>
              <a:rPr lang="gsw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gsw-FR" sz="2000" dirty="0" smtClean="0"/>
              <a:t>Italia Meridionale </a:t>
            </a:r>
          </a:p>
          <a:p>
            <a:endParaRPr lang="gsw-FR" sz="2000" dirty="0" smtClean="0"/>
          </a:p>
          <a:p>
            <a:r>
              <a:rPr lang="gsw-FR" sz="2000" dirty="0" smtClean="0"/>
              <a:t>capoluogo Catanzaro</a:t>
            </a:r>
          </a:p>
          <a:p>
            <a:endParaRPr lang="gsw-FR" sz="2000" dirty="0" smtClean="0"/>
          </a:p>
          <a:p>
            <a:r>
              <a:rPr lang="gsw-FR" sz="2000" dirty="0" smtClean="0"/>
              <a:t>confina a nord con la Basilicata</a:t>
            </a:r>
          </a:p>
          <a:p>
            <a:endParaRPr lang="gsw-FR" sz="2000" dirty="0" smtClean="0"/>
          </a:p>
          <a:p>
            <a:r>
              <a:rPr lang="gsw-FR" sz="2000" dirty="0" smtClean="0"/>
              <a:t>è bagnata a est dal mar Ionio e ad ovest dal mar Tirreno</a:t>
            </a:r>
          </a:p>
          <a:p>
            <a:endParaRPr lang="gsw-FR" sz="2000" dirty="0" smtClean="0"/>
          </a:p>
          <a:p>
            <a:r>
              <a:rPr lang="gsw-FR" sz="2000" dirty="0" smtClean="0"/>
              <a:t>costituisce la punta dello stivale</a:t>
            </a:r>
          </a:p>
          <a:p>
            <a:endParaRPr lang="gsw-FR" sz="2000" dirty="0" smtClean="0"/>
          </a:p>
          <a:p>
            <a:r>
              <a:rPr lang="gsw-FR" sz="2000" dirty="0" smtClean="0"/>
              <a:t>superficie prevalentemente collinare e montuosa: cime più alte sono il Monte Serra Dolcedorme 2.267 m. e il Monte Pollino m. 2.248</a:t>
            </a:r>
          </a:p>
          <a:p>
            <a:endParaRPr lang="gsw-FR" sz="2000" dirty="0" smtClean="0"/>
          </a:p>
          <a:p>
            <a:r>
              <a:rPr lang="gsw-FR" sz="2000" dirty="0" smtClean="0"/>
              <a:t>la sua pianura più grande e la Piana di Sibari</a:t>
            </a:r>
          </a:p>
          <a:p>
            <a:endParaRPr lang="cs-CZ" sz="2000" dirty="0"/>
          </a:p>
        </p:txBody>
      </p:sp>
      <p:pic>
        <p:nvPicPr>
          <p:cNvPr id="5122" name="Picture 2" descr="https://lh5.googleusercontent.com/k77sV6w5XTjdz4_IxAg1JJScvcHwxv4r6LmU-bezMvaqiUpnMxEhNaWECGcaeSFJaHdRLiy6xOd8Sn95-2NNoxG9tAm9suJ3OED0ZxkGS_nZz1ypB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4067944" cy="60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5122912" cy="5487888"/>
          </a:xfrm>
        </p:spPr>
        <p:txBody>
          <a:bodyPr>
            <a:normAutofit/>
          </a:bodyPr>
          <a:lstStyle/>
          <a:p>
            <a:r>
              <a:rPr lang="sq-AL" sz="2000" dirty="0" smtClean="0"/>
              <a:t>i fiumi più lunghi: il Crati e il Neto </a:t>
            </a:r>
          </a:p>
          <a:p>
            <a:r>
              <a:rPr lang="sq-AL" sz="2000" dirty="0" smtClean="0"/>
              <a:t>numerosi laghi artificiali: l</a:t>
            </a:r>
            <a:r>
              <a:rPr lang="sq-A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sz="2000" dirty="0" smtClean="0"/>
              <a:t>Ampollino, l</a:t>
            </a:r>
            <a:r>
              <a:rPr lang="sq-A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sz="2000" dirty="0" smtClean="0"/>
              <a:t>Arvo, il Cecita</a:t>
            </a:r>
          </a:p>
          <a:p>
            <a:endParaRPr lang="sq-AL" sz="2000" dirty="0" smtClean="0"/>
          </a:p>
          <a:p>
            <a:r>
              <a:rPr lang="sq-AL" sz="2000" dirty="0" smtClean="0"/>
              <a:t>vegetazione predominata dagli lecci, castagni, querce, faggio, abete bianco, pini</a:t>
            </a:r>
          </a:p>
          <a:p>
            <a:r>
              <a:rPr lang="sq-AL" sz="2000" dirty="0" smtClean="0"/>
              <a:t>coltivazione di ulivi, di viti e di agrumi, molto praticato è l</a:t>
            </a:r>
            <a:r>
              <a:rPr lang="sq-A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sz="2000" dirty="0" smtClean="0"/>
              <a:t>allevamento di ovini e caprini</a:t>
            </a:r>
          </a:p>
          <a:p>
            <a:r>
              <a:rPr lang="sq-AL" sz="2000" dirty="0" smtClean="0"/>
              <a:t>poco sviluppate industrie alimentari, tessili, petrolchimiche, metalmeccaniche e chimiche</a:t>
            </a:r>
          </a:p>
          <a:p>
            <a:endParaRPr lang="sq-AL" sz="2000" dirty="0" smtClean="0"/>
          </a:p>
          <a:p>
            <a:r>
              <a:rPr lang="sq-AL" sz="2000" dirty="0" smtClean="0"/>
              <a:t>prodotti tipici: bergamotto, peperoncino</a:t>
            </a:r>
            <a:endParaRPr lang="sq-AL" sz="2000" dirty="0"/>
          </a:p>
        </p:txBody>
      </p:sp>
      <p:pic>
        <p:nvPicPr>
          <p:cNvPr id="1026" name="Picture 2" descr="http://balbino.it/img/balbino_uli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46067" cy="18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ardino-piante-fiori.lacasagiusta.it/wp-content/img/agrumi-ornament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7817"/>
            <a:ext cx="2236629" cy="1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teoweb.eu/wp-content/uploads/2014/05/vit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19" y="1875289"/>
            <a:ext cx="2270037" cy="17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medicinaestetica.files.wordpress.com/2014/05/dott-emilio-alessio-loiacono-medico-chirurgo-peperoncino-irritano-prostata-eiaculazione-precoce-sesso-dieta-chirurgia-medicina-estetica-roma-cavitazione-pressoterapia-grasso-linfodrena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3" y="5255289"/>
            <a:ext cx="2534525" cy="15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/>
          <a:lstStyle/>
          <a:p>
            <a:r>
              <a:rPr lang="cs-CZ" dirty="0" smtClean="0"/>
              <a:t>c</a:t>
            </a:r>
            <a:r>
              <a:rPr lang="en-US" dirty="0" err="1" smtClean="0"/>
              <a:t>ittà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dirty="0" err="1" smtClean="0"/>
              <a:t>Cosenza</a:t>
            </a:r>
            <a:endParaRPr lang="en-US" dirty="0"/>
          </a:p>
          <a:p>
            <a:pPr marL="0" indent="0">
              <a:buNone/>
            </a:pPr>
            <a:r>
              <a:rPr lang="cs-CZ" dirty="0" err="1" smtClean="0"/>
              <a:t>Reggio</a:t>
            </a:r>
            <a:r>
              <a:rPr lang="cs-CZ" dirty="0" smtClean="0"/>
              <a:t> Calabria</a:t>
            </a:r>
            <a:endParaRPr lang="en-US" dirty="0" smtClean="0"/>
          </a:p>
          <a:p>
            <a:pPr marL="0" indent="0">
              <a:buNone/>
            </a:pPr>
            <a:r>
              <a:rPr lang="cs-CZ" dirty="0" err="1" smtClean="0"/>
              <a:t>Crotone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Paola</a:t>
            </a:r>
            <a:endParaRPr lang="cs-CZ" dirty="0"/>
          </a:p>
          <a:p>
            <a:endParaRPr lang="en-US" dirty="0" smtClean="0"/>
          </a:p>
          <a:p>
            <a:r>
              <a:rPr lang="cs-CZ" dirty="0" smtClean="0"/>
              <a:t>la </a:t>
            </a:r>
            <a:r>
              <a:rPr lang="cs-CZ" dirty="0" err="1"/>
              <a:t>principale</a:t>
            </a:r>
            <a:r>
              <a:rPr lang="cs-CZ" dirty="0"/>
              <a:t> </a:t>
            </a:r>
            <a:r>
              <a:rPr lang="cs-CZ" dirty="0" err="1"/>
              <a:t>risorsa</a:t>
            </a:r>
            <a:r>
              <a:rPr lang="cs-CZ" dirty="0"/>
              <a:t> </a:t>
            </a:r>
            <a:r>
              <a:rPr lang="cs-CZ" dirty="0" err="1"/>
              <a:t>turistica</a:t>
            </a:r>
            <a:r>
              <a:rPr lang="cs-CZ" dirty="0"/>
              <a:t> </a:t>
            </a:r>
            <a:r>
              <a:rPr lang="cs-CZ" dirty="0" err="1"/>
              <a:t>calabrese</a:t>
            </a:r>
            <a:r>
              <a:rPr lang="cs-CZ" dirty="0"/>
              <a:t> e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smtClean="0"/>
              <a:t>mare</a:t>
            </a:r>
            <a:r>
              <a:rPr lang="en-US" dirty="0" smtClean="0"/>
              <a:t> 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la</a:t>
            </a:r>
            <a:r>
              <a:rPr lang="cs-CZ" dirty="0" smtClean="0"/>
              <a:t> </a:t>
            </a:r>
            <a:r>
              <a:rPr lang="cs-CZ" dirty="0" err="1"/>
              <a:t>lunghissima</a:t>
            </a:r>
            <a:r>
              <a:rPr lang="cs-CZ" dirty="0"/>
              <a:t> </a:t>
            </a:r>
            <a:r>
              <a:rPr lang="cs-CZ" dirty="0" err="1"/>
              <a:t>costa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150346" cy="34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6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74400"/>
            <a:ext cx="8229600" cy="4389120"/>
          </a:xfrm>
        </p:spPr>
        <p:txBody>
          <a:bodyPr/>
          <a:lstStyle/>
          <a:p>
            <a:r>
              <a:rPr lang="en-US" b="1" dirty="0" err="1" smtClean="0"/>
              <a:t>Castello</a:t>
            </a:r>
            <a:r>
              <a:rPr lang="en-US" b="1" dirty="0" smtClean="0"/>
              <a:t> </a:t>
            </a:r>
            <a:r>
              <a:rPr lang="en-US" b="1" dirty="0" err="1" smtClean="0"/>
              <a:t>Aragonese</a:t>
            </a:r>
            <a:endParaRPr lang="cs-CZ" b="1" dirty="0"/>
          </a:p>
        </p:txBody>
      </p:sp>
      <p:pic>
        <p:nvPicPr>
          <p:cNvPr id="3076" name="Picture 4" descr="http://d1vmp8zzttzftq.cloudfront.net/wp-content/uploads/2011/12/castello-in-reggio-di-calabria-Italy-1600x1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28792" cy="47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/>
          <a:lstStyle/>
          <a:p>
            <a:r>
              <a:rPr lang="en-US" b="1" dirty="0" err="1" smtClean="0"/>
              <a:t>Duomo</a:t>
            </a:r>
            <a:r>
              <a:rPr lang="en-US" b="1" dirty="0" smtClean="0"/>
              <a:t> di Reggio Calabria</a:t>
            </a:r>
            <a:endParaRPr lang="cs-CZ" b="1" dirty="0"/>
          </a:p>
        </p:txBody>
      </p:sp>
      <p:pic>
        <p:nvPicPr>
          <p:cNvPr id="4098" name="Picture 2" descr="http://images.placesonline.com/photos/55649_reggio_calabria_il_duomo_di_reggio_calab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00800" cy="48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err="1" smtClean="0"/>
              <a:t>Catanzaro</a:t>
            </a:r>
            <a:endParaRPr lang="en-US" sz="4000" b="1" dirty="0" smtClean="0"/>
          </a:p>
          <a:p>
            <a:endParaRPr lang="en-US" b="1" dirty="0"/>
          </a:p>
          <a:p>
            <a:endParaRPr lang="cs-CZ" dirty="0"/>
          </a:p>
          <a:p>
            <a:r>
              <a:rPr lang="af-ZA" dirty="0" smtClean="0"/>
              <a:t>“Città tra due mari”</a:t>
            </a:r>
          </a:p>
          <a:p>
            <a:r>
              <a:rPr lang="af-ZA" dirty="0" smtClean="0"/>
              <a:t>“Città delle tre V”- V di San Vitaliano, santo patrono</a:t>
            </a:r>
            <a:br>
              <a:rPr lang="af-ZA" dirty="0" smtClean="0"/>
            </a:br>
            <a:r>
              <a:rPr lang="af-ZA" dirty="0" smtClean="0"/>
              <a:t>                                V di vento </a:t>
            </a:r>
            <a:br>
              <a:rPr lang="af-ZA" dirty="0" smtClean="0"/>
            </a:br>
            <a:r>
              <a:rPr lang="af-ZA" dirty="0" smtClean="0"/>
              <a:t>                                V di velluto ("V V V" era la sigla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f-ZA" dirty="0" smtClean="0"/>
              <a:t>con cui venivano identificati, sui mercati nazionali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f-ZA" dirty="0" smtClean="0"/>
              <a:t>ed esteri i velluti, i damaschi ed i broccati provenienti dalla città)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0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en-US" b="1" dirty="0" err="1" smtClean="0"/>
              <a:t>Duomo</a:t>
            </a:r>
            <a:r>
              <a:rPr lang="en-US" b="1" dirty="0" smtClean="0"/>
              <a:t> di Catanzaro</a:t>
            </a:r>
            <a:endParaRPr lang="cs-CZ" b="1" dirty="0"/>
          </a:p>
        </p:txBody>
      </p:sp>
      <p:pic>
        <p:nvPicPr>
          <p:cNvPr id="6146" name="Picture 2" descr="http://2.bp.blogspot.com/_Ok_BY_qi4JU/TBILP91a-ZI/AAAAAAAAAf0/jsotcd0e2o4/s1600/SNC00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4076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r>
              <a:rPr lang="cs-CZ" b="1" dirty="0" err="1"/>
              <a:t>il</a:t>
            </a:r>
            <a:r>
              <a:rPr lang="cs-CZ" b="1" dirty="0"/>
              <a:t> Ponte </a:t>
            </a:r>
            <a:r>
              <a:rPr lang="cs-CZ" b="1" dirty="0" err="1"/>
              <a:t>Bisantis</a:t>
            </a:r>
            <a:endParaRPr lang="cs-CZ" b="1" dirty="0"/>
          </a:p>
        </p:txBody>
      </p:sp>
      <p:pic>
        <p:nvPicPr>
          <p:cNvPr id="7172" name="Picture 4" descr="http://digilander.libero.it/alex81cz/800px-Viadotto_Bisan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5"/>
            <a:ext cx="4464496" cy="36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0/03/Viadotto_Bisantis,_Catanza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" y="1844825"/>
            <a:ext cx="4255419" cy="36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199</Words>
  <Application>Microsoft Office PowerPoint</Application>
  <PresentationFormat>Předvádění na obrazovce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uzivatel</cp:lastModifiedBy>
  <cp:revision>13</cp:revision>
  <dcterms:created xsi:type="dcterms:W3CDTF">2014-12-01T15:46:49Z</dcterms:created>
  <dcterms:modified xsi:type="dcterms:W3CDTF">2019-04-26T16:30:50Z</dcterms:modified>
</cp:coreProperties>
</file>