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45F173-DC4B-4236-8463-86AD325F9371}" type="datetimeFigureOut">
              <a:rPr lang="sk-SK" smtClean="0"/>
              <a:t>15.1.2020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AFFDF0-E495-4643-AFFE-759092E54D34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sk-SK" sz="8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rrington" pitchFamily="82" charset="0"/>
              </a:rPr>
              <a:t>LIGURIA</a:t>
            </a:r>
            <a:endParaRPr lang="sk-SK" sz="8000" dirty="0">
              <a:solidFill>
                <a:schemeClr val="accent5">
                  <a:lumMod val="60000"/>
                  <a:lumOff val="40000"/>
                </a:schemeClr>
              </a:solidFill>
              <a:latin typeface="Harringto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/>
          <a:lstStyle/>
          <a:p>
            <a:r>
              <a:rPr lang="gsw-FR" dirty="0" smtClean="0"/>
              <a:t>la popolazione ligure e concentrata principalmente </a:t>
            </a:r>
            <a:br>
              <a:rPr lang="gsw-FR" dirty="0" smtClean="0"/>
            </a:br>
            <a:r>
              <a:rPr lang="gsw-FR" dirty="0" smtClean="0"/>
              <a:t>nei medi e grandi centri costieri</a:t>
            </a:r>
          </a:p>
          <a:p>
            <a:r>
              <a:rPr lang="gsw-FR" dirty="0" smtClean="0"/>
              <a:t>le città più grandi sono: Genova, La Spezia, Savona, Sanremo, Imperia, Ventimiglia</a:t>
            </a:r>
          </a:p>
          <a:p>
            <a:endParaRPr lang="en-US" dirty="0" smtClean="0"/>
          </a:p>
          <a:p>
            <a:endParaRPr lang="sk-SK" dirty="0"/>
          </a:p>
        </p:txBody>
      </p:sp>
      <p:pic>
        <p:nvPicPr>
          <p:cNvPr id="63490" name="Picture 2" descr="http://www.onstageweb.com/wp-content/uploads/2014/09/sanremo-2015-date-febbraio-festi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6624736" cy="3437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4464496" cy="4389120"/>
          </a:xfrm>
        </p:spPr>
        <p:txBody>
          <a:bodyPr/>
          <a:lstStyle/>
          <a:p>
            <a:pPr>
              <a:buNone/>
            </a:pPr>
            <a:r>
              <a:rPr lang="gsw-FR" sz="4000" b="1" dirty="0" smtClean="0">
                <a:solidFill>
                  <a:schemeClr val="bg2">
                    <a:lumMod val="50000"/>
                  </a:schemeClr>
                </a:solidFill>
              </a:rPr>
              <a:t>Genova</a:t>
            </a:r>
          </a:p>
          <a:p>
            <a:endParaRPr lang="gsw-FR" dirty="0" smtClean="0"/>
          </a:p>
          <a:p>
            <a:r>
              <a:rPr lang="gsw-FR" dirty="0" smtClean="0"/>
              <a:t>fa parte del triangolo industriale Milano-Torino-Genova</a:t>
            </a:r>
          </a:p>
          <a:p>
            <a:endParaRPr lang="gsw-FR" dirty="0" smtClean="0"/>
          </a:p>
          <a:p>
            <a:r>
              <a:rPr lang="gsw-FR" dirty="0" smtClean="0"/>
              <a:t>simbolo della città è il suo faro</a:t>
            </a:r>
          </a:p>
          <a:p>
            <a:endParaRPr lang="sk-SK" dirty="0"/>
          </a:p>
        </p:txBody>
      </p:sp>
      <p:pic>
        <p:nvPicPr>
          <p:cNvPr id="61442" name="Picture 2" descr="http://www.primocanale.it/immagininews/2013013182042-lante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952875" cy="5238750"/>
          </a:xfrm>
          <a:prstGeom prst="rect">
            <a:avLst/>
          </a:prstGeom>
          <a:noFill/>
        </p:spPr>
      </p:pic>
      <p:sp>
        <p:nvSpPr>
          <p:cNvPr id="61444" name="AutoShape 4" descr="data:image/jpeg;base64,/9j/4AAQSkZJRgABAQAAAQABAAD/2wCEAAkGBxQTEhQUEhQVFhUVFRgYGBcYFxcXFRUVFhQXFxQUGBcYHCggHBwlHBYXITEiJSkrLi8uFx8zODMuNygtLiwBCgoKDg0OGxAQGiwmICQsLCw0LywsLCwsLywsLCwtLCwvLDQsLCwsLywsLCwsLCwsLCwsLCwsLCwsLCwsLCwsLP/AABEIALYBFAMBIgACEQEDEQH/xAAcAAAABwEBAAAAAAAAAAAAAAAAAgMEBQYHAQj/xABHEAACAQIEAwUFBQUFBgYDAAABAhEAAwQSITEFIkEGE1FhcTJSgZGhBxYjQsEUYrHR8EOSouHxM1Nyo7LCFSQ0Y3OCFyWD/8QAGgEAAgMBAQAAAAAAAAAAAAAAAQIAAwQFBv/EADQRAAIBAgQBCgYCAgMAAAAAAAABAgMRBBIhMUETFDJRYXGRodHwBRUiscHhM4Ej8UJSsv/aAAwDAQACEQMRAD8A0vj3GTYJJPL/AAqG+/C+9Q+0D2G+NZCBXcweDp1ad2Ya1aUJWRr333X3qH33X3vrWRRXYrV8tpFPOpmu/fdfe+tD77r731rI4rsUfltIHOpmt/fZferv32X3vrWSAUYCp8tpA51M1n76r731offVfe+tZPFCKPyykTnczWfvqvvfWh99F96snihFT5ZSJzuZrH30X3vrQ++i+99ayiKEVPllIHO5mr/fRfe+td++i+9WURQip8spE53M1f76L71D75r731rKQK7FT5ZSJzuZq33zX3vrQ++S+9WVRXctT5ZSJzuZqv3yX3qH3yX3vrWWLb8a6QKnyykTnczUvvkvvfWh98l96ssihFT5ZSJzuZqf3yX3vrQ++S+99ayzLXYqfLKROdzNS++K+99a798V9761lsVw1PllInO5mpffJfe+tD75L71ZYRRSKD+G0Sc6map98l96nfDe0TX3yWuZok+AHiT0FZbwrhL32ISAqjM7n2baDUs3yOm5q68F4th7aJYsAopa4L7sUL3GS0xBzA5ckxrtGnjWLFUaFJWjrL7d5oo1Kk9XsStzteoJBYSCQdQRI03G9Gs9rAxCqZJrKIECJ2G/j5eVTXZUfjVplgKShmKViZuVjZ8C5KAnehReHf7MUK8/LdnTWxTu3/st8ayMCte7fDlaskAr0fw3+I5mK6YUCuxRwK6BXRMtwsV0CjRXQtEAULXYpTLXctQgnFCKPFdiiAJFdijxXYokE4oRSkUIig2RD3BYBWsXrjsVKNbVYiMzi4eeehyQIO7ddiwZCN6tHCMPPC8a/XvLI/usP0c1W7bkeY8KzUZylOd3s/wi6aiox7vyEAroWnC2wdtD4Hag1ojetKZSxELXQaNFcAogucJoUcLQy0LomoSKEUpFdA8KlyCYWu5aVyHrpXIHrQuGwlFDL5Uct4UmaDuS6AfX5VK9nOAXMXcyWxCr7dw6qg/Vj0H6a0fsx2cuYy5lXltqee50UeA8WPh86uHaXjVrA2RhMGAHjU7lZ3dj1c/1pAPPxOIcZclS1m/LvNNKndZ56RXmR/afi9vCW/2LB6H+0uTzSfE9WP00jwGd5rgBCAZiG5tAoMwFjXpptGnzfKpYmT4kk/MkmpjB8BZk7xh3aZcwa/cXDgrIEhSGeJI1KiZFZ6tPD0aeSrJ3erte7/RfSqVZTzwSstFdKyIZVmPHXT01qY7LD8b5UYcGZrhWy2GvMEV+7s33a6UaPxMroARDKdD1+Fc7KEm7qIgxEhtiRow0I8xvWiGMp1oShG90uJTOhOElJ234GxcP9gUK7w/2BXK83PpM6sdio9vBytWTxWs9u/ZasqAr0fw3+I5eL6YSK7FHy12K6RlCAUcCugUdRUAFihFHIrmWiC4SK7FGiuxUBcLFdC0dbc0fJ8KDkFISohFL5B40Ux4ULhLr2fwhbg+JAIGa8TJmAFW3qYBPQ9Ko6L4ajofEdCJq33uLNheDWriDV8UAdCQqC7zsQNY5AD5GqvfWHYCAMxgCYidIB6RXMwdSTxFWPb+jXXilSg+wIF86UR48xRVSlBbrptLizHfqBlU7aHwO39f1FFZCN6PlHrR1ux00+dC1tvMN+sQFs0bJ50sQG6wfD+v68qTZCKKkBhdPCuk1yK7FHQFwsUUilCKIRUbAJkVM9l+zlzGXIHLbU87xt+6vix+m581OzHZx8XcgSttTzv4fur4sfpuek3ntDxq1w+yMPhwA8aAflB3dvEn61zcXjHB8lS1m/I10KGZZ56RQj2j43awFkYbCgB40G+Wd2Y9Sf68syuMWJZiSSZJO5J3NK3nZ2LMSWJkk7k1zLVmEwqoq71k92JXr8o7LZDVsGr3LTOYCOrdIgMCZn0qe4Vwy298C9iBdxN/DrburG4tIjlt88k201YJoTE6VFMlOuxfBhZxeFKMQGuXmIOpbvLYtrJ8ijnr7VZPiWHv/AJILXj/S9EaMHW/4yZI9kOKcPuY6wcOxFxl7gD8QK6lHYaPbGgybyNgKT7NL+N6fzqP7A8Et2MXh4DGLwKl46gqShA1G48pI8amOC28uKceDsP8AEaXC03TjNO2qW3exq81Jxt1+hquA9gUKGA9gUK4s+kzoR2Kn26HK1ZWBWq9uPZasuAr0fw3+I5WL6YSK7FGirP2V4LZxFq6XDG5bYEANGa2UMgL5ETPoK11q0aUM8tiinBzllRVwKPFOMWiq7BYIB0PjpOx28PhSec00Z5kmuIJRyuzCC2a7k8xXTrXIp9RLo7Ao4gdPQdfWaecZ4W2Gum05ViADKzEMJG4FMgKSMozV09BneLs1qAsTXIpVbR9PWjZB5n0p04rYR3e4gRQFomnE+AH8aLJOnjQcmRWLtbwoPBWVtsjjzGa8xJB6H2flVDCylsjqiz6gAH+FaPjoXgun+7Y/VjWfYdfwl8oHzH+RrjYB3r1Jdv3bOjitKUV2ehwE12KOFruWu0jmNsTy0IpWKKRRuATIp7wjCveupaQZixj0XqSfACT+lNctXixY/wDDsJnOmKxHKvjbU6/4RqfOB0FZMXXVOFlq3okaMPTc5di3IftrYsJdW3YCDuxkuQIbPAaW8eVl+dV2KWuCSze8xJPjPX6USKOFhKFJRk7v9i15qVRuOwkRUv2a7PPi7kDltr7b+A90eLH/ADo/Z3gD4q5lXlRfbfoo8B4sfCr5xnilrh9gWrKjPHKv8XY/rWfGYxw/x09ZPyLsPh8/1z6KE+O8YtcPsrZsKM8cq+Hi7n1+ZrMr9xnYu5LMxkk7k0tiLrXHLuSzMZJPX+Q8qKEpsHhFSWaWsmLiMTyn0x6KEgldyUtloZa3GW43ZamuEGMdhx7ly2nxEB/8RY/GmWCtg3FnYHMf+FAWb6A0rwZz+1WGO5v2yfU3BNZ6+sZdz8y6k7Nd68iU4ewS1gnIjLijJ3MG8xJ+Q28qGGSMbej/AHr/ACzmDXUH4doaQmNM+WqZfh7XypzcSOIX/wD5Cfnr+tc6k+l3S+/7N1Xh3r7GgYD2BQruCEIKFcaW7OhHYqfbccrVmAFaj21HK1ZkFr0Pw7+I5WL6YSKcYO+9slrbMjacymDA5o+YFEy0ZRv/AF0NbZpNWZmi2noT9nhqYxXuWQqXgM11BpLne7bUflY+0vRmJG5DVy5aKkhhBG4p3w7GPZuLctmGX5EdVI6g1e7uGt4y0cRh0U3SpW5bYAmY1ysRyuNw2zDfrWCU5YR9cH5Pq7jVGKrrqkvMzpUJo4s+Jj+NGuowMNMjpt9K4o3+Vbs7aumZLJOzLkUGPwbEKO+wxLKoAE2m5sgjoIIA/cHjVMDnpp6VOdlOK/s99HJ5DKP/AMDGQfgdfgaW7bcF7jEFlH4d2WXwB/Mvz1+NY6L5KpyT2eq/K/Joq/XDOt1v+PQrwo8UFFKAVvuY2JmhaG58B9ToKUIozLC+pn4DT+M0snpYaO9y8cbGXgi//APqhP61QsIvKR+6Ppr/ADrRe2qZOFFfC0B8kiqBhxBH9eVcn4c7upLt9ToYzRQXvgEVaNlo+SDHhXctdi5y2JEVwilSKfcD4S2JvLbXQbs3uqNz69B5mlnUUU5PZDRi5OyJnsPwUEnFXoFu1JWdiy7v6L/H0qH41xY4q+94zlAi2PdTofVtz8B0qw9ueJKiLgrOihR3kdF/Lb+O58vWqjlhfU/Qf51zcPetN159yXYbazVKPJR733iUcvx/n/OpLgHA3xLwOVF9t+ijwHix6ClOA8GfEvkXRQeZuijT66HSrvxXHWsBYFq2Of8AIo3Y9XY/xP8ApT4rGcn9ENZPyFw+Gz/VLoo5xLilrAWRatKM0cqzqT1Zz9SazjE3muOXclmY6n9B4DypXE3muMXcyx3P6DyogWmweF5L656yYuJxOf6Y9FCQSjhaUC13LW+5kE8tcy0rloZalyBsOsJcbyCD1c6/4VcfGmlq4VuWsurC6jBZjPkYNlLflBMAnXfapC8ItIPeLOfT2F/6X+dMsM34p00QKZ6yWkj0AUfPyrPPWMu3/RdDSS7CasZv2e73gi4mLBcAcoaRIU9QDMVJ4xP/ANhc88h+dtTSGPXkx48MQD/zX/lT3F/+tB0Oe3bP/L3+lcum7XfY/tBnQqbpdq+8kXayIH9eAoULB0HoP4ChXJZ0CqdshytWbi3V77fYx1Vsi5oB6E/wrFr3am8rRCA+BUgrrtqf4118JjadKFncwYjDTnK6Lfkoyp/Cqwe0t63Au2VOm4MTqRsJjapHhHaa1eJXKysBr+ZfPUa/Stqx1Ga38TK8NVi9iUKVJcG4o+FuK6aiOZejrvHkR0PSo+1fR9VZT6H1/kaVuR4iB16f1rV08k1Z6plUc0Xdbl643we3jbQxGH9uJI2LRuCPeGx/0NUC7aKmDuKmezfGmwtyRqje2vp+YfvCfjMVZu0nBExNv9ow8GRJA6+JA8fEb6eIiufCbws8kneHB9RslFV4Zo9IoCDQ1e+GEY/ANZY/jWIyk76A92fiJU+lUgLBqT7OcS/ZsQr/AJfZceKHc/DQ/CtOIhnheO61RnpTyStLZ6MiisabHqPA9RRgtWnt1wkW7ovJ7F7UxsHifkRr86rQFW0ayqQUkVVabpycWFC0e+usDoI+X+c0rZXWfAT/AC+tctLJHmR/GmctRVsXn7TBGCI8Sq/NlFUBVq9/ai//AJdF967bH/MX+VUkLr/Xxrm/C9IyfabfiO8TtxdfUA0WKXK8o8pH60TLXUi9Dny3uJBJ0Gp+tX6wi8NwZdgDeeNOrOfYtjyHU+pqO7GcIBJxFz2Lc5J2LDdvQfx9KhuPcWOLvd5/ZrpaHl1uerdPL1Nc7ETdeoqMdlv7969xtoRVGnyst3sRjlmJZzmZiWY+LHc/p6AVKcI4K+IuBF0VQM7dFnU+p8qbYbDTqxyqu5P0UDqxgwP0BNW7hvaK3YwKPkUO5YJbUks7AxmadvEnYCKsxOI5JKFNa7dwuHo8q3Kb0+4+4ljLPD7KKgloOVfzO0asx+ZJrP8AF4l7rtcuGWbc+XQAdAPD/Olb917txrl05nb5AdFXwAn9aIEoYTDZHnnrIOKxGZZYbCQSjBKVy13LXQuYbCWWhlpWKEVLksJ5aGWlIpfAoM6zsOY+ijMf4Usp5U2NGN2kJcQXny+4AnxUc3+LN86jMGDldmPtMxGswqmFA+Cz6k084hchHZmCmCcx6E7adTJ267Unh8Nktqg/KmX1IWKVaRt2D31v2lixuHU3McY5hqD1CszMw+JC/IUpZVu9sF4JOHQ7dC793r5IINGuGbmK/esK3zS0f+405Qf+lP8A7AH91m/nXHpvTw/8r0OnPf3/ANn6lvwvsj0oUML7IoVznublsUT7RsKrIxdmVerKoaNY9nMCRWOYvDOltsl3vLQfmAi27MActxZkkajUdNNOnoDtTZ5W1BBVpSYzjKRqRr16Vir45LVy64Dk2nLBAOQIl0CVZhlYSQNSTHrVWbUsUdCLxJuIC7MpF22rOrHMx1LBmYGAZ8Bs/UzTuxiLlsWnW5kyKv4fekXeZ1AyqFDBMigak9PGpnG8P/arNl2dLzXXVVa4jJctnLLvcKtERbiY/MPAClMLwy0GQ4vFWLjQFt2R3nKNDmdUlgQQBoADvS8rEfI0rkPY4tiL10B1VTGrJaLObQMKjHRckEjNyyT1NN7XZ++112t25tqcsuXQsIC5nVGLKAI9YG9LYntTfvYoqt1Smp5EFtYbTJLEnLOXc7jamH7ZjELXrbWiQNXsNBfbQwR5HYE5d+lRZrbJC/TfW5JYThTPbJi+t1bi5nzlVXDOQM9sXTnIYKdYOoFTfZHto/D7zLe7+9h3YKhARzA0LmCGJ0IIjUKDrpVQxRxDytxOZVzNcdhblLSZXUBuU7pqqlhm86jbmDZdXAyOueAFuEKCyKwZZgZhB21Guwq2N7WuI7dRu/a7gve2f2rBFGDLn6lTInMI6a6/P1yy/wAfvI6KyKAZBLhkEgxMyYAka61K/Zl20OCfur920cNcBZlzGbDayQGGkxqg01kGZm2/aR2MF1BfsSV3hWgKCZJGhGXrH9C+FepHSLKZ0YS6SJTsZj1x+AbD3Htm4olQjZsqz+HJIGq6AxoJHjVJx2NFm41t0fOubMFXNGTeYOgIkgmBAJ6Gn3ZvsrcwN6zibZm4o/EVMuS5baA6xlBk7iNJValvtI4Davi3jba50ui2GZIkrMo+vSCQR10napQxs4qWV9oK2EhK2Yg2xJS2rXLbILgzDmtMckSG/Dc6GQdKWwd5M1vmHMygTpJJGgBpFcVbyC09pTuom2zAKFOdTMhBppMa00Xs/ZuXcKba5GW5aMLoCc6sZEkH4RpHrTR+KVE7TSEngKbSysv32onlw48by/ST+lVQQeo0136VPfa5hu+/Z7QbKWY66QAEYk6kD61VOAdgxbAvO5IGYBF5SxyNIF1WGnI5An1GtGjjVh42tfiSthOWknexLC0cpkGNNY0pbhXDmv3Vtr13PuqN2/rrFQ3aXtBcTuUm4iXXKMCiyXBQ2mBB5QoU6iT5VesOV4Xg+9vMbl24QJaAzO093bEQBzHXQbmrIfFJyi7xs2JP4bGLX1aIL2yxgVFwVnQZR3kTpb2CSOrdZ6BqhcmGRc7OSF0NuQHYmMuTKDp7Q1I9nyqNxeOuLzXGjmZrhDsDcZxbkKGsdAIGoIAGukUTCLnKXb4ZlJy2bM811pnKD0Qbs3lHpXRnUim72Xmy2pThKytd+SJLC2YQX7y6HSxYneSMzny8WO/oAKbspLM7asxJMbCTOVR0FM7/ABW93oN1CTdCMQSU7pMihURCoOXMWAmPWdjji1oTnLJHvqy/HUbfyNasNVpOTlOX1dpkxMKiWWMdB5bSi5KLgsbbuW2u22DW0bKziYDGIH+JfnU1wjhudyLgKgaR1aRyka7VrljKUX0kZo4WrNaRZEZa6bf6fUTSvZ2/h8Te7nvgG1Agicw1IKnWn93DhGuCMwQtvoD3cqNgd5FSeMgk2tbEjhZu19LjXAcKu3v9msgGCZAA+Zp3iuzV5FzQH8Qkkr5R1+FSXZ0lXZQLaLqSFYnNsVLQBDQ6tM7MNNaJjuJ28MDla4165qshmABcgmQuTc6TqZGsVz/mc5SVkku38s3L4fBR1u372RX7GHlgDpLBfiTEeNTT8MKKQqtqsmQcxBI+OwYER1FI4/i6Ydw6WjcYsTltqSxJE5mygn4x1p23aC6LAxDWmLBDNrKEgM2pi4dMoSdTqDtqKzVficquu3v+jZD4YqWm/v8Asq3GMHme3aaZe4GVdOfu4d58FEa6b5R10eDh7S4ZlXJOYkMQCNxJCiqb2v4kmKZThrty1czGbjO4Co26oEkidDl6xHLGslwPh7virqXSWIw62DcKQ0Nhyze0J1OsHXXWYoVMfWjGMc1tFfRf118LDU8DRk5NRvZ9fal2cS4Ya6nesM4Ltg7RKgicptW+aPMpRMHxawtjASLj94l0IQCZyOuYtsAeYb+fhTLhvDRZuWnuXC7PZW2pKABVRHVLcKRpNvfxOtTmB4baFnDAheR7mTfRnKkx5kn0rNyl1q2XZGtki34NwV00Ex8qFDCqAsCu1YillX7Y2WZWyorE7ElQR6ZgRtNUDhwypy4Ispzf2isc0tDKWIPtePn5GtM7R2lIMiev90yKoPC8Anc25GrJrqRrcUM/XqasUFJaiOTT0I48RW0PxcPftNcLDVcOFYAtCALcJPJlmfA0bjGGVrhD94GYgllsMYZbSDLcy6bODzbFYGmlQf2pnMLFsGDkuuBE5oVRA+dXbCgzcA63XH90hP4JUUI32JmlYhuK8EwGFuXVNlLma3KvZ74CWnQEXCnLlnp0qH7MYCxbxHeWUJKFsqljuSgt6GTm5nInT8MTvWl8P7P3LrIXOVQCY/MZiD5bH5077a8IZcCww5Vch7x2bT8NVYuZ1OmhPkCPKhkjHRBzNma9quFLiLzJfupbFq69tM8AhC4IdebmMAaGPZ3plh+xFi6F7prjuqqHIuW1VuQZSs7+7GkZes1Yk4I17F3bvK1okMfHM1tWAgj94H40/t8LRrhsWbaLlIN24qqCoOuRSB7ZgegFWcipLRi52nqisp9nRB5rNxxlMZro0fmAcspHKAAI/wAqvPZPiww3/lboPcqqqubOzryrzPKwFJnSTAG5M1PYLCKoAAEDoNBUb254Eb9gOrhe4DuVMkOmTnGmswJHjt1qnk7bsfNfgR/abg7YM3L9nM1llkoCxCFcxlF2GaSP7vhTT7OuMd9YuYS9aNsEnuVZVVQDBKqBvE5thqT41LdkO0PfWxnIuYe4gh9iHUtauhlI2LW2b/7fMY7hpw94EOzWmKm2ZJCEeyoOw8j1+UlQWa/EmbSxXeI2+aLhBKPcVwXycy5gq89u5o3IeXIQNddqV4HFi7aFo5lYoFLkhspYBpAnm0PrHTpMYi+oxaNdRSmJAS4CAVXE2xFtoPS4kAea+VVnGcNu4TFWmu3AbVy8ttCzauc65RlJgMJEjqA0eASeHXB2HjWXFXLX29vFcVhmGXkW4xzbRkynp4NTM8Vy2SXYEIe8XIygtmS4AuXMNmca6/l060y+1THG3ibeUKZtMpDAMIYrOh9KqfZrAfteKt22La59QeuUtJmREgE+gq3mjqQz8CnllGWUvfAOygu4izibzK1vDhmUf+6QMuYHYICT6lYJFH4vj7N2b9+GtWyVsjXUgibg/ebYfuiZgmku3HEBhMMmCwwJGWLrGQIInKzj8zySesTtIqlcVx4Ze9uZimdytuYa4zHMBMAARu/QLSU6SS12HnUbem5I4GycQ4uXNLQnKrOxECASzsSQogZn6naSQKmOMph7bWrlwLeLKQDntomndsqKrToN1A2kkyTJzHFY+8SzZs2cAPlICWba5soVJ0UQSAd9SaV4AMSGtL+IqW2z6MYIyd5AP5gcomNifGlqVm5aLRAjCyNHw1xA+S1YAKwsq6gqA4YLC2+jAmPGfKIPtpxm9h+I27VssQ1pVUO7sveXrrKrNzRsFPoar78cxV+4rhzaOpFsM8aAkiDPgdNRrQTEk3GxRu5ymWJzu4Ks07oVWNI2EHxBmjlX1DqN2WvD8NdFzIF7xhmZEZQjMj85hlI0LHWQeQfCV4aiG3efDsLV8221uZQBc7nvLbAbEAspLDQkHqNITgvbRbsreLWzFwLkDtmzGR7CkgjTmI8d6ksDxYh2UFeZbq5mS8zKRbzZpNkKRK7T4ddKqipPVI0zdO1kw2BwLpcVrgsXLmf/AGltQhXTM4JB0J54gevU097V8Ws4V0s3kxFwXLjGRcVVDMCxBgAlTroJ+elN7faGyxJUrJYvpb1Zu7dTug1AK6/uxsaheKYZ7pXKt3/btlF2W9m2rgCDyr+IAANdN/Foqet0JJx0sxx2nw+IxOHb9muZLBRcySFZsloCGILZioQDWNtzvUN2hx2LwtnD2gSRcsEC4SCwdbjyQSdipVtDpoNhFPMddGHY4e290hjzZjmVe8RlAUz01B8dKLxpr2JOEITN+FdBYLlQFLpGXXcRPjOUxvVUVJ9LY1SjHS2j20I/sT2hNlLlpVXMSDmOpdmAyjcdNAIMmTNT3H+LXrf7XluKvdth1UliVyg3LdydGPM4j4DWq92cwDIyXSspbu2Sqxq6Ge5I8mZFEVNWTiBYvXHaLzWbJLMVIR7d1i2UdFA7wga7U9Okp1Er7u3kVVHKML9XqVHF43vb2ZR3NwmJGnMV6sdjO56axGgrSOy9gI7Rct3FbLDW1CgkJdBmNCeYdT4VkeIvtkuEkswdRBnl0YTIMyN5ncazFXrsdiGW9lBgFpKxEZrlsLr1MONNDqPammxVpVHJdflpbyEwzcUk/e5dbIm5Y00Fq9B09o3byiPMCf71SWFwWe0QzNl74QB+UrzSD5kD5VGYSXNkrpD3U1ka/tCkmOo39Z86krFgXMOyFoHfLr4aef8AWtMuHvqC9376y02tqFcwvsihWhGV7lB+0niNy2j92V9n8w08xuKyjhWPuPhMVefFm1etd33FlCsXMzZCIYEkLK7HatX+0a0Sr5ckwfaKj/qrE14cyRJw5j8ua2E3Ghhh/RpXWUdB40XJXJDA8RxGJc2kQ3b1u2xAZQe8CiSZEFTmI02MdDFTZ7RX1y93jO7fLea4jWcOjhwFKiBJBlzud1bw1ZcIw1i4yqyWcxKqgXLeL6kMsK0yQYEA+Jqcw2FtO9xUNtikMdRmQW2/NGohm2I3NVyxFnonqWxw91q0Ev8AaDG5Fe3j74STJNtC6wWhAqrBERr5dJpbC9tMX3Vy1dvvczhtWtDMUICwB3cRuCSPzaHakuM8FwyFVF0LKlzNwAy0z194Hp/KmJwuGRvasmBCuLuozaTlzdSROnj500sRFaOLFWHk9VJD7H9ryqsMLdaw7ZS2a2lxJS0loQ7rIGW2upB1nprVTbtTjrMhMWwBdiIW0S5J9s8ms/GKnbdvDAv3osMzEgMGACrJgRng77wKPdt4O4oDJYOUEKe89jNryjvIGpnQDXekeNS0yvwfoOsFJ65l4r1InA9v8eSiHGFZfVzbtHlYoAIKxAAYzp7RnYEWTAduuI5XcXsNeRbmRe9Ni2XWDm0DqRqN8sGoaxwvBfm7qRAkOoJgCSQHA19Kkg2EyBF3A0jFOFEbcmfL0ipzyL4PwI8HJcY+KFcFxMWcLcs2DbtOWYmXtvbVbgnu7M3VICyTqW9s66QJvsh24QW/2fHEMuVVcwJQFS2cwx0A3iSNW2Bit4fDYQ5g6qxTNdLC6xhRqxKq0naB5kCkb9nC5zdhA+YMG70yCNiIfppReLils/AVYST4rxRaO2uFv2WKvcFyxdynD3IVSHBBRS4PM8nQxJBPiahMT2xe+LdjELYuHvUuJCXUuLcW6Crh5KEhc5O2gIiDpY+AYxGwTWbls3MK+ZQEJPdPJINk68s/lX2TsI0NIx2HZbzt+zXXXlVYDSGfmckgE5YA3G7wSNauWIjOHaUyoShPgW77VLTXccqKY5FE929zxJ9mAIAJ1NOeyGHHDMJcxmIytfukpYSCkr03JMMRmJ6KoNRnbS5av41Lty27ropCEq+UCLsar1kA9ZB2qJ7Rdor3EcYLSW2t215LSsB7I3IHUmATrEAdFmmhXezbygdLqSuM8fxi62U3mNw3HZ8okd5cYAFoOy6ASdgsVIW79u5h7oeSQc6qZAVkXVMyEchtt4aQCdgTXe1OFt4W6Vdg+IccxDFgg0y6EcqnovgAToQKj+y9xb+I7ols96VBLE5i0SrEmADHtdIpp1XLbYCp5S64jitq1buqq4cq/fqAiEkG4xVXBEjcmJ86Y8HsWSveL3RuMtpIZ7gQMVN17ZAO+RFzGTBJirTwLsJgltreu3y4LAm2xOWS8EFcwOYHSZO0+FVX7Vr/AHd2zZtvaK27WbLlyoVPKnKrN0V/aP5vOq4rewza0Hl3g9qDkSyqMJXW4TBt94MwJ3YSPCV0rvY/BYf9pvhrdtLlpie7kZLYF64LhVWdZAU2jrMSfKqhwhs6I7LazKxOgyrr5KNd+s1LHB2SukAtEgi6ynxEx49f8qzylFXi7+BojTeklbxRcuGY+xDsFQm0b5PNbDFbhVmAm4TlzZtwREZdDBJhe3eEtlbbAhriEaIMq5lVdQH2lDpvtBqmY7KmFe6LbCVKoQt3KYGWM55JEDTyqD4xhXw9rD3Lij8awpU66r3dt99P96JiljBPWxKs5R+km+0Jtd8bmFCi2VcoVBiGw1+TrqJIPzAqf7K9qL+IsItwq91cYgY3GcMLTLaRW0PM0hp26nfehviyQrXHEvr0A8hC7AToIFTNnDpcsor93DEkkMocgkqZ1kaRuJ0FOqqi9UUxhKTsi39ssMtq0twkPeeFtyZOZYEliQxgOTOv5fOpPs1aFrhuDZ2QAG5dcs2WM2ZsinctrMdYI0mqQtheTKGKo/KCwcARv7MSTvp0Bqb7P2LjSgVyiNnhwSod9FiPACdhGUeVVZoZcrZsanfNYV7KY25exLIyjIgVkJEApb7wWx5km7Pw8qWXjK4oLdCE3BbC5ANpv87RMyLKXB//AE8xR+FIbXeHLm1MHKWU8zFgJYQMzN8hTDBZmv3brqQLlptIbRb0BYiI5La9fzU1OrCE899l9wzpTnTy63b9+BG8f4d3Nl2aCxVCxALR3iLpEagS48epqSbixt3VZEVros22aDlV+WxdICyI2YgGTzneupg2KJbaWgAZiOeZgSesCN9dKb3OCy2c9DOx1IIyqdfL67UtN0pSSzaAmqii3lL12dHJbOhFq/cBMgkwtoEyOpOpPntTzC4hkt3kNpyWuSmUZgRrLGJj+dVjgN98PhZXnnFDNIMhbgOaP7g18z8JKx2zyYg22tf2joIuGSEMZ4ydZ2n51pjac9OPoZZOSWvD1NFwDHIsiDHhH0oUbB3sygkR5dR9KFWWKSg/aMCUeJ+FZr2U4Sly6GxGdrYBJGbJJCkjmPnHWtO+0Ycjf5VmHD7xy6SBrqco1iKmRMZVJJWRzhd8pdYxlKuxGVtFAByQx+FPHcKxCvKtlkxlksgYiJOzGPHSYqJw2hdjDEyM2hgneAYM+elSGDknZjvEqBHxJ0pJUVe9iyNaSVrkpxrhrJhxiSwyG4qBeZmJLsNdI6r16NVfa8SZEbga6anprViTDOQoZVJksqkkMdNWiZ0nceNdx5KlFJaQ0nWViIgDNPU/Oo6KAq0krXKn+2lQ3Kx5jrB9Oprn/iZymNNDqeh8OkU4ay2U5RCHWSMpiTpuP1+NEw+AUSfzRtOsHyVgI3ovCx3CsVNaXOW8YwQGRqdwdPDf4U6bEv3UwBp57Eb1LWcJKK0EDaMtwwdCIIOh+dDG4YdwZWTqpYA5xrMR4fA0vNorgF4mbW5FW8ZltvInvIUSARAbO5/wAf8A2NJ3musilLbMWmcssRB8BrT7G4UmzkIIcBSDleTrOgCkkwTIA0nWKlsPw+21u1mRWOXdlZcvkZM6/wDCd6ksPF2BDESV9Q/ZY3lsHNcv2RzSpIVSJJMLcQ6nY+tLDjN5nMYm+ue7CgJhyoBOkZ8OTAOmpO3U0OI/h28qADRpCiQJ3/KNPPzqF4XlOIwoiT39uTmIG40gLuN9Jnyplh9Ct1rsmuI8TvJiFttir1whxKFcKFYZhyErZUwdjBG9VPiF7Ei5cQT3xmGYJPtKVgqoBESRM6wTMCHfaa9GPuNB5bk7Dp6GI0/nU7xGwmJh0FyRppBtrCgkicu2mw3NPClazElUvoZzcwVwyXDZt2J1naWJJM69T404wGEa03eLoVKspDLIIcEaAyNqluI2tSCCCd502Hr/ABp/ZwisuWTsJGckyGEb6AdY+FCUbDXuWY9q2V2FtmNsGdQxy+yxBBXMYJP6VTu3jjEYlbg0DqN94/06UrxNyr3NRroNQOgjYE9OsUfi9rNcMNvlOUAkaLvOXXr4Uq0vYHURvBuA3rgizaZlQ8xA0EgxNPLmDZLjW3jRVaAwOjKGGqyOu1PeF8Qaz3igIwcZTKTprrrtvTe60PM8uVRtAAAAAGnkNP5VHQbV7Dxr2djuHQ3MObTkm2O8OXoJXX41FYvhIe3hkMDLmXNmPMMtpZKlBEKg9fKp3hh9o6bmTJPSBuB4/wCoqRsCChznQwZ8NBO3gPrTQpcEyVJ3SdiNwVq2LfcPh7DW4UEqkXeUQGFxdQ2gM7E7yJpxxLg9pNbKXEtgplDZjAYgsMxGupPhRrlvmIMGI03+IJnT405x8i0dUBBtzBWVAIE77jeT4Uk6JIVLO5BcR4cqgx4+o32pPh9gC090qjAPlZWQNoBOmm++nX4VKcR1WTO3TTrI01mmFu6DhSq6fjTBJ1JEDXZTI/1jTNBJs21HoM7aKz92sIzcoYEKqklVkjQkASYnZTG1SPBcJce61od6HBIZS1y0RkAWAFY+7G/XwmluAYe136i6gdSTmVgGzTqNGkeFXbi3YtLqZ7n7RbDHRLVwIoBgIDbQKNvjWx0ElZvcx8vd3S2Kxb4ReRxn71Ykwb9wbCVGtyDJEVMcM7OX35WYAA+1KXCfAMHYzBmNjv5VZbP2fW1RQlxlIA5si5iNIBIOsR/GkrnYW8D+Hjrg9VY/99ZpU8svpVy1Vcy1aX9DG7w9rNt0Vw118pSYAkB1IbUgCTvGgNKcGuqcUbV20k20zW7mhJuOVVwvUCF9etOT2Wx4EDGhtQZOYHRgYkg9KtHD8O621DhTdCAM4CkM4EFo0Op1qyHare+8rn2O49wtoBQAAP4UKNZmNSD5gR+tCrSooH2jNyN6HeI+tZAWSOdk/uAdJEQSD9N61v7ShyNoT5D/AErHUwzRLWXXrykkjw30+lWxUeL+3qI2+BzA5FLHmHgypOnUZRUoiIABvPg1wE7iCuU/LSouzgXLEi0xBEQTHxMRP8KfdzcyhRaZQDOUO5B6DTNoPr59KdU9br7r1Fz6f79CR7yyuz21YDQjPmOhEkBJI30YjeneIx4NvndrgCkHmYEyuQZcyiDJB66CoxbTiO9s3spPtC4+g8lbQ/OnLBQDlt3TpGsD4yST85+O1PkXaDM+wZ2MSyCMwGZY5fxCPrC/Wu4RVLgEFx4BRr576n1NNXt3hAC3QJP5hB21gAdNN6XwfC7hGYC8CJ0S2SR4a5hRVmBtk/gLrFjltMIAgq6o2k6FQ8H5RTjjFxCAbkIZB5zzECYIDMVOo92ovBcNvqGUrdk6aoytAG4bvMq/EGp3AcEuOzNqMw1aGLCB70ZepGbXyApJrtDFjXCi0BpzKYDAlG69AYAHmKnLh7yMkDlkKLgB096FmNI0qIbht4PIyOoMFJYgfvMwAM+c6a7zTy7w8uG1YHoRcBU680SpMAmJIjWKVxWmoyb6iL43iszBBlWCJJiQwHiBt6knai9lbT/taOhV+7EvJKhLX5mBO7bwII0+NRmIwJ7wlVfKdeYGST7RkqNz5VMdhsM4xTvlcBbTmSQFOwCv4jwGnsjzq1wSi2VqTuis8YxIu4i5dTYucpIXUA6EZdOkzVj4Fxez3XcuLmZtCWAvWyT7ysIVf6nxruKwlx7jt3WUM5ICaKPT1ifjUjwq5i7QixnX4KfGfaB3q2FJOC9f0Vym1L9fsX4z2fvKQ7PhjmUkKCttiNIhCqx00+U0ww7gAAOZEHrI1Gmugjy8KuF7AEWUum2rOx9mxbtJK/mzHOokesjwqqXsLcUsrhyCZ0IUekCQazKCk3FsvcrK6OhCxbKoImZOY7kGTp6/KlceslQViQFnKSAdBoZG2nyplhbDqxORm8JmAB5kz/RqSxFu8ygLb0PiJn6xtO461U4WY6ldEZhgMxiNYHTXzg/1rSrsZljodssAaaHY660ZLDs2iMI0gc0R4Sf63ijvhbkjluabEgSPTWuhRpLKnZLxMdSbvx8jtp1nUsNdSNR5eNPsJiQWWWkzoTJHjJgCmFvD3R+Vx8FNK2LF4MuW22n7omPiaedFS3fvw/JIVculvfj+Bdr6vcYA5+uUDp16bbV3GYvLbIDMMwAy5gkKfLeARsKRtW7negm25IaRlEGRtqp3PiPHrTjidotJFplUwRmSWPNrzHU767z41XKgtl78h1Ve7GdlZWC+fSAVbWPdOg/Xam2KuP3CoJAB5lNoF5BYZ1ZjosQIHiOhMOlViCO726BWE/Dx13pw3DryWZFh2zg+0wzhRrodIkRpodKwVMM4O7Xv32G2FdSjZe/feVK1xdsNeUqneEOCUJCjYe77PStG/wDyyyZBcwV4LI65sseHIP41nAwN57gZrbe0PMj4knrWiWLD937YzKFldiOoDcpGvitVVIPQaE463RYLP2xYI+1bvr8Lf6uDUhZ+1Lhzf2zKfO27f9AaojEWUuW1aQQY8DJjaChPjp5VD8Q7AWLkm4pTQmUNtYjr7BEVX9RauSe6L9Z7e4BhP7TbA/eDp/1gVIYTtNg7pi3ibDHwFxCflNYxc+ym2wm3eueRKow+YipLs59nrYa73hxL5dAAbbTqQBs+5J8Kicr7gap8L+P6NotZY5YjyiPpQptw+xlQCZ86FXGcj+I8DW82Zo8qansna8F+X+VChRuA6vZa2NgK6ey9vyoUKOZksBuy1vwFKJ2eUbEj0J6bUKFTMyWQn917fgKXtcAVdo+Z/nQoUczBZCo4KkRlT1Ag/OjtwhSIgR849JoUKW7Gsct8GQdB8BH8KaXuziMZMfXT50KFFNoDQT7r2/KneE4DbQMAPa3MnpsK5QoubaAopDb7sW/Kj2+zdsdAfn+lChUzy6yZUO7fClUZVMD4n5a0jiOAq8ZiDG2kR8q5QoZne4bIS+7FrwFHTs3bGwFChUcn1ksjh7N2/AVz7t2/AV2hRVSS4gcUD7t26A7N26FCjykusGRBz2fSaM3Ak6QP50KFDOw5UFPAE6gH9K4Oz666x6daFChmYbIa/dK1mDdRGmkaGR0oN2RQgjvHA5tBlGrTrIWZGYkepoUKDYTv3QTX8S5qPEeMg7bjx8qUtdm8oIF1zOX2jm1Qg9R1IEjahQoEA3ZqTJu3PQMFB1B1ygdAV9GPlAHZof726YIIlgQDlynQrsRuNqFCoQnbCQoHhpuTt5mu0KF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Il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Bigo</a:t>
            </a:r>
            <a:endParaRPr lang="sk-SK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418" name="AutoShape 2" descr="data:image/jpeg;base64,/9j/4AAQSkZJRgABAQAAAQABAAD/2wCEAAkGBxQTEhQUEhQVFhUVFRgYGBcYFxcXFRUVFhQXFxQUGBcYHCggHBwlHBYXITEiJSkrLi8uFx8zODMuNygtLiwBCgoKDg0OGxAQGiwmICQsLCw0LywsLCwsLywsLCwtLCwvLDQsLCwsLywsLCwsLCwsLCwsLCwsLCwsLCwsLCwsLP/AABEIALYBFAMBIgACEQEDEQH/xAAcAAAABwEBAAAAAAAAAAAAAAAAAgMEBQYHAQj/xABHEAACAQIEAwUFBQUFBgYDAAABAhEAAwQSITEFIkEGE1FhcTJSgZGhBxYjQsEUYrHR8EOSouHxM1Nyo7LCFSQ0Y3OCFyWD/8QAGgEAAgMBAQAAAAAAAAAAAAAAAQIAAwQFBv/EADQRAAIBAgQBCgYCAgMAAAAAAAABAgMRBBIhMUETFDJRYXGRodHwBRUiscHhM4Ej8UJSsv/aAAwDAQACEQMRAD8A0vj3GTYJJPL/AAqG+/C+9Q+0D2G+NZCBXcweDp1ad2Ya1aUJWRr333X3qH33X3vrWRRXYrV8tpFPOpmu/fdfe+tD77r731rI4rsUfltIHOpmt/fZferv32X3vrWSAUYCp8tpA51M1n76r731offVfe+tZPFCKPyykTnczWfvqvvfWh99F96snihFT5ZSJzuZrH30X3vrQ++i+99ayiKEVPllIHO5mr/fRfe+td++i+9WURQip8spE53M1f76L71D75r731rKQK7FT5ZSJzuZq33zX3vrQ++S+9WVRXctT5ZSJzuZqv3yX3qH3yX3vrWWLb8a6QKnyykTnczUvvkvvfWh98l96ssihFT5ZSJzuZqf3yX3vrQ++S+99ayzLXYqfLKROdzNS++K+99a798V9761lsVw1PllInO5mpffJfe+tD75L71ZYRRSKD+G0Sc6map98l96nfDe0TX3yWuZok+AHiT0FZbwrhL32ISAqjM7n2baDUs3yOm5q68F4th7aJYsAopa4L7sUL3GS0xBzA5ckxrtGnjWLFUaFJWjrL7d5oo1Kk9XsStzteoJBYSCQdQRI03G9Gs9rAxCqZJrKIECJ2G/j5eVTXZUfjVplgKShmKViZuVjZ8C5KAnehReHf7MUK8/LdnTWxTu3/st8ayMCte7fDlaskAr0fw3+I5mK6YUCuxRwK6BXRMtwsV0CjRXQtEAULXYpTLXctQgnFCKPFdiiAJFdijxXYokE4oRSkUIig2RD3BYBWsXrjsVKNbVYiMzi4eeehyQIO7ddiwZCN6tHCMPPC8a/XvLI/usP0c1W7bkeY8KzUZylOd3s/wi6aiox7vyEAroWnC2wdtD4Hag1ojetKZSxELXQaNFcAogucJoUcLQy0LomoSKEUpFdA8KlyCYWu5aVyHrpXIHrQuGwlFDL5Uct4UmaDuS6AfX5VK9nOAXMXcyWxCr7dw6qg/Vj0H6a0fsx2cuYy5lXltqee50UeA8WPh86uHaXjVrA2RhMGAHjU7lZ3dj1c/1pAPPxOIcZclS1m/LvNNKndZ56RXmR/afi9vCW/2LB6H+0uTzSfE9WP00jwGd5rgBCAZiG5tAoMwFjXpptGnzfKpYmT4kk/MkmpjB8BZk7xh3aZcwa/cXDgrIEhSGeJI1KiZFZ6tPD0aeSrJ3erte7/RfSqVZTzwSstFdKyIZVmPHXT01qY7LD8b5UYcGZrhWy2GvMEV+7s33a6UaPxMroARDKdD1+Fc7KEm7qIgxEhtiRow0I8xvWiGMp1oShG90uJTOhOElJ234GxcP9gUK7w/2BXK83PpM6sdio9vBytWTxWs9u/ZasqAr0fw3+I5eL6YSK7FHy12K6RlCAUcCugUdRUAFihFHIrmWiC4SK7FGiuxUBcLFdC0dbc0fJ8KDkFISohFL5B40Ux4ULhLr2fwhbg+JAIGa8TJmAFW3qYBPQ9Ko6L4ajofEdCJq33uLNheDWriDV8UAdCQqC7zsQNY5AD5GqvfWHYCAMxgCYidIB6RXMwdSTxFWPb+jXXilSg+wIF86UR48xRVSlBbrptLizHfqBlU7aHwO39f1FFZCN6PlHrR1ux00+dC1tvMN+sQFs0bJ50sQG6wfD+v68qTZCKKkBhdPCuk1yK7FHQFwsUUilCKIRUbAJkVM9l+zlzGXIHLbU87xt+6vix+m581OzHZx8XcgSttTzv4fur4sfpuek3ntDxq1w+yMPhwA8aAflB3dvEn61zcXjHB8lS1m/I10KGZZ56RQj2j43awFkYbCgB40G+Wd2Y9Sf68syuMWJZiSSZJO5J3NK3nZ2LMSWJkk7k1zLVmEwqoq71k92JXr8o7LZDVsGr3LTOYCOrdIgMCZn0qe4Vwy298C9iBdxN/DrburG4tIjlt88k201YJoTE6VFMlOuxfBhZxeFKMQGuXmIOpbvLYtrJ8ijnr7VZPiWHv/AJILXj/S9EaMHW/4yZI9kOKcPuY6wcOxFxl7gD8QK6lHYaPbGgybyNgKT7NL+N6fzqP7A8Et2MXh4DGLwKl46gqShA1G48pI8amOC28uKceDsP8AEaXC03TjNO2qW3exq81Jxt1+hquA9gUKGA9gUK4s+kzoR2Kn26HK1ZWBWq9uPZasuAr0fw3+I5WL6YSK7FGirP2V4LZxFq6XDG5bYEANGa2UMgL5ETPoK11q0aUM8tiinBzllRVwKPFOMWiq7BYIB0PjpOx28PhSec00Z5kmuIJRyuzCC2a7k8xXTrXIp9RLo7Ao4gdPQdfWaecZ4W2Gum05ViADKzEMJG4FMgKSMozV09BneLs1qAsTXIpVbR9PWjZB5n0p04rYR3e4gRQFomnE+AH8aLJOnjQcmRWLtbwoPBWVtsjjzGa8xJB6H2flVDCylsjqiz6gAH+FaPjoXgun+7Y/VjWfYdfwl8oHzH+RrjYB3r1Jdv3bOjitKUV2ehwE12KOFruWu0jmNsTy0IpWKKRRuATIp7wjCveupaQZixj0XqSfACT+lNctXixY/wDDsJnOmKxHKvjbU6/4RqfOB0FZMXXVOFlq3okaMPTc5di3IftrYsJdW3YCDuxkuQIbPAaW8eVl+dV2KWuCSze8xJPjPX6USKOFhKFJRk7v9i15qVRuOwkRUv2a7PPi7kDltr7b+A90eLH/ADo/Z3gD4q5lXlRfbfoo8B4sfCr5xnilrh9gWrKjPHKv8XY/rWfGYxw/x09ZPyLsPh8/1z6KE+O8YtcPsrZsKM8cq+Hi7n1+ZrMr9xnYu5LMxkk7k0tiLrXHLuSzMZJPX+Q8qKEpsHhFSWaWsmLiMTyn0x6KEgldyUtloZa3GW43ZamuEGMdhx7ly2nxEB/8RY/GmWCtg3FnYHMf+FAWb6A0rwZz+1WGO5v2yfU3BNZ6+sZdz8y6k7Nd68iU4ewS1gnIjLijJ3MG8xJ+Q28qGGSMbej/AHr/ACzmDXUH4doaQmNM+WqZfh7XypzcSOIX/wD5Cfnr+tc6k+l3S+/7N1Xh3r7GgYD2BQruCEIKFcaW7OhHYqfbccrVmAFaj21HK1ZkFr0Pw7+I5WL6YSKcYO+9slrbMjacymDA5o+YFEy0ZRv/AF0NbZpNWZmi2noT9nhqYxXuWQqXgM11BpLne7bUflY+0vRmJG5DVy5aKkhhBG4p3w7GPZuLctmGX5EdVI6g1e7uGt4y0cRh0U3SpW5bYAmY1ysRyuNw2zDfrWCU5YR9cH5Pq7jVGKrrqkvMzpUJo4s+Jj+NGuowMNMjpt9K4o3+Vbs7aumZLJOzLkUGPwbEKO+wxLKoAE2m5sgjoIIA/cHjVMDnpp6VOdlOK/s99HJ5DKP/AMDGQfgdfgaW7bcF7jEFlH4d2WXwB/Mvz1+NY6L5KpyT2eq/K/Joq/XDOt1v+PQrwo8UFFKAVvuY2JmhaG58B9ToKUIozLC+pn4DT+M0snpYaO9y8cbGXgi//APqhP61QsIvKR+6Ppr/ADrRe2qZOFFfC0B8kiqBhxBH9eVcn4c7upLt9ToYzRQXvgEVaNlo+SDHhXctdi5y2JEVwilSKfcD4S2JvLbXQbs3uqNz69B5mlnUUU5PZDRi5OyJnsPwUEnFXoFu1JWdiy7v6L/H0qH41xY4q+94zlAi2PdTofVtz8B0qw9ueJKiLgrOihR3kdF/Lb+O58vWqjlhfU/Qf51zcPetN159yXYbazVKPJR733iUcvx/n/OpLgHA3xLwOVF9t+ijwHix6ClOA8GfEvkXRQeZuijT66HSrvxXHWsBYFq2Of8AIo3Y9XY/xP8ApT4rGcn9ENZPyFw+Gz/VLoo5xLilrAWRatKM0cqzqT1Zz9SazjE3muOXclmY6n9B4DypXE3muMXcyx3P6DyogWmweF5L656yYuJxOf6Y9FCQSjhaUC13LW+5kE8tcy0rloZalyBsOsJcbyCD1c6/4VcfGmlq4VuWsurC6jBZjPkYNlLflBMAnXfapC8ItIPeLOfT2F/6X+dMsM34p00QKZ6yWkj0AUfPyrPPWMu3/RdDSS7CasZv2e73gi4mLBcAcoaRIU9QDMVJ4xP/ANhc88h+dtTSGPXkx48MQD/zX/lT3F/+tB0Oe3bP/L3+lcum7XfY/tBnQqbpdq+8kXayIH9eAoULB0HoP4ChXJZ0CqdshytWbi3V77fYx1Vsi5oB6E/wrFr3am8rRCA+BUgrrtqf4118JjadKFncwYjDTnK6Lfkoyp/Cqwe0t63Au2VOm4MTqRsJjapHhHaa1eJXKysBr+ZfPUa/Stqx1Ga38TK8NVi9iUKVJcG4o+FuK6aiOZejrvHkR0PSo+1fR9VZT6H1/kaVuR4iB16f1rV08k1Z6plUc0Xdbl643we3jbQxGH9uJI2LRuCPeGx/0NUC7aKmDuKmezfGmwtyRqje2vp+YfvCfjMVZu0nBExNv9ow8GRJA6+JA8fEb6eIiufCbws8kneHB9RslFV4Zo9IoCDQ1e+GEY/ANZY/jWIyk76A92fiJU+lUgLBqT7OcS/ZsQr/AJfZceKHc/DQ/CtOIhnheO61RnpTyStLZ6MiisabHqPA9RRgtWnt1wkW7ovJ7F7UxsHifkRr86rQFW0ayqQUkVVabpycWFC0e+usDoI+X+c0rZXWfAT/AC+tctLJHmR/GmctRVsXn7TBGCI8Sq/NlFUBVq9/ai//AJdF967bH/MX+VUkLr/Xxrm/C9IyfabfiO8TtxdfUA0WKXK8o8pH60TLXUi9Dny3uJBJ0Gp+tX6wi8NwZdgDeeNOrOfYtjyHU+pqO7GcIBJxFz2Lc5J2LDdvQfx9KhuPcWOLvd5/ZrpaHl1uerdPL1Nc7ETdeoqMdlv7969xtoRVGnyst3sRjlmJZzmZiWY+LHc/p6AVKcI4K+IuBF0VQM7dFnU+p8qbYbDTqxyqu5P0UDqxgwP0BNW7hvaK3YwKPkUO5YJbUks7AxmadvEnYCKsxOI5JKFNa7dwuHo8q3Kb0+4+4ljLPD7KKgloOVfzO0asx+ZJrP8AF4l7rtcuGWbc+XQAdAPD/Olb917txrl05nb5AdFXwAn9aIEoYTDZHnnrIOKxGZZYbCQSjBKVy13LXQuYbCWWhlpWKEVLksJ5aGWlIpfAoM6zsOY+ijMf4Usp5U2NGN2kJcQXny+4AnxUc3+LN86jMGDldmPtMxGswqmFA+Cz6k084hchHZmCmCcx6E7adTJ267Unh8Nktqg/KmX1IWKVaRt2D31v2lixuHU3McY5hqD1CszMw+JC/IUpZVu9sF4JOHQ7dC793r5IINGuGbmK/esK3zS0f+405Qf+lP8A7AH91m/nXHpvTw/8r0OnPf3/ANn6lvwvsj0oUML7IoVznublsUT7RsKrIxdmVerKoaNY9nMCRWOYvDOltsl3vLQfmAi27MActxZkkajUdNNOnoDtTZ5W1BBVpSYzjKRqRr16Vir45LVy64Dk2nLBAOQIl0CVZhlYSQNSTHrVWbUsUdCLxJuIC7MpF22rOrHMx1LBmYGAZ8Bs/UzTuxiLlsWnW5kyKv4fekXeZ1AyqFDBMigak9PGpnG8P/arNl2dLzXXVVa4jJctnLLvcKtERbiY/MPAClMLwy0GQ4vFWLjQFt2R3nKNDmdUlgQQBoADvS8rEfI0rkPY4tiL10B1VTGrJaLObQMKjHRckEjNyyT1NN7XZ++112t25tqcsuXQsIC5nVGLKAI9YG9LYntTfvYoqt1Smp5EFtYbTJLEnLOXc7jamH7ZjELXrbWiQNXsNBfbQwR5HYE5d+lRZrbJC/TfW5JYThTPbJi+t1bi5nzlVXDOQM9sXTnIYKdYOoFTfZHto/D7zLe7+9h3YKhARzA0LmCGJ0IIjUKDrpVQxRxDytxOZVzNcdhblLSZXUBuU7pqqlhm86jbmDZdXAyOueAFuEKCyKwZZgZhB21Guwq2N7WuI7dRu/a7gve2f2rBFGDLn6lTInMI6a6/P1yy/wAfvI6KyKAZBLhkEgxMyYAka61K/Zl20OCfur920cNcBZlzGbDayQGGkxqg01kGZm2/aR2MF1BfsSV3hWgKCZJGhGXrH9C+FepHSLKZ0YS6SJTsZj1x+AbD3Htm4olQjZsqz+HJIGq6AxoJHjVJx2NFm41t0fOubMFXNGTeYOgIkgmBAJ6Gn3ZvsrcwN6zibZm4o/EVMuS5baA6xlBk7iNJValvtI4Davi3jba50ui2GZIkrMo+vSCQR10napQxs4qWV9oK2EhK2Yg2xJS2rXLbILgzDmtMckSG/Dc6GQdKWwd5M1vmHMygTpJJGgBpFcVbyC09pTuom2zAKFOdTMhBppMa00Xs/ZuXcKba5GW5aMLoCc6sZEkH4RpHrTR+KVE7TSEngKbSysv32onlw48by/ST+lVQQeo0136VPfa5hu+/Z7QbKWY66QAEYk6kD61VOAdgxbAvO5IGYBF5SxyNIF1WGnI5An1GtGjjVh42tfiSthOWknexLC0cpkGNNY0pbhXDmv3Vtr13PuqN2/rrFQ3aXtBcTuUm4iXXKMCiyXBQ2mBB5QoU6iT5VesOV4Xg+9vMbl24QJaAzO093bEQBzHXQbmrIfFJyi7xs2JP4bGLX1aIL2yxgVFwVnQZR3kTpb2CSOrdZ6BqhcmGRc7OSF0NuQHYmMuTKDp7Q1I9nyqNxeOuLzXGjmZrhDsDcZxbkKGsdAIGoIAGukUTCLnKXb4ZlJy2bM811pnKD0Qbs3lHpXRnUim72Xmy2pThKytd+SJLC2YQX7y6HSxYneSMzny8WO/oAKbspLM7asxJMbCTOVR0FM7/ABW93oN1CTdCMQSU7pMihURCoOXMWAmPWdjji1oTnLJHvqy/HUbfyNasNVpOTlOX1dpkxMKiWWMdB5bSi5KLgsbbuW2u22DW0bKziYDGIH+JfnU1wjhudyLgKgaR1aRyka7VrljKUX0kZo4WrNaRZEZa6bf6fUTSvZ2/h8Te7nvgG1Agicw1IKnWn93DhGuCMwQtvoD3cqNgd5FSeMgk2tbEjhZu19LjXAcKu3v9msgGCZAA+Zp3iuzV5FzQH8Qkkr5R1+FSXZ0lXZQLaLqSFYnNsVLQBDQ6tM7MNNaJjuJ28MDla4165qshmABcgmQuTc6TqZGsVz/mc5SVkku38s3L4fBR1u372RX7GHlgDpLBfiTEeNTT8MKKQqtqsmQcxBI+OwYER1FI4/i6Ydw6WjcYsTltqSxJE5mygn4x1p23aC6LAxDWmLBDNrKEgM2pi4dMoSdTqDtqKzVficquu3v+jZD4YqWm/v8Asq3GMHme3aaZe4GVdOfu4d58FEa6b5R10eDh7S4ZlXJOYkMQCNxJCiqb2v4kmKZThrty1czGbjO4Co26oEkidDl6xHLGslwPh7virqXSWIw62DcKQ0Nhyze0J1OsHXXWYoVMfWjGMc1tFfRf118LDU8DRk5NRvZ9fal2cS4Ya6nesM4Ltg7RKgicptW+aPMpRMHxawtjASLj94l0IQCZyOuYtsAeYb+fhTLhvDRZuWnuXC7PZW2pKABVRHVLcKRpNvfxOtTmB4baFnDAheR7mTfRnKkx5kn0rNyl1q2XZGtki34NwV00Ex8qFDCqAsCu1YillX7Y2WZWyorE7ElQR6ZgRtNUDhwypy4Ispzf2isc0tDKWIPtePn5GtM7R2lIMiev90yKoPC8Anc25GrJrqRrcUM/XqasUFJaiOTT0I48RW0PxcPftNcLDVcOFYAtCALcJPJlmfA0bjGGVrhD94GYgllsMYZbSDLcy6bODzbFYGmlQf2pnMLFsGDkuuBE5oVRA+dXbCgzcA63XH90hP4JUUI32JmlYhuK8EwGFuXVNlLma3KvZ74CWnQEXCnLlnp0qH7MYCxbxHeWUJKFsqljuSgt6GTm5nInT8MTvWl8P7P3LrIXOVQCY/MZiD5bH5077a8IZcCww5Vch7x2bT8NVYuZ1OmhPkCPKhkjHRBzNma9quFLiLzJfupbFq69tM8AhC4IdebmMAaGPZ3plh+xFi6F7prjuqqHIuW1VuQZSs7+7GkZes1Yk4I17F3bvK1okMfHM1tWAgj94H40/t8LRrhsWbaLlIN24qqCoOuRSB7ZgegFWcipLRi52nqisp9nRB5rNxxlMZro0fmAcspHKAAI/wAqvPZPiww3/lboPcqqqubOzryrzPKwFJnSTAG5M1PYLCKoAAEDoNBUb254Eb9gOrhe4DuVMkOmTnGmswJHjt1qnk7bsfNfgR/abg7YM3L9nM1llkoCxCFcxlF2GaSP7vhTT7OuMd9YuYS9aNsEnuVZVVQDBKqBvE5thqT41LdkO0PfWxnIuYe4gh9iHUtauhlI2LW2b/7fMY7hpw94EOzWmKm2ZJCEeyoOw8j1+UlQWa/EmbSxXeI2+aLhBKPcVwXycy5gq89u5o3IeXIQNddqV4HFi7aFo5lYoFLkhspYBpAnm0PrHTpMYi+oxaNdRSmJAS4CAVXE2xFtoPS4kAea+VVnGcNu4TFWmu3AbVy8ttCzauc65RlJgMJEjqA0eASeHXB2HjWXFXLX29vFcVhmGXkW4xzbRkynp4NTM8Vy2SXYEIe8XIygtmS4AuXMNmca6/l060y+1THG3ibeUKZtMpDAMIYrOh9KqfZrAfteKt22La59QeuUtJmREgE+gq3mjqQz8CnllGWUvfAOygu4izibzK1vDhmUf+6QMuYHYICT6lYJFH4vj7N2b9+GtWyVsjXUgibg/ebYfuiZgmku3HEBhMMmCwwJGWLrGQIInKzj8zySesTtIqlcVx4Ze9uZimdytuYa4zHMBMAARu/QLSU6SS12HnUbem5I4GycQ4uXNLQnKrOxECASzsSQogZn6naSQKmOMph7bWrlwLeLKQDntomndsqKrToN1A2kkyTJzHFY+8SzZs2cAPlICWba5soVJ0UQSAd9SaV4AMSGtL+IqW2z6MYIyd5AP5gcomNifGlqVm5aLRAjCyNHw1xA+S1YAKwsq6gqA4YLC2+jAmPGfKIPtpxm9h+I27VssQ1pVUO7sveXrrKrNzRsFPoar78cxV+4rhzaOpFsM8aAkiDPgdNRrQTEk3GxRu5ymWJzu4Ks07oVWNI2EHxBmjlX1DqN2WvD8NdFzIF7xhmZEZQjMj85hlI0LHWQeQfCV4aiG3efDsLV8221uZQBc7nvLbAbEAspLDQkHqNITgvbRbsreLWzFwLkDtmzGR7CkgjTmI8d6ksDxYh2UFeZbq5mS8zKRbzZpNkKRK7T4ddKqipPVI0zdO1kw2BwLpcVrgsXLmf/AGltQhXTM4JB0J54gevU097V8Ws4V0s3kxFwXLjGRcVVDMCxBgAlTroJ+elN7faGyxJUrJYvpb1Zu7dTug1AK6/uxsaheKYZ7pXKt3/btlF2W9m2rgCDyr+IAANdN/Foqet0JJx0sxx2nw+IxOHb9muZLBRcySFZsloCGILZioQDWNtzvUN2hx2LwtnD2gSRcsEC4SCwdbjyQSdipVtDpoNhFPMddGHY4e290hjzZjmVe8RlAUz01B8dKLxpr2JOEITN+FdBYLlQFLpGXXcRPjOUxvVUVJ9LY1SjHS2j20I/sT2hNlLlpVXMSDmOpdmAyjcdNAIMmTNT3H+LXrf7XluKvdth1UliVyg3LdydGPM4j4DWq92cwDIyXSspbu2Sqxq6Ge5I8mZFEVNWTiBYvXHaLzWbJLMVIR7d1i2UdFA7wga7U9Okp1Er7u3kVVHKML9XqVHF43vb2ZR3NwmJGnMV6sdjO56axGgrSOy9gI7Rct3FbLDW1CgkJdBmNCeYdT4VkeIvtkuEkswdRBnl0YTIMyN5ncazFXrsdiGW9lBgFpKxEZrlsLr1MONNDqPammxVpVHJdflpbyEwzcUk/e5dbIm5Y00Fq9B09o3byiPMCf71SWFwWe0QzNl74QB+UrzSD5kD5VGYSXNkrpD3U1ka/tCkmOo39Z86krFgXMOyFoHfLr4aef8AWtMuHvqC9376y02tqFcwvsihWhGV7lB+0niNy2j92V9n8w08xuKyjhWPuPhMVefFm1etd33FlCsXMzZCIYEkLK7HatX+0a0Sr5ckwfaKj/qrE14cyRJw5j8ua2E3Ghhh/RpXWUdB40XJXJDA8RxGJc2kQ3b1u2xAZQe8CiSZEFTmI02MdDFTZ7RX1y93jO7fLea4jWcOjhwFKiBJBlzud1bw1ZcIw1i4yqyWcxKqgXLeL6kMsK0yQYEA+Jqcw2FtO9xUNtikMdRmQW2/NGohm2I3NVyxFnonqWxw91q0Ev8AaDG5Fe3j74STJNtC6wWhAqrBERr5dJpbC9tMX3Vy1dvvczhtWtDMUICwB3cRuCSPzaHakuM8FwyFVF0LKlzNwAy0z194Hp/KmJwuGRvasmBCuLuozaTlzdSROnj500sRFaOLFWHk9VJD7H9ryqsMLdaw7ZS2a2lxJS0loQ7rIGW2upB1nprVTbtTjrMhMWwBdiIW0S5J9s8ms/GKnbdvDAv3osMzEgMGACrJgRng77wKPdt4O4oDJYOUEKe89jNryjvIGpnQDXekeNS0yvwfoOsFJ65l4r1InA9v8eSiHGFZfVzbtHlYoAIKxAAYzp7RnYEWTAduuI5XcXsNeRbmRe9Ni2XWDm0DqRqN8sGoaxwvBfm7qRAkOoJgCSQHA19Kkg2EyBF3A0jFOFEbcmfL0ipzyL4PwI8HJcY+KFcFxMWcLcs2DbtOWYmXtvbVbgnu7M3VICyTqW9s66QJvsh24QW/2fHEMuVVcwJQFS2cwx0A3iSNW2Bit4fDYQ5g6qxTNdLC6xhRqxKq0naB5kCkb9nC5zdhA+YMG70yCNiIfppReLils/AVYST4rxRaO2uFv2WKvcFyxdynD3IVSHBBRS4PM8nQxJBPiahMT2xe+LdjELYuHvUuJCXUuLcW6Crh5KEhc5O2gIiDpY+AYxGwTWbls3MK+ZQEJPdPJINk68s/lX2TsI0NIx2HZbzt+zXXXlVYDSGfmckgE5YA3G7wSNauWIjOHaUyoShPgW77VLTXccqKY5FE929zxJ9mAIAJ1NOeyGHHDMJcxmIytfukpYSCkr03JMMRmJ6KoNRnbS5av41Lty27ropCEq+UCLsar1kA9ZB2qJ7Rdor3EcYLSW2t215LSsB7I3IHUmATrEAdFmmhXezbygdLqSuM8fxi62U3mNw3HZ8okd5cYAFoOy6ASdgsVIW79u5h7oeSQc6qZAVkXVMyEchtt4aQCdgTXe1OFt4W6Vdg+IccxDFgg0y6EcqnovgAToQKj+y9xb+I7ols96VBLE5i0SrEmADHtdIpp1XLbYCp5S64jitq1buqq4cq/fqAiEkG4xVXBEjcmJ86Y8HsWSveL3RuMtpIZ7gQMVN17ZAO+RFzGTBJirTwLsJgltreu3y4LAm2xOWS8EFcwOYHSZO0+FVX7Vr/AHd2zZtvaK27WbLlyoVPKnKrN0V/aP5vOq4rewza0Hl3g9qDkSyqMJXW4TBt94MwJ3YSPCV0rvY/BYf9pvhrdtLlpie7kZLYF64LhVWdZAU2jrMSfKqhwhs6I7LazKxOgyrr5KNd+s1LHB2SukAtEgi6ynxEx49f8qzylFXi7+BojTeklbxRcuGY+xDsFQm0b5PNbDFbhVmAm4TlzZtwREZdDBJhe3eEtlbbAhriEaIMq5lVdQH2lDpvtBqmY7KmFe6LbCVKoQt3KYGWM55JEDTyqD4xhXw9rD3Lij8awpU66r3dt99P96JiljBPWxKs5R+km+0Jtd8bmFCi2VcoVBiGw1+TrqJIPzAqf7K9qL+IsItwq91cYgY3GcMLTLaRW0PM0hp26nfehviyQrXHEvr0A8hC7AToIFTNnDpcsor93DEkkMocgkqZ1kaRuJ0FOqqi9UUxhKTsi39ssMtq0twkPeeFtyZOZYEliQxgOTOv5fOpPs1aFrhuDZ2QAG5dcs2WM2ZsinctrMdYI0mqQtheTKGKo/KCwcARv7MSTvp0Bqb7P2LjSgVyiNnhwSod9FiPACdhGUeVVZoZcrZsanfNYV7KY25exLIyjIgVkJEApb7wWx5km7Pw8qWXjK4oLdCE3BbC5ANpv87RMyLKXB//AE8xR+FIbXeHLm1MHKWU8zFgJYQMzN8hTDBZmv3brqQLlptIbRb0BYiI5La9fzU1OrCE899l9wzpTnTy63b9+BG8f4d3Nl2aCxVCxALR3iLpEagS48epqSbixt3VZEVros22aDlV+WxdICyI2YgGTzneupg2KJbaWgAZiOeZgSesCN9dKb3OCy2c9DOx1IIyqdfL67UtN0pSSzaAmqii3lL12dHJbOhFq/cBMgkwtoEyOpOpPntTzC4hkt3kNpyWuSmUZgRrLGJj+dVjgN98PhZXnnFDNIMhbgOaP7g18z8JKx2zyYg22tf2joIuGSEMZ4ydZ2n51pjac9OPoZZOSWvD1NFwDHIsiDHhH0oUbB3sygkR5dR9KFWWKSg/aMCUeJ+FZr2U4Sly6GxGdrYBJGbJJCkjmPnHWtO+0Ycjf5VmHD7xy6SBrqco1iKmRMZVJJWRzhd8pdYxlKuxGVtFAByQx+FPHcKxCvKtlkxlksgYiJOzGPHSYqJw2hdjDEyM2hgneAYM+elSGDknZjvEqBHxJ0pJUVe9iyNaSVrkpxrhrJhxiSwyG4qBeZmJLsNdI6r16NVfa8SZEbga6anprViTDOQoZVJksqkkMdNWiZ0nceNdx5KlFJaQ0nWViIgDNPU/Oo6KAq0krXKn+2lQ3Kx5jrB9Oprn/iZymNNDqeh8OkU4ay2U5RCHWSMpiTpuP1+NEw+AUSfzRtOsHyVgI3ovCx3CsVNaXOW8YwQGRqdwdPDf4U6bEv3UwBp57Eb1LWcJKK0EDaMtwwdCIIOh+dDG4YdwZWTqpYA5xrMR4fA0vNorgF4mbW5FW8ZltvInvIUSARAbO5/wAf8A2NJ3musilLbMWmcssRB8BrT7G4UmzkIIcBSDleTrOgCkkwTIA0nWKlsPw+21u1mRWOXdlZcvkZM6/wDCd6ksPF2BDESV9Q/ZY3lsHNcv2RzSpIVSJJMLcQ6nY+tLDjN5nMYm+ue7CgJhyoBOkZ8OTAOmpO3U0OI/h28qADRpCiQJ3/KNPPzqF4XlOIwoiT39uTmIG40gLuN9Jnyplh9Ct1rsmuI8TvJiFttir1whxKFcKFYZhyErZUwdjBG9VPiF7Ei5cQT3xmGYJPtKVgqoBESRM6wTMCHfaa9GPuNB5bk7Dp6GI0/nU7xGwmJh0FyRppBtrCgkicu2mw3NPClazElUvoZzcwVwyXDZt2J1naWJJM69T404wGEa03eLoVKspDLIIcEaAyNqluI2tSCCCd502Hr/ABp/ZwisuWTsJGckyGEb6AdY+FCUbDXuWY9q2V2FtmNsGdQxy+yxBBXMYJP6VTu3jjEYlbg0DqN94/06UrxNyr3NRroNQOgjYE9OsUfi9rNcMNvlOUAkaLvOXXr4Uq0vYHURvBuA3rgizaZlQ8xA0EgxNPLmDZLjW3jRVaAwOjKGGqyOu1PeF8Qaz3igIwcZTKTprrrtvTe60PM8uVRtAAAAAGnkNP5VHQbV7Dxr2djuHQ3MObTkm2O8OXoJXX41FYvhIe3hkMDLmXNmPMMtpZKlBEKg9fKp3hh9o6bmTJPSBuB4/wCoqRsCChznQwZ8NBO3gPrTQpcEyVJ3SdiNwVq2LfcPh7DW4UEqkXeUQGFxdQ2gM7E7yJpxxLg9pNbKXEtgplDZjAYgsMxGupPhRrlvmIMGI03+IJnT405x8i0dUBBtzBWVAIE77jeT4Uk6JIVLO5BcR4cqgx4+o32pPh9gC090qjAPlZWQNoBOmm++nX4VKcR1WTO3TTrI01mmFu6DhSq6fjTBJ1JEDXZTI/1jTNBJs21HoM7aKz92sIzcoYEKqklVkjQkASYnZTG1SPBcJce61od6HBIZS1y0RkAWAFY+7G/XwmluAYe136i6gdSTmVgGzTqNGkeFXbi3YtLqZ7n7RbDHRLVwIoBgIDbQKNvjWx0ElZvcx8vd3S2Kxb4ReRxn71Ykwb9wbCVGtyDJEVMcM7OX35WYAA+1KXCfAMHYzBmNjv5VZbP2fW1RQlxlIA5si5iNIBIOsR/GkrnYW8D+Hjrg9VY/99ZpU8svpVy1Vcy1aX9DG7w9rNt0Vw118pSYAkB1IbUgCTvGgNKcGuqcUbV20k20zW7mhJuOVVwvUCF9etOT2Wx4EDGhtQZOYHRgYkg9KtHD8O621DhTdCAM4CkM4EFo0Op1qyHare+8rn2O49wtoBQAAP4UKNZmNSD5gR+tCrSooH2jNyN6HeI+tZAWSOdk/uAdJEQSD9N61v7ShyNoT5D/AErHUwzRLWXXrykkjw30+lWxUeL+3qI2+BzA5FLHmHgypOnUZRUoiIABvPg1wE7iCuU/LSouzgXLEi0xBEQTHxMRP8KfdzcyhRaZQDOUO5B6DTNoPr59KdU9br7r1Fz6f79CR7yyuz21YDQjPmOhEkBJI30YjeneIx4NvndrgCkHmYEyuQZcyiDJB66CoxbTiO9s3spPtC4+g8lbQ/OnLBQDlt3TpGsD4yST85+O1PkXaDM+wZ2MSyCMwGZY5fxCPrC/Wu4RVLgEFx4BRr576n1NNXt3hAC3QJP5hB21gAdNN6XwfC7hGYC8CJ0S2SR4a5hRVmBtk/gLrFjltMIAgq6o2k6FQ8H5RTjjFxCAbkIZB5zzECYIDMVOo92ovBcNvqGUrdk6aoytAG4bvMq/EGp3AcEuOzNqMw1aGLCB70ZepGbXyApJrtDFjXCi0BpzKYDAlG69AYAHmKnLh7yMkDlkKLgB096FmNI0qIbht4PIyOoMFJYgfvMwAM+c6a7zTy7w8uG1YHoRcBU680SpMAmJIjWKVxWmoyb6iL43iszBBlWCJJiQwHiBt6knai9lbT/taOhV+7EvJKhLX5mBO7bwII0+NRmIwJ7wlVfKdeYGST7RkqNz5VMdhsM4xTvlcBbTmSQFOwCv4jwGnsjzq1wSi2VqTuis8YxIu4i5dTYucpIXUA6EZdOkzVj4Fxez3XcuLmZtCWAvWyT7ysIVf6nxruKwlx7jt3WUM5ICaKPT1ifjUjwq5i7QixnX4KfGfaB3q2FJOC9f0Vym1L9fsX4z2fvKQ7PhjmUkKCttiNIhCqx00+U0ww7gAAOZEHrI1Gmugjy8KuF7AEWUum2rOx9mxbtJK/mzHOokesjwqqXsLcUsrhyCZ0IUekCQazKCk3FsvcrK6OhCxbKoImZOY7kGTp6/KlceslQViQFnKSAdBoZG2nyplhbDqxORm8JmAB5kz/RqSxFu8ygLb0PiJn6xtO461U4WY6ldEZhgMxiNYHTXzg/1rSrsZljodssAaaHY660ZLDs2iMI0gc0R4Sf63ijvhbkjluabEgSPTWuhRpLKnZLxMdSbvx8jtp1nUsNdSNR5eNPsJiQWWWkzoTJHjJgCmFvD3R+Vx8FNK2LF4MuW22n7omPiaedFS3fvw/JIVculvfj+Bdr6vcYA5+uUDp16bbV3GYvLbIDMMwAy5gkKfLeARsKRtW7negm25IaRlEGRtqp3PiPHrTjidotJFplUwRmSWPNrzHU767z41XKgtl78h1Ve7GdlZWC+fSAVbWPdOg/Xam2KuP3CoJAB5lNoF5BYZ1ZjosQIHiOhMOlViCO726BWE/Dx13pw3DryWZFh2zg+0wzhRrodIkRpodKwVMM4O7Xv32G2FdSjZe/feVK1xdsNeUqneEOCUJCjYe77PStG/wDyyyZBcwV4LI65sseHIP41nAwN57gZrbe0PMj4knrWiWLD937YzKFldiOoDcpGvitVVIPQaE463RYLP2xYI+1bvr8Lf6uDUhZ+1Lhzf2zKfO27f9AaojEWUuW1aQQY8DJjaChPjp5VD8Q7AWLkm4pTQmUNtYjr7BEVX9RauSe6L9Z7e4BhP7TbA/eDp/1gVIYTtNg7pi3ibDHwFxCflNYxc+ym2wm3eueRKow+YipLs59nrYa73hxL5dAAbbTqQBs+5J8Kicr7gap8L+P6NotZY5YjyiPpQptw+xlQCZ86FXGcj+I8DW82Zo8qansna8F+X+VChRuA6vZa2NgK6ey9vyoUKOZksBuy1vwFKJ2eUbEj0J6bUKFTMyWQn917fgKXtcAVdo+Z/nQoUczBZCo4KkRlT1Ag/OjtwhSIgR849JoUKW7Gsct8GQdB8BH8KaXuziMZMfXT50KFFNoDQT7r2/KneE4DbQMAPa3MnpsK5QoubaAopDb7sW/Kj2+zdsdAfn+lChUzy6yZUO7fClUZVMD4n5a0jiOAq8ZiDG2kR8q5QoZne4bIS+7FrwFHTs3bGwFChUcn1ksjh7N2/AVz7t2/AV2hRVSS4gcUD7t26A7N26FCjykusGRBz2fSaM3Ak6QP50KFDOw5UFPAE6gH9K4Oz666x6daFChmYbIa/dK1mDdRGmkaGR0oN2RQgjvHA5tBlGrTrIWZGYkepoUKDYTv3QTX8S5qPEeMg7bjx8qUtdm8oIF1zOX2jm1Qg9R1IEjahQoEA3ZqTJu3PQMFB1B1ygdAV9GPlAHZof726YIIlgQDlynQrsRuNqFCoQnbCQoHhpuTt5mu0KF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420" name="AutoShape 4" descr="data:image/jpeg;base64,/9j/4AAQSkZJRgABAQAAAQABAAD/2wCEAAkGBxQTEhQUEhQVFhUVFRgYGBcYFxcXFRUVFhQXFxQUGBcYHCggHBwlHBYXITEiJSkrLi8uFx8zODMuNygtLiwBCgoKDg0OGxAQGiwmICQsLCw0LywsLCwsLywsLCwtLCwvLDQsLCwsLywsLCwsLCwsLCwsLCwsLCwsLCwsLCwsLP/AABEIALYBFAMBIgACEQEDEQH/xAAcAAAABwEBAAAAAAAAAAAAAAAAAgMEBQYHAQj/xABHEAACAQIEAwUFBQUFBgYDAAABAhEAAwQSITEFIkEGE1FhcTJSgZGhBxYjQsEUYrHR8EOSouHxM1Nyo7LCFSQ0Y3OCFyWD/8QAGgEAAgMBAQAAAAAAAAAAAAAAAQIAAwQFBv/EADQRAAIBAgQBCgYCAgMAAAAAAAABAgMRBBIhMUETFDJRYXGRodHwBRUiscHhM4Ej8UJSsv/aAAwDAQACEQMRAD8A0vj3GTYJJPL/AAqG+/C+9Q+0D2G+NZCBXcweDp1ad2Ya1aUJWRr333X3qH33X3vrWRRXYrV8tpFPOpmu/fdfe+tD77r731rI4rsUfltIHOpmt/fZferv32X3vrWSAUYCp8tpA51M1n76r731offVfe+tZPFCKPyykTnczWfvqvvfWh99F96snihFT5ZSJzuZrH30X3vrQ++i+99ayiKEVPllIHO5mr/fRfe+td++i+9WURQip8spE53M1f76L71D75r731rKQK7FT5ZSJzuZq33zX3vrQ++S+9WVRXctT5ZSJzuZqv3yX3qH3yX3vrWWLb8a6QKnyykTnczUvvkvvfWh98l96ssihFT5ZSJzuZqf3yX3vrQ++S+99ayzLXYqfLKROdzNS++K+99a798V9761lsVw1PllInO5mpffJfe+tD75L71ZYRRSKD+G0Sc6map98l96nfDe0TX3yWuZok+AHiT0FZbwrhL32ISAqjM7n2baDUs3yOm5q68F4th7aJYsAopa4L7sUL3GS0xBzA5ckxrtGnjWLFUaFJWjrL7d5oo1Kk9XsStzteoJBYSCQdQRI03G9Gs9rAxCqZJrKIECJ2G/j5eVTXZUfjVplgKShmKViZuVjZ8C5KAnehReHf7MUK8/LdnTWxTu3/st8ayMCte7fDlaskAr0fw3+I5mK6YUCuxRwK6BXRMtwsV0CjRXQtEAULXYpTLXctQgnFCKPFdiiAJFdijxXYokE4oRSkUIig2RD3BYBWsXrjsVKNbVYiMzi4eeehyQIO7ddiwZCN6tHCMPPC8a/XvLI/usP0c1W7bkeY8KzUZylOd3s/wi6aiox7vyEAroWnC2wdtD4Hag1ojetKZSxELXQaNFcAogucJoUcLQy0LomoSKEUpFdA8KlyCYWu5aVyHrpXIHrQuGwlFDL5Uct4UmaDuS6AfX5VK9nOAXMXcyWxCr7dw6qg/Vj0H6a0fsx2cuYy5lXltqee50UeA8WPh86uHaXjVrA2RhMGAHjU7lZ3dj1c/1pAPPxOIcZclS1m/LvNNKndZ56RXmR/afi9vCW/2LB6H+0uTzSfE9WP00jwGd5rgBCAZiG5tAoMwFjXpptGnzfKpYmT4kk/MkmpjB8BZk7xh3aZcwa/cXDgrIEhSGeJI1KiZFZ6tPD0aeSrJ3erte7/RfSqVZTzwSstFdKyIZVmPHXT01qY7LD8b5UYcGZrhWy2GvMEV+7s33a6UaPxMroARDKdD1+Fc7KEm7qIgxEhtiRow0I8xvWiGMp1oShG90uJTOhOElJ234GxcP9gUK7w/2BXK83PpM6sdio9vBytWTxWs9u/ZasqAr0fw3+I5eL6YSK7FHy12K6RlCAUcCugUdRUAFihFHIrmWiC4SK7FGiuxUBcLFdC0dbc0fJ8KDkFISohFL5B40Ux4ULhLr2fwhbg+JAIGa8TJmAFW3qYBPQ9Ko6L4ajofEdCJq33uLNheDWriDV8UAdCQqC7zsQNY5AD5GqvfWHYCAMxgCYidIB6RXMwdSTxFWPb+jXXilSg+wIF86UR48xRVSlBbrptLizHfqBlU7aHwO39f1FFZCN6PlHrR1ux00+dC1tvMN+sQFs0bJ50sQG6wfD+v68qTZCKKkBhdPCuk1yK7FHQFwsUUilCKIRUbAJkVM9l+zlzGXIHLbU87xt+6vix+m581OzHZx8XcgSttTzv4fur4sfpuek3ntDxq1w+yMPhwA8aAflB3dvEn61zcXjHB8lS1m/I10KGZZ56RQj2j43awFkYbCgB40G+Wd2Y9Sf68syuMWJZiSSZJO5J3NK3nZ2LMSWJkk7k1zLVmEwqoq71k92JXr8o7LZDVsGr3LTOYCOrdIgMCZn0qe4Vwy298C9iBdxN/DrburG4tIjlt88k201YJoTE6VFMlOuxfBhZxeFKMQGuXmIOpbvLYtrJ8ijnr7VZPiWHv/AJILXj/S9EaMHW/4yZI9kOKcPuY6wcOxFxl7gD8QK6lHYaPbGgybyNgKT7NL+N6fzqP7A8Et2MXh4DGLwKl46gqShA1G48pI8amOC28uKceDsP8AEaXC03TjNO2qW3exq81Jxt1+hquA9gUKGA9gUK4s+kzoR2Kn26HK1ZWBWq9uPZasuAr0fw3+I5WL6YSK7FGirP2V4LZxFq6XDG5bYEANGa2UMgL5ETPoK11q0aUM8tiinBzllRVwKPFOMWiq7BYIB0PjpOx28PhSec00Z5kmuIJRyuzCC2a7k8xXTrXIp9RLo7Ao4gdPQdfWaecZ4W2Gum05ViADKzEMJG4FMgKSMozV09BneLs1qAsTXIpVbR9PWjZB5n0p04rYR3e4gRQFomnE+AH8aLJOnjQcmRWLtbwoPBWVtsjjzGa8xJB6H2flVDCylsjqiz6gAH+FaPjoXgun+7Y/VjWfYdfwl8oHzH+RrjYB3r1Jdv3bOjitKUV2ehwE12KOFruWu0jmNsTy0IpWKKRRuATIp7wjCveupaQZixj0XqSfACT+lNctXixY/wDDsJnOmKxHKvjbU6/4RqfOB0FZMXXVOFlq3okaMPTc5di3IftrYsJdW3YCDuxkuQIbPAaW8eVl+dV2KWuCSze8xJPjPX6USKOFhKFJRk7v9i15qVRuOwkRUv2a7PPi7kDltr7b+A90eLH/ADo/Z3gD4q5lXlRfbfoo8B4sfCr5xnilrh9gWrKjPHKv8XY/rWfGYxw/x09ZPyLsPh8/1z6KE+O8YtcPsrZsKM8cq+Hi7n1+ZrMr9xnYu5LMxkk7k0tiLrXHLuSzMZJPX+Q8qKEpsHhFSWaWsmLiMTyn0x6KEgldyUtloZa3GW43ZamuEGMdhx7ly2nxEB/8RY/GmWCtg3FnYHMf+FAWb6A0rwZz+1WGO5v2yfU3BNZ6+sZdz8y6k7Nd68iU4ewS1gnIjLijJ3MG8xJ+Q28qGGSMbej/AHr/ACzmDXUH4doaQmNM+WqZfh7XypzcSOIX/wD5Cfnr+tc6k+l3S+/7N1Xh3r7GgYD2BQruCEIKFcaW7OhHYqfbccrVmAFaj21HK1ZkFr0Pw7+I5WL6YSKcYO+9slrbMjacymDA5o+YFEy0ZRv/AF0NbZpNWZmi2noT9nhqYxXuWQqXgM11BpLne7bUflY+0vRmJG5DVy5aKkhhBG4p3w7GPZuLctmGX5EdVI6g1e7uGt4y0cRh0U3SpW5bYAmY1ysRyuNw2zDfrWCU5YR9cH5Pq7jVGKrrqkvMzpUJo4s+Jj+NGuowMNMjpt9K4o3+Vbs7aumZLJOzLkUGPwbEKO+wxLKoAE2m5sgjoIIA/cHjVMDnpp6VOdlOK/s99HJ5DKP/AMDGQfgdfgaW7bcF7jEFlH4d2WXwB/Mvz1+NY6L5KpyT2eq/K/Joq/XDOt1v+PQrwo8UFFKAVvuY2JmhaG58B9ToKUIozLC+pn4DT+M0snpYaO9y8cbGXgi//APqhP61QsIvKR+6Ppr/ADrRe2qZOFFfC0B8kiqBhxBH9eVcn4c7upLt9ToYzRQXvgEVaNlo+SDHhXctdi5y2JEVwilSKfcD4S2JvLbXQbs3uqNz69B5mlnUUU5PZDRi5OyJnsPwUEnFXoFu1JWdiy7v6L/H0qH41xY4q+94zlAi2PdTofVtz8B0qw9ueJKiLgrOihR3kdF/Lb+O58vWqjlhfU/Qf51zcPetN159yXYbazVKPJR733iUcvx/n/OpLgHA3xLwOVF9t+ijwHix6ClOA8GfEvkXRQeZuijT66HSrvxXHWsBYFq2Of8AIo3Y9XY/xP8ApT4rGcn9ENZPyFw+Gz/VLoo5xLilrAWRatKM0cqzqT1Zz9SazjE3muOXclmY6n9B4DypXE3muMXcyx3P6DyogWmweF5L656yYuJxOf6Y9FCQSjhaUC13LW+5kE8tcy0rloZalyBsOsJcbyCD1c6/4VcfGmlq4VuWsurC6jBZjPkYNlLflBMAnXfapC8ItIPeLOfT2F/6X+dMsM34p00QKZ6yWkj0AUfPyrPPWMu3/RdDSS7CasZv2e73gi4mLBcAcoaRIU9QDMVJ4xP/ANhc88h+dtTSGPXkx48MQD/zX/lT3F/+tB0Oe3bP/L3+lcum7XfY/tBnQqbpdq+8kXayIH9eAoULB0HoP4ChXJZ0CqdshytWbi3V77fYx1Vsi5oB6E/wrFr3am8rRCA+BUgrrtqf4118JjadKFncwYjDTnK6Lfkoyp/Cqwe0t63Au2VOm4MTqRsJjapHhHaa1eJXKysBr+ZfPUa/Stqx1Ga38TK8NVi9iUKVJcG4o+FuK6aiOZejrvHkR0PSo+1fR9VZT6H1/kaVuR4iB16f1rV08k1Z6plUc0Xdbl643we3jbQxGH9uJI2LRuCPeGx/0NUC7aKmDuKmezfGmwtyRqje2vp+YfvCfjMVZu0nBExNv9ow8GRJA6+JA8fEb6eIiufCbws8kneHB9RslFV4Zo9IoCDQ1e+GEY/ANZY/jWIyk76A92fiJU+lUgLBqT7OcS/ZsQr/AJfZceKHc/DQ/CtOIhnheO61RnpTyStLZ6MiisabHqPA9RRgtWnt1wkW7ovJ7F7UxsHifkRr86rQFW0ayqQUkVVabpycWFC0e+usDoI+X+c0rZXWfAT/AC+tctLJHmR/GmctRVsXn7TBGCI8Sq/NlFUBVq9/ai//AJdF967bH/MX+VUkLr/Xxrm/C9IyfabfiO8TtxdfUA0WKXK8o8pH60TLXUi9Dny3uJBJ0Gp+tX6wi8NwZdgDeeNOrOfYtjyHU+pqO7GcIBJxFz2Lc5J2LDdvQfx9KhuPcWOLvd5/ZrpaHl1uerdPL1Nc7ETdeoqMdlv7969xtoRVGnyst3sRjlmJZzmZiWY+LHc/p6AVKcI4K+IuBF0VQM7dFnU+p8qbYbDTqxyqu5P0UDqxgwP0BNW7hvaK3YwKPkUO5YJbUks7AxmadvEnYCKsxOI5JKFNa7dwuHo8q3Kb0+4+4ljLPD7KKgloOVfzO0asx+ZJrP8AF4l7rtcuGWbc+XQAdAPD/Olb917txrl05nb5AdFXwAn9aIEoYTDZHnnrIOKxGZZYbCQSjBKVy13LXQuYbCWWhlpWKEVLksJ5aGWlIpfAoM6zsOY+ijMf4Usp5U2NGN2kJcQXny+4AnxUc3+LN86jMGDldmPtMxGswqmFA+Cz6k084hchHZmCmCcx6E7adTJ267Unh8Nktqg/KmX1IWKVaRt2D31v2lixuHU3McY5hqD1CszMw+JC/IUpZVu9sF4JOHQ7dC793r5IINGuGbmK/esK3zS0f+405Qf+lP8A7AH91m/nXHpvTw/8r0OnPf3/ANn6lvwvsj0oUML7IoVznublsUT7RsKrIxdmVerKoaNY9nMCRWOYvDOltsl3vLQfmAi27MActxZkkajUdNNOnoDtTZ5W1BBVpSYzjKRqRr16Vir45LVy64Dk2nLBAOQIl0CVZhlYSQNSTHrVWbUsUdCLxJuIC7MpF22rOrHMx1LBmYGAZ8Bs/UzTuxiLlsWnW5kyKv4fekXeZ1AyqFDBMigak9PGpnG8P/arNl2dLzXXVVa4jJctnLLvcKtERbiY/MPAClMLwy0GQ4vFWLjQFt2R3nKNDmdUlgQQBoADvS8rEfI0rkPY4tiL10B1VTGrJaLObQMKjHRckEjNyyT1NN7XZ++112t25tqcsuXQsIC5nVGLKAI9YG9LYntTfvYoqt1Smp5EFtYbTJLEnLOXc7jamH7ZjELXrbWiQNXsNBfbQwR5HYE5d+lRZrbJC/TfW5JYThTPbJi+t1bi5nzlVXDOQM9sXTnIYKdYOoFTfZHto/D7zLe7+9h3YKhARzA0LmCGJ0IIjUKDrpVQxRxDytxOZVzNcdhblLSZXUBuU7pqqlhm86jbmDZdXAyOueAFuEKCyKwZZgZhB21Guwq2N7WuI7dRu/a7gve2f2rBFGDLn6lTInMI6a6/P1yy/wAfvI6KyKAZBLhkEgxMyYAka61K/Zl20OCfur920cNcBZlzGbDayQGGkxqg01kGZm2/aR2MF1BfsSV3hWgKCZJGhGXrH9C+FepHSLKZ0YS6SJTsZj1x+AbD3Htm4olQjZsqz+HJIGq6AxoJHjVJx2NFm41t0fOubMFXNGTeYOgIkgmBAJ6Gn3ZvsrcwN6zibZm4o/EVMuS5baA6xlBk7iNJValvtI4Davi3jba50ui2GZIkrMo+vSCQR10napQxs4qWV9oK2EhK2Yg2xJS2rXLbILgzDmtMckSG/Dc6GQdKWwd5M1vmHMygTpJJGgBpFcVbyC09pTuom2zAKFOdTMhBppMa00Xs/ZuXcKba5GW5aMLoCc6sZEkH4RpHrTR+KVE7TSEngKbSysv32onlw48by/ST+lVQQeo0136VPfa5hu+/Z7QbKWY66QAEYk6kD61VOAdgxbAvO5IGYBF5SxyNIF1WGnI5An1GtGjjVh42tfiSthOWknexLC0cpkGNNY0pbhXDmv3Vtr13PuqN2/rrFQ3aXtBcTuUm4iXXKMCiyXBQ2mBB5QoU6iT5VesOV4Xg+9vMbl24QJaAzO093bEQBzHXQbmrIfFJyi7xs2JP4bGLX1aIL2yxgVFwVnQZR3kTpb2CSOrdZ6BqhcmGRc7OSF0NuQHYmMuTKDp7Q1I9nyqNxeOuLzXGjmZrhDsDcZxbkKGsdAIGoIAGukUTCLnKXb4ZlJy2bM811pnKD0Qbs3lHpXRnUim72Xmy2pThKytd+SJLC2YQX7y6HSxYneSMzny8WO/oAKbspLM7asxJMbCTOVR0FM7/ABW93oN1CTdCMQSU7pMihURCoOXMWAmPWdjji1oTnLJHvqy/HUbfyNasNVpOTlOX1dpkxMKiWWMdB5bSi5KLgsbbuW2u22DW0bKziYDGIH+JfnU1wjhudyLgKgaR1aRyka7VrljKUX0kZo4WrNaRZEZa6bf6fUTSvZ2/h8Te7nvgG1Agicw1IKnWn93DhGuCMwQtvoD3cqNgd5FSeMgk2tbEjhZu19LjXAcKu3v9msgGCZAA+Zp3iuzV5FzQH8Qkkr5R1+FSXZ0lXZQLaLqSFYnNsVLQBDQ6tM7MNNaJjuJ28MDla4165qshmABcgmQuTc6TqZGsVz/mc5SVkku38s3L4fBR1u372RX7GHlgDpLBfiTEeNTT8MKKQqtqsmQcxBI+OwYER1FI4/i6Ydw6WjcYsTltqSxJE5mygn4x1p23aC6LAxDWmLBDNrKEgM2pi4dMoSdTqDtqKzVficquu3v+jZD4YqWm/v8Asq3GMHme3aaZe4GVdOfu4d58FEa6b5R10eDh7S4ZlXJOYkMQCNxJCiqb2v4kmKZThrty1czGbjO4Co26oEkidDl6xHLGslwPh7virqXSWIw62DcKQ0Nhyze0J1OsHXXWYoVMfWjGMc1tFfRf118LDU8DRk5NRvZ9fal2cS4Ya6nesM4Ltg7RKgicptW+aPMpRMHxawtjASLj94l0IQCZyOuYtsAeYb+fhTLhvDRZuWnuXC7PZW2pKABVRHVLcKRpNvfxOtTmB4baFnDAheR7mTfRnKkx5kn0rNyl1q2XZGtki34NwV00Ex8qFDCqAsCu1YillX7Y2WZWyorE7ElQR6ZgRtNUDhwypy4Ispzf2isc0tDKWIPtePn5GtM7R2lIMiev90yKoPC8Anc25GrJrqRrcUM/XqasUFJaiOTT0I48RW0PxcPftNcLDVcOFYAtCALcJPJlmfA0bjGGVrhD94GYgllsMYZbSDLcy6bODzbFYGmlQf2pnMLFsGDkuuBE5oVRA+dXbCgzcA63XH90hP4JUUI32JmlYhuK8EwGFuXVNlLma3KvZ74CWnQEXCnLlnp0qH7MYCxbxHeWUJKFsqljuSgt6GTm5nInT8MTvWl8P7P3LrIXOVQCY/MZiD5bH5077a8IZcCww5Vch7x2bT8NVYuZ1OmhPkCPKhkjHRBzNma9quFLiLzJfupbFq69tM8AhC4IdebmMAaGPZ3plh+xFi6F7prjuqqHIuW1VuQZSs7+7GkZes1Yk4I17F3bvK1okMfHM1tWAgj94H40/t8LRrhsWbaLlIN24qqCoOuRSB7ZgegFWcipLRi52nqisp9nRB5rNxxlMZro0fmAcspHKAAI/wAqvPZPiww3/lboPcqqqubOzryrzPKwFJnSTAG5M1PYLCKoAAEDoNBUb254Eb9gOrhe4DuVMkOmTnGmswJHjt1qnk7bsfNfgR/abg7YM3L9nM1llkoCxCFcxlF2GaSP7vhTT7OuMd9YuYS9aNsEnuVZVVQDBKqBvE5thqT41LdkO0PfWxnIuYe4gh9iHUtauhlI2LW2b/7fMY7hpw94EOzWmKm2ZJCEeyoOw8j1+UlQWa/EmbSxXeI2+aLhBKPcVwXycy5gq89u5o3IeXIQNddqV4HFi7aFo5lYoFLkhspYBpAnm0PrHTpMYi+oxaNdRSmJAS4CAVXE2xFtoPS4kAea+VVnGcNu4TFWmu3AbVy8ttCzauc65RlJgMJEjqA0eASeHXB2HjWXFXLX29vFcVhmGXkW4xzbRkynp4NTM8Vy2SXYEIe8XIygtmS4AuXMNmca6/l060y+1THG3ibeUKZtMpDAMIYrOh9KqfZrAfteKt22La59QeuUtJmREgE+gq3mjqQz8CnllGWUvfAOygu4izibzK1vDhmUf+6QMuYHYICT6lYJFH4vj7N2b9+GtWyVsjXUgibg/ebYfuiZgmku3HEBhMMmCwwJGWLrGQIInKzj8zySesTtIqlcVx4Ze9uZimdytuYa4zHMBMAARu/QLSU6SS12HnUbem5I4GycQ4uXNLQnKrOxECASzsSQogZn6naSQKmOMph7bWrlwLeLKQDntomndsqKrToN1A2kkyTJzHFY+8SzZs2cAPlICWba5soVJ0UQSAd9SaV4AMSGtL+IqW2z6MYIyd5AP5gcomNifGlqVm5aLRAjCyNHw1xA+S1YAKwsq6gqA4YLC2+jAmPGfKIPtpxm9h+I27VssQ1pVUO7sveXrrKrNzRsFPoar78cxV+4rhzaOpFsM8aAkiDPgdNRrQTEk3GxRu5ymWJzu4Ks07oVWNI2EHxBmjlX1DqN2WvD8NdFzIF7xhmZEZQjMj85hlI0LHWQeQfCV4aiG3efDsLV8221uZQBc7nvLbAbEAspLDQkHqNITgvbRbsreLWzFwLkDtmzGR7CkgjTmI8d6ksDxYh2UFeZbq5mS8zKRbzZpNkKRK7T4ddKqipPVI0zdO1kw2BwLpcVrgsXLmf/AGltQhXTM4JB0J54gevU097V8Ws4V0s3kxFwXLjGRcVVDMCxBgAlTroJ+elN7faGyxJUrJYvpb1Zu7dTug1AK6/uxsaheKYZ7pXKt3/btlF2W9m2rgCDyr+IAANdN/Foqet0JJx0sxx2nw+IxOHb9muZLBRcySFZsloCGILZioQDWNtzvUN2hx2LwtnD2gSRcsEC4SCwdbjyQSdipVtDpoNhFPMddGHY4e290hjzZjmVe8RlAUz01B8dKLxpr2JOEITN+FdBYLlQFLpGXXcRPjOUxvVUVJ9LY1SjHS2j20I/sT2hNlLlpVXMSDmOpdmAyjcdNAIMmTNT3H+LXrf7XluKvdth1UliVyg3LdydGPM4j4DWq92cwDIyXSspbu2Sqxq6Ge5I8mZFEVNWTiBYvXHaLzWbJLMVIR7d1i2UdFA7wga7U9Okp1Er7u3kVVHKML9XqVHF43vb2ZR3NwmJGnMV6sdjO56axGgrSOy9gI7Rct3FbLDW1CgkJdBmNCeYdT4VkeIvtkuEkswdRBnl0YTIMyN5ncazFXrsdiGW9lBgFpKxEZrlsLr1MONNDqPammxVpVHJdflpbyEwzcUk/e5dbIm5Y00Fq9B09o3byiPMCf71SWFwWe0QzNl74QB+UrzSD5kD5VGYSXNkrpD3U1ka/tCkmOo39Z86krFgXMOyFoHfLr4aef8AWtMuHvqC9376y02tqFcwvsihWhGV7lB+0niNy2j92V9n8w08xuKyjhWPuPhMVefFm1etd33FlCsXMzZCIYEkLK7HatX+0a0Sr5ckwfaKj/qrE14cyRJw5j8ua2E3Ghhh/RpXWUdB40XJXJDA8RxGJc2kQ3b1u2xAZQe8CiSZEFTmI02MdDFTZ7RX1y93jO7fLea4jWcOjhwFKiBJBlzud1bw1ZcIw1i4yqyWcxKqgXLeL6kMsK0yQYEA+Jqcw2FtO9xUNtikMdRmQW2/NGohm2I3NVyxFnonqWxw91q0Ev8AaDG5Fe3j74STJNtC6wWhAqrBERr5dJpbC9tMX3Vy1dvvczhtWtDMUICwB3cRuCSPzaHakuM8FwyFVF0LKlzNwAy0z194Hp/KmJwuGRvasmBCuLuozaTlzdSROnj500sRFaOLFWHk9VJD7H9ryqsMLdaw7ZS2a2lxJS0loQ7rIGW2upB1nprVTbtTjrMhMWwBdiIW0S5J9s8ms/GKnbdvDAv3osMzEgMGACrJgRng77wKPdt4O4oDJYOUEKe89jNryjvIGpnQDXekeNS0yvwfoOsFJ65l4r1InA9v8eSiHGFZfVzbtHlYoAIKxAAYzp7RnYEWTAduuI5XcXsNeRbmRe9Ni2XWDm0DqRqN8sGoaxwvBfm7qRAkOoJgCSQHA19Kkg2EyBF3A0jFOFEbcmfL0ipzyL4PwI8HJcY+KFcFxMWcLcs2DbtOWYmXtvbVbgnu7M3VICyTqW9s66QJvsh24QW/2fHEMuVVcwJQFS2cwx0A3iSNW2Bit4fDYQ5g6qxTNdLC6xhRqxKq0naB5kCkb9nC5zdhA+YMG70yCNiIfppReLils/AVYST4rxRaO2uFv2WKvcFyxdynD3IVSHBBRS4PM8nQxJBPiahMT2xe+LdjELYuHvUuJCXUuLcW6Crh5KEhc5O2gIiDpY+AYxGwTWbls3MK+ZQEJPdPJINk68s/lX2TsI0NIx2HZbzt+zXXXlVYDSGfmckgE5YA3G7wSNauWIjOHaUyoShPgW77VLTXccqKY5FE929zxJ9mAIAJ1NOeyGHHDMJcxmIytfukpYSCkr03JMMRmJ6KoNRnbS5av41Lty27ropCEq+UCLsar1kA9ZB2qJ7Rdor3EcYLSW2t215LSsB7I3IHUmATrEAdFmmhXezbygdLqSuM8fxi62U3mNw3HZ8okd5cYAFoOy6ASdgsVIW79u5h7oeSQc6qZAVkXVMyEchtt4aQCdgTXe1OFt4W6Vdg+IccxDFgg0y6EcqnovgAToQKj+y9xb+I7ols96VBLE5i0SrEmADHtdIpp1XLbYCp5S64jitq1buqq4cq/fqAiEkG4xVXBEjcmJ86Y8HsWSveL3RuMtpIZ7gQMVN17ZAO+RFzGTBJirTwLsJgltreu3y4LAm2xOWS8EFcwOYHSZO0+FVX7Vr/AHd2zZtvaK27WbLlyoVPKnKrN0V/aP5vOq4rewza0Hl3g9qDkSyqMJXW4TBt94MwJ3YSPCV0rvY/BYf9pvhrdtLlpie7kZLYF64LhVWdZAU2jrMSfKqhwhs6I7LazKxOgyrr5KNd+s1LHB2SukAtEgi6ynxEx49f8qzylFXi7+BojTeklbxRcuGY+xDsFQm0b5PNbDFbhVmAm4TlzZtwREZdDBJhe3eEtlbbAhriEaIMq5lVdQH2lDpvtBqmY7KmFe6LbCVKoQt3KYGWM55JEDTyqD4xhXw9rD3Lij8awpU66r3dt99P96JiljBPWxKs5R+km+0Jtd8bmFCi2VcoVBiGw1+TrqJIPzAqf7K9qL+IsItwq91cYgY3GcMLTLaRW0PM0hp26nfehviyQrXHEvr0A8hC7AToIFTNnDpcsor93DEkkMocgkqZ1kaRuJ0FOqqi9UUxhKTsi39ssMtq0twkPeeFtyZOZYEliQxgOTOv5fOpPs1aFrhuDZ2QAG5dcs2WM2ZsinctrMdYI0mqQtheTKGKo/KCwcARv7MSTvp0Bqb7P2LjSgVyiNnhwSod9FiPACdhGUeVVZoZcrZsanfNYV7KY25exLIyjIgVkJEApb7wWx5km7Pw8qWXjK4oLdCE3BbC5ANpv87RMyLKXB//AE8xR+FIbXeHLm1MHKWU8zFgJYQMzN8hTDBZmv3brqQLlptIbRb0BYiI5La9fzU1OrCE899l9wzpTnTy63b9+BG8f4d3Nl2aCxVCxALR3iLpEagS48epqSbixt3VZEVros22aDlV+WxdICyI2YgGTzneupg2KJbaWgAZiOeZgSesCN9dKb3OCy2c9DOx1IIyqdfL67UtN0pSSzaAmqii3lL12dHJbOhFq/cBMgkwtoEyOpOpPntTzC4hkt3kNpyWuSmUZgRrLGJj+dVjgN98PhZXnnFDNIMhbgOaP7g18z8JKx2zyYg22tf2joIuGSEMZ4ydZ2n51pjac9OPoZZOSWvD1NFwDHIsiDHhH0oUbB3sygkR5dR9KFWWKSg/aMCUeJ+FZr2U4Sly6GxGdrYBJGbJJCkjmPnHWtO+0Ycjf5VmHD7xy6SBrqco1iKmRMZVJJWRzhd8pdYxlKuxGVtFAByQx+FPHcKxCvKtlkxlksgYiJOzGPHSYqJw2hdjDEyM2hgneAYM+elSGDknZjvEqBHxJ0pJUVe9iyNaSVrkpxrhrJhxiSwyG4qBeZmJLsNdI6r16NVfa8SZEbga6anprViTDOQoZVJksqkkMdNWiZ0nceNdx5KlFJaQ0nWViIgDNPU/Oo6KAq0krXKn+2lQ3Kx5jrB9Oprn/iZymNNDqeh8OkU4ay2U5RCHWSMpiTpuP1+NEw+AUSfzRtOsHyVgI3ovCx3CsVNaXOW8YwQGRqdwdPDf4U6bEv3UwBp57Eb1LWcJKK0EDaMtwwdCIIOh+dDG4YdwZWTqpYA5xrMR4fA0vNorgF4mbW5FW8ZltvInvIUSARAbO5/wAf8A2NJ3musilLbMWmcssRB8BrT7G4UmzkIIcBSDleTrOgCkkwTIA0nWKlsPw+21u1mRWOXdlZcvkZM6/wDCd6ksPF2BDESV9Q/ZY3lsHNcv2RzSpIVSJJMLcQ6nY+tLDjN5nMYm+ue7CgJhyoBOkZ8OTAOmpO3U0OI/h28qADRpCiQJ3/KNPPzqF4XlOIwoiT39uTmIG40gLuN9Jnyplh9Ct1rsmuI8TvJiFttir1whxKFcKFYZhyErZUwdjBG9VPiF7Ei5cQT3xmGYJPtKVgqoBESRM6wTMCHfaa9GPuNB5bk7Dp6GI0/nU7xGwmJh0FyRppBtrCgkicu2mw3NPClazElUvoZzcwVwyXDZt2J1naWJJM69T404wGEa03eLoVKspDLIIcEaAyNqluI2tSCCCd502Hr/ABp/ZwisuWTsJGckyGEb6AdY+FCUbDXuWY9q2V2FtmNsGdQxy+yxBBXMYJP6VTu3jjEYlbg0DqN94/06UrxNyr3NRroNQOgjYE9OsUfi9rNcMNvlOUAkaLvOXXr4Uq0vYHURvBuA3rgizaZlQ8xA0EgxNPLmDZLjW3jRVaAwOjKGGqyOu1PeF8Qaz3igIwcZTKTprrrtvTe60PM8uVRtAAAAAGnkNP5VHQbV7Dxr2djuHQ3MObTkm2O8OXoJXX41FYvhIe3hkMDLmXNmPMMtpZKlBEKg9fKp3hh9o6bmTJPSBuB4/wCoqRsCChznQwZ8NBO3gPrTQpcEyVJ3SdiNwVq2LfcPh7DW4UEqkXeUQGFxdQ2gM7E7yJpxxLg9pNbKXEtgplDZjAYgsMxGupPhRrlvmIMGI03+IJnT405x8i0dUBBtzBWVAIE77jeT4Uk6JIVLO5BcR4cqgx4+o32pPh9gC090qjAPlZWQNoBOmm++nX4VKcR1WTO3TTrI01mmFu6DhSq6fjTBJ1JEDXZTI/1jTNBJs21HoM7aKz92sIzcoYEKqklVkjQkASYnZTG1SPBcJce61od6HBIZS1y0RkAWAFY+7G/XwmluAYe136i6gdSTmVgGzTqNGkeFXbi3YtLqZ7n7RbDHRLVwIoBgIDbQKNvjWx0ElZvcx8vd3S2Kxb4ReRxn71Ykwb9wbCVGtyDJEVMcM7OX35WYAA+1KXCfAMHYzBmNjv5VZbP2fW1RQlxlIA5si5iNIBIOsR/GkrnYW8D+Hjrg9VY/99ZpU8svpVy1Vcy1aX9DG7w9rNt0Vw118pSYAkB1IbUgCTvGgNKcGuqcUbV20k20zW7mhJuOVVwvUCF9etOT2Wx4EDGhtQZOYHRgYkg9KtHD8O621DhTdCAM4CkM4EFo0Op1qyHare+8rn2O49wtoBQAAP4UKNZmNSD5gR+tCrSooH2jNyN6HeI+tZAWSOdk/uAdJEQSD9N61v7ShyNoT5D/AErHUwzRLWXXrykkjw30+lWxUeL+3qI2+BzA5FLHmHgypOnUZRUoiIABvPg1wE7iCuU/LSouzgXLEi0xBEQTHxMRP8KfdzcyhRaZQDOUO5B6DTNoPr59KdU9br7r1Fz6f79CR7yyuz21YDQjPmOhEkBJI30YjeneIx4NvndrgCkHmYEyuQZcyiDJB66CoxbTiO9s3spPtC4+g8lbQ/OnLBQDlt3TpGsD4yST85+O1PkXaDM+wZ2MSyCMwGZY5fxCPrC/Wu4RVLgEFx4BRr576n1NNXt3hAC3QJP5hB21gAdNN6XwfC7hGYC8CJ0S2SR4a5hRVmBtk/gLrFjltMIAgq6o2k6FQ8H5RTjjFxCAbkIZB5zzECYIDMVOo92ovBcNvqGUrdk6aoytAG4bvMq/EGp3AcEuOzNqMw1aGLCB70ZepGbXyApJrtDFjXCi0BpzKYDAlG69AYAHmKnLh7yMkDlkKLgB096FmNI0qIbht4PIyOoMFJYgfvMwAM+c6a7zTy7w8uG1YHoRcBU680SpMAmJIjWKVxWmoyb6iL43iszBBlWCJJiQwHiBt6knai9lbT/taOhV+7EvJKhLX5mBO7bwII0+NRmIwJ7wlVfKdeYGST7RkqNz5VMdhsM4xTvlcBbTmSQFOwCv4jwGnsjzq1wSi2VqTuis8YxIu4i5dTYucpIXUA6EZdOkzVj4Fxez3XcuLmZtCWAvWyT7ysIVf6nxruKwlx7jt3WUM5ICaKPT1ifjUjwq5i7QixnX4KfGfaB3q2FJOC9f0Vym1L9fsX4z2fvKQ7PhjmUkKCttiNIhCqx00+U0ww7gAAOZEHrI1Gmugjy8KuF7AEWUum2rOx9mxbtJK/mzHOokesjwqqXsLcUsrhyCZ0IUekCQazKCk3FsvcrK6OhCxbKoImZOY7kGTp6/KlceslQViQFnKSAdBoZG2nyplhbDqxORm8JmAB5kz/RqSxFu8ygLb0PiJn6xtO461U4WY6ldEZhgMxiNYHTXzg/1rSrsZljodssAaaHY660ZLDs2iMI0gc0R4Sf63ijvhbkjluabEgSPTWuhRpLKnZLxMdSbvx8jtp1nUsNdSNR5eNPsJiQWWWkzoTJHjJgCmFvD3R+Vx8FNK2LF4MuW22n7omPiaedFS3fvw/JIVculvfj+Bdr6vcYA5+uUDp16bbV3GYvLbIDMMwAy5gkKfLeARsKRtW7negm25IaRlEGRtqp3PiPHrTjidotJFplUwRmSWPNrzHU767z41XKgtl78h1Ve7GdlZWC+fSAVbWPdOg/Xam2KuP3CoJAB5lNoF5BYZ1ZjosQIHiOhMOlViCO726BWE/Dx13pw3DryWZFh2zg+0wzhRrodIkRpodKwVMM4O7Xv32G2FdSjZe/feVK1xdsNeUqneEOCUJCjYe77PStG/wDyyyZBcwV4LI65sseHIP41nAwN57gZrbe0PMj4knrWiWLD937YzKFldiOoDcpGvitVVIPQaE463RYLP2xYI+1bvr8Lf6uDUhZ+1Lhzf2zKfO27f9AaojEWUuW1aQQY8DJjaChPjp5VD8Q7AWLkm4pTQmUNtYjr7BEVX9RauSe6L9Z7e4BhP7TbA/eDp/1gVIYTtNg7pi3ibDHwFxCflNYxc+ym2wm3eueRKow+YipLs59nrYa73hxL5dAAbbTqQBs+5J8Kicr7gap8L+P6NotZY5YjyiPpQptw+xlQCZ86FXGcj+I8DW82Zo8qansna8F+X+VChRuA6vZa2NgK6ey9vyoUKOZksBuy1vwFKJ2eUbEj0J6bUKFTMyWQn917fgKXtcAVdo+Z/nQoUczBZCo4KkRlT1Ag/OjtwhSIgR849JoUKW7Gsct8GQdB8BH8KaXuziMZMfXT50KFFNoDQT7r2/KneE4DbQMAPa3MnpsK5QoubaAopDb7sW/Kj2+zdsdAfn+lChUzy6yZUO7fClUZVMD4n5a0jiOAq8ZiDG2kR8q5QoZne4bIS+7FrwFHTs3bGwFChUcn1ksjh7N2/AVz7t2/AV2hRVSS4gcUD7t26A7N26FCjykusGRBz2fSaM3Ak6QP50KFDOw5UFPAE6gH9K4Oz666x6daFChmYbIa/dK1mDdRGmkaGR0oN2RQgjvHA5tBlGrTrIWZGYkepoUKDYTv3QTX8S5qPEeMg7bjx8qUtdm8oIF1zOX2jm1Qg9R1IEjahQoEA3ZqTJu3PQMFB1B1ygdAV9GPlAHZof726YIIlgQDlynQrsRuNqFCoQnbCQoHhpuTt5mu0KF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422" name="AutoShape 6" descr="data:image/jpeg;base64,/9j/4AAQSkZJRgABAQAAAQABAAD/2wCEAAkGBxQTEhQUEhQVFhUVFRgYGBcYFxcXFRUVFhQXFxQUGBcYHCggHBwlHBYXITEiJSkrLi8uFx8zODMuNygtLiwBCgoKDg0OGxAQGiwmICQsLCw0LywsLCwsLywsLCwtLCwvLDQsLCwsLywsLCwsLCwsLCwsLCwsLCwsLCwsLCwsLP/AABEIALYBFAMBIgACEQEDEQH/xAAcAAAABwEBAAAAAAAAAAAAAAAAAgMEBQYHAQj/xABHEAACAQIEAwUFBQUFBgYDAAABAhEAAwQSITEFIkEGE1FhcTJSgZGhBxYjQsEUYrHR8EOSouHxM1Nyo7LCFSQ0Y3OCFyWD/8QAGgEAAgMBAQAAAAAAAAAAAAAAAQIAAwQFBv/EADQRAAIBAgQBCgYCAgMAAAAAAAABAgMRBBIhMUETFDJRYXGRodHwBRUiscHhM4Ej8UJSsv/aAAwDAQACEQMRAD8A0vj3GTYJJPL/AAqG+/C+9Q+0D2G+NZCBXcweDp1ad2Ya1aUJWRr333X3qH33X3vrWRRXYrV8tpFPOpmu/fdfe+tD77r731rI4rsUfltIHOpmt/fZferv32X3vrWSAUYCp8tpA51M1n76r731offVfe+tZPFCKPyykTnczWfvqvvfWh99F96snihFT5ZSJzuZrH30X3vrQ++i+99ayiKEVPllIHO5mr/fRfe+td++i+9WURQip8spE53M1f76L71D75r731rKQK7FT5ZSJzuZq33zX3vrQ++S+9WVRXctT5ZSJzuZqv3yX3qH3yX3vrWWLb8a6QKnyykTnczUvvkvvfWh98l96ssihFT5ZSJzuZqf3yX3vrQ++S+99ayzLXYqfLKROdzNS++K+99a798V9761lsVw1PllInO5mpffJfe+tD75L71ZYRRSKD+G0Sc6map98l96nfDe0TX3yWuZok+AHiT0FZbwrhL32ISAqjM7n2baDUs3yOm5q68F4th7aJYsAopa4L7sUL3GS0xBzA5ckxrtGnjWLFUaFJWjrL7d5oo1Kk9XsStzteoJBYSCQdQRI03G9Gs9rAxCqZJrKIECJ2G/j5eVTXZUfjVplgKShmKViZuVjZ8C5KAnehReHf7MUK8/LdnTWxTu3/st8ayMCte7fDlaskAr0fw3+I5mK6YUCuxRwK6BXRMtwsV0CjRXQtEAULXYpTLXctQgnFCKPFdiiAJFdijxXYokE4oRSkUIig2RD3BYBWsXrjsVKNbVYiMzi4eeehyQIO7ddiwZCN6tHCMPPC8a/XvLI/usP0c1W7bkeY8KzUZylOd3s/wi6aiox7vyEAroWnC2wdtD4Hag1ojetKZSxELXQaNFcAogucJoUcLQy0LomoSKEUpFdA8KlyCYWu5aVyHrpXIHrQuGwlFDL5Uct4UmaDuS6AfX5VK9nOAXMXcyWxCr7dw6qg/Vj0H6a0fsx2cuYy5lXltqee50UeA8WPh86uHaXjVrA2RhMGAHjU7lZ3dj1c/1pAPPxOIcZclS1m/LvNNKndZ56RXmR/afi9vCW/2LB6H+0uTzSfE9WP00jwGd5rgBCAZiG5tAoMwFjXpptGnzfKpYmT4kk/MkmpjB8BZk7xh3aZcwa/cXDgrIEhSGeJI1KiZFZ6tPD0aeSrJ3erte7/RfSqVZTzwSstFdKyIZVmPHXT01qY7LD8b5UYcGZrhWy2GvMEV+7s33a6UaPxMroARDKdD1+Fc7KEm7qIgxEhtiRow0I8xvWiGMp1oShG90uJTOhOElJ234GxcP9gUK7w/2BXK83PpM6sdio9vBytWTxWs9u/ZasqAr0fw3+I5eL6YSK7FHy12K6RlCAUcCugUdRUAFihFHIrmWiC4SK7FGiuxUBcLFdC0dbc0fJ8KDkFISohFL5B40Ux4ULhLr2fwhbg+JAIGa8TJmAFW3qYBPQ9Ko6L4ajofEdCJq33uLNheDWriDV8UAdCQqC7zsQNY5AD5GqvfWHYCAMxgCYidIB6RXMwdSTxFWPb+jXXilSg+wIF86UR48xRVSlBbrptLizHfqBlU7aHwO39f1FFZCN6PlHrR1ux00+dC1tvMN+sQFs0bJ50sQG6wfD+v68qTZCKKkBhdPCuk1yK7FHQFwsUUilCKIRUbAJkVM9l+zlzGXIHLbU87xt+6vix+m581OzHZx8XcgSttTzv4fur4sfpuek3ntDxq1w+yMPhwA8aAflB3dvEn61zcXjHB8lS1m/I10KGZZ56RQj2j43awFkYbCgB40G+Wd2Y9Sf68syuMWJZiSSZJO5J3NK3nZ2LMSWJkk7k1zLVmEwqoq71k92JXr8o7LZDVsGr3LTOYCOrdIgMCZn0qe4Vwy298C9iBdxN/DrburG4tIjlt88k201YJoTE6VFMlOuxfBhZxeFKMQGuXmIOpbvLYtrJ8ijnr7VZPiWHv/AJILXj/S9EaMHW/4yZI9kOKcPuY6wcOxFxl7gD8QK6lHYaPbGgybyNgKT7NL+N6fzqP7A8Et2MXh4DGLwKl46gqShA1G48pI8amOC28uKceDsP8AEaXC03TjNO2qW3exq81Jxt1+hquA9gUKGA9gUK4s+kzoR2Kn26HK1ZWBWq9uPZasuAr0fw3+I5WL6YSK7FGirP2V4LZxFq6XDG5bYEANGa2UMgL5ETPoK11q0aUM8tiinBzllRVwKPFOMWiq7BYIB0PjpOx28PhSec00Z5kmuIJRyuzCC2a7k8xXTrXIp9RLo7Ao4gdPQdfWaecZ4W2Gum05ViADKzEMJG4FMgKSMozV09BneLs1qAsTXIpVbR9PWjZB5n0p04rYR3e4gRQFomnE+AH8aLJOnjQcmRWLtbwoPBWVtsjjzGa8xJB6H2flVDCylsjqiz6gAH+FaPjoXgun+7Y/VjWfYdfwl8oHzH+RrjYB3r1Jdv3bOjitKUV2ehwE12KOFruWu0jmNsTy0IpWKKRRuATIp7wjCveupaQZixj0XqSfACT+lNctXixY/wDDsJnOmKxHKvjbU6/4RqfOB0FZMXXVOFlq3okaMPTc5di3IftrYsJdW3YCDuxkuQIbPAaW8eVl+dV2KWuCSze8xJPjPX6USKOFhKFJRk7v9i15qVRuOwkRUv2a7PPi7kDltr7b+A90eLH/ADo/Z3gD4q5lXlRfbfoo8B4sfCr5xnilrh9gWrKjPHKv8XY/rWfGYxw/x09ZPyLsPh8/1z6KE+O8YtcPsrZsKM8cq+Hi7n1+ZrMr9xnYu5LMxkk7k0tiLrXHLuSzMZJPX+Q8qKEpsHhFSWaWsmLiMTyn0x6KEgldyUtloZa3GW43ZamuEGMdhx7ly2nxEB/8RY/GmWCtg3FnYHMf+FAWb6A0rwZz+1WGO5v2yfU3BNZ6+sZdz8y6k7Nd68iU4ewS1gnIjLijJ3MG8xJ+Q28qGGSMbej/AHr/ACzmDXUH4doaQmNM+WqZfh7XypzcSOIX/wD5Cfnr+tc6k+l3S+/7N1Xh3r7GgYD2BQruCEIKFcaW7OhHYqfbccrVmAFaj21HK1ZkFr0Pw7+I5WL6YSKcYO+9slrbMjacymDA5o+YFEy0ZRv/AF0NbZpNWZmi2noT9nhqYxXuWQqXgM11BpLne7bUflY+0vRmJG5DVy5aKkhhBG4p3w7GPZuLctmGX5EdVI6g1e7uGt4y0cRh0U3SpW5bYAmY1ysRyuNw2zDfrWCU5YR9cH5Pq7jVGKrrqkvMzpUJo4s+Jj+NGuowMNMjpt9K4o3+Vbs7aumZLJOzLkUGPwbEKO+wxLKoAE2m5sgjoIIA/cHjVMDnpp6VOdlOK/s99HJ5DKP/AMDGQfgdfgaW7bcF7jEFlH4d2WXwB/Mvz1+NY6L5KpyT2eq/K/Joq/XDOt1v+PQrwo8UFFKAVvuY2JmhaG58B9ToKUIozLC+pn4DT+M0snpYaO9y8cbGXgi//APqhP61QsIvKR+6Ppr/ADrRe2qZOFFfC0B8kiqBhxBH9eVcn4c7upLt9ToYzRQXvgEVaNlo+SDHhXctdi5y2JEVwilSKfcD4S2JvLbXQbs3uqNz69B5mlnUUU5PZDRi5OyJnsPwUEnFXoFu1JWdiy7v6L/H0qH41xY4q+94zlAi2PdTofVtz8B0qw9ueJKiLgrOihR3kdF/Lb+O58vWqjlhfU/Qf51zcPetN159yXYbazVKPJR733iUcvx/n/OpLgHA3xLwOVF9t+ijwHix6ClOA8GfEvkXRQeZuijT66HSrvxXHWsBYFq2Of8AIo3Y9XY/xP8ApT4rGcn9ENZPyFw+Gz/VLoo5xLilrAWRatKM0cqzqT1Zz9SazjE3muOXclmY6n9B4DypXE3muMXcyx3P6DyogWmweF5L656yYuJxOf6Y9FCQSjhaUC13LW+5kE8tcy0rloZalyBsOsJcbyCD1c6/4VcfGmlq4VuWsurC6jBZjPkYNlLflBMAnXfapC8ItIPeLOfT2F/6X+dMsM34p00QKZ6yWkj0AUfPyrPPWMu3/RdDSS7CasZv2e73gi4mLBcAcoaRIU9QDMVJ4xP/ANhc88h+dtTSGPXkx48MQD/zX/lT3F/+tB0Oe3bP/L3+lcum7XfY/tBnQqbpdq+8kXayIH9eAoULB0HoP4ChXJZ0CqdshytWbi3V77fYx1Vsi5oB6E/wrFr3am8rRCA+BUgrrtqf4118JjadKFncwYjDTnK6Lfkoyp/Cqwe0t63Au2VOm4MTqRsJjapHhHaa1eJXKysBr+ZfPUa/Stqx1Ga38TK8NVi9iUKVJcG4o+FuK6aiOZejrvHkR0PSo+1fR9VZT6H1/kaVuR4iB16f1rV08k1Z6plUc0Xdbl643we3jbQxGH9uJI2LRuCPeGx/0NUC7aKmDuKmezfGmwtyRqje2vp+YfvCfjMVZu0nBExNv9ow8GRJA6+JA8fEb6eIiufCbws8kneHB9RslFV4Zo9IoCDQ1e+GEY/ANZY/jWIyk76A92fiJU+lUgLBqT7OcS/ZsQr/AJfZceKHc/DQ/CtOIhnheO61RnpTyStLZ6MiisabHqPA9RRgtWnt1wkW7ovJ7F7UxsHifkRr86rQFW0ayqQUkVVabpycWFC0e+usDoI+X+c0rZXWfAT/AC+tctLJHmR/GmctRVsXn7TBGCI8Sq/NlFUBVq9/ai//AJdF967bH/MX+VUkLr/Xxrm/C9IyfabfiO8TtxdfUA0WKXK8o8pH60TLXUi9Dny3uJBJ0Gp+tX6wi8NwZdgDeeNOrOfYtjyHU+pqO7GcIBJxFz2Lc5J2LDdvQfx9KhuPcWOLvd5/ZrpaHl1uerdPL1Nc7ETdeoqMdlv7969xtoRVGnyst3sRjlmJZzmZiWY+LHc/p6AVKcI4K+IuBF0VQM7dFnU+p8qbYbDTqxyqu5P0UDqxgwP0BNW7hvaK3YwKPkUO5YJbUks7AxmadvEnYCKsxOI5JKFNa7dwuHo8q3Kb0+4+4ljLPD7KKgloOVfzO0asx+ZJrP8AF4l7rtcuGWbc+XQAdAPD/Olb917txrl05nb5AdFXwAn9aIEoYTDZHnnrIOKxGZZYbCQSjBKVy13LXQuYbCWWhlpWKEVLksJ5aGWlIpfAoM6zsOY+ijMf4Usp5U2NGN2kJcQXny+4AnxUc3+LN86jMGDldmPtMxGswqmFA+Cz6k084hchHZmCmCcx6E7adTJ267Unh8Nktqg/KmX1IWKVaRt2D31v2lixuHU3McY5hqD1CszMw+JC/IUpZVu9sF4JOHQ7dC793r5IINGuGbmK/esK3zS0f+405Qf+lP8A7AH91m/nXHpvTw/8r0OnPf3/ANn6lvwvsj0oUML7IoVznublsUT7RsKrIxdmVerKoaNY9nMCRWOYvDOltsl3vLQfmAi27MActxZkkajUdNNOnoDtTZ5W1BBVpSYzjKRqRr16Vir45LVy64Dk2nLBAOQIl0CVZhlYSQNSTHrVWbUsUdCLxJuIC7MpF22rOrHMx1LBmYGAZ8Bs/UzTuxiLlsWnW5kyKv4fekXeZ1AyqFDBMigak9PGpnG8P/arNl2dLzXXVVa4jJctnLLvcKtERbiY/MPAClMLwy0GQ4vFWLjQFt2R3nKNDmdUlgQQBoADvS8rEfI0rkPY4tiL10B1VTGrJaLObQMKjHRckEjNyyT1NN7XZ++112t25tqcsuXQsIC5nVGLKAI9YG9LYntTfvYoqt1Smp5EFtYbTJLEnLOXc7jamH7ZjELXrbWiQNXsNBfbQwR5HYE5d+lRZrbJC/TfW5JYThTPbJi+t1bi5nzlVXDOQM9sXTnIYKdYOoFTfZHto/D7zLe7+9h3YKhARzA0LmCGJ0IIjUKDrpVQxRxDytxOZVzNcdhblLSZXUBuU7pqqlhm86jbmDZdXAyOueAFuEKCyKwZZgZhB21Guwq2N7WuI7dRu/a7gve2f2rBFGDLn6lTInMI6a6/P1yy/wAfvI6KyKAZBLhkEgxMyYAka61K/Zl20OCfur920cNcBZlzGbDayQGGkxqg01kGZm2/aR2MF1BfsSV3hWgKCZJGhGXrH9C+FepHSLKZ0YS6SJTsZj1x+AbD3Htm4olQjZsqz+HJIGq6AxoJHjVJx2NFm41t0fOubMFXNGTeYOgIkgmBAJ6Gn3ZvsrcwN6zibZm4o/EVMuS5baA6xlBk7iNJValvtI4Davi3jba50ui2GZIkrMo+vSCQR10napQxs4qWV9oK2EhK2Yg2xJS2rXLbILgzDmtMckSG/Dc6GQdKWwd5M1vmHMygTpJJGgBpFcVbyC09pTuom2zAKFOdTMhBppMa00Xs/ZuXcKba5GW5aMLoCc6sZEkH4RpHrTR+KVE7TSEngKbSysv32onlw48by/ST+lVQQeo0136VPfa5hu+/Z7QbKWY66QAEYk6kD61VOAdgxbAvO5IGYBF5SxyNIF1WGnI5An1GtGjjVh42tfiSthOWknexLC0cpkGNNY0pbhXDmv3Vtr13PuqN2/rrFQ3aXtBcTuUm4iXXKMCiyXBQ2mBB5QoU6iT5VesOV4Xg+9vMbl24QJaAzO093bEQBzHXQbmrIfFJyi7xs2JP4bGLX1aIL2yxgVFwVnQZR3kTpb2CSOrdZ6BqhcmGRc7OSF0NuQHYmMuTKDp7Q1I9nyqNxeOuLzXGjmZrhDsDcZxbkKGsdAIGoIAGukUTCLnKXb4ZlJy2bM811pnKD0Qbs3lHpXRnUim72Xmy2pThKytd+SJLC2YQX7y6HSxYneSMzny8WO/oAKbspLM7asxJMbCTOVR0FM7/ABW93oN1CTdCMQSU7pMihURCoOXMWAmPWdjji1oTnLJHvqy/HUbfyNasNVpOTlOX1dpkxMKiWWMdB5bSi5KLgsbbuW2u22DW0bKziYDGIH+JfnU1wjhudyLgKgaR1aRyka7VrljKUX0kZo4WrNaRZEZa6bf6fUTSvZ2/h8Te7nvgG1Agicw1IKnWn93DhGuCMwQtvoD3cqNgd5FSeMgk2tbEjhZu19LjXAcKu3v9msgGCZAA+Zp3iuzV5FzQH8Qkkr5R1+FSXZ0lXZQLaLqSFYnNsVLQBDQ6tM7MNNaJjuJ28MDla4165qshmABcgmQuTc6TqZGsVz/mc5SVkku38s3L4fBR1u372RX7GHlgDpLBfiTEeNTT8MKKQqtqsmQcxBI+OwYER1FI4/i6Ydw6WjcYsTltqSxJE5mygn4x1p23aC6LAxDWmLBDNrKEgM2pi4dMoSdTqDtqKzVficquu3v+jZD4YqWm/v8Asq3GMHme3aaZe4GVdOfu4d58FEa6b5R10eDh7S4ZlXJOYkMQCNxJCiqb2v4kmKZThrty1czGbjO4Co26oEkidDl6xHLGslwPh7virqXSWIw62DcKQ0Nhyze0J1OsHXXWYoVMfWjGMc1tFfRf118LDU8DRk5NRvZ9fal2cS4Ya6nesM4Ltg7RKgicptW+aPMpRMHxawtjASLj94l0IQCZyOuYtsAeYb+fhTLhvDRZuWnuXC7PZW2pKABVRHVLcKRpNvfxOtTmB4baFnDAheR7mTfRnKkx5kn0rNyl1q2XZGtki34NwV00Ex8qFDCqAsCu1YillX7Y2WZWyorE7ElQR6ZgRtNUDhwypy4Ispzf2isc0tDKWIPtePn5GtM7R2lIMiev90yKoPC8Anc25GrJrqRrcUM/XqasUFJaiOTT0I48RW0PxcPftNcLDVcOFYAtCALcJPJlmfA0bjGGVrhD94GYgllsMYZbSDLcy6bODzbFYGmlQf2pnMLFsGDkuuBE5oVRA+dXbCgzcA63XH90hP4JUUI32JmlYhuK8EwGFuXVNlLma3KvZ74CWnQEXCnLlnp0qH7MYCxbxHeWUJKFsqljuSgt6GTm5nInT8MTvWl8P7P3LrIXOVQCY/MZiD5bH5077a8IZcCww5Vch7x2bT8NVYuZ1OmhPkCPKhkjHRBzNma9quFLiLzJfupbFq69tM8AhC4IdebmMAaGPZ3plh+xFi6F7prjuqqHIuW1VuQZSs7+7GkZes1Yk4I17F3bvK1okMfHM1tWAgj94H40/t8LRrhsWbaLlIN24qqCoOuRSB7ZgegFWcipLRi52nqisp9nRB5rNxxlMZro0fmAcspHKAAI/wAqvPZPiww3/lboPcqqqubOzryrzPKwFJnSTAG5M1PYLCKoAAEDoNBUb254Eb9gOrhe4DuVMkOmTnGmswJHjt1qnk7bsfNfgR/abg7YM3L9nM1llkoCxCFcxlF2GaSP7vhTT7OuMd9YuYS9aNsEnuVZVVQDBKqBvE5thqT41LdkO0PfWxnIuYe4gh9iHUtauhlI2LW2b/7fMY7hpw94EOzWmKm2ZJCEeyoOw8j1+UlQWa/EmbSxXeI2+aLhBKPcVwXycy5gq89u5o3IeXIQNddqV4HFi7aFo5lYoFLkhspYBpAnm0PrHTpMYi+oxaNdRSmJAS4CAVXE2xFtoPS4kAea+VVnGcNu4TFWmu3AbVy8ttCzauc65RlJgMJEjqA0eASeHXB2HjWXFXLX29vFcVhmGXkW4xzbRkynp4NTM8Vy2SXYEIe8XIygtmS4AuXMNmca6/l060y+1THG3ibeUKZtMpDAMIYrOh9KqfZrAfteKt22La59QeuUtJmREgE+gq3mjqQz8CnllGWUvfAOygu4izibzK1vDhmUf+6QMuYHYICT6lYJFH4vj7N2b9+GtWyVsjXUgibg/ebYfuiZgmku3HEBhMMmCwwJGWLrGQIInKzj8zySesTtIqlcVx4Ze9uZimdytuYa4zHMBMAARu/QLSU6SS12HnUbem5I4GycQ4uXNLQnKrOxECASzsSQogZn6naSQKmOMph7bWrlwLeLKQDntomndsqKrToN1A2kkyTJzHFY+8SzZs2cAPlICWba5soVJ0UQSAd9SaV4AMSGtL+IqW2z6MYIyd5AP5gcomNifGlqVm5aLRAjCyNHw1xA+S1YAKwsq6gqA4YLC2+jAmPGfKIPtpxm9h+I27VssQ1pVUO7sveXrrKrNzRsFPoar78cxV+4rhzaOpFsM8aAkiDPgdNRrQTEk3GxRu5ymWJzu4Ks07oVWNI2EHxBmjlX1DqN2WvD8NdFzIF7xhmZEZQjMj85hlI0LHWQeQfCV4aiG3efDsLV8221uZQBc7nvLbAbEAspLDQkHqNITgvbRbsreLWzFwLkDtmzGR7CkgjTmI8d6ksDxYh2UFeZbq5mS8zKRbzZpNkKRK7T4ddKqipPVI0zdO1kw2BwLpcVrgsXLmf/AGltQhXTM4JB0J54gevU097V8Ws4V0s3kxFwXLjGRcVVDMCxBgAlTroJ+elN7faGyxJUrJYvpb1Zu7dTug1AK6/uxsaheKYZ7pXKt3/btlF2W9m2rgCDyr+IAANdN/Foqet0JJx0sxx2nw+IxOHb9muZLBRcySFZsloCGILZioQDWNtzvUN2hx2LwtnD2gSRcsEC4SCwdbjyQSdipVtDpoNhFPMddGHY4e290hjzZjmVe8RlAUz01B8dKLxpr2JOEITN+FdBYLlQFLpGXXcRPjOUxvVUVJ9LY1SjHS2j20I/sT2hNlLlpVXMSDmOpdmAyjcdNAIMmTNT3H+LXrf7XluKvdth1UliVyg3LdydGPM4j4DWq92cwDIyXSspbu2Sqxq6Ge5I8mZFEVNWTiBYvXHaLzWbJLMVIR7d1i2UdFA7wga7U9Okp1Er7u3kVVHKML9XqVHF43vb2ZR3NwmJGnMV6sdjO56axGgrSOy9gI7Rct3FbLDW1CgkJdBmNCeYdT4VkeIvtkuEkswdRBnl0YTIMyN5ncazFXrsdiGW9lBgFpKxEZrlsLr1MONNDqPammxVpVHJdflpbyEwzcUk/e5dbIm5Y00Fq9B09o3byiPMCf71SWFwWe0QzNl74QB+UrzSD5kD5VGYSXNkrpD3U1ka/tCkmOo39Z86krFgXMOyFoHfLr4aef8AWtMuHvqC9376y02tqFcwvsihWhGV7lB+0niNy2j92V9n8w08xuKyjhWPuPhMVefFm1etd33FlCsXMzZCIYEkLK7HatX+0a0Sr5ckwfaKj/qrE14cyRJw5j8ua2E3Ghhh/RpXWUdB40XJXJDA8RxGJc2kQ3b1u2xAZQe8CiSZEFTmI02MdDFTZ7RX1y93jO7fLea4jWcOjhwFKiBJBlzud1bw1ZcIw1i4yqyWcxKqgXLeL6kMsK0yQYEA+Jqcw2FtO9xUNtikMdRmQW2/NGohm2I3NVyxFnonqWxw91q0Ev8AaDG5Fe3j74STJNtC6wWhAqrBERr5dJpbC9tMX3Vy1dvvczhtWtDMUICwB3cRuCSPzaHakuM8FwyFVF0LKlzNwAy0z194Hp/KmJwuGRvasmBCuLuozaTlzdSROnj500sRFaOLFWHk9VJD7H9ryqsMLdaw7ZS2a2lxJS0loQ7rIGW2upB1nprVTbtTjrMhMWwBdiIW0S5J9s8ms/GKnbdvDAv3osMzEgMGACrJgRng77wKPdt4O4oDJYOUEKe89jNryjvIGpnQDXekeNS0yvwfoOsFJ65l4r1InA9v8eSiHGFZfVzbtHlYoAIKxAAYzp7RnYEWTAduuI5XcXsNeRbmRe9Ni2XWDm0DqRqN8sGoaxwvBfm7qRAkOoJgCSQHA19Kkg2EyBF3A0jFOFEbcmfL0ipzyL4PwI8HJcY+KFcFxMWcLcs2DbtOWYmXtvbVbgnu7M3VICyTqW9s66QJvsh24QW/2fHEMuVVcwJQFS2cwx0A3iSNW2Bit4fDYQ5g6qxTNdLC6xhRqxKq0naB5kCkb9nC5zdhA+YMG70yCNiIfppReLils/AVYST4rxRaO2uFv2WKvcFyxdynD3IVSHBBRS4PM8nQxJBPiahMT2xe+LdjELYuHvUuJCXUuLcW6Crh5KEhc5O2gIiDpY+AYxGwTWbls3MK+ZQEJPdPJINk68s/lX2TsI0NIx2HZbzt+zXXXlVYDSGfmckgE5YA3G7wSNauWIjOHaUyoShPgW77VLTXccqKY5FE929zxJ9mAIAJ1NOeyGHHDMJcxmIytfukpYSCkr03JMMRmJ6KoNRnbS5av41Lty27ropCEq+UCLsar1kA9ZB2qJ7Rdor3EcYLSW2t215LSsB7I3IHUmATrEAdFmmhXezbygdLqSuM8fxi62U3mNw3HZ8okd5cYAFoOy6ASdgsVIW79u5h7oeSQc6qZAVkXVMyEchtt4aQCdgTXe1OFt4W6Vdg+IccxDFgg0y6EcqnovgAToQKj+y9xb+I7ols96VBLE5i0SrEmADHtdIpp1XLbYCp5S64jitq1buqq4cq/fqAiEkG4xVXBEjcmJ86Y8HsWSveL3RuMtpIZ7gQMVN17ZAO+RFzGTBJirTwLsJgltreu3y4LAm2xOWS8EFcwOYHSZO0+FVX7Vr/AHd2zZtvaK27WbLlyoVPKnKrN0V/aP5vOq4rewza0Hl3g9qDkSyqMJXW4TBt94MwJ3YSPCV0rvY/BYf9pvhrdtLlpie7kZLYF64LhVWdZAU2jrMSfKqhwhs6I7LazKxOgyrr5KNd+s1LHB2SukAtEgi6ynxEx49f8qzylFXi7+BojTeklbxRcuGY+xDsFQm0b5PNbDFbhVmAm4TlzZtwREZdDBJhe3eEtlbbAhriEaIMq5lVdQH2lDpvtBqmY7KmFe6LbCVKoQt3KYGWM55JEDTyqD4xhXw9rD3Lij8awpU66r3dt99P96JiljBPWxKs5R+km+0Jtd8bmFCi2VcoVBiGw1+TrqJIPzAqf7K9qL+IsItwq91cYgY3GcMLTLaRW0PM0hp26nfehviyQrXHEvr0A8hC7AToIFTNnDpcsor93DEkkMocgkqZ1kaRuJ0FOqqi9UUxhKTsi39ssMtq0twkPeeFtyZOZYEliQxgOTOv5fOpPs1aFrhuDZ2QAG5dcs2WM2ZsinctrMdYI0mqQtheTKGKo/KCwcARv7MSTvp0Bqb7P2LjSgVyiNnhwSod9FiPACdhGUeVVZoZcrZsanfNYV7KY25exLIyjIgVkJEApb7wWx5km7Pw8qWXjK4oLdCE3BbC5ANpv87RMyLKXB//AE8xR+FIbXeHLm1MHKWU8zFgJYQMzN8hTDBZmv3brqQLlptIbRb0BYiI5La9fzU1OrCE899l9wzpTnTy63b9+BG8f4d3Nl2aCxVCxALR3iLpEagS48epqSbixt3VZEVros22aDlV+WxdICyI2YgGTzneupg2KJbaWgAZiOeZgSesCN9dKb3OCy2c9DOx1IIyqdfL67UtN0pSSzaAmqii3lL12dHJbOhFq/cBMgkwtoEyOpOpPntTzC4hkt3kNpyWuSmUZgRrLGJj+dVjgN98PhZXnnFDNIMhbgOaP7g18z8JKx2zyYg22tf2joIuGSEMZ4ydZ2n51pjac9OPoZZOSWvD1NFwDHIsiDHhH0oUbB3sygkR5dR9KFWWKSg/aMCUeJ+FZr2U4Sly6GxGdrYBJGbJJCkjmPnHWtO+0Ycjf5VmHD7xy6SBrqco1iKmRMZVJJWRzhd8pdYxlKuxGVtFAByQx+FPHcKxCvKtlkxlksgYiJOzGPHSYqJw2hdjDEyM2hgneAYM+elSGDknZjvEqBHxJ0pJUVe9iyNaSVrkpxrhrJhxiSwyG4qBeZmJLsNdI6r16NVfa8SZEbga6anprViTDOQoZVJksqkkMdNWiZ0nceNdx5KlFJaQ0nWViIgDNPU/Oo6KAq0krXKn+2lQ3Kx5jrB9Oprn/iZymNNDqeh8OkU4ay2U5RCHWSMpiTpuP1+NEw+AUSfzRtOsHyVgI3ovCx3CsVNaXOW8YwQGRqdwdPDf4U6bEv3UwBp57Eb1LWcJKK0EDaMtwwdCIIOh+dDG4YdwZWTqpYA5xrMR4fA0vNorgF4mbW5FW8ZltvInvIUSARAbO5/wAf8A2NJ3musilLbMWmcssRB8BrT7G4UmzkIIcBSDleTrOgCkkwTIA0nWKlsPw+21u1mRWOXdlZcvkZM6/wDCd6ksPF2BDESV9Q/ZY3lsHNcv2RzSpIVSJJMLcQ6nY+tLDjN5nMYm+ue7CgJhyoBOkZ8OTAOmpO3U0OI/h28qADRpCiQJ3/KNPPzqF4XlOIwoiT39uTmIG40gLuN9Jnyplh9Ct1rsmuI8TvJiFttir1whxKFcKFYZhyErZUwdjBG9VPiF7Ei5cQT3xmGYJPtKVgqoBESRM6wTMCHfaa9GPuNB5bk7Dp6GI0/nU7xGwmJh0FyRppBtrCgkicu2mw3NPClazElUvoZzcwVwyXDZt2J1naWJJM69T404wGEa03eLoVKspDLIIcEaAyNqluI2tSCCCd502Hr/ABp/ZwisuWTsJGckyGEb6AdY+FCUbDXuWY9q2V2FtmNsGdQxy+yxBBXMYJP6VTu3jjEYlbg0DqN94/06UrxNyr3NRroNQOgjYE9OsUfi9rNcMNvlOUAkaLvOXXr4Uq0vYHURvBuA3rgizaZlQ8xA0EgxNPLmDZLjW3jRVaAwOjKGGqyOu1PeF8Qaz3igIwcZTKTprrrtvTe60PM8uVRtAAAAAGnkNP5VHQbV7Dxr2djuHQ3MObTkm2O8OXoJXX41FYvhIe3hkMDLmXNmPMMtpZKlBEKg9fKp3hh9o6bmTJPSBuB4/wCoqRsCChznQwZ8NBO3gPrTQpcEyVJ3SdiNwVq2LfcPh7DW4UEqkXeUQGFxdQ2gM7E7yJpxxLg9pNbKXEtgplDZjAYgsMxGupPhRrlvmIMGI03+IJnT405x8i0dUBBtzBWVAIE77jeT4Uk6JIVLO5BcR4cqgx4+o32pPh9gC090qjAPlZWQNoBOmm++nX4VKcR1WTO3TTrI01mmFu6DhSq6fjTBJ1JEDXZTI/1jTNBJs21HoM7aKz92sIzcoYEKqklVkjQkASYnZTG1SPBcJce61od6HBIZS1y0RkAWAFY+7G/XwmluAYe136i6gdSTmVgGzTqNGkeFXbi3YtLqZ7n7RbDHRLVwIoBgIDbQKNvjWx0ElZvcx8vd3S2Kxb4ReRxn71Ykwb9wbCVGtyDJEVMcM7OX35WYAA+1KXCfAMHYzBmNjv5VZbP2fW1RQlxlIA5si5iNIBIOsR/GkrnYW8D+Hjrg9VY/99ZpU8svpVy1Vcy1aX9DG7w9rNt0Vw118pSYAkB1IbUgCTvGgNKcGuqcUbV20k20zW7mhJuOVVwvUCF9etOT2Wx4EDGhtQZOYHRgYkg9KtHD8O621DhTdCAM4CkM4EFo0Op1qyHare+8rn2O49wtoBQAAP4UKNZmNSD5gR+tCrSooH2jNyN6HeI+tZAWSOdk/uAdJEQSD9N61v7ShyNoT5D/AErHUwzRLWXXrykkjw30+lWxUeL+3qI2+BzA5FLHmHgypOnUZRUoiIABvPg1wE7iCuU/LSouzgXLEi0xBEQTHxMRP8KfdzcyhRaZQDOUO5B6DTNoPr59KdU9br7r1Fz6f79CR7yyuz21YDQjPmOhEkBJI30YjeneIx4NvndrgCkHmYEyuQZcyiDJB66CoxbTiO9s3spPtC4+g8lbQ/OnLBQDlt3TpGsD4yST85+O1PkXaDM+wZ2MSyCMwGZY5fxCPrC/Wu4RVLgEFx4BRr576n1NNXt3hAC3QJP5hB21gAdNN6XwfC7hGYC8CJ0S2SR4a5hRVmBtk/gLrFjltMIAgq6o2k6FQ8H5RTjjFxCAbkIZB5zzECYIDMVOo92ovBcNvqGUrdk6aoytAG4bvMq/EGp3AcEuOzNqMw1aGLCB70ZepGbXyApJrtDFjXCi0BpzKYDAlG69AYAHmKnLh7yMkDlkKLgB096FmNI0qIbht4PIyOoMFJYgfvMwAM+c6a7zTy7w8uG1YHoRcBU680SpMAmJIjWKVxWmoyb6iL43iszBBlWCJJiQwHiBt6knai9lbT/taOhV+7EvJKhLX5mBO7bwII0+NRmIwJ7wlVfKdeYGST7RkqNz5VMdhsM4xTvlcBbTmSQFOwCv4jwGnsjzq1wSi2VqTuis8YxIu4i5dTYucpIXUA6EZdOkzVj4Fxez3XcuLmZtCWAvWyT7ysIVf6nxruKwlx7jt3WUM5ICaKPT1ifjUjwq5i7QixnX4KfGfaB3q2FJOC9f0Vym1L9fsX4z2fvKQ7PhjmUkKCttiNIhCqx00+U0ww7gAAOZEHrI1Gmugjy8KuF7AEWUum2rOx9mxbtJK/mzHOokesjwqqXsLcUsrhyCZ0IUekCQazKCk3FsvcrK6OhCxbKoImZOY7kGTp6/KlceslQViQFnKSAdBoZG2nyplhbDqxORm8JmAB5kz/RqSxFu8ygLb0PiJn6xtO461U4WY6ldEZhgMxiNYHTXzg/1rSrsZljodssAaaHY660ZLDs2iMI0gc0R4Sf63ijvhbkjluabEgSPTWuhRpLKnZLxMdSbvx8jtp1nUsNdSNR5eNPsJiQWWWkzoTJHjJgCmFvD3R+Vx8FNK2LF4MuW22n7omPiaedFS3fvw/JIVculvfj+Bdr6vcYA5+uUDp16bbV3GYvLbIDMMwAy5gkKfLeARsKRtW7negm25IaRlEGRtqp3PiPHrTjidotJFplUwRmSWPNrzHU767z41XKgtl78h1Ve7GdlZWC+fSAVbWPdOg/Xam2KuP3CoJAB5lNoF5BYZ1ZjosQIHiOhMOlViCO726BWE/Dx13pw3DryWZFh2zg+0wzhRrodIkRpodKwVMM4O7Xv32G2FdSjZe/feVK1xdsNeUqneEOCUJCjYe77PStG/wDyyyZBcwV4LI65sseHIP41nAwN57gZrbe0PMj4knrWiWLD937YzKFldiOoDcpGvitVVIPQaE463RYLP2xYI+1bvr8Lf6uDUhZ+1Lhzf2zKfO27f9AaojEWUuW1aQQY8DJjaChPjp5VD8Q7AWLkm4pTQmUNtYjr7BEVX9RauSe6L9Z7e4BhP7TbA/eDp/1gVIYTtNg7pi3ibDHwFxCflNYxc+ym2wm3eueRKow+YipLs59nrYa73hxL5dAAbbTqQBs+5J8Kicr7gap8L+P6NotZY5YjyiPpQptw+xlQCZ86FXGcj+I8DW82Zo8qansna8F+X+VChRuA6vZa2NgK6ey9vyoUKOZksBuy1vwFKJ2eUbEj0J6bUKFTMyWQn917fgKXtcAVdo+Z/nQoUczBZCo4KkRlT1Ag/OjtwhSIgR849JoUKW7Gsct8GQdB8BH8KaXuziMZMfXT50KFFNoDQT7r2/KneE4DbQMAPa3MnpsK5QoubaAopDb7sW/Kj2+zdsdAfn+lChUzy6yZUO7fClUZVMD4n5a0jiOAq8ZiDG2kR8q5QoZne4bIS+7FrwFHTs3bGwFChUcn1ksjh7N2/AVz7t2/AV2hRVSS4gcUD7t26A7N26FCjykusGRBz2fSaM3Ak6QP50KFDOw5UFPAE6gH9K4Oz666x6daFChmYbIa/dK1mDdRGmkaGR0oN2RQgjvHA5tBlGrTrIWZGYkepoUKDYTv3QTX8S5qPEeMg7bjx8qUtdm8oIF1zOX2jm1Qg9R1IEjahQoEA3ZqTJu3PQMFB1B1ygdAV9GPlAHZof726YIIlgQDlynQrsRuNqFCoQnbCQoHhpuTt5mu0KF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424" name="AutoShape 8" descr="data:image/jpeg;base64,/9j/4AAQSkZJRgABAQAAAQABAAD/2wCEAAkGBxQTEhQUEhQVFhUVFRgYGBcYFxcXFRUVFhQXFxQUGBcYHCggHBwlHBYXITEiJSkrLi8uFx8zODMuNygtLiwBCgoKDg0OGxAQGiwmICQsLCw0LywsLCwsLywsLCwtLCwvLDQsLCwsLywsLCwsLCwsLCwsLCwsLCwsLCwsLCwsLP/AABEIALYBFAMBIgACEQEDEQH/xAAcAAAABwEBAAAAAAAAAAAAAAAAAgMEBQYHAQj/xABHEAACAQIEAwUFBQUFBgYDAAABAhEAAwQSITEFIkEGE1FhcTJSgZGhBxYjQsEUYrHR8EOSouHxM1Nyo7LCFSQ0Y3OCFyWD/8QAGgEAAgMBAQAAAAAAAAAAAAAAAQIAAwQFBv/EADQRAAIBAgQBCgYCAgMAAAAAAAABAgMRBBIhMUETFDJRYXGRodHwBRUiscHhM4Ej8UJSsv/aAAwDAQACEQMRAD8A0vj3GTYJJPL/AAqG+/C+9Q+0D2G+NZCBXcweDp1ad2Ya1aUJWRr333X3qH33X3vrWRRXYrV8tpFPOpmu/fdfe+tD77r731rI4rsUfltIHOpmt/fZferv32X3vrWSAUYCp8tpA51M1n76r731offVfe+tZPFCKPyykTnczWfvqvvfWh99F96snihFT5ZSJzuZrH30X3vrQ++i+99ayiKEVPllIHO5mr/fRfe+td++i+9WURQip8spE53M1f76L71D75r731rKQK7FT5ZSJzuZq33zX3vrQ++S+9WVRXctT5ZSJzuZqv3yX3qH3yX3vrWWLb8a6QKnyykTnczUvvkvvfWh98l96ssihFT5ZSJzuZqf3yX3vrQ++S+99ayzLXYqfLKROdzNS++K+99a798V9761lsVw1PllInO5mpffJfe+tD75L71ZYRRSKD+G0Sc6map98l96nfDe0TX3yWuZok+AHiT0FZbwrhL32ISAqjM7n2baDUs3yOm5q68F4th7aJYsAopa4L7sUL3GS0xBzA5ckxrtGnjWLFUaFJWjrL7d5oo1Kk9XsStzteoJBYSCQdQRI03G9Gs9rAxCqZJrKIECJ2G/j5eVTXZUfjVplgKShmKViZuVjZ8C5KAnehReHf7MUK8/LdnTWxTu3/st8ayMCte7fDlaskAr0fw3+I5mK6YUCuxRwK6BXRMtwsV0CjRXQtEAULXYpTLXctQgnFCKPFdiiAJFdijxXYokE4oRSkUIig2RD3BYBWsXrjsVKNbVYiMzi4eeehyQIO7ddiwZCN6tHCMPPC8a/XvLI/usP0c1W7bkeY8KzUZylOd3s/wi6aiox7vyEAroWnC2wdtD4Hag1ojetKZSxELXQaNFcAogucJoUcLQy0LomoSKEUpFdA8KlyCYWu5aVyHrpXIHrQuGwlFDL5Uct4UmaDuS6AfX5VK9nOAXMXcyWxCr7dw6qg/Vj0H6a0fsx2cuYy5lXltqee50UeA8WPh86uHaXjVrA2RhMGAHjU7lZ3dj1c/1pAPPxOIcZclS1m/LvNNKndZ56RXmR/afi9vCW/2LB6H+0uTzSfE9WP00jwGd5rgBCAZiG5tAoMwFjXpptGnzfKpYmT4kk/MkmpjB8BZk7xh3aZcwa/cXDgrIEhSGeJI1KiZFZ6tPD0aeSrJ3erte7/RfSqVZTzwSstFdKyIZVmPHXT01qY7LD8b5UYcGZrhWy2GvMEV+7s33a6UaPxMroARDKdD1+Fc7KEm7qIgxEhtiRow0I8xvWiGMp1oShG90uJTOhOElJ234GxcP9gUK7w/2BXK83PpM6sdio9vBytWTxWs9u/ZasqAr0fw3+I5eL6YSK7FHy12K6RlCAUcCugUdRUAFihFHIrmWiC4SK7FGiuxUBcLFdC0dbc0fJ8KDkFISohFL5B40Ux4ULhLr2fwhbg+JAIGa8TJmAFW3qYBPQ9Ko6L4ajofEdCJq33uLNheDWriDV8UAdCQqC7zsQNY5AD5GqvfWHYCAMxgCYidIB6RXMwdSTxFWPb+jXXilSg+wIF86UR48xRVSlBbrptLizHfqBlU7aHwO39f1FFZCN6PlHrR1ux00+dC1tvMN+sQFs0bJ50sQG6wfD+v68qTZCKKkBhdPCuk1yK7FHQFwsUUilCKIRUbAJkVM9l+zlzGXIHLbU87xt+6vix+m581OzHZx8XcgSttTzv4fur4sfpuek3ntDxq1w+yMPhwA8aAflB3dvEn61zcXjHB8lS1m/I10KGZZ56RQj2j43awFkYbCgB40G+Wd2Y9Sf68syuMWJZiSSZJO5J3NK3nZ2LMSWJkk7k1zLVmEwqoq71k92JXr8o7LZDVsGr3LTOYCOrdIgMCZn0qe4Vwy298C9iBdxN/DrburG4tIjlt88k201YJoTE6VFMlOuxfBhZxeFKMQGuXmIOpbvLYtrJ8ijnr7VZPiWHv/AJILXj/S9EaMHW/4yZI9kOKcPuY6wcOxFxl7gD8QK6lHYaPbGgybyNgKT7NL+N6fzqP7A8Et2MXh4DGLwKl46gqShA1G48pI8amOC28uKceDsP8AEaXC03TjNO2qW3exq81Jxt1+hquA9gUKGA9gUK4s+kzoR2Kn26HK1ZWBWq9uPZasuAr0fw3+I5WL6YSK7FGirP2V4LZxFq6XDG5bYEANGa2UMgL5ETPoK11q0aUM8tiinBzllRVwKPFOMWiq7BYIB0PjpOx28PhSec00Z5kmuIJRyuzCC2a7k8xXTrXIp9RLo7Ao4gdPQdfWaecZ4W2Gum05ViADKzEMJG4FMgKSMozV09BneLs1qAsTXIpVbR9PWjZB5n0p04rYR3e4gRQFomnE+AH8aLJOnjQcmRWLtbwoPBWVtsjjzGa8xJB6H2flVDCylsjqiz6gAH+FaPjoXgun+7Y/VjWfYdfwl8oHzH+RrjYB3r1Jdv3bOjitKUV2ehwE12KOFruWu0jmNsTy0IpWKKRRuATIp7wjCveupaQZixj0XqSfACT+lNctXixY/wDDsJnOmKxHKvjbU6/4RqfOB0FZMXXVOFlq3okaMPTc5di3IftrYsJdW3YCDuxkuQIbPAaW8eVl+dV2KWuCSze8xJPjPX6USKOFhKFJRk7v9i15qVRuOwkRUv2a7PPi7kDltr7b+A90eLH/ADo/Z3gD4q5lXlRfbfoo8B4sfCr5xnilrh9gWrKjPHKv8XY/rWfGYxw/x09ZPyLsPh8/1z6KE+O8YtcPsrZsKM8cq+Hi7n1+ZrMr9xnYu5LMxkk7k0tiLrXHLuSzMZJPX+Q8qKEpsHhFSWaWsmLiMTyn0x6KEgldyUtloZa3GW43ZamuEGMdhx7ly2nxEB/8RY/GmWCtg3FnYHMf+FAWb6A0rwZz+1WGO5v2yfU3BNZ6+sZdz8y6k7Nd68iU4ewS1gnIjLijJ3MG8xJ+Q28qGGSMbej/AHr/ACzmDXUH4doaQmNM+WqZfh7XypzcSOIX/wD5Cfnr+tc6k+l3S+/7N1Xh3r7GgYD2BQruCEIKFcaW7OhHYqfbccrVmAFaj21HK1ZkFr0Pw7+I5WL6YSKcYO+9slrbMjacymDA5o+YFEy0ZRv/AF0NbZpNWZmi2noT9nhqYxXuWQqXgM11BpLne7bUflY+0vRmJG5DVy5aKkhhBG4p3w7GPZuLctmGX5EdVI6g1e7uGt4y0cRh0U3SpW5bYAmY1ysRyuNw2zDfrWCU5YR9cH5Pq7jVGKrrqkvMzpUJo4s+Jj+NGuowMNMjpt9K4o3+Vbs7aumZLJOzLkUGPwbEKO+wxLKoAE2m5sgjoIIA/cHjVMDnpp6VOdlOK/s99HJ5DKP/AMDGQfgdfgaW7bcF7jEFlH4d2WXwB/Mvz1+NY6L5KpyT2eq/K/Joq/XDOt1v+PQrwo8UFFKAVvuY2JmhaG58B9ToKUIozLC+pn4DT+M0snpYaO9y8cbGXgi//APqhP61QsIvKR+6Ppr/ADrRe2qZOFFfC0B8kiqBhxBH9eVcn4c7upLt9ToYzRQXvgEVaNlo+SDHhXctdi5y2JEVwilSKfcD4S2JvLbXQbs3uqNz69B5mlnUUU5PZDRi5OyJnsPwUEnFXoFu1JWdiy7v6L/H0qH41xY4q+94zlAi2PdTofVtz8B0qw9ueJKiLgrOihR3kdF/Lb+O58vWqjlhfU/Qf51zcPetN159yXYbazVKPJR733iUcvx/n/OpLgHA3xLwOVF9t+ijwHix6ClOA8GfEvkXRQeZuijT66HSrvxXHWsBYFq2Of8AIo3Y9XY/xP8ApT4rGcn9ENZPyFw+Gz/VLoo5xLilrAWRatKM0cqzqT1Zz9SazjE3muOXclmY6n9B4DypXE3muMXcyx3P6DyogWmweF5L656yYuJxOf6Y9FCQSjhaUC13LW+5kE8tcy0rloZalyBsOsJcbyCD1c6/4VcfGmlq4VuWsurC6jBZjPkYNlLflBMAnXfapC8ItIPeLOfT2F/6X+dMsM34p00QKZ6yWkj0AUfPyrPPWMu3/RdDSS7CasZv2e73gi4mLBcAcoaRIU9QDMVJ4xP/ANhc88h+dtTSGPXkx48MQD/zX/lT3F/+tB0Oe3bP/L3+lcum7XfY/tBnQqbpdq+8kXayIH9eAoULB0HoP4ChXJZ0CqdshytWbi3V77fYx1Vsi5oB6E/wrFr3am8rRCA+BUgrrtqf4118JjadKFncwYjDTnK6Lfkoyp/Cqwe0t63Au2VOm4MTqRsJjapHhHaa1eJXKysBr+ZfPUa/Stqx1Ga38TK8NVi9iUKVJcG4o+FuK6aiOZejrvHkR0PSo+1fR9VZT6H1/kaVuR4iB16f1rV08k1Z6plUc0Xdbl643we3jbQxGH9uJI2LRuCPeGx/0NUC7aKmDuKmezfGmwtyRqje2vp+YfvCfjMVZu0nBExNv9ow8GRJA6+JA8fEb6eIiufCbws8kneHB9RslFV4Zo9IoCDQ1e+GEY/ANZY/jWIyk76A92fiJU+lUgLBqT7OcS/ZsQr/AJfZceKHc/DQ/CtOIhnheO61RnpTyStLZ6MiisabHqPA9RRgtWnt1wkW7ovJ7F7UxsHifkRr86rQFW0ayqQUkVVabpycWFC0e+usDoI+X+c0rZXWfAT/AC+tctLJHmR/GmctRVsXn7TBGCI8Sq/NlFUBVq9/ai//AJdF967bH/MX+VUkLr/Xxrm/C9IyfabfiO8TtxdfUA0WKXK8o8pH60TLXUi9Dny3uJBJ0Gp+tX6wi8NwZdgDeeNOrOfYtjyHU+pqO7GcIBJxFz2Lc5J2LDdvQfx9KhuPcWOLvd5/ZrpaHl1uerdPL1Nc7ETdeoqMdlv7969xtoRVGnyst3sRjlmJZzmZiWY+LHc/p6AVKcI4K+IuBF0VQM7dFnU+p8qbYbDTqxyqu5P0UDqxgwP0BNW7hvaK3YwKPkUO5YJbUks7AxmadvEnYCKsxOI5JKFNa7dwuHo8q3Kb0+4+4ljLPD7KKgloOVfzO0asx+ZJrP8AF4l7rtcuGWbc+XQAdAPD/Olb917txrl05nb5AdFXwAn9aIEoYTDZHnnrIOKxGZZYbCQSjBKVy13LXQuYbCWWhlpWKEVLksJ5aGWlIpfAoM6zsOY+ijMf4Usp5U2NGN2kJcQXny+4AnxUc3+LN86jMGDldmPtMxGswqmFA+Cz6k084hchHZmCmCcx6E7adTJ267Unh8Nktqg/KmX1IWKVaRt2D31v2lixuHU3McY5hqD1CszMw+JC/IUpZVu9sF4JOHQ7dC793r5IINGuGbmK/esK3zS0f+405Qf+lP8A7AH91m/nXHpvTw/8r0OnPf3/ANn6lvwvsj0oUML7IoVznublsUT7RsKrIxdmVerKoaNY9nMCRWOYvDOltsl3vLQfmAi27MActxZkkajUdNNOnoDtTZ5W1BBVpSYzjKRqRr16Vir45LVy64Dk2nLBAOQIl0CVZhlYSQNSTHrVWbUsUdCLxJuIC7MpF22rOrHMx1LBmYGAZ8Bs/UzTuxiLlsWnW5kyKv4fekXeZ1AyqFDBMigak9PGpnG8P/arNl2dLzXXVVa4jJctnLLvcKtERbiY/MPAClMLwy0GQ4vFWLjQFt2R3nKNDmdUlgQQBoADvS8rEfI0rkPY4tiL10B1VTGrJaLObQMKjHRckEjNyyT1NN7XZ++112t25tqcsuXQsIC5nVGLKAI9YG9LYntTfvYoqt1Smp5EFtYbTJLEnLOXc7jamH7ZjELXrbWiQNXsNBfbQwR5HYE5d+lRZrbJC/TfW5JYThTPbJi+t1bi5nzlVXDOQM9sXTnIYKdYOoFTfZHto/D7zLe7+9h3YKhARzA0LmCGJ0IIjUKDrpVQxRxDytxOZVzNcdhblLSZXUBuU7pqqlhm86jbmDZdXAyOueAFuEKCyKwZZgZhB21Guwq2N7WuI7dRu/a7gve2f2rBFGDLn6lTInMI6a6/P1yy/wAfvI6KyKAZBLhkEgxMyYAka61K/Zl20OCfur920cNcBZlzGbDayQGGkxqg01kGZm2/aR2MF1BfsSV3hWgKCZJGhGXrH9C+FepHSLKZ0YS6SJTsZj1x+AbD3Htm4olQjZsqz+HJIGq6AxoJHjVJx2NFm41t0fOubMFXNGTeYOgIkgmBAJ6Gn3ZvsrcwN6zibZm4o/EVMuS5baA6xlBk7iNJValvtI4Davi3jba50ui2GZIkrMo+vSCQR10napQxs4qWV9oK2EhK2Yg2xJS2rXLbILgzDmtMckSG/Dc6GQdKWwd5M1vmHMygTpJJGgBpFcVbyC09pTuom2zAKFOdTMhBppMa00Xs/ZuXcKba5GW5aMLoCc6sZEkH4RpHrTR+KVE7TSEngKbSysv32onlw48by/ST+lVQQeo0136VPfa5hu+/Z7QbKWY66QAEYk6kD61VOAdgxbAvO5IGYBF5SxyNIF1WGnI5An1GtGjjVh42tfiSthOWknexLC0cpkGNNY0pbhXDmv3Vtr13PuqN2/rrFQ3aXtBcTuUm4iXXKMCiyXBQ2mBB5QoU6iT5VesOV4Xg+9vMbl24QJaAzO093bEQBzHXQbmrIfFJyi7xs2JP4bGLX1aIL2yxgVFwVnQZR3kTpb2CSOrdZ6BqhcmGRc7OSF0NuQHYmMuTKDp7Q1I9nyqNxeOuLzXGjmZrhDsDcZxbkKGsdAIGoIAGukUTCLnKXb4ZlJy2bM811pnKD0Qbs3lHpXRnUim72Xmy2pThKytd+SJLC2YQX7y6HSxYneSMzny8WO/oAKbspLM7asxJMbCTOVR0FM7/ABW93oN1CTdCMQSU7pMihURCoOXMWAmPWdjji1oTnLJHvqy/HUbfyNasNVpOTlOX1dpkxMKiWWMdB5bSi5KLgsbbuW2u22DW0bKziYDGIH+JfnU1wjhudyLgKgaR1aRyka7VrljKUX0kZo4WrNaRZEZa6bf6fUTSvZ2/h8Te7nvgG1Agicw1IKnWn93DhGuCMwQtvoD3cqNgd5FSeMgk2tbEjhZu19LjXAcKu3v9msgGCZAA+Zp3iuzV5FzQH8Qkkr5R1+FSXZ0lXZQLaLqSFYnNsVLQBDQ6tM7MNNaJjuJ28MDla4165qshmABcgmQuTc6TqZGsVz/mc5SVkku38s3L4fBR1u372RX7GHlgDpLBfiTEeNTT8MKKQqtqsmQcxBI+OwYER1FI4/i6Ydw6WjcYsTltqSxJE5mygn4x1p23aC6LAxDWmLBDNrKEgM2pi4dMoSdTqDtqKzVficquu3v+jZD4YqWm/v8Asq3GMHme3aaZe4GVdOfu4d58FEa6b5R10eDh7S4ZlXJOYkMQCNxJCiqb2v4kmKZThrty1czGbjO4Co26oEkidDl6xHLGslwPh7virqXSWIw62DcKQ0Nhyze0J1OsHXXWYoVMfWjGMc1tFfRf118LDU8DRk5NRvZ9fal2cS4Ya6nesM4Ltg7RKgicptW+aPMpRMHxawtjASLj94l0IQCZyOuYtsAeYb+fhTLhvDRZuWnuXC7PZW2pKABVRHVLcKRpNvfxOtTmB4baFnDAheR7mTfRnKkx5kn0rNyl1q2XZGtki34NwV00Ex8qFDCqAsCu1YillX7Y2WZWyorE7ElQR6ZgRtNUDhwypy4Ispzf2isc0tDKWIPtePn5GtM7R2lIMiev90yKoPC8Anc25GrJrqRrcUM/XqasUFJaiOTT0I48RW0PxcPftNcLDVcOFYAtCALcJPJlmfA0bjGGVrhD94GYgllsMYZbSDLcy6bODzbFYGmlQf2pnMLFsGDkuuBE5oVRA+dXbCgzcA63XH90hP4JUUI32JmlYhuK8EwGFuXVNlLma3KvZ74CWnQEXCnLlnp0qH7MYCxbxHeWUJKFsqljuSgt6GTm5nInT8MTvWl8P7P3LrIXOVQCY/MZiD5bH5077a8IZcCww5Vch7x2bT8NVYuZ1OmhPkCPKhkjHRBzNma9quFLiLzJfupbFq69tM8AhC4IdebmMAaGPZ3plh+xFi6F7prjuqqHIuW1VuQZSs7+7GkZes1Yk4I17F3bvK1okMfHM1tWAgj94H40/t8LRrhsWbaLlIN24qqCoOuRSB7ZgegFWcipLRi52nqisp9nRB5rNxxlMZro0fmAcspHKAAI/wAqvPZPiww3/lboPcqqqubOzryrzPKwFJnSTAG5M1PYLCKoAAEDoNBUb254Eb9gOrhe4DuVMkOmTnGmswJHjt1qnk7bsfNfgR/abg7YM3L9nM1llkoCxCFcxlF2GaSP7vhTT7OuMd9YuYS9aNsEnuVZVVQDBKqBvE5thqT41LdkO0PfWxnIuYe4gh9iHUtauhlI2LW2b/7fMY7hpw94EOzWmKm2ZJCEeyoOw8j1+UlQWa/EmbSxXeI2+aLhBKPcVwXycy5gq89u5o3IeXIQNddqV4HFi7aFo5lYoFLkhspYBpAnm0PrHTpMYi+oxaNdRSmJAS4CAVXE2xFtoPS4kAea+VVnGcNu4TFWmu3AbVy8ttCzauc65RlJgMJEjqA0eASeHXB2HjWXFXLX29vFcVhmGXkW4xzbRkynp4NTM8Vy2SXYEIe8XIygtmS4AuXMNmca6/l060y+1THG3ibeUKZtMpDAMIYrOh9KqfZrAfteKt22La59QeuUtJmREgE+gq3mjqQz8CnllGWUvfAOygu4izibzK1vDhmUf+6QMuYHYICT6lYJFH4vj7N2b9+GtWyVsjXUgibg/ebYfuiZgmku3HEBhMMmCwwJGWLrGQIInKzj8zySesTtIqlcVx4Ze9uZimdytuYa4zHMBMAARu/QLSU6SS12HnUbem5I4GycQ4uXNLQnKrOxECASzsSQogZn6naSQKmOMph7bWrlwLeLKQDntomndsqKrToN1A2kkyTJzHFY+8SzZs2cAPlICWba5soVJ0UQSAd9SaV4AMSGtL+IqW2z6MYIyd5AP5gcomNifGlqVm5aLRAjCyNHw1xA+S1YAKwsq6gqA4YLC2+jAmPGfKIPtpxm9h+I27VssQ1pVUO7sveXrrKrNzRsFPoar78cxV+4rhzaOpFsM8aAkiDPgdNRrQTEk3GxRu5ymWJzu4Ks07oVWNI2EHxBmjlX1DqN2WvD8NdFzIF7xhmZEZQjMj85hlI0LHWQeQfCV4aiG3efDsLV8221uZQBc7nvLbAbEAspLDQkHqNITgvbRbsreLWzFwLkDtmzGR7CkgjTmI8d6ksDxYh2UFeZbq5mS8zKRbzZpNkKRK7T4ddKqipPVI0zdO1kw2BwLpcVrgsXLmf/AGltQhXTM4JB0J54gevU097V8Ws4V0s3kxFwXLjGRcVVDMCxBgAlTroJ+elN7faGyxJUrJYvpb1Zu7dTug1AK6/uxsaheKYZ7pXKt3/btlF2W9m2rgCDyr+IAANdN/Foqet0JJx0sxx2nw+IxOHb9muZLBRcySFZsloCGILZioQDWNtzvUN2hx2LwtnD2gSRcsEC4SCwdbjyQSdipVtDpoNhFPMddGHY4e290hjzZjmVe8RlAUz01B8dKLxpr2JOEITN+FdBYLlQFLpGXXcRPjOUxvVUVJ9LY1SjHS2j20I/sT2hNlLlpVXMSDmOpdmAyjcdNAIMmTNT3H+LXrf7XluKvdth1UliVyg3LdydGPM4j4DWq92cwDIyXSspbu2Sqxq6Ge5I8mZFEVNWTiBYvXHaLzWbJLMVIR7d1i2UdFA7wga7U9Okp1Er7u3kVVHKML9XqVHF43vb2ZR3NwmJGnMV6sdjO56axGgrSOy9gI7Rct3FbLDW1CgkJdBmNCeYdT4VkeIvtkuEkswdRBnl0YTIMyN5ncazFXrsdiGW9lBgFpKxEZrlsLr1MONNDqPammxVpVHJdflpbyEwzcUk/e5dbIm5Y00Fq9B09o3byiPMCf71SWFwWe0QzNl74QB+UrzSD5kD5VGYSXNkrpD3U1ka/tCkmOo39Z86krFgXMOyFoHfLr4aef8AWtMuHvqC9376y02tqFcwvsihWhGV7lB+0niNy2j92V9n8w08xuKyjhWPuPhMVefFm1etd33FlCsXMzZCIYEkLK7HatX+0a0Sr5ckwfaKj/qrE14cyRJw5j8ua2E3Ghhh/RpXWUdB40XJXJDA8RxGJc2kQ3b1u2xAZQe8CiSZEFTmI02MdDFTZ7RX1y93jO7fLea4jWcOjhwFKiBJBlzud1bw1ZcIw1i4yqyWcxKqgXLeL6kMsK0yQYEA+Jqcw2FtO9xUNtikMdRmQW2/NGohm2I3NVyxFnonqWxw91q0Ev8AaDG5Fe3j74STJNtC6wWhAqrBERr5dJpbC9tMX3Vy1dvvczhtWtDMUICwB3cRuCSPzaHakuM8FwyFVF0LKlzNwAy0z194Hp/KmJwuGRvasmBCuLuozaTlzdSROnj500sRFaOLFWHk9VJD7H9ryqsMLdaw7ZS2a2lxJS0loQ7rIGW2upB1nprVTbtTjrMhMWwBdiIW0S5J9s8ms/GKnbdvDAv3osMzEgMGACrJgRng77wKPdt4O4oDJYOUEKe89jNryjvIGpnQDXekeNS0yvwfoOsFJ65l4r1InA9v8eSiHGFZfVzbtHlYoAIKxAAYzp7RnYEWTAduuI5XcXsNeRbmRe9Ni2XWDm0DqRqN8sGoaxwvBfm7qRAkOoJgCSQHA19Kkg2EyBF3A0jFOFEbcmfL0ipzyL4PwI8HJcY+KFcFxMWcLcs2DbtOWYmXtvbVbgnu7M3VICyTqW9s66QJvsh24QW/2fHEMuVVcwJQFS2cwx0A3iSNW2Bit4fDYQ5g6qxTNdLC6xhRqxKq0naB5kCkb9nC5zdhA+YMG70yCNiIfppReLils/AVYST4rxRaO2uFv2WKvcFyxdynD3IVSHBBRS4PM8nQxJBPiahMT2xe+LdjELYuHvUuJCXUuLcW6Crh5KEhc5O2gIiDpY+AYxGwTWbls3MK+ZQEJPdPJINk68s/lX2TsI0NIx2HZbzt+zXXXlVYDSGfmckgE5YA3G7wSNauWIjOHaUyoShPgW77VLTXccqKY5FE929zxJ9mAIAJ1NOeyGHHDMJcxmIytfukpYSCkr03JMMRmJ6KoNRnbS5av41Lty27ropCEq+UCLsar1kA9ZB2qJ7Rdor3EcYLSW2t215LSsB7I3IHUmATrEAdFmmhXezbygdLqSuM8fxi62U3mNw3HZ8okd5cYAFoOy6ASdgsVIW79u5h7oeSQc6qZAVkXVMyEchtt4aQCdgTXe1OFt4W6Vdg+IccxDFgg0y6EcqnovgAToQKj+y9xb+I7ols96VBLE5i0SrEmADHtdIpp1XLbYCp5S64jitq1buqq4cq/fqAiEkG4xVXBEjcmJ86Y8HsWSveL3RuMtpIZ7gQMVN17ZAO+RFzGTBJirTwLsJgltreu3y4LAm2xOWS8EFcwOYHSZO0+FVX7Vr/AHd2zZtvaK27WbLlyoVPKnKrN0V/aP5vOq4rewza0Hl3g9qDkSyqMJXW4TBt94MwJ3YSPCV0rvY/BYf9pvhrdtLlpie7kZLYF64LhVWdZAU2jrMSfKqhwhs6I7LazKxOgyrr5KNd+s1LHB2SukAtEgi6ynxEx49f8qzylFXi7+BojTeklbxRcuGY+xDsFQm0b5PNbDFbhVmAm4TlzZtwREZdDBJhe3eEtlbbAhriEaIMq5lVdQH2lDpvtBqmY7KmFe6LbCVKoQt3KYGWM55JEDTyqD4xhXw9rD3Lij8awpU66r3dt99P96JiljBPWxKs5R+km+0Jtd8bmFCi2VcoVBiGw1+TrqJIPzAqf7K9qL+IsItwq91cYgY3GcMLTLaRW0PM0hp26nfehviyQrXHEvr0A8hC7AToIFTNnDpcsor93DEkkMocgkqZ1kaRuJ0FOqqi9UUxhKTsi39ssMtq0twkPeeFtyZOZYEliQxgOTOv5fOpPs1aFrhuDZ2QAG5dcs2WM2ZsinctrMdYI0mqQtheTKGKo/KCwcARv7MSTvp0Bqb7P2LjSgVyiNnhwSod9FiPACdhGUeVVZoZcrZsanfNYV7KY25exLIyjIgVkJEApb7wWx5km7Pw8qWXjK4oLdCE3BbC5ANpv87RMyLKXB//AE8xR+FIbXeHLm1MHKWU8zFgJYQMzN8hTDBZmv3brqQLlptIbRb0BYiI5La9fzU1OrCE899l9wzpTnTy63b9+BG8f4d3Nl2aCxVCxALR3iLpEagS48epqSbixt3VZEVros22aDlV+WxdICyI2YgGTzneupg2KJbaWgAZiOeZgSesCN9dKb3OCy2c9DOx1IIyqdfL67UtN0pSSzaAmqii3lL12dHJbOhFq/cBMgkwtoEyOpOpPntTzC4hkt3kNpyWuSmUZgRrLGJj+dVjgN98PhZXnnFDNIMhbgOaP7g18z8JKx2zyYg22tf2joIuGSEMZ4ydZ2n51pjac9OPoZZOSWvD1NFwDHIsiDHhH0oUbB3sygkR5dR9KFWWKSg/aMCUeJ+FZr2U4Sly6GxGdrYBJGbJJCkjmPnHWtO+0Ycjf5VmHD7xy6SBrqco1iKmRMZVJJWRzhd8pdYxlKuxGVtFAByQx+FPHcKxCvKtlkxlksgYiJOzGPHSYqJw2hdjDEyM2hgneAYM+elSGDknZjvEqBHxJ0pJUVe9iyNaSVrkpxrhrJhxiSwyG4qBeZmJLsNdI6r16NVfa8SZEbga6anprViTDOQoZVJksqkkMdNWiZ0nceNdx5KlFJaQ0nWViIgDNPU/Oo6KAq0krXKn+2lQ3Kx5jrB9Oprn/iZymNNDqeh8OkU4ay2U5RCHWSMpiTpuP1+NEw+AUSfzRtOsHyVgI3ovCx3CsVNaXOW8YwQGRqdwdPDf4U6bEv3UwBp57Eb1LWcJKK0EDaMtwwdCIIOh+dDG4YdwZWTqpYA5xrMR4fA0vNorgF4mbW5FW8ZltvInvIUSARAbO5/wAf8A2NJ3musilLbMWmcssRB8BrT7G4UmzkIIcBSDleTrOgCkkwTIA0nWKlsPw+21u1mRWOXdlZcvkZM6/wDCd6ksPF2BDESV9Q/ZY3lsHNcv2RzSpIVSJJMLcQ6nY+tLDjN5nMYm+ue7CgJhyoBOkZ8OTAOmpO3U0OI/h28qADRpCiQJ3/KNPPzqF4XlOIwoiT39uTmIG40gLuN9Jnyplh9Ct1rsmuI8TvJiFttir1whxKFcKFYZhyErZUwdjBG9VPiF7Ei5cQT3xmGYJPtKVgqoBESRM6wTMCHfaa9GPuNB5bk7Dp6GI0/nU7xGwmJh0FyRppBtrCgkicu2mw3NPClazElUvoZzcwVwyXDZt2J1naWJJM69T404wGEa03eLoVKspDLIIcEaAyNqluI2tSCCCd502Hr/ABp/ZwisuWTsJGckyGEb6AdY+FCUbDXuWY9q2V2FtmNsGdQxy+yxBBXMYJP6VTu3jjEYlbg0DqN94/06UrxNyr3NRroNQOgjYE9OsUfi9rNcMNvlOUAkaLvOXXr4Uq0vYHURvBuA3rgizaZlQ8xA0EgxNPLmDZLjW3jRVaAwOjKGGqyOu1PeF8Qaz3igIwcZTKTprrrtvTe60PM8uVRtAAAAAGnkNP5VHQbV7Dxr2djuHQ3MObTkm2O8OXoJXX41FYvhIe3hkMDLmXNmPMMtpZKlBEKg9fKp3hh9o6bmTJPSBuB4/wCoqRsCChznQwZ8NBO3gPrTQpcEyVJ3SdiNwVq2LfcPh7DW4UEqkXeUQGFxdQ2gM7E7yJpxxLg9pNbKXEtgplDZjAYgsMxGupPhRrlvmIMGI03+IJnT405x8i0dUBBtzBWVAIE77jeT4Uk6JIVLO5BcR4cqgx4+o32pPh9gC090qjAPlZWQNoBOmm++nX4VKcR1WTO3TTrI01mmFu6DhSq6fjTBJ1JEDXZTI/1jTNBJs21HoM7aKz92sIzcoYEKqklVkjQkASYnZTG1SPBcJce61od6HBIZS1y0RkAWAFY+7G/XwmluAYe136i6gdSTmVgGzTqNGkeFXbi3YtLqZ7n7RbDHRLVwIoBgIDbQKNvjWx0ElZvcx8vd3S2Kxb4ReRxn71Ykwb9wbCVGtyDJEVMcM7OX35WYAA+1KXCfAMHYzBmNjv5VZbP2fW1RQlxlIA5si5iNIBIOsR/GkrnYW8D+Hjrg9VY/99ZpU8svpVy1Vcy1aX9DG7w9rNt0Vw118pSYAkB1IbUgCTvGgNKcGuqcUbV20k20zW7mhJuOVVwvUCF9etOT2Wx4EDGhtQZOYHRgYkg9KtHD8O621DhTdCAM4CkM4EFo0Op1qyHare+8rn2O49wtoBQAAP4UKNZmNSD5gR+tCrSooH2jNyN6HeI+tZAWSOdk/uAdJEQSD9N61v7ShyNoT5D/AErHUwzRLWXXrykkjw30+lWxUeL+3qI2+BzA5FLHmHgypOnUZRUoiIABvPg1wE7iCuU/LSouzgXLEi0xBEQTHxMRP8KfdzcyhRaZQDOUO5B6DTNoPr59KdU9br7r1Fz6f79CR7yyuz21YDQjPmOhEkBJI30YjeneIx4NvndrgCkHmYEyuQZcyiDJB66CoxbTiO9s3spPtC4+g8lbQ/OnLBQDlt3TpGsD4yST85+O1PkXaDM+wZ2MSyCMwGZY5fxCPrC/Wu4RVLgEFx4BRr576n1NNXt3hAC3QJP5hB21gAdNN6XwfC7hGYC8CJ0S2SR4a5hRVmBtk/gLrFjltMIAgq6o2k6FQ8H5RTjjFxCAbkIZB5zzECYIDMVOo92ovBcNvqGUrdk6aoytAG4bvMq/EGp3AcEuOzNqMw1aGLCB70ZepGbXyApJrtDFjXCi0BpzKYDAlG69AYAHmKnLh7yMkDlkKLgB096FmNI0qIbht4PIyOoMFJYgfvMwAM+c6a7zTy7w8uG1YHoRcBU680SpMAmJIjWKVxWmoyb6iL43iszBBlWCJJiQwHiBt6knai9lbT/taOhV+7EvJKhLX5mBO7bwII0+NRmIwJ7wlVfKdeYGST7RkqNz5VMdhsM4xTvlcBbTmSQFOwCv4jwGnsjzq1wSi2VqTuis8YxIu4i5dTYucpIXUA6EZdOkzVj4Fxez3XcuLmZtCWAvWyT7ysIVf6nxruKwlx7jt3WUM5ICaKPT1ifjUjwq5i7QixnX4KfGfaB3q2FJOC9f0Vym1L9fsX4z2fvKQ7PhjmUkKCttiNIhCqx00+U0ww7gAAOZEHrI1Gmugjy8KuF7AEWUum2rOx9mxbtJK/mzHOokesjwqqXsLcUsrhyCZ0IUekCQazKCk3FsvcrK6OhCxbKoImZOY7kGTp6/KlceslQViQFnKSAdBoZG2nyplhbDqxORm8JmAB5kz/RqSxFu8ygLb0PiJn6xtO461U4WY6ldEZhgMxiNYHTXzg/1rSrsZljodssAaaHY660ZLDs2iMI0gc0R4Sf63ijvhbkjluabEgSPTWuhRpLKnZLxMdSbvx8jtp1nUsNdSNR5eNPsJiQWWWkzoTJHjJgCmFvD3R+Vx8FNK2LF4MuW22n7omPiaedFS3fvw/JIVculvfj+Bdr6vcYA5+uUDp16bbV3GYvLbIDMMwAy5gkKfLeARsKRtW7negm25IaRlEGRtqp3PiPHrTjidotJFplUwRmSWPNrzHU767z41XKgtl78h1Ve7GdlZWC+fSAVbWPdOg/Xam2KuP3CoJAB5lNoF5BYZ1ZjosQIHiOhMOlViCO726BWE/Dx13pw3DryWZFh2zg+0wzhRrodIkRpodKwVMM4O7Xv32G2FdSjZe/feVK1xdsNeUqneEOCUJCjYe77PStG/wDyyyZBcwV4LI65sseHIP41nAwN57gZrbe0PMj4knrWiWLD937YzKFldiOoDcpGvitVVIPQaE463RYLP2xYI+1bvr8Lf6uDUhZ+1Lhzf2zKfO27f9AaojEWUuW1aQQY8DJjaChPjp5VD8Q7AWLkm4pTQmUNtYjr7BEVX9RauSe6L9Z7e4BhP7TbA/eDp/1gVIYTtNg7pi3ibDHwFxCflNYxc+ym2wm3eueRKow+YipLs59nrYa73hxL5dAAbbTqQBs+5J8Kicr7gap8L+P6NotZY5YjyiPpQptw+xlQCZ86FXGcj+I8DW82Zo8qansna8F+X+VChRuA6vZa2NgK6ey9vyoUKOZksBuy1vwFKJ2eUbEj0J6bUKFTMyWQn917fgKXtcAVdo+Z/nQoUczBZCo4KkRlT1Ag/OjtwhSIgR849JoUKW7Gsct8GQdB8BH8KaXuziMZMfXT50KFFNoDQT7r2/KneE4DbQMAPa3MnpsK5QoubaAopDb7sW/Kj2+zdsdAfn+lChUzy6yZUO7fClUZVMD4n5a0jiOAq8ZiDG2kR8q5QoZne4bIS+7FrwFHTs3bGwFChUcn1ksjh7N2/AVz7t2/AV2hRVSS4gcUD7t26A7N26FCjykusGRBz2fSaM3Ak6QP50KFDOw5UFPAE6gH9K4Oz666x6daFChmYbIa/dK1mDdRGmkaGR0oN2RQgjvHA5tBlGrTrIWZGYkepoUKDYTv3QTX8S5qPEeMg7bjx8qUtdm8oIF1zOX2jm1Qg9R1IEjahQoEA3ZqTJu3PQMFB1B1ygdAV9GPlAHZof726YIIlgQDlynQrsRuNqFCoQnbCQoHhpuTt5mu0KF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426" name="AutoShape 10" descr="data:image/jpeg;base64,/9j/4AAQSkZJRgABAQAAAQABAAD/2wCEAAkGBxQTEhQUEhQVFhUVFRgYGBcYFxcXFRUVFhQXFxQUGBcYHCggHBwlHBYXITEiJSkrLi8uFx8zODMuNygtLiwBCgoKDg0OGxAQGiwmICQsLCw0LywsLCwsLywsLCwtLCwvLDQsLCwsLywsLCwsLCwsLCwsLCwsLCwsLCwsLCwsLP/AABEIALYBFAMBIgACEQEDEQH/xAAcAAAABwEBAAAAAAAAAAAAAAAAAgMEBQYHAQj/xABHEAACAQIEAwUFBQUFBgYDAAABAhEAAwQSITEFIkEGE1FhcTJSgZGhBxYjQsEUYrHR8EOSouHxM1Nyo7LCFSQ0Y3OCFyWD/8QAGgEAAgMBAQAAAAAAAAAAAAAAAQIAAwQFBv/EADQRAAIBAgQBCgYCAgMAAAAAAAABAgMRBBIhMUETFDJRYXGRodHwBRUiscHhM4Ej8UJSsv/aAAwDAQACEQMRAD8A0vj3GTYJJPL/AAqG+/C+9Q+0D2G+NZCBXcweDp1ad2Ya1aUJWRr333X3qH33X3vrWRRXYrV8tpFPOpmu/fdfe+tD77r731rI4rsUfltIHOpmt/fZferv32X3vrWSAUYCp8tpA51M1n76r731offVfe+tZPFCKPyykTnczWfvqvvfWh99F96snihFT5ZSJzuZrH30X3vrQ++i+99ayiKEVPllIHO5mr/fRfe+td++i+9WURQip8spE53M1f76L71D75r731rKQK7FT5ZSJzuZq33zX3vrQ++S+9WVRXctT5ZSJzuZqv3yX3qH3yX3vrWWLb8a6QKnyykTnczUvvkvvfWh98l96ssihFT5ZSJzuZqf3yX3vrQ++S+99ayzLXYqfLKROdzNS++K+99a798V9761lsVw1PllInO5mpffJfe+tD75L71ZYRRSKD+G0Sc6map98l96nfDe0TX3yWuZok+AHiT0FZbwrhL32ISAqjM7n2baDUs3yOm5q68F4th7aJYsAopa4L7sUL3GS0xBzA5ckxrtGnjWLFUaFJWjrL7d5oo1Kk9XsStzteoJBYSCQdQRI03G9Gs9rAxCqZJrKIECJ2G/j5eVTXZUfjVplgKShmKViZuVjZ8C5KAnehReHf7MUK8/LdnTWxTu3/st8ayMCte7fDlaskAr0fw3+I5mK6YUCuxRwK6BXRMtwsV0CjRXQtEAULXYpTLXctQgnFCKPFdiiAJFdijxXYokE4oRSkUIig2RD3BYBWsXrjsVKNbVYiMzi4eeehyQIO7ddiwZCN6tHCMPPC8a/XvLI/usP0c1W7bkeY8KzUZylOd3s/wi6aiox7vyEAroWnC2wdtD4Hag1ojetKZSxELXQaNFcAogucJoUcLQy0LomoSKEUpFdA8KlyCYWu5aVyHrpXIHrQuGwlFDL5Uct4UmaDuS6AfX5VK9nOAXMXcyWxCr7dw6qg/Vj0H6a0fsx2cuYy5lXltqee50UeA8WPh86uHaXjVrA2RhMGAHjU7lZ3dj1c/1pAPPxOIcZclS1m/LvNNKndZ56RXmR/afi9vCW/2LB6H+0uTzSfE9WP00jwGd5rgBCAZiG5tAoMwFjXpptGnzfKpYmT4kk/MkmpjB8BZk7xh3aZcwa/cXDgrIEhSGeJI1KiZFZ6tPD0aeSrJ3erte7/RfSqVZTzwSstFdKyIZVmPHXT01qY7LD8b5UYcGZrhWy2GvMEV+7s33a6UaPxMroARDKdD1+Fc7KEm7qIgxEhtiRow0I8xvWiGMp1oShG90uJTOhOElJ234GxcP9gUK7w/2BXK83PpM6sdio9vBytWTxWs9u/ZasqAr0fw3+I5eL6YSK7FHy12K6RlCAUcCugUdRUAFihFHIrmWiC4SK7FGiuxUBcLFdC0dbc0fJ8KDkFISohFL5B40Ux4ULhLr2fwhbg+JAIGa8TJmAFW3qYBPQ9Ko6L4ajofEdCJq33uLNheDWriDV8UAdCQqC7zsQNY5AD5GqvfWHYCAMxgCYidIB6RXMwdSTxFWPb+jXXilSg+wIF86UR48xRVSlBbrptLizHfqBlU7aHwO39f1FFZCN6PlHrR1ux00+dC1tvMN+sQFs0bJ50sQG6wfD+v68qTZCKKkBhdPCuk1yK7FHQFwsUUilCKIRUbAJkVM9l+zlzGXIHLbU87xt+6vix+m581OzHZx8XcgSttTzv4fur4sfpuek3ntDxq1w+yMPhwA8aAflB3dvEn61zcXjHB8lS1m/I10KGZZ56RQj2j43awFkYbCgB40G+Wd2Y9Sf68syuMWJZiSSZJO5J3NK3nZ2LMSWJkk7k1zLVmEwqoq71k92JXr8o7LZDVsGr3LTOYCOrdIgMCZn0qe4Vwy298C9iBdxN/DrburG4tIjlt88k201YJoTE6VFMlOuxfBhZxeFKMQGuXmIOpbvLYtrJ8ijnr7VZPiWHv/AJILXj/S9EaMHW/4yZI9kOKcPuY6wcOxFxl7gD8QK6lHYaPbGgybyNgKT7NL+N6fzqP7A8Et2MXh4DGLwKl46gqShA1G48pI8amOC28uKceDsP8AEaXC03TjNO2qW3exq81Jxt1+hquA9gUKGA9gUK4s+kzoR2Kn26HK1ZWBWq9uPZasuAr0fw3+I5WL6YSK7FGirP2V4LZxFq6XDG5bYEANGa2UMgL5ETPoK11q0aUM8tiinBzllRVwKPFOMWiq7BYIB0PjpOx28PhSec00Z5kmuIJRyuzCC2a7k8xXTrXIp9RLo7Ao4gdPQdfWaecZ4W2Gum05ViADKzEMJG4FMgKSMozV09BneLs1qAsTXIpVbR9PWjZB5n0p04rYR3e4gRQFomnE+AH8aLJOnjQcmRWLtbwoPBWVtsjjzGa8xJB6H2flVDCylsjqiz6gAH+FaPjoXgun+7Y/VjWfYdfwl8oHzH+RrjYB3r1Jdv3bOjitKUV2ehwE12KOFruWu0jmNsTy0IpWKKRRuATIp7wjCveupaQZixj0XqSfACT+lNctXixY/wDDsJnOmKxHKvjbU6/4RqfOB0FZMXXVOFlq3okaMPTc5di3IftrYsJdW3YCDuxkuQIbPAaW8eVl+dV2KWuCSze8xJPjPX6USKOFhKFJRk7v9i15qVRuOwkRUv2a7PPi7kDltr7b+A90eLH/ADo/Z3gD4q5lXlRfbfoo8B4sfCr5xnilrh9gWrKjPHKv8XY/rWfGYxw/x09ZPyLsPh8/1z6KE+O8YtcPsrZsKM8cq+Hi7n1+ZrMr9xnYu5LMxkk7k0tiLrXHLuSzMZJPX+Q8qKEpsHhFSWaWsmLiMTyn0x6KEgldyUtloZa3GW43ZamuEGMdhx7ly2nxEB/8RY/GmWCtg3FnYHMf+FAWb6A0rwZz+1WGO5v2yfU3BNZ6+sZdz8y6k7Nd68iU4ewS1gnIjLijJ3MG8xJ+Q28qGGSMbej/AHr/ACzmDXUH4doaQmNM+WqZfh7XypzcSOIX/wD5Cfnr+tc6k+l3S+/7N1Xh3r7GgYD2BQruCEIKFcaW7OhHYqfbccrVmAFaj21HK1ZkFr0Pw7+I5WL6YSKcYO+9slrbMjacymDA5o+YFEy0ZRv/AF0NbZpNWZmi2noT9nhqYxXuWQqXgM11BpLne7bUflY+0vRmJG5DVy5aKkhhBG4p3w7GPZuLctmGX5EdVI6g1e7uGt4y0cRh0U3SpW5bYAmY1ysRyuNw2zDfrWCU5YR9cH5Pq7jVGKrrqkvMzpUJo4s+Jj+NGuowMNMjpt9K4o3+Vbs7aumZLJOzLkUGPwbEKO+wxLKoAE2m5sgjoIIA/cHjVMDnpp6VOdlOK/s99HJ5DKP/AMDGQfgdfgaW7bcF7jEFlH4d2WXwB/Mvz1+NY6L5KpyT2eq/K/Joq/XDOt1v+PQrwo8UFFKAVvuY2JmhaG58B9ToKUIozLC+pn4DT+M0snpYaO9y8cbGXgi//APqhP61QsIvKR+6Ppr/ADrRe2qZOFFfC0B8kiqBhxBH9eVcn4c7upLt9ToYzRQXvgEVaNlo+SDHhXctdi5y2JEVwilSKfcD4S2JvLbXQbs3uqNz69B5mlnUUU5PZDRi5OyJnsPwUEnFXoFu1JWdiy7v6L/H0qH41xY4q+94zlAi2PdTofVtz8B0qw9ueJKiLgrOihR3kdF/Lb+O58vWqjlhfU/Qf51zcPetN159yXYbazVKPJR733iUcvx/n/OpLgHA3xLwOVF9t+ijwHix6ClOA8GfEvkXRQeZuijT66HSrvxXHWsBYFq2Of8AIo3Y9XY/xP8ApT4rGcn9ENZPyFw+Gz/VLoo5xLilrAWRatKM0cqzqT1Zz9SazjE3muOXclmY6n9B4DypXE3muMXcyx3P6DyogWmweF5L656yYuJxOf6Y9FCQSjhaUC13LW+5kE8tcy0rloZalyBsOsJcbyCD1c6/4VcfGmlq4VuWsurC6jBZjPkYNlLflBMAnXfapC8ItIPeLOfT2F/6X+dMsM34p00QKZ6yWkj0AUfPyrPPWMu3/RdDSS7CasZv2e73gi4mLBcAcoaRIU9QDMVJ4xP/ANhc88h+dtTSGPXkx48MQD/zX/lT3F/+tB0Oe3bP/L3+lcum7XfY/tBnQqbpdq+8kXayIH9eAoULB0HoP4ChXJZ0CqdshytWbi3V77fYx1Vsi5oB6E/wrFr3am8rRCA+BUgrrtqf4118JjadKFncwYjDTnK6Lfkoyp/Cqwe0t63Au2VOm4MTqRsJjapHhHaa1eJXKysBr+ZfPUa/Stqx1Ga38TK8NVi9iUKVJcG4o+FuK6aiOZejrvHkR0PSo+1fR9VZT6H1/kaVuR4iB16f1rV08k1Z6plUc0Xdbl643we3jbQxGH9uJI2LRuCPeGx/0NUC7aKmDuKmezfGmwtyRqje2vp+YfvCfjMVZu0nBExNv9ow8GRJA6+JA8fEb6eIiufCbws8kneHB9RslFV4Zo9IoCDQ1e+GEY/ANZY/jWIyk76A92fiJU+lUgLBqT7OcS/ZsQr/AJfZceKHc/DQ/CtOIhnheO61RnpTyStLZ6MiisabHqPA9RRgtWnt1wkW7ovJ7F7UxsHifkRr86rQFW0ayqQUkVVabpycWFC0e+usDoI+X+c0rZXWfAT/AC+tctLJHmR/GmctRVsXn7TBGCI8Sq/NlFUBVq9/ai//AJdF967bH/MX+VUkLr/Xxrm/C9IyfabfiO8TtxdfUA0WKXK8o8pH60TLXUi9Dny3uJBJ0Gp+tX6wi8NwZdgDeeNOrOfYtjyHU+pqO7GcIBJxFz2Lc5J2LDdvQfx9KhuPcWOLvd5/ZrpaHl1uerdPL1Nc7ETdeoqMdlv7969xtoRVGnyst3sRjlmJZzmZiWY+LHc/p6AVKcI4K+IuBF0VQM7dFnU+p8qbYbDTqxyqu5P0UDqxgwP0BNW7hvaK3YwKPkUO5YJbUks7AxmadvEnYCKsxOI5JKFNa7dwuHo8q3Kb0+4+4ljLPD7KKgloOVfzO0asx+ZJrP8AF4l7rtcuGWbc+XQAdAPD/Olb917txrl05nb5AdFXwAn9aIEoYTDZHnnrIOKxGZZYbCQSjBKVy13LXQuYbCWWhlpWKEVLksJ5aGWlIpfAoM6zsOY+ijMf4Usp5U2NGN2kJcQXny+4AnxUc3+LN86jMGDldmPtMxGswqmFA+Cz6k084hchHZmCmCcx6E7adTJ267Unh8Nktqg/KmX1IWKVaRt2D31v2lixuHU3McY5hqD1CszMw+JC/IUpZVu9sF4JOHQ7dC793r5IINGuGbmK/esK3zS0f+405Qf+lP8A7AH91m/nXHpvTw/8r0OnPf3/ANn6lvwvsj0oUML7IoVznublsUT7RsKrIxdmVerKoaNY9nMCRWOYvDOltsl3vLQfmAi27MActxZkkajUdNNOnoDtTZ5W1BBVpSYzjKRqRr16Vir45LVy64Dk2nLBAOQIl0CVZhlYSQNSTHrVWbUsUdCLxJuIC7MpF22rOrHMx1LBmYGAZ8Bs/UzTuxiLlsWnW5kyKv4fekXeZ1AyqFDBMigak9PGpnG8P/arNl2dLzXXVVa4jJctnLLvcKtERbiY/MPAClMLwy0GQ4vFWLjQFt2R3nKNDmdUlgQQBoADvS8rEfI0rkPY4tiL10B1VTGrJaLObQMKjHRckEjNyyT1NN7XZ++112t25tqcsuXQsIC5nVGLKAI9YG9LYntTfvYoqt1Smp5EFtYbTJLEnLOXc7jamH7ZjELXrbWiQNXsNBfbQwR5HYE5d+lRZrbJC/TfW5JYThTPbJi+t1bi5nzlVXDOQM9sXTnIYKdYOoFTfZHto/D7zLe7+9h3YKhARzA0LmCGJ0IIjUKDrpVQxRxDytxOZVzNcdhblLSZXUBuU7pqqlhm86jbmDZdXAyOueAFuEKCyKwZZgZhB21Guwq2N7WuI7dRu/a7gve2f2rBFGDLn6lTInMI6a6/P1yy/wAfvI6KyKAZBLhkEgxMyYAka61K/Zl20OCfur920cNcBZlzGbDayQGGkxqg01kGZm2/aR2MF1BfsSV3hWgKCZJGhGXrH9C+FepHSLKZ0YS6SJTsZj1x+AbD3Htm4olQjZsqz+HJIGq6AxoJHjVJx2NFm41t0fOubMFXNGTeYOgIkgmBAJ6Gn3ZvsrcwN6zibZm4o/EVMuS5baA6xlBk7iNJValvtI4Davi3jba50ui2GZIkrMo+vSCQR10napQxs4qWV9oK2EhK2Yg2xJS2rXLbILgzDmtMckSG/Dc6GQdKWwd5M1vmHMygTpJJGgBpFcVbyC09pTuom2zAKFOdTMhBppMa00Xs/ZuXcKba5GW5aMLoCc6sZEkH4RpHrTR+KVE7TSEngKbSysv32onlw48by/ST+lVQQeo0136VPfa5hu+/Z7QbKWY66QAEYk6kD61VOAdgxbAvO5IGYBF5SxyNIF1WGnI5An1GtGjjVh42tfiSthOWknexLC0cpkGNNY0pbhXDmv3Vtr13PuqN2/rrFQ3aXtBcTuUm4iXXKMCiyXBQ2mBB5QoU6iT5VesOV4Xg+9vMbl24QJaAzO093bEQBzHXQbmrIfFJyi7xs2JP4bGLX1aIL2yxgVFwVnQZR3kTpb2CSOrdZ6BqhcmGRc7OSF0NuQHYmMuTKDp7Q1I9nyqNxeOuLzXGjmZrhDsDcZxbkKGsdAIGoIAGukUTCLnKXb4ZlJy2bM811pnKD0Qbs3lHpXRnUim72Xmy2pThKytd+SJLC2YQX7y6HSxYneSMzny8WO/oAKbspLM7asxJMbCTOVR0FM7/ABW93oN1CTdCMQSU7pMihURCoOXMWAmPWdjji1oTnLJHvqy/HUbfyNasNVpOTlOX1dpkxMKiWWMdB5bSi5KLgsbbuW2u22DW0bKziYDGIH+JfnU1wjhudyLgKgaR1aRyka7VrljKUX0kZo4WrNaRZEZa6bf6fUTSvZ2/h8Te7nvgG1Agicw1IKnWn93DhGuCMwQtvoD3cqNgd5FSeMgk2tbEjhZu19LjXAcKu3v9msgGCZAA+Zp3iuzV5FzQH8Qkkr5R1+FSXZ0lXZQLaLqSFYnNsVLQBDQ6tM7MNNaJjuJ28MDla4165qshmABcgmQuTc6TqZGsVz/mc5SVkku38s3L4fBR1u372RX7GHlgDpLBfiTEeNTT8MKKQqtqsmQcxBI+OwYER1FI4/i6Ydw6WjcYsTltqSxJE5mygn4x1p23aC6LAxDWmLBDNrKEgM2pi4dMoSdTqDtqKzVficquu3v+jZD4YqWm/v8Asq3GMHme3aaZe4GVdOfu4d58FEa6b5R10eDh7S4ZlXJOYkMQCNxJCiqb2v4kmKZThrty1czGbjO4Co26oEkidDl6xHLGslwPh7virqXSWIw62DcKQ0Nhyze0J1OsHXXWYoVMfWjGMc1tFfRf118LDU8DRk5NRvZ9fal2cS4Ya6nesM4Ltg7RKgicptW+aPMpRMHxawtjASLj94l0IQCZyOuYtsAeYb+fhTLhvDRZuWnuXC7PZW2pKABVRHVLcKRpNvfxOtTmB4baFnDAheR7mTfRnKkx5kn0rNyl1q2XZGtki34NwV00Ex8qFDCqAsCu1YillX7Y2WZWyorE7ElQR6ZgRtNUDhwypy4Ispzf2isc0tDKWIPtePn5GtM7R2lIMiev90yKoPC8Anc25GrJrqRrcUM/XqasUFJaiOTT0I48RW0PxcPftNcLDVcOFYAtCALcJPJlmfA0bjGGVrhD94GYgllsMYZbSDLcy6bODzbFYGmlQf2pnMLFsGDkuuBE5oVRA+dXbCgzcA63XH90hP4JUUI32JmlYhuK8EwGFuXVNlLma3KvZ74CWnQEXCnLlnp0qH7MYCxbxHeWUJKFsqljuSgt6GTm5nInT8MTvWl8P7P3LrIXOVQCY/MZiD5bH5077a8IZcCww5Vch7x2bT8NVYuZ1OmhPkCPKhkjHRBzNma9quFLiLzJfupbFq69tM8AhC4IdebmMAaGPZ3plh+xFi6F7prjuqqHIuW1VuQZSs7+7GkZes1Yk4I17F3bvK1okMfHM1tWAgj94H40/t8LRrhsWbaLlIN24qqCoOuRSB7ZgegFWcipLRi52nqisp9nRB5rNxxlMZro0fmAcspHKAAI/wAqvPZPiww3/lboPcqqqubOzryrzPKwFJnSTAG5M1PYLCKoAAEDoNBUb254Eb9gOrhe4DuVMkOmTnGmswJHjt1qnk7bsfNfgR/abg7YM3L9nM1llkoCxCFcxlF2GaSP7vhTT7OuMd9YuYS9aNsEnuVZVVQDBKqBvE5thqT41LdkO0PfWxnIuYe4gh9iHUtauhlI2LW2b/7fMY7hpw94EOzWmKm2ZJCEeyoOw8j1+UlQWa/EmbSxXeI2+aLhBKPcVwXycy5gq89u5o3IeXIQNddqV4HFi7aFo5lYoFLkhspYBpAnm0PrHTpMYi+oxaNdRSmJAS4CAVXE2xFtoPS4kAea+VVnGcNu4TFWmu3AbVy8ttCzauc65RlJgMJEjqA0eASeHXB2HjWXFXLX29vFcVhmGXkW4xzbRkynp4NTM8Vy2SXYEIe8XIygtmS4AuXMNmca6/l060y+1THG3ibeUKZtMpDAMIYrOh9KqfZrAfteKt22La59QeuUtJmREgE+gq3mjqQz8CnllGWUvfAOygu4izibzK1vDhmUf+6QMuYHYICT6lYJFH4vj7N2b9+GtWyVsjXUgibg/ebYfuiZgmku3HEBhMMmCwwJGWLrGQIInKzj8zySesTtIqlcVx4Ze9uZimdytuYa4zHMBMAARu/QLSU6SS12HnUbem5I4GycQ4uXNLQnKrOxECASzsSQogZn6naSQKmOMph7bWrlwLeLKQDntomndsqKrToN1A2kkyTJzHFY+8SzZs2cAPlICWba5soVJ0UQSAd9SaV4AMSGtL+IqW2z6MYIyd5AP5gcomNifGlqVm5aLRAjCyNHw1xA+S1YAKwsq6gqA4YLC2+jAmPGfKIPtpxm9h+I27VssQ1pVUO7sveXrrKrNzRsFPoar78cxV+4rhzaOpFsM8aAkiDPgdNRrQTEk3GxRu5ymWJzu4Ks07oVWNI2EHxBmjlX1DqN2WvD8NdFzIF7xhmZEZQjMj85hlI0LHWQeQfCV4aiG3efDsLV8221uZQBc7nvLbAbEAspLDQkHqNITgvbRbsreLWzFwLkDtmzGR7CkgjTmI8d6ksDxYh2UFeZbq5mS8zKRbzZpNkKRK7T4ddKqipPVI0zdO1kw2BwLpcVrgsXLmf/AGltQhXTM4JB0J54gevU097V8Ws4V0s3kxFwXLjGRcVVDMCxBgAlTroJ+elN7faGyxJUrJYvpb1Zu7dTug1AK6/uxsaheKYZ7pXKt3/btlF2W9m2rgCDyr+IAANdN/Foqet0JJx0sxx2nw+IxOHb9muZLBRcySFZsloCGILZioQDWNtzvUN2hx2LwtnD2gSRcsEC4SCwdbjyQSdipVtDpoNhFPMddGHY4e290hjzZjmVe8RlAUz01B8dKLxpr2JOEITN+FdBYLlQFLpGXXcRPjOUxvVUVJ9LY1SjHS2j20I/sT2hNlLlpVXMSDmOpdmAyjcdNAIMmTNT3H+LXrf7XluKvdth1UliVyg3LdydGPM4j4DWq92cwDIyXSspbu2Sqxq6Ge5I8mZFEVNWTiBYvXHaLzWbJLMVIR7d1i2UdFA7wga7U9Okp1Er7u3kVVHKML9XqVHF43vb2ZR3NwmJGnMV6sdjO56axGgrSOy9gI7Rct3FbLDW1CgkJdBmNCeYdT4VkeIvtkuEkswdRBnl0YTIMyN5ncazFXrsdiGW9lBgFpKxEZrlsLr1MONNDqPammxVpVHJdflpbyEwzcUk/e5dbIm5Y00Fq9B09o3byiPMCf71SWFwWe0QzNl74QB+UrzSD5kD5VGYSXNkrpD3U1ka/tCkmOo39Z86krFgXMOyFoHfLr4aef8AWtMuHvqC9376y02tqFcwvsihWhGV7lB+0niNy2j92V9n8w08xuKyjhWPuPhMVefFm1etd33FlCsXMzZCIYEkLK7HatX+0a0Sr5ckwfaKj/qrE14cyRJw5j8ua2E3Ghhh/RpXWUdB40XJXJDA8RxGJc2kQ3b1u2xAZQe8CiSZEFTmI02MdDFTZ7RX1y93jO7fLea4jWcOjhwFKiBJBlzud1bw1ZcIw1i4yqyWcxKqgXLeL6kMsK0yQYEA+Jqcw2FtO9xUNtikMdRmQW2/NGohm2I3NVyxFnonqWxw91q0Ev8AaDG5Fe3j74STJNtC6wWhAqrBERr5dJpbC9tMX3Vy1dvvczhtWtDMUICwB3cRuCSPzaHakuM8FwyFVF0LKlzNwAy0z194Hp/KmJwuGRvasmBCuLuozaTlzdSROnj500sRFaOLFWHk9VJD7H9ryqsMLdaw7ZS2a2lxJS0loQ7rIGW2upB1nprVTbtTjrMhMWwBdiIW0S5J9s8ms/GKnbdvDAv3osMzEgMGACrJgRng77wKPdt4O4oDJYOUEKe89jNryjvIGpnQDXekeNS0yvwfoOsFJ65l4r1InA9v8eSiHGFZfVzbtHlYoAIKxAAYzp7RnYEWTAduuI5XcXsNeRbmRe9Ni2XWDm0DqRqN8sGoaxwvBfm7qRAkOoJgCSQHA19Kkg2EyBF3A0jFOFEbcmfL0ipzyL4PwI8HJcY+KFcFxMWcLcs2DbtOWYmXtvbVbgnu7M3VICyTqW9s66QJvsh24QW/2fHEMuVVcwJQFS2cwx0A3iSNW2Bit4fDYQ5g6qxTNdLC6xhRqxKq0naB5kCkb9nC5zdhA+YMG70yCNiIfppReLils/AVYST4rxRaO2uFv2WKvcFyxdynD3IVSHBBRS4PM8nQxJBPiahMT2xe+LdjELYuHvUuJCXUuLcW6Crh5KEhc5O2gIiDpY+AYxGwTWbls3MK+ZQEJPdPJINk68s/lX2TsI0NIx2HZbzt+zXXXlVYDSGfmckgE5YA3G7wSNauWIjOHaUyoShPgW77VLTXccqKY5FE929zxJ9mAIAJ1NOeyGHHDMJcxmIytfukpYSCkr03JMMRmJ6KoNRnbS5av41Lty27ropCEq+UCLsar1kA9ZB2qJ7Rdor3EcYLSW2t215LSsB7I3IHUmATrEAdFmmhXezbygdLqSuM8fxi62U3mNw3HZ8okd5cYAFoOy6ASdgsVIW79u5h7oeSQc6qZAVkXVMyEchtt4aQCdgTXe1OFt4W6Vdg+IccxDFgg0y6EcqnovgAToQKj+y9xb+I7ols96VBLE5i0SrEmADHtdIpp1XLbYCp5S64jitq1buqq4cq/fqAiEkG4xVXBEjcmJ86Y8HsWSveL3RuMtpIZ7gQMVN17ZAO+RFzGTBJirTwLsJgltreu3y4LAm2xOWS8EFcwOYHSZO0+FVX7Vr/AHd2zZtvaK27WbLlyoVPKnKrN0V/aP5vOq4rewza0Hl3g9qDkSyqMJXW4TBt94MwJ3YSPCV0rvY/BYf9pvhrdtLlpie7kZLYF64LhVWdZAU2jrMSfKqhwhs6I7LazKxOgyrr5KNd+s1LHB2SukAtEgi6ynxEx49f8qzylFXi7+BojTeklbxRcuGY+xDsFQm0b5PNbDFbhVmAm4TlzZtwREZdDBJhe3eEtlbbAhriEaIMq5lVdQH2lDpvtBqmY7KmFe6LbCVKoQt3KYGWM55JEDTyqD4xhXw9rD3Lij8awpU66r3dt99P96JiljBPWxKs5R+km+0Jtd8bmFCi2VcoVBiGw1+TrqJIPzAqf7K9qL+IsItwq91cYgY3GcMLTLaRW0PM0hp26nfehviyQrXHEvr0A8hC7AToIFTNnDpcsor93DEkkMocgkqZ1kaRuJ0FOqqi9UUxhKTsi39ssMtq0twkPeeFtyZOZYEliQxgOTOv5fOpPs1aFrhuDZ2QAG5dcs2WM2ZsinctrMdYI0mqQtheTKGKo/KCwcARv7MSTvp0Bqb7P2LjSgVyiNnhwSod9FiPACdhGUeVVZoZcrZsanfNYV7KY25exLIyjIgVkJEApb7wWx5km7Pw8qWXjK4oLdCE3BbC5ANpv87RMyLKXB//AE8xR+FIbXeHLm1MHKWU8zFgJYQMzN8hTDBZmv3brqQLlptIbRb0BYiI5La9fzU1OrCE899l9wzpTnTy63b9+BG8f4d3Nl2aCxVCxALR3iLpEagS48epqSbixt3VZEVros22aDlV+WxdICyI2YgGTzneupg2KJbaWgAZiOeZgSesCN9dKb3OCy2c9DOx1IIyqdfL67UtN0pSSzaAmqii3lL12dHJbOhFq/cBMgkwtoEyOpOpPntTzC4hkt3kNpyWuSmUZgRrLGJj+dVjgN98PhZXnnFDNIMhbgOaP7g18z8JKx2zyYg22tf2joIuGSEMZ4ydZ2n51pjac9OPoZZOSWvD1NFwDHIsiDHhH0oUbB3sygkR5dR9KFWWKSg/aMCUeJ+FZr2U4Sly6GxGdrYBJGbJJCkjmPnHWtO+0Ycjf5VmHD7xy6SBrqco1iKmRMZVJJWRzhd8pdYxlKuxGVtFAByQx+FPHcKxCvKtlkxlksgYiJOzGPHSYqJw2hdjDEyM2hgneAYM+elSGDknZjvEqBHxJ0pJUVe9iyNaSVrkpxrhrJhxiSwyG4qBeZmJLsNdI6r16NVfa8SZEbga6anprViTDOQoZVJksqkkMdNWiZ0nceNdx5KlFJaQ0nWViIgDNPU/Oo6KAq0krXKn+2lQ3Kx5jrB9Oprn/iZymNNDqeh8OkU4ay2U5RCHWSMpiTpuP1+NEw+AUSfzRtOsHyVgI3ovCx3CsVNaXOW8YwQGRqdwdPDf4U6bEv3UwBp57Eb1LWcJKK0EDaMtwwdCIIOh+dDG4YdwZWTqpYA5xrMR4fA0vNorgF4mbW5FW8ZltvInvIUSARAbO5/wAf8A2NJ3musilLbMWmcssRB8BrT7G4UmzkIIcBSDleTrOgCkkwTIA0nWKlsPw+21u1mRWOXdlZcvkZM6/wDCd6ksPF2BDESV9Q/ZY3lsHNcv2RzSpIVSJJMLcQ6nY+tLDjN5nMYm+ue7CgJhyoBOkZ8OTAOmpO3U0OI/h28qADRpCiQJ3/KNPPzqF4XlOIwoiT39uTmIG40gLuN9Jnyplh9Ct1rsmuI8TvJiFttir1whxKFcKFYZhyErZUwdjBG9VPiF7Ei5cQT3xmGYJPtKVgqoBESRM6wTMCHfaa9GPuNB5bk7Dp6GI0/nU7xGwmJh0FyRppBtrCgkicu2mw3NPClazElUvoZzcwVwyXDZt2J1naWJJM69T404wGEa03eLoVKspDLIIcEaAyNqluI2tSCCCd502Hr/ABp/ZwisuWTsJGckyGEb6AdY+FCUbDXuWY9q2V2FtmNsGdQxy+yxBBXMYJP6VTu3jjEYlbg0DqN94/06UrxNyr3NRroNQOgjYE9OsUfi9rNcMNvlOUAkaLvOXXr4Uq0vYHURvBuA3rgizaZlQ8xA0EgxNPLmDZLjW3jRVaAwOjKGGqyOu1PeF8Qaz3igIwcZTKTprrrtvTe60PM8uVRtAAAAAGnkNP5VHQbV7Dxr2djuHQ3MObTkm2O8OXoJXX41FYvhIe3hkMDLmXNmPMMtpZKlBEKg9fKp3hh9o6bmTJPSBuB4/wCoqRsCChznQwZ8NBO3gPrTQpcEyVJ3SdiNwVq2LfcPh7DW4UEqkXeUQGFxdQ2gM7E7yJpxxLg9pNbKXEtgplDZjAYgsMxGupPhRrlvmIMGI03+IJnT405x8i0dUBBtzBWVAIE77jeT4Uk6JIVLO5BcR4cqgx4+o32pPh9gC090qjAPlZWQNoBOmm++nX4VKcR1WTO3TTrI01mmFu6DhSq6fjTBJ1JEDXZTI/1jTNBJs21HoM7aKz92sIzcoYEKqklVkjQkASYnZTG1SPBcJce61od6HBIZS1y0RkAWAFY+7G/XwmluAYe136i6gdSTmVgGzTqNGkeFXbi3YtLqZ7n7RbDHRLVwIoBgIDbQKNvjWx0ElZvcx8vd3S2Kxb4ReRxn71Ykwb9wbCVGtyDJEVMcM7OX35WYAA+1KXCfAMHYzBmNjv5VZbP2fW1RQlxlIA5si5iNIBIOsR/GkrnYW8D+Hjrg9VY/99ZpU8svpVy1Vcy1aX9DG7w9rNt0Vw118pSYAkB1IbUgCTvGgNKcGuqcUbV20k20zW7mhJuOVVwvUCF9etOT2Wx4EDGhtQZOYHRgYkg9KtHD8O621DhTdCAM4CkM4EFo0Op1qyHare+8rn2O49wtoBQAAP4UKNZmNSD5gR+tCrSooH2jNyN6HeI+tZAWSOdk/uAdJEQSD9N61v7ShyNoT5D/AErHUwzRLWXXrykkjw30+lWxUeL+3qI2+BzA5FLHmHgypOnUZRUoiIABvPg1wE7iCuU/LSouzgXLEi0xBEQTHxMRP8KfdzcyhRaZQDOUO5B6DTNoPr59KdU9br7r1Fz6f79CR7yyuz21YDQjPmOhEkBJI30YjeneIx4NvndrgCkHmYEyuQZcyiDJB66CoxbTiO9s3spPtC4+g8lbQ/OnLBQDlt3TpGsD4yST85+O1PkXaDM+wZ2MSyCMwGZY5fxCPrC/Wu4RVLgEFx4BRr576n1NNXt3hAC3QJP5hB21gAdNN6XwfC7hGYC8CJ0S2SR4a5hRVmBtk/gLrFjltMIAgq6o2k6FQ8H5RTjjFxCAbkIZB5zzECYIDMVOo92ovBcNvqGUrdk6aoytAG4bvMq/EGp3AcEuOzNqMw1aGLCB70ZepGbXyApJrtDFjXCi0BpzKYDAlG69AYAHmKnLh7yMkDlkKLgB096FmNI0qIbht4PIyOoMFJYgfvMwAM+c6a7zTy7w8uG1YHoRcBU680SpMAmJIjWKVxWmoyb6iL43iszBBlWCJJiQwHiBt6knai9lbT/taOhV+7EvJKhLX5mBO7bwII0+NRmIwJ7wlVfKdeYGST7RkqNz5VMdhsM4xTvlcBbTmSQFOwCv4jwGnsjzq1wSi2VqTuis8YxIu4i5dTYucpIXUA6EZdOkzVj4Fxez3XcuLmZtCWAvWyT7ysIVf6nxruKwlx7jt3WUM5ICaKPT1ifjUjwq5i7QixnX4KfGfaB3q2FJOC9f0Vym1L9fsX4z2fvKQ7PhjmUkKCttiNIhCqx00+U0ww7gAAOZEHrI1Gmugjy8KuF7AEWUum2rOx9mxbtJK/mzHOokesjwqqXsLcUsrhyCZ0IUekCQazKCk3FsvcrK6OhCxbKoImZOY7kGTp6/KlceslQViQFnKSAdBoZG2nyplhbDqxORm8JmAB5kz/RqSxFu8ygLb0PiJn6xtO461U4WY6ldEZhgMxiNYHTXzg/1rSrsZljodssAaaHY660ZLDs2iMI0gc0R4Sf63ijvhbkjluabEgSPTWuhRpLKnZLxMdSbvx8jtp1nUsNdSNR5eNPsJiQWWWkzoTJHjJgCmFvD3R+Vx8FNK2LF4MuW22n7omPiaedFS3fvw/JIVculvfj+Bdr6vcYA5+uUDp16bbV3GYvLbIDMMwAy5gkKfLeARsKRtW7negm25IaRlEGRtqp3PiPHrTjidotJFplUwRmSWPNrzHU767z41XKgtl78h1Ve7GdlZWC+fSAVbWPdOg/Xam2KuP3CoJAB5lNoF5BYZ1ZjosQIHiOhMOlViCO726BWE/Dx13pw3DryWZFh2zg+0wzhRrodIkRpodKwVMM4O7Xv32G2FdSjZe/feVK1xdsNeUqneEOCUJCjYe77PStG/wDyyyZBcwV4LI65sseHIP41nAwN57gZrbe0PMj4knrWiWLD937YzKFldiOoDcpGvitVVIPQaE463RYLP2xYI+1bvr8Lf6uDUhZ+1Lhzf2zKfO27f9AaojEWUuW1aQQY8DJjaChPjp5VD8Q7AWLkm4pTQmUNtYjr7BEVX9RauSe6L9Z7e4BhP7TbA/eDp/1gVIYTtNg7pi3ibDHwFxCflNYxc+ym2wm3eueRKow+YipLs59nrYa73hxL5dAAbbTqQBs+5J8Kicr7gap8L+P6NotZY5YjyiPpQptw+xlQCZ86FXGcj+I8DW82Zo8qansna8F+X+VChRuA6vZa2NgK6ey9vyoUKOZksBuy1vwFKJ2eUbEj0J6bUKFTMyWQn917fgKXtcAVdo+Z/nQoUczBZCo4KkRlT1Ag/OjtwhSIgR849JoUKW7Gsct8GQdB8BH8KaXuziMZMfXT50KFFNoDQT7r2/KneE4DbQMAPa3MnpsK5QoubaAopDb7sW/Kj2+zdsdAfn+lChUzy6yZUO7fClUZVMD4n5a0jiOAq8ZiDG2kR8q5QoZne4bIS+7FrwFHTs3bGwFChUcn1ksjh7N2/AVz7t2/AV2hRVSS4gcUD7t26A7N26FCjykusGRBz2fSaM3Ak6QP50KFDOw5UFPAE6gH9K4Oz666x6daFChmYbIa/dK1mDdRGmkaGR0oN2RQgjvHA5tBlGrTrIWZGYkepoUKDYTv3QTX8S5qPEeMg7bjx8qUtdm8oIF1zOX2jm1Qg9R1IEjahQoEA3ZqTJu3PQMFB1B1ygdAV9GPlAHZof726YIIlgQDlynQrsRuNqFCoQnbCQoHhpuTt5mu0KF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428" name="AutoShape 12" descr="data:image/jpeg;base64,/9j/4AAQSkZJRgABAQAAAQABAAD/2wCEAAkGBxQTEhQUEhQVFhUVFRgYGBcYFxcXFRUVFhQXFxQUGBcYHCggHBwlHBYXITEiJSkrLi8uFx8zODMuNygtLiwBCgoKDg0OGxAQGiwmICQsLCw0LywsLCwsLywsLCwtLCwvLDQsLCwsLywsLCwsLCwsLCwsLCwsLCwsLCwsLCwsLP/AABEIALYBFAMBIgACEQEDEQH/xAAcAAAABwEBAAAAAAAAAAAAAAAAAgMEBQYHAQj/xABHEAACAQIEAwUFBQUFBgYDAAABAhEAAwQSITEFIkEGE1FhcTJSgZGhBxYjQsEUYrHR8EOSouHxM1Nyo7LCFSQ0Y3OCFyWD/8QAGgEAAgMBAQAAAAAAAAAAAAAAAQIAAwQFBv/EADQRAAIBAgQBCgYCAgMAAAAAAAABAgMRBBIhMUETFDJRYXGRodHwBRUiscHhM4Ej8UJSsv/aAAwDAQACEQMRAD8A0vj3GTYJJPL/AAqG+/C+9Q+0D2G+NZCBXcweDp1ad2Ya1aUJWRr333X3qH33X3vrWRRXYrV8tpFPOpmu/fdfe+tD77r731rI4rsUfltIHOpmt/fZferv32X3vrWSAUYCp8tpA51M1n76r731offVfe+tZPFCKPyykTnczWfvqvvfWh99F96snihFT5ZSJzuZrH30X3vrQ++i+99ayiKEVPllIHO5mr/fRfe+td++i+9WURQip8spE53M1f76L71D75r731rKQK7FT5ZSJzuZq33zX3vrQ++S+9WVRXctT5ZSJzuZqv3yX3qH3yX3vrWWLb8a6QKnyykTnczUvvkvvfWh98l96ssihFT5ZSJzuZqf3yX3vrQ++S+99ayzLXYqfLKROdzNS++K+99a798V9761lsVw1PllInO5mpffJfe+tD75L71ZYRRSKD+G0Sc6map98l96nfDe0TX3yWuZok+AHiT0FZbwrhL32ISAqjM7n2baDUs3yOm5q68F4th7aJYsAopa4L7sUL3GS0xBzA5ckxrtGnjWLFUaFJWjrL7d5oo1Kk9XsStzteoJBYSCQdQRI03G9Gs9rAxCqZJrKIECJ2G/j5eVTXZUfjVplgKShmKViZuVjZ8C5KAnehReHf7MUK8/LdnTWxTu3/st8ayMCte7fDlaskAr0fw3+I5mK6YUCuxRwK6BXRMtwsV0CjRXQtEAULXYpTLXctQgnFCKPFdiiAJFdijxXYokE4oRSkUIig2RD3BYBWsXrjsVKNbVYiMzi4eeehyQIO7ddiwZCN6tHCMPPC8a/XvLI/usP0c1W7bkeY8KzUZylOd3s/wi6aiox7vyEAroWnC2wdtD4Hag1ojetKZSxELXQaNFcAogucJoUcLQy0LomoSKEUpFdA8KlyCYWu5aVyHrpXIHrQuGwlFDL5Uct4UmaDuS6AfX5VK9nOAXMXcyWxCr7dw6qg/Vj0H6a0fsx2cuYy5lXltqee50UeA8WPh86uHaXjVrA2RhMGAHjU7lZ3dj1c/1pAPPxOIcZclS1m/LvNNKndZ56RXmR/afi9vCW/2LB6H+0uTzSfE9WP00jwGd5rgBCAZiG5tAoMwFjXpptGnzfKpYmT4kk/MkmpjB8BZk7xh3aZcwa/cXDgrIEhSGeJI1KiZFZ6tPD0aeSrJ3erte7/RfSqVZTzwSstFdKyIZVmPHXT01qY7LD8b5UYcGZrhWy2GvMEV+7s33a6UaPxMroARDKdD1+Fc7KEm7qIgxEhtiRow0I8xvWiGMp1oShG90uJTOhOElJ234GxcP9gUK7w/2BXK83PpM6sdio9vBytWTxWs9u/ZasqAr0fw3+I5eL6YSK7FHy12K6RlCAUcCugUdRUAFihFHIrmWiC4SK7FGiuxUBcLFdC0dbc0fJ8KDkFISohFL5B40Ux4ULhLr2fwhbg+JAIGa8TJmAFW3qYBPQ9Ko6L4ajofEdCJq33uLNheDWriDV8UAdCQqC7zsQNY5AD5GqvfWHYCAMxgCYidIB6RXMwdSTxFWPb+jXXilSg+wIF86UR48xRVSlBbrptLizHfqBlU7aHwO39f1FFZCN6PlHrR1ux00+dC1tvMN+sQFs0bJ50sQG6wfD+v68qTZCKKkBhdPCuk1yK7FHQFwsUUilCKIRUbAJkVM9l+zlzGXIHLbU87xt+6vix+m581OzHZx8XcgSttTzv4fur4sfpuek3ntDxq1w+yMPhwA8aAflB3dvEn61zcXjHB8lS1m/I10KGZZ56RQj2j43awFkYbCgB40G+Wd2Y9Sf68syuMWJZiSSZJO5J3NK3nZ2LMSWJkk7k1zLVmEwqoq71k92JXr8o7LZDVsGr3LTOYCOrdIgMCZn0qe4Vwy298C9iBdxN/DrburG4tIjlt88k201YJoTE6VFMlOuxfBhZxeFKMQGuXmIOpbvLYtrJ8ijnr7VZPiWHv/AJILXj/S9EaMHW/4yZI9kOKcPuY6wcOxFxl7gD8QK6lHYaPbGgybyNgKT7NL+N6fzqP7A8Et2MXh4DGLwKl46gqShA1G48pI8amOC28uKceDsP8AEaXC03TjNO2qW3exq81Jxt1+hquA9gUKGA9gUK4s+kzoR2Kn26HK1ZWBWq9uPZasuAr0fw3+I5WL6YSK7FGirP2V4LZxFq6XDG5bYEANGa2UMgL5ETPoK11q0aUM8tiinBzllRVwKPFOMWiq7BYIB0PjpOx28PhSec00Z5kmuIJRyuzCC2a7k8xXTrXIp9RLo7Ao4gdPQdfWaecZ4W2Gum05ViADKzEMJG4FMgKSMozV09BneLs1qAsTXIpVbR9PWjZB5n0p04rYR3e4gRQFomnE+AH8aLJOnjQcmRWLtbwoPBWVtsjjzGa8xJB6H2flVDCylsjqiz6gAH+FaPjoXgun+7Y/VjWfYdfwl8oHzH+RrjYB3r1Jdv3bOjitKUV2ehwE12KOFruWu0jmNsTy0IpWKKRRuATIp7wjCveupaQZixj0XqSfACT+lNctXixY/wDDsJnOmKxHKvjbU6/4RqfOB0FZMXXVOFlq3okaMPTc5di3IftrYsJdW3YCDuxkuQIbPAaW8eVl+dV2KWuCSze8xJPjPX6USKOFhKFJRk7v9i15qVRuOwkRUv2a7PPi7kDltr7b+A90eLH/ADo/Z3gD4q5lXlRfbfoo8B4sfCr5xnilrh9gWrKjPHKv8XY/rWfGYxw/x09ZPyLsPh8/1z6KE+O8YtcPsrZsKM8cq+Hi7n1+ZrMr9xnYu5LMxkk7k0tiLrXHLuSzMZJPX+Q8qKEpsHhFSWaWsmLiMTyn0x6KEgldyUtloZa3GW43ZamuEGMdhx7ly2nxEB/8RY/GmWCtg3FnYHMf+FAWb6A0rwZz+1WGO5v2yfU3BNZ6+sZdz8y6k7Nd68iU4ewS1gnIjLijJ3MG8xJ+Q28qGGSMbej/AHr/ACzmDXUH4doaQmNM+WqZfh7XypzcSOIX/wD5Cfnr+tc6k+l3S+/7N1Xh3r7GgYD2BQruCEIKFcaW7OhHYqfbccrVmAFaj21HK1ZkFr0Pw7+I5WL6YSKcYO+9slrbMjacymDA5o+YFEy0ZRv/AF0NbZpNWZmi2noT9nhqYxXuWQqXgM11BpLne7bUflY+0vRmJG5DVy5aKkhhBG4p3w7GPZuLctmGX5EdVI6g1e7uGt4y0cRh0U3SpW5bYAmY1ysRyuNw2zDfrWCU5YR9cH5Pq7jVGKrrqkvMzpUJo4s+Jj+NGuowMNMjpt9K4o3+Vbs7aumZLJOzLkUGPwbEKO+wxLKoAE2m5sgjoIIA/cHjVMDnpp6VOdlOK/s99HJ5DKP/AMDGQfgdfgaW7bcF7jEFlH4d2WXwB/Mvz1+NY6L5KpyT2eq/K/Joq/XDOt1v+PQrwo8UFFKAVvuY2JmhaG58B9ToKUIozLC+pn4DT+M0snpYaO9y8cbGXgi//APqhP61QsIvKR+6Ppr/ADrRe2qZOFFfC0B8kiqBhxBH9eVcn4c7upLt9ToYzRQXvgEVaNlo+SDHhXctdi5y2JEVwilSKfcD4S2JvLbXQbs3uqNz69B5mlnUUU5PZDRi5OyJnsPwUEnFXoFu1JWdiy7v6L/H0qH41xY4q+94zlAi2PdTofVtz8B0qw9ueJKiLgrOihR3kdF/Lb+O58vWqjlhfU/Qf51zcPetN159yXYbazVKPJR733iUcvx/n/OpLgHA3xLwOVF9t+ijwHix6ClOA8GfEvkXRQeZuijT66HSrvxXHWsBYFq2Of8AIo3Y9XY/xP8ApT4rGcn9ENZPyFw+Gz/VLoo5xLilrAWRatKM0cqzqT1Zz9SazjE3muOXclmY6n9B4DypXE3muMXcyx3P6DyogWmweF5L656yYuJxOf6Y9FCQSjhaUC13LW+5kE8tcy0rloZalyBsOsJcbyCD1c6/4VcfGmlq4VuWsurC6jBZjPkYNlLflBMAnXfapC8ItIPeLOfT2F/6X+dMsM34p00QKZ6yWkj0AUfPyrPPWMu3/RdDSS7CasZv2e73gi4mLBcAcoaRIU9QDMVJ4xP/ANhc88h+dtTSGPXkx48MQD/zX/lT3F/+tB0Oe3bP/L3+lcum7XfY/tBnQqbpdq+8kXayIH9eAoULB0HoP4ChXJZ0CqdshytWbi3V77fYx1Vsi5oB6E/wrFr3am8rRCA+BUgrrtqf4118JjadKFncwYjDTnK6Lfkoyp/Cqwe0t63Au2VOm4MTqRsJjapHhHaa1eJXKysBr+ZfPUa/Stqx1Ga38TK8NVi9iUKVJcG4o+FuK6aiOZejrvHkR0PSo+1fR9VZT6H1/kaVuR4iB16f1rV08k1Z6plUc0Xdbl643we3jbQxGH9uJI2LRuCPeGx/0NUC7aKmDuKmezfGmwtyRqje2vp+YfvCfjMVZu0nBExNv9ow8GRJA6+JA8fEb6eIiufCbws8kneHB9RslFV4Zo9IoCDQ1e+GEY/ANZY/jWIyk76A92fiJU+lUgLBqT7OcS/ZsQr/AJfZceKHc/DQ/CtOIhnheO61RnpTyStLZ6MiisabHqPA9RRgtWnt1wkW7ovJ7F7UxsHifkRr86rQFW0ayqQUkVVabpycWFC0e+usDoI+X+c0rZXWfAT/AC+tctLJHmR/GmctRVsXn7TBGCI8Sq/NlFUBVq9/ai//AJdF967bH/MX+VUkLr/Xxrm/C9IyfabfiO8TtxdfUA0WKXK8o8pH60TLXUi9Dny3uJBJ0Gp+tX6wi8NwZdgDeeNOrOfYtjyHU+pqO7GcIBJxFz2Lc5J2LDdvQfx9KhuPcWOLvd5/ZrpaHl1uerdPL1Nc7ETdeoqMdlv7969xtoRVGnyst3sRjlmJZzmZiWY+LHc/p6AVKcI4K+IuBF0VQM7dFnU+p8qbYbDTqxyqu5P0UDqxgwP0BNW7hvaK3YwKPkUO5YJbUks7AxmadvEnYCKsxOI5JKFNa7dwuHo8q3Kb0+4+4ljLPD7KKgloOVfzO0asx+ZJrP8AF4l7rtcuGWbc+XQAdAPD/Olb917txrl05nb5AdFXwAn9aIEoYTDZHnnrIOKxGZZYbCQSjBKVy13LXQuYbCWWhlpWKEVLksJ5aGWlIpfAoM6zsOY+ijMf4Usp5U2NGN2kJcQXny+4AnxUc3+LN86jMGDldmPtMxGswqmFA+Cz6k084hchHZmCmCcx6E7adTJ267Unh8Nktqg/KmX1IWKVaRt2D31v2lixuHU3McY5hqD1CszMw+JC/IUpZVu9sF4JOHQ7dC793r5IINGuGbmK/esK3zS0f+405Qf+lP8A7AH91m/nXHpvTw/8r0OnPf3/ANn6lvwvsj0oUML7IoVznublsUT7RsKrIxdmVerKoaNY9nMCRWOYvDOltsl3vLQfmAi27MActxZkkajUdNNOnoDtTZ5W1BBVpSYzjKRqRr16Vir45LVy64Dk2nLBAOQIl0CVZhlYSQNSTHrVWbUsUdCLxJuIC7MpF22rOrHMx1LBmYGAZ8Bs/UzTuxiLlsWnW5kyKv4fekXeZ1AyqFDBMigak9PGpnG8P/arNl2dLzXXVVa4jJctnLLvcKtERbiY/MPAClMLwy0GQ4vFWLjQFt2R3nKNDmdUlgQQBoADvS8rEfI0rkPY4tiL10B1VTGrJaLObQMKjHRckEjNyyT1NN7XZ++112t25tqcsuXQsIC5nVGLKAI9YG9LYntTfvYoqt1Smp5EFtYbTJLEnLOXc7jamH7ZjELXrbWiQNXsNBfbQwR5HYE5d+lRZrbJC/TfW5JYThTPbJi+t1bi5nzlVXDOQM9sXTnIYKdYOoFTfZHto/D7zLe7+9h3YKhARzA0LmCGJ0IIjUKDrpVQxRxDytxOZVzNcdhblLSZXUBuU7pqqlhm86jbmDZdXAyOueAFuEKCyKwZZgZhB21Guwq2N7WuI7dRu/a7gve2f2rBFGDLn6lTInMI6a6/P1yy/wAfvI6KyKAZBLhkEgxMyYAka61K/Zl20OCfur920cNcBZlzGbDayQGGkxqg01kGZm2/aR2MF1BfsSV3hWgKCZJGhGXrH9C+FepHSLKZ0YS6SJTsZj1x+AbD3Htm4olQjZsqz+HJIGq6AxoJHjVJx2NFm41t0fOubMFXNGTeYOgIkgmBAJ6Gn3ZvsrcwN6zibZm4o/EVMuS5baA6xlBk7iNJValvtI4Davi3jba50ui2GZIkrMo+vSCQR10napQxs4qWV9oK2EhK2Yg2xJS2rXLbILgzDmtMckSG/Dc6GQdKWwd5M1vmHMygTpJJGgBpFcVbyC09pTuom2zAKFOdTMhBppMa00Xs/ZuXcKba5GW5aMLoCc6sZEkH4RpHrTR+KVE7TSEngKbSysv32onlw48by/ST+lVQQeo0136VPfa5hu+/Z7QbKWY66QAEYk6kD61VOAdgxbAvO5IGYBF5SxyNIF1WGnI5An1GtGjjVh42tfiSthOWknexLC0cpkGNNY0pbhXDmv3Vtr13PuqN2/rrFQ3aXtBcTuUm4iXXKMCiyXBQ2mBB5QoU6iT5VesOV4Xg+9vMbl24QJaAzO093bEQBzHXQbmrIfFJyi7xs2JP4bGLX1aIL2yxgVFwVnQZR3kTpb2CSOrdZ6BqhcmGRc7OSF0NuQHYmMuTKDp7Q1I9nyqNxeOuLzXGjmZrhDsDcZxbkKGsdAIGoIAGukUTCLnKXb4ZlJy2bM811pnKD0Qbs3lHpXRnUim72Xmy2pThKytd+SJLC2YQX7y6HSxYneSMzny8WO/oAKbspLM7asxJMbCTOVR0FM7/ABW93oN1CTdCMQSU7pMihURCoOXMWAmPWdjji1oTnLJHvqy/HUbfyNasNVpOTlOX1dpkxMKiWWMdB5bSi5KLgsbbuW2u22DW0bKziYDGIH+JfnU1wjhudyLgKgaR1aRyka7VrljKUX0kZo4WrNaRZEZa6bf6fUTSvZ2/h8Te7nvgG1Agicw1IKnWn93DhGuCMwQtvoD3cqNgd5FSeMgk2tbEjhZu19LjXAcKu3v9msgGCZAA+Zp3iuzV5FzQH8Qkkr5R1+FSXZ0lXZQLaLqSFYnNsVLQBDQ6tM7MNNaJjuJ28MDla4165qshmABcgmQuTc6TqZGsVz/mc5SVkku38s3L4fBR1u372RX7GHlgDpLBfiTEeNTT8MKKQqtqsmQcxBI+OwYER1FI4/i6Ydw6WjcYsTltqSxJE5mygn4x1p23aC6LAxDWmLBDNrKEgM2pi4dMoSdTqDtqKzVficquu3v+jZD4YqWm/v8Asq3GMHme3aaZe4GVdOfu4d58FEa6b5R10eDh7S4ZlXJOYkMQCNxJCiqb2v4kmKZThrty1czGbjO4Co26oEkidDl6xHLGslwPh7virqXSWIw62DcKQ0Nhyze0J1OsHXXWYoVMfWjGMc1tFfRf118LDU8DRk5NRvZ9fal2cS4Ya6nesM4Ltg7RKgicptW+aPMpRMHxawtjASLj94l0IQCZyOuYtsAeYb+fhTLhvDRZuWnuXC7PZW2pKABVRHVLcKRpNvfxOtTmB4baFnDAheR7mTfRnKkx5kn0rNyl1q2XZGtki34NwV00Ex8qFDCqAsCu1YillX7Y2WZWyorE7ElQR6ZgRtNUDhwypy4Ispzf2isc0tDKWIPtePn5GtM7R2lIMiev90yKoPC8Anc25GrJrqRrcUM/XqasUFJaiOTT0I48RW0PxcPftNcLDVcOFYAtCALcJPJlmfA0bjGGVrhD94GYgllsMYZbSDLcy6bODzbFYGmlQf2pnMLFsGDkuuBE5oVRA+dXbCgzcA63XH90hP4JUUI32JmlYhuK8EwGFuXVNlLma3KvZ74CWnQEXCnLlnp0qH7MYCxbxHeWUJKFsqljuSgt6GTm5nInT8MTvWl8P7P3LrIXOVQCY/MZiD5bH5077a8IZcCww5Vch7x2bT8NVYuZ1OmhPkCPKhkjHRBzNma9quFLiLzJfupbFq69tM8AhC4IdebmMAaGPZ3plh+xFi6F7prjuqqHIuW1VuQZSs7+7GkZes1Yk4I17F3bvK1okMfHM1tWAgj94H40/t8LRrhsWbaLlIN24qqCoOuRSB7ZgegFWcipLRi52nqisp9nRB5rNxxlMZro0fmAcspHKAAI/wAqvPZPiww3/lboPcqqqubOzryrzPKwFJnSTAG5M1PYLCKoAAEDoNBUb254Eb9gOrhe4DuVMkOmTnGmswJHjt1qnk7bsfNfgR/abg7YM3L9nM1llkoCxCFcxlF2GaSP7vhTT7OuMd9YuYS9aNsEnuVZVVQDBKqBvE5thqT41LdkO0PfWxnIuYe4gh9iHUtauhlI2LW2b/7fMY7hpw94EOzWmKm2ZJCEeyoOw8j1+UlQWa/EmbSxXeI2+aLhBKPcVwXycy5gq89u5o3IeXIQNddqV4HFi7aFo5lYoFLkhspYBpAnm0PrHTpMYi+oxaNdRSmJAS4CAVXE2xFtoPS4kAea+VVnGcNu4TFWmu3AbVy8ttCzauc65RlJgMJEjqA0eASeHXB2HjWXFXLX29vFcVhmGXkW4xzbRkynp4NTM8Vy2SXYEIe8XIygtmS4AuXMNmca6/l060y+1THG3ibeUKZtMpDAMIYrOh9KqfZrAfteKt22La59QeuUtJmREgE+gq3mjqQz8CnllGWUvfAOygu4izibzK1vDhmUf+6QMuYHYICT6lYJFH4vj7N2b9+GtWyVsjXUgibg/ebYfuiZgmku3HEBhMMmCwwJGWLrGQIInKzj8zySesTtIqlcVx4Ze9uZimdytuYa4zHMBMAARu/QLSU6SS12HnUbem5I4GycQ4uXNLQnKrOxECASzsSQogZn6naSQKmOMph7bWrlwLeLKQDntomndsqKrToN1A2kkyTJzHFY+8SzZs2cAPlICWba5soVJ0UQSAd9SaV4AMSGtL+IqW2z6MYIyd5AP5gcomNifGlqVm5aLRAjCyNHw1xA+S1YAKwsq6gqA4YLC2+jAmPGfKIPtpxm9h+I27VssQ1pVUO7sveXrrKrNzRsFPoar78cxV+4rhzaOpFsM8aAkiDPgdNRrQTEk3GxRu5ymWJzu4Ks07oVWNI2EHxBmjlX1DqN2WvD8NdFzIF7xhmZEZQjMj85hlI0LHWQeQfCV4aiG3efDsLV8221uZQBc7nvLbAbEAspLDQkHqNITgvbRbsreLWzFwLkDtmzGR7CkgjTmI8d6ksDxYh2UFeZbq5mS8zKRbzZpNkKRK7T4ddKqipPVI0zdO1kw2BwLpcVrgsXLmf/AGltQhXTM4JB0J54gevU097V8Ws4V0s3kxFwXLjGRcVVDMCxBgAlTroJ+elN7faGyxJUrJYvpb1Zu7dTug1AK6/uxsaheKYZ7pXKt3/btlF2W9m2rgCDyr+IAANdN/Foqet0JJx0sxx2nw+IxOHb9muZLBRcySFZsloCGILZioQDWNtzvUN2hx2LwtnD2gSRcsEC4SCwdbjyQSdipVtDpoNhFPMddGHY4e290hjzZjmVe8RlAUz01B8dKLxpr2JOEITN+FdBYLlQFLpGXXcRPjOUxvVUVJ9LY1SjHS2j20I/sT2hNlLlpVXMSDmOpdmAyjcdNAIMmTNT3H+LXrf7XluKvdth1UliVyg3LdydGPM4j4DWq92cwDIyXSspbu2Sqxq6Ge5I8mZFEVNWTiBYvXHaLzWbJLMVIR7d1i2UdFA7wga7U9Okp1Er7u3kVVHKML9XqVHF43vb2ZR3NwmJGnMV6sdjO56axGgrSOy9gI7Rct3FbLDW1CgkJdBmNCeYdT4VkeIvtkuEkswdRBnl0YTIMyN5ncazFXrsdiGW9lBgFpKxEZrlsLr1MONNDqPammxVpVHJdflpbyEwzcUk/e5dbIm5Y00Fq9B09o3byiPMCf71SWFwWe0QzNl74QB+UrzSD5kD5VGYSXNkrpD3U1ka/tCkmOo39Z86krFgXMOyFoHfLr4aef8AWtMuHvqC9376y02tqFcwvsihWhGV7lB+0niNy2j92V9n8w08xuKyjhWPuPhMVefFm1etd33FlCsXMzZCIYEkLK7HatX+0a0Sr5ckwfaKj/qrE14cyRJw5j8ua2E3Ghhh/RpXWUdB40XJXJDA8RxGJc2kQ3b1u2xAZQe8CiSZEFTmI02MdDFTZ7RX1y93jO7fLea4jWcOjhwFKiBJBlzud1bw1ZcIw1i4yqyWcxKqgXLeL6kMsK0yQYEA+Jqcw2FtO9xUNtikMdRmQW2/NGohm2I3NVyxFnonqWxw91q0Ev8AaDG5Fe3j74STJNtC6wWhAqrBERr5dJpbC9tMX3Vy1dvvczhtWtDMUICwB3cRuCSPzaHakuM8FwyFVF0LKlzNwAy0z194Hp/KmJwuGRvasmBCuLuozaTlzdSROnj500sRFaOLFWHk9VJD7H9ryqsMLdaw7ZS2a2lxJS0loQ7rIGW2upB1nprVTbtTjrMhMWwBdiIW0S5J9s8ms/GKnbdvDAv3osMzEgMGACrJgRng77wKPdt4O4oDJYOUEKe89jNryjvIGpnQDXekeNS0yvwfoOsFJ65l4r1InA9v8eSiHGFZfVzbtHlYoAIKxAAYzp7RnYEWTAduuI5XcXsNeRbmRe9Ni2XWDm0DqRqN8sGoaxwvBfm7qRAkOoJgCSQHA19Kkg2EyBF3A0jFOFEbcmfL0ipzyL4PwI8HJcY+KFcFxMWcLcs2DbtOWYmXtvbVbgnu7M3VICyTqW9s66QJvsh24QW/2fHEMuVVcwJQFS2cwx0A3iSNW2Bit4fDYQ5g6qxTNdLC6xhRqxKq0naB5kCkb9nC5zdhA+YMG70yCNiIfppReLils/AVYST4rxRaO2uFv2WKvcFyxdynD3IVSHBBRS4PM8nQxJBPiahMT2xe+LdjELYuHvUuJCXUuLcW6Crh5KEhc5O2gIiDpY+AYxGwTWbls3MK+ZQEJPdPJINk68s/lX2TsI0NIx2HZbzt+zXXXlVYDSGfmckgE5YA3G7wSNauWIjOHaUyoShPgW77VLTXccqKY5FE929zxJ9mAIAJ1NOeyGHHDMJcxmIytfukpYSCkr03JMMRmJ6KoNRnbS5av41Lty27ropCEq+UCLsar1kA9ZB2qJ7Rdor3EcYLSW2t215LSsB7I3IHUmATrEAdFmmhXezbygdLqSuM8fxi62U3mNw3HZ8okd5cYAFoOy6ASdgsVIW79u5h7oeSQc6qZAVkXVMyEchtt4aQCdgTXe1OFt4W6Vdg+IccxDFgg0y6EcqnovgAToQKj+y9xb+I7ols96VBLE5i0SrEmADHtdIpp1XLbYCp5S64jitq1buqq4cq/fqAiEkG4xVXBEjcmJ86Y8HsWSveL3RuMtpIZ7gQMVN17ZAO+RFzGTBJirTwLsJgltreu3y4LAm2xOWS8EFcwOYHSZO0+FVX7Vr/AHd2zZtvaK27WbLlyoVPKnKrN0V/aP5vOq4rewza0Hl3g9qDkSyqMJXW4TBt94MwJ3YSPCV0rvY/BYf9pvhrdtLlpie7kZLYF64LhVWdZAU2jrMSfKqhwhs6I7LazKxOgyrr5KNd+s1LHB2SukAtEgi6ynxEx49f8qzylFXi7+BojTeklbxRcuGY+xDsFQm0b5PNbDFbhVmAm4TlzZtwREZdDBJhe3eEtlbbAhriEaIMq5lVdQH2lDpvtBqmY7KmFe6LbCVKoQt3KYGWM55JEDTyqD4xhXw9rD3Lij8awpU66r3dt99P96JiljBPWxKs5R+km+0Jtd8bmFCi2VcoVBiGw1+TrqJIPzAqf7K9qL+IsItwq91cYgY3GcMLTLaRW0PM0hp26nfehviyQrXHEvr0A8hC7AToIFTNnDpcsor93DEkkMocgkqZ1kaRuJ0FOqqi9UUxhKTsi39ssMtq0twkPeeFtyZOZYEliQxgOTOv5fOpPs1aFrhuDZ2QAG5dcs2WM2ZsinctrMdYI0mqQtheTKGKo/KCwcARv7MSTvp0Bqb7P2LjSgVyiNnhwSod9FiPACdhGUeVVZoZcrZsanfNYV7KY25exLIyjIgVkJEApb7wWx5km7Pw8qWXjK4oLdCE3BbC5ANpv87RMyLKXB//AE8xR+FIbXeHLm1MHKWU8zFgJYQMzN8hTDBZmv3brqQLlptIbRb0BYiI5La9fzU1OrCE899l9wzpTnTy63b9+BG8f4d3Nl2aCxVCxALR3iLpEagS48epqSbixt3VZEVros22aDlV+WxdICyI2YgGTzneupg2KJbaWgAZiOeZgSesCN9dKb3OCy2c9DOx1IIyqdfL67UtN0pSSzaAmqii3lL12dHJbOhFq/cBMgkwtoEyOpOpPntTzC4hkt3kNpyWuSmUZgRrLGJj+dVjgN98PhZXnnFDNIMhbgOaP7g18z8JKx2zyYg22tf2joIuGSEMZ4ydZ2n51pjac9OPoZZOSWvD1NFwDHIsiDHhH0oUbB3sygkR5dR9KFWWKSg/aMCUeJ+FZr2U4Sly6GxGdrYBJGbJJCkjmPnHWtO+0Ycjf5VmHD7xy6SBrqco1iKmRMZVJJWRzhd8pdYxlKuxGVtFAByQx+FPHcKxCvKtlkxlksgYiJOzGPHSYqJw2hdjDEyM2hgneAYM+elSGDknZjvEqBHxJ0pJUVe9iyNaSVrkpxrhrJhxiSwyG4qBeZmJLsNdI6r16NVfa8SZEbga6anprViTDOQoZVJksqkkMdNWiZ0nceNdx5KlFJaQ0nWViIgDNPU/Oo6KAq0krXKn+2lQ3Kx5jrB9Oprn/iZymNNDqeh8OkU4ay2U5RCHWSMpiTpuP1+NEw+AUSfzRtOsHyVgI3ovCx3CsVNaXOW8YwQGRqdwdPDf4U6bEv3UwBp57Eb1LWcJKK0EDaMtwwdCIIOh+dDG4YdwZWTqpYA5xrMR4fA0vNorgF4mbW5FW8ZltvInvIUSARAbO5/wAf8A2NJ3musilLbMWmcssRB8BrT7G4UmzkIIcBSDleTrOgCkkwTIA0nWKlsPw+21u1mRWOXdlZcvkZM6/wDCd6ksPF2BDESV9Q/ZY3lsHNcv2RzSpIVSJJMLcQ6nY+tLDjN5nMYm+ue7CgJhyoBOkZ8OTAOmpO3U0OI/h28qADRpCiQJ3/KNPPzqF4XlOIwoiT39uTmIG40gLuN9Jnyplh9Ct1rsmuI8TvJiFttir1whxKFcKFYZhyErZUwdjBG9VPiF7Ei5cQT3xmGYJPtKVgqoBESRM6wTMCHfaa9GPuNB5bk7Dp6GI0/nU7xGwmJh0FyRppBtrCgkicu2mw3NPClazElUvoZzcwVwyXDZt2J1naWJJM69T404wGEa03eLoVKspDLIIcEaAyNqluI2tSCCCd502Hr/ABp/ZwisuWTsJGckyGEb6AdY+FCUbDXuWY9q2V2FtmNsGdQxy+yxBBXMYJP6VTu3jjEYlbg0DqN94/06UrxNyr3NRroNQOgjYE9OsUfi9rNcMNvlOUAkaLvOXXr4Uq0vYHURvBuA3rgizaZlQ8xA0EgxNPLmDZLjW3jRVaAwOjKGGqyOu1PeF8Qaz3igIwcZTKTprrrtvTe60PM8uVRtAAAAAGnkNP5VHQbV7Dxr2djuHQ3MObTkm2O8OXoJXX41FYvhIe3hkMDLmXNmPMMtpZKlBEKg9fKp3hh9o6bmTJPSBuB4/wCoqRsCChznQwZ8NBO3gPrTQpcEyVJ3SdiNwVq2LfcPh7DW4UEqkXeUQGFxdQ2gM7E7yJpxxLg9pNbKXEtgplDZjAYgsMxGupPhRrlvmIMGI03+IJnT405x8i0dUBBtzBWVAIE77jeT4Uk6JIVLO5BcR4cqgx4+o32pPh9gC090qjAPlZWQNoBOmm++nX4VKcR1WTO3TTrI01mmFu6DhSq6fjTBJ1JEDXZTI/1jTNBJs21HoM7aKz92sIzcoYEKqklVkjQkASYnZTG1SPBcJce61od6HBIZS1y0RkAWAFY+7G/XwmluAYe136i6gdSTmVgGzTqNGkeFXbi3YtLqZ7n7RbDHRLVwIoBgIDbQKNvjWx0ElZvcx8vd3S2Kxb4ReRxn71Ykwb9wbCVGtyDJEVMcM7OX35WYAA+1KXCfAMHYzBmNjv5VZbP2fW1RQlxlIA5si5iNIBIOsR/GkrnYW8D+Hjrg9VY/99ZpU8svpVy1Vcy1aX9DG7w9rNt0Vw118pSYAkB1IbUgCTvGgNKcGuqcUbV20k20zW7mhJuOVVwvUCF9etOT2Wx4EDGhtQZOYHRgYkg9KtHD8O621DhTdCAM4CkM4EFo0Op1qyHare+8rn2O49wtoBQAAP4UKNZmNSD5gR+tCrSooH2jNyN6HeI+tZAWSOdk/uAdJEQSD9N61v7ShyNoT5D/AErHUwzRLWXXrykkjw30+lWxUeL+3qI2+BzA5FLHmHgypOnUZRUoiIABvPg1wE7iCuU/LSouzgXLEi0xBEQTHxMRP8KfdzcyhRaZQDOUO5B6DTNoPr59KdU9br7r1Fz6f79CR7yyuz21YDQjPmOhEkBJI30YjeneIx4NvndrgCkHmYEyuQZcyiDJB66CoxbTiO9s3spPtC4+g8lbQ/OnLBQDlt3TpGsD4yST85+O1PkXaDM+wZ2MSyCMwGZY5fxCPrC/Wu4RVLgEFx4BRr576n1NNXt3hAC3QJP5hB21gAdNN6XwfC7hGYC8CJ0S2SR4a5hRVmBtk/gLrFjltMIAgq6o2k6FQ8H5RTjjFxCAbkIZB5zzECYIDMVOo92ovBcNvqGUrdk6aoytAG4bvMq/EGp3AcEuOzNqMw1aGLCB70ZepGbXyApJrtDFjXCi0BpzKYDAlG69AYAHmKnLh7yMkDlkKLgB096FmNI0qIbht4PIyOoMFJYgfvMwAM+c6a7zTy7w8uG1YHoRcBU680SpMAmJIjWKVxWmoyb6iL43iszBBlWCJJiQwHiBt6knai9lbT/taOhV+7EvJKhLX5mBO7bwII0+NRmIwJ7wlVfKdeYGST7RkqNz5VMdhsM4xTvlcBbTmSQFOwCv4jwGnsjzq1wSi2VqTuis8YxIu4i5dTYucpIXUA6EZdOkzVj4Fxez3XcuLmZtCWAvWyT7ysIVf6nxruKwlx7jt3WUM5ICaKPT1ifjUjwq5i7QixnX4KfGfaB3q2FJOC9f0Vym1L9fsX4z2fvKQ7PhjmUkKCttiNIhCqx00+U0ww7gAAOZEHrI1Gmugjy8KuF7AEWUum2rOx9mxbtJK/mzHOokesjwqqXsLcUsrhyCZ0IUekCQazKCk3FsvcrK6OhCxbKoImZOY7kGTp6/KlceslQViQFnKSAdBoZG2nyplhbDqxORm8JmAB5kz/RqSxFu8ygLb0PiJn6xtO461U4WY6ldEZhgMxiNYHTXzg/1rSrsZljodssAaaHY660ZLDs2iMI0gc0R4Sf63ijvhbkjluabEgSPTWuhRpLKnZLxMdSbvx8jtp1nUsNdSNR5eNPsJiQWWWkzoTJHjJgCmFvD3R+Vx8FNK2LF4MuW22n7omPiaedFS3fvw/JIVculvfj+Bdr6vcYA5+uUDp16bbV3GYvLbIDMMwAy5gkKfLeARsKRtW7negm25IaRlEGRtqp3PiPHrTjidotJFplUwRmSWPNrzHU767z41XKgtl78h1Ve7GdlZWC+fSAVbWPdOg/Xam2KuP3CoJAB5lNoF5BYZ1ZjosQIHiOhMOlViCO726BWE/Dx13pw3DryWZFh2zg+0wzhRrodIkRpodKwVMM4O7Xv32G2FdSjZe/feVK1xdsNeUqneEOCUJCjYe77PStG/wDyyyZBcwV4LI65sseHIP41nAwN57gZrbe0PMj4knrWiWLD937YzKFldiOoDcpGvitVVIPQaE463RYLP2xYI+1bvr8Lf6uDUhZ+1Lhzf2zKfO27f9AaojEWUuW1aQQY8DJjaChPjp5VD8Q7AWLkm4pTQmUNtYjr7BEVX9RauSe6L9Z7e4BhP7TbA/eDp/1gVIYTtNg7pi3ibDHwFxCflNYxc+ym2wm3eueRKow+YipLs59nrYa73hxL5dAAbbTqQBs+5J8Kicr7gap8L+P6NotZY5YjyiPpQptw+xlQCZ86FXGcj+I8DW82Zo8qansna8F+X+VChRuA6vZa2NgK6ey9vyoUKOZksBuy1vwFKJ2eUbEj0J6bUKFTMyWQn917fgKXtcAVdo+Z/nQoUczBZCo4KkRlT1Ag/OjtwhSIgR849JoUKW7Gsct8GQdB8BH8KaXuziMZMfXT50KFFNoDQT7r2/KneE4DbQMAPa3MnpsK5QoubaAopDb7sW/Kj2+zdsdAfn+lChUzy6yZUO7fClUZVMD4n5a0jiOAq8ZiDG2kR8q5QoZne4bIS+7FrwFHTs3bGwFChUcn1ksjh7N2/AVz7t2/AV2hRVSS4gcUD7t26A7N26FCjykusGRBz2fSaM3Ak6QP50KFDOw5UFPAE6gH9K4Oz666x6daFChmYbIa/dK1mDdRGmkaGR0oN2RQgjvHA5tBlGrTrIWZGYkepoUKDYTv3QTX8S5qPEeMg7bjx8qUtdm8oIF1zOX2jm1Qg9R1IEjahQoEA3ZqTJu3PQMFB1B1ygdAV9GPlAHZof726YIIlgQDlynQrsRuNqFCoQnbCQoHhpuTt5mu0KF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430" name="AutoShape 14" descr="data:image/jpeg;base64,/9j/4AAQSkZJRgABAQAAAQABAAD/2wCEAAkGBxQTEhQUEhQVFhUVFRgYGBcYFxcXFRUVFhQXFxQUGBcYHCggHBwlHBYXITEiJSkrLi8uFx8zODMuNygtLiwBCgoKDg0OGxAQGiwmICQsLCw0LywsLCwsLywsLCwtLCwvLDQsLCwsLywsLCwsLCwsLCwsLCwsLCwsLCwsLCwsLP/AABEIALYBFAMBIgACEQEDEQH/xAAcAAAABwEBAAAAAAAAAAAAAAAAAgMEBQYHAQj/xABHEAACAQIEAwUFBQUFBgYDAAABAhEAAwQSITEFIkEGE1FhcTJSgZGhBxYjQsEUYrHR8EOSouHxM1Nyo7LCFSQ0Y3OCFyWD/8QAGgEAAgMBAQAAAAAAAAAAAAAAAQIAAwQFBv/EADQRAAIBAgQBCgYCAgMAAAAAAAABAgMRBBIhMUETFDJRYXGRodHwBRUiscHhM4Ej8UJSsv/aAAwDAQACEQMRAD8A0vj3GTYJJPL/AAqG+/C+9Q+0D2G+NZCBXcweDp1ad2Ya1aUJWRr333X3qH33X3vrWRRXYrV8tpFPOpmu/fdfe+tD77r731rI4rsUfltIHOpmt/fZferv32X3vrWSAUYCp8tpA51M1n76r731offVfe+tZPFCKPyykTnczWfvqvvfWh99F96snihFT5ZSJzuZrH30X3vrQ++i+99ayiKEVPllIHO5mr/fRfe+td++i+9WURQip8spE53M1f76L71D75r731rKQK7FT5ZSJzuZq33zX3vrQ++S+9WVRXctT5ZSJzuZqv3yX3qH3yX3vrWWLb8a6QKnyykTnczUvvkvvfWh98l96ssihFT5ZSJzuZqf3yX3vrQ++S+99ayzLXYqfLKROdzNS++K+99a798V9761lsVw1PllInO5mpffJfe+tD75L71ZYRRSKD+G0Sc6map98l96nfDe0TX3yWuZok+AHiT0FZbwrhL32ISAqjM7n2baDUs3yOm5q68F4th7aJYsAopa4L7sUL3GS0xBzA5ckxrtGnjWLFUaFJWjrL7d5oo1Kk9XsStzteoJBYSCQdQRI03G9Gs9rAxCqZJrKIECJ2G/j5eVTXZUfjVplgKShmKViZuVjZ8C5KAnehReHf7MUK8/LdnTWxTu3/st8ayMCte7fDlaskAr0fw3+I5mK6YUCuxRwK6BXRMtwsV0CjRXQtEAULXYpTLXctQgnFCKPFdiiAJFdijxXYokE4oRSkUIig2RD3BYBWsXrjsVKNbVYiMzi4eeehyQIO7ddiwZCN6tHCMPPC8a/XvLI/usP0c1W7bkeY8KzUZylOd3s/wi6aiox7vyEAroWnC2wdtD4Hag1ojetKZSxELXQaNFcAogucJoUcLQy0LomoSKEUpFdA8KlyCYWu5aVyHrpXIHrQuGwlFDL5Uct4UmaDuS6AfX5VK9nOAXMXcyWxCr7dw6qg/Vj0H6a0fsx2cuYy5lXltqee50UeA8WPh86uHaXjVrA2RhMGAHjU7lZ3dj1c/1pAPPxOIcZclS1m/LvNNKndZ56RXmR/afi9vCW/2LB6H+0uTzSfE9WP00jwGd5rgBCAZiG5tAoMwFjXpptGnzfKpYmT4kk/MkmpjB8BZk7xh3aZcwa/cXDgrIEhSGeJI1KiZFZ6tPD0aeSrJ3erte7/RfSqVZTzwSstFdKyIZVmPHXT01qY7LD8b5UYcGZrhWy2GvMEV+7s33a6UaPxMroARDKdD1+Fc7KEm7qIgxEhtiRow0I8xvWiGMp1oShG90uJTOhOElJ234GxcP9gUK7w/2BXK83PpM6sdio9vBytWTxWs9u/ZasqAr0fw3+I5eL6YSK7FHy12K6RlCAUcCugUdRUAFihFHIrmWiC4SK7FGiuxUBcLFdC0dbc0fJ8KDkFISohFL5B40Ux4ULhLr2fwhbg+JAIGa8TJmAFW3qYBPQ9Ko6L4ajofEdCJq33uLNheDWriDV8UAdCQqC7zsQNY5AD5GqvfWHYCAMxgCYidIB6RXMwdSTxFWPb+jXXilSg+wIF86UR48xRVSlBbrptLizHfqBlU7aHwO39f1FFZCN6PlHrR1ux00+dC1tvMN+sQFs0bJ50sQG6wfD+v68qTZCKKkBhdPCuk1yK7FHQFwsUUilCKIRUbAJkVM9l+zlzGXIHLbU87xt+6vix+m581OzHZx8XcgSttTzv4fur4sfpuek3ntDxq1w+yMPhwA8aAflB3dvEn61zcXjHB8lS1m/I10KGZZ56RQj2j43awFkYbCgB40G+Wd2Y9Sf68syuMWJZiSSZJO5J3NK3nZ2LMSWJkk7k1zLVmEwqoq71k92JXr8o7LZDVsGr3LTOYCOrdIgMCZn0qe4Vwy298C9iBdxN/DrburG4tIjlt88k201YJoTE6VFMlOuxfBhZxeFKMQGuXmIOpbvLYtrJ8ijnr7VZPiWHv/AJILXj/S9EaMHW/4yZI9kOKcPuY6wcOxFxl7gD8QK6lHYaPbGgybyNgKT7NL+N6fzqP7A8Et2MXh4DGLwKl46gqShA1G48pI8amOC28uKceDsP8AEaXC03TjNO2qW3exq81Jxt1+hquA9gUKGA9gUK4s+kzoR2Kn26HK1ZWBWq9uPZasuAr0fw3+I5WL6YSK7FGirP2V4LZxFq6XDG5bYEANGa2UMgL5ETPoK11q0aUM8tiinBzllRVwKPFOMWiq7BYIB0PjpOx28PhSec00Z5kmuIJRyuzCC2a7k8xXTrXIp9RLo7Ao4gdPQdfWaecZ4W2Gum05ViADKzEMJG4FMgKSMozV09BneLs1qAsTXIpVbR9PWjZB5n0p04rYR3e4gRQFomnE+AH8aLJOnjQcmRWLtbwoPBWVtsjjzGa8xJB6H2flVDCylsjqiz6gAH+FaPjoXgun+7Y/VjWfYdfwl8oHzH+RrjYB3r1Jdv3bOjitKUV2ehwE12KOFruWu0jmNsTy0IpWKKRRuATIp7wjCveupaQZixj0XqSfACT+lNctXixY/wDDsJnOmKxHKvjbU6/4RqfOB0FZMXXVOFlq3okaMPTc5di3IftrYsJdW3YCDuxkuQIbPAaW8eVl+dV2KWuCSze8xJPjPX6USKOFhKFJRk7v9i15qVRuOwkRUv2a7PPi7kDltr7b+A90eLH/ADo/Z3gD4q5lXlRfbfoo8B4sfCr5xnilrh9gWrKjPHKv8XY/rWfGYxw/x09ZPyLsPh8/1z6KE+O8YtcPsrZsKM8cq+Hi7n1+ZrMr9xnYu5LMxkk7k0tiLrXHLuSzMZJPX+Q8qKEpsHhFSWaWsmLiMTyn0x6KEgldyUtloZa3GW43ZamuEGMdhx7ly2nxEB/8RY/GmWCtg3FnYHMf+FAWb6A0rwZz+1WGO5v2yfU3BNZ6+sZdz8y6k7Nd68iU4ewS1gnIjLijJ3MG8xJ+Q28qGGSMbej/AHr/ACzmDXUH4doaQmNM+WqZfh7XypzcSOIX/wD5Cfnr+tc6k+l3S+/7N1Xh3r7GgYD2BQruCEIKFcaW7OhHYqfbccrVmAFaj21HK1ZkFr0Pw7+I5WL6YSKcYO+9slrbMjacymDA5o+YFEy0ZRv/AF0NbZpNWZmi2noT9nhqYxXuWQqXgM11BpLne7bUflY+0vRmJG5DVy5aKkhhBG4p3w7GPZuLctmGX5EdVI6g1e7uGt4y0cRh0U3SpW5bYAmY1ysRyuNw2zDfrWCU5YR9cH5Pq7jVGKrrqkvMzpUJo4s+Jj+NGuowMNMjpt9K4o3+Vbs7aumZLJOzLkUGPwbEKO+wxLKoAE2m5sgjoIIA/cHjVMDnpp6VOdlOK/s99HJ5DKP/AMDGQfgdfgaW7bcF7jEFlH4d2WXwB/Mvz1+NY6L5KpyT2eq/K/Joq/XDOt1v+PQrwo8UFFKAVvuY2JmhaG58B9ToKUIozLC+pn4DT+M0snpYaO9y8cbGXgi//APqhP61QsIvKR+6Ppr/ADrRe2qZOFFfC0B8kiqBhxBH9eVcn4c7upLt9ToYzRQXvgEVaNlo+SDHhXctdi5y2JEVwilSKfcD4S2JvLbXQbs3uqNz69B5mlnUUU5PZDRi5OyJnsPwUEnFXoFu1JWdiy7v6L/H0qH41xY4q+94zlAi2PdTofVtz8B0qw9ueJKiLgrOihR3kdF/Lb+O58vWqjlhfU/Qf51zcPetN159yXYbazVKPJR733iUcvx/n/OpLgHA3xLwOVF9t+ijwHix6ClOA8GfEvkXRQeZuijT66HSrvxXHWsBYFq2Of8AIo3Y9XY/xP8ApT4rGcn9ENZPyFw+Gz/VLoo5xLilrAWRatKM0cqzqT1Zz9SazjE3muOXclmY6n9B4DypXE3muMXcyx3P6DyogWmweF5L656yYuJxOf6Y9FCQSjhaUC13LW+5kE8tcy0rloZalyBsOsJcbyCD1c6/4VcfGmlq4VuWsurC6jBZjPkYNlLflBMAnXfapC8ItIPeLOfT2F/6X+dMsM34p00QKZ6yWkj0AUfPyrPPWMu3/RdDSS7CasZv2e73gi4mLBcAcoaRIU9QDMVJ4xP/ANhc88h+dtTSGPXkx48MQD/zX/lT3F/+tB0Oe3bP/L3+lcum7XfY/tBnQqbpdq+8kXayIH9eAoULB0HoP4ChXJZ0CqdshytWbi3V77fYx1Vsi5oB6E/wrFr3am8rRCA+BUgrrtqf4118JjadKFncwYjDTnK6Lfkoyp/Cqwe0t63Au2VOm4MTqRsJjapHhHaa1eJXKysBr+ZfPUa/Stqx1Ga38TK8NVi9iUKVJcG4o+FuK6aiOZejrvHkR0PSo+1fR9VZT6H1/kaVuR4iB16f1rV08k1Z6plUc0Xdbl643we3jbQxGH9uJI2LRuCPeGx/0NUC7aKmDuKmezfGmwtyRqje2vp+YfvCfjMVZu0nBExNv9ow8GRJA6+JA8fEb6eIiufCbws8kneHB9RslFV4Zo9IoCDQ1e+GEY/ANZY/jWIyk76A92fiJU+lUgLBqT7OcS/ZsQr/AJfZceKHc/DQ/CtOIhnheO61RnpTyStLZ6MiisabHqPA9RRgtWnt1wkW7ovJ7F7UxsHifkRr86rQFW0ayqQUkVVabpycWFC0e+usDoI+X+c0rZXWfAT/AC+tctLJHmR/GmctRVsXn7TBGCI8Sq/NlFUBVq9/ai//AJdF967bH/MX+VUkLr/Xxrm/C9IyfabfiO8TtxdfUA0WKXK8o8pH60TLXUi9Dny3uJBJ0Gp+tX6wi8NwZdgDeeNOrOfYtjyHU+pqO7GcIBJxFz2Lc5J2LDdvQfx9KhuPcWOLvd5/ZrpaHl1uerdPL1Nc7ETdeoqMdlv7969xtoRVGnyst3sRjlmJZzmZiWY+LHc/p6AVKcI4K+IuBF0VQM7dFnU+p8qbYbDTqxyqu5P0UDqxgwP0BNW7hvaK3YwKPkUO5YJbUks7AxmadvEnYCKsxOI5JKFNa7dwuHo8q3Kb0+4+4ljLPD7KKgloOVfzO0asx+ZJrP8AF4l7rtcuGWbc+XQAdAPD/Olb917txrl05nb5AdFXwAn9aIEoYTDZHnnrIOKxGZZYbCQSjBKVy13LXQuYbCWWhlpWKEVLksJ5aGWlIpfAoM6zsOY+ijMf4Usp5U2NGN2kJcQXny+4AnxUc3+LN86jMGDldmPtMxGswqmFA+Cz6k084hchHZmCmCcx6E7adTJ267Unh8Nktqg/KmX1IWKVaRt2D31v2lixuHU3McY5hqD1CszMw+JC/IUpZVu9sF4JOHQ7dC793r5IINGuGbmK/esK3zS0f+405Qf+lP8A7AH91m/nXHpvTw/8r0OnPf3/ANn6lvwvsj0oUML7IoVznublsUT7RsKrIxdmVerKoaNY9nMCRWOYvDOltsl3vLQfmAi27MActxZkkajUdNNOnoDtTZ5W1BBVpSYzjKRqRr16Vir45LVy64Dk2nLBAOQIl0CVZhlYSQNSTHrVWbUsUdCLxJuIC7MpF22rOrHMx1LBmYGAZ8Bs/UzTuxiLlsWnW5kyKv4fekXeZ1AyqFDBMigak9PGpnG8P/arNl2dLzXXVVa4jJctnLLvcKtERbiY/MPAClMLwy0GQ4vFWLjQFt2R3nKNDmdUlgQQBoADvS8rEfI0rkPY4tiL10B1VTGrJaLObQMKjHRckEjNyyT1NN7XZ++112t25tqcsuXQsIC5nVGLKAI9YG9LYntTfvYoqt1Smp5EFtYbTJLEnLOXc7jamH7ZjELXrbWiQNXsNBfbQwR5HYE5d+lRZrbJC/TfW5JYThTPbJi+t1bi5nzlVXDOQM9sXTnIYKdYOoFTfZHto/D7zLe7+9h3YKhARzA0LmCGJ0IIjUKDrpVQxRxDytxOZVzNcdhblLSZXUBuU7pqqlhm86jbmDZdXAyOueAFuEKCyKwZZgZhB21Guwq2N7WuI7dRu/a7gve2f2rBFGDLn6lTInMI6a6/P1yy/wAfvI6KyKAZBLhkEgxMyYAka61K/Zl20OCfur920cNcBZlzGbDayQGGkxqg01kGZm2/aR2MF1BfsSV3hWgKCZJGhGXrH9C+FepHSLKZ0YS6SJTsZj1x+AbD3Htm4olQjZsqz+HJIGq6AxoJHjVJx2NFm41t0fOubMFXNGTeYOgIkgmBAJ6Gn3ZvsrcwN6zibZm4o/EVMuS5baA6xlBk7iNJValvtI4Davi3jba50ui2GZIkrMo+vSCQR10napQxs4qWV9oK2EhK2Yg2xJS2rXLbILgzDmtMckSG/Dc6GQdKWwd5M1vmHMygTpJJGgBpFcVbyC09pTuom2zAKFOdTMhBppMa00Xs/ZuXcKba5GW5aMLoCc6sZEkH4RpHrTR+KVE7TSEngKbSysv32onlw48by/ST+lVQQeo0136VPfa5hu+/Z7QbKWY66QAEYk6kD61VOAdgxbAvO5IGYBF5SxyNIF1WGnI5An1GtGjjVh42tfiSthOWknexLC0cpkGNNY0pbhXDmv3Vtr13PuqN2/rrFQ3aXtBcTuUm4iXXKMCiyXBQ2mBB5QoU6iT5VesOV4Xg+9vMbl24QJaAzO093bEQBzHXQbmrIfFJyi7xs2JP4bGLX1aIL2yxgVFwVnQZR3kTpb2CSOrdZ6BqhcmGRc7OSF0NuQHYmMuTKDp7Q1I9nyqNxeOuLzXGjmZrhDsDcZxbkKGsdAIGoIAGukUTCLnKXb4ZlJy2bM811pnKD0Qbs3lHpXRnUim72Xmy2pThKytd+SJLC2YQX7y6HSxYneSMzny8WO/oAKbspLM7asxJMbCTOVR0FM7/ABW93oN1CTdCMQSU7pMihURCoOXMWAmPWdjji1oTnLJHvqy/HUbfyNasNVpOTlOX1dpkxMKiWWMdB5bSi5KLgsbbuW2u22DW0bKziYDGIH+JfnU1wjhudyLgKgaR1aRyka7VrljKUX0kZo4WrNaRZEZa6bf6fUTSvZ2/h8Te7nvgG1Agicw1IKnWn93DhGuCMwQtvoD3cqNgd5FSeMgk2tbEjhZu19LjXAcKu3v9msgGCZAA+Zp3iuzV5FzQH8Qkkr5R1+FSXZ0lXZQLaLqSFYnNsVLQBDQ6tM7MNNaJjuJ28MDla4165qshmABcgmQuTc6TqZGsVz/mc5SVkku38s3L4fBR1u372RX7GHlgDpLBfiTEeNTT8MKKQqtqsmQcxBI+OwYER1FI4/i6Ydw6WjcYsTltqSxJE5mygn4x1p23aC6LAxDWmLBDNrKEgM2pi4dMoSdTqDtqKzVficquu3v+jZD4YqWm/v8Asq3GMHme3aaZe4GVdOfu4d58FEa6b5R10eDh7S4ZlXJOYkMQCNxJCiqb2v4kmKZThrty1czGbjO4Co26oEkidDl6xHLGslwPh7virqXSWIw62DcKQ0Nhyze0J1OsHXXWYoVMfWjGMc1tFfRf118LDU8DRk5NRvZ9fal2cS4Ya6nesM4Ltg7RKgicptW+aPMpRMHxawtjASLj94l0IQCZyOuYtsAeYb+fhTLhvDRZuWnuXC7PZW2pKABVRHVLcKRpNvfxOtTmB4baFnDAheR7mTfRnKkx5kn0rNyl1q2XZGtki34NwV00Ex8qFDCqAsCu1YillX7Y2WZWyorE7ElQR6ZgRtNUDhwypy4Ispzf2isc0tDKWIPtePn5GtM7R2lIMiev90yKoPC8Anc25GrJrqRrcUM/XqasUFJaiOTT0I48RW0PxcPftNcLDVcOFYAtCALcJPJlmfA0bjGGVrhD94GYgllsMYZbSDLcy6bODzbFYGmlQf2pnMLFsGDkuuBE5oVRA+dXbCgzcA63XH90hP4JUUI32JmlYhuK8EwGFuXVNlLma3KvZ74CWnQEXCnLlnp0qH7MYCxbxHeWUJKFsqljuSgt6GTm5nInT8MTvWl8P7P3LrIXOVQCY/MZiD5bH5077a8IZcCww5Vch7x2bT8NVYuZ1OmhPkCPKhkjHRBzNma9quFLiLzJfupbFq69tM8AhC4IdebmMAaGPZ3plh+xFi6F7prjuqqHIuW1VuQZSs7+7GkZes1Yk4I17F3bvK1okMfHM1tWAgj94H40/t8LRrhsWbaLlIN24qqCoOuRSB7ZgegFWcipLRi52nqisp9nRB5rNxxlMZro0fmAcspHKAAI/wAqvPZPiww3/lboPcqqqubOzryrzPKwFJnSTAG5M1PYLCKoAAEDoNBUb254Eb9gOrhe4DuVMkOmTnGmswJHjt1qnk7bsfNfgR/abg7YM3L9nM1llkoCxCFcxlF2GaSP7vhTT7OuMd9YuYS9aNsEnuVZVVQDBKqBvE5thqT41LdkO0PfWxnIuYe4gh9iHUtauhlI2LW2b/7fMY7hpw94EOzWmKm2ZJCEeyoOw8j1+UlQWa/EmbSxXeI2+aLhBKPcVwXycy5gq89u5o3IeXIQNddqV4HFi7aFo5lYoFLkhspYBpAnm0PrHTpMYi+oxaNdRSmJAS4CAVXE2xFtoPS4kAea+VVnGcNu4TFWmu3AbVy8ttCzauc65RlJgMJEjqA0eASeHXB2HjWXFXLX29vFcVhmGXkW4xzbRkynp4NTM8Vy2SXYEIe8XIygtmS4AuXMNmca6/l060y+1THG3ibeUKZtMpDAMIYrOh9KqfZrAfteKt22La59QeuUtJmREgE+gq3mjqQz8CnllGWUvfAOygu4izibzK1vDhmUf+6QMuYHYICT6lYJFH4vj7N2b9+GtWyVsjXUgibg/ebYfuiZgmku3HEBhMMmCwwJGWLrGQIInKzj8zySesTtIqlcVx4Ze9uZimdytuYa4zHMBMAARu/QLSU6SS12HnUbem5I4GycQ4uXNLQnKrOxECASzsSQogZn6naSQKmOMph7bWrlwLeLKQDntomndsqKrToN1A2kkyTJzHFY+8SzZs2cAPlICWba5soVJ0UQSAd9SaV4AMSGtL+IqW2z6MYIyd5AP5gcomNifGlqVm5aLRAjCyNHw1xA+S1YAKwsq6gqA4YLC2+jAmPGfKIPtpxm9h+I27VssQ1pVUO7sveXrrKrNzRsFPoar78cxV+4rhzaOpFsM8aAkiDPgdNRrQTEk3GxRu5ymWJzu4Ks07oVWNI2EHxBmjlX1DqN2WvD8NdFzIF7xhmZEZQjMj85hlI0LHWQeQfCV4aiG3efDsLV8221uZQBc7nvLbAbEAspLDQkHqNITgvbRbsreLWzFwLkDtmzGR7CkgjTmI8d6ksDxYh2UFeZbq5mS8zKRbzZpNkKRK7T4ddKqipPVI0zdO1kw2BwLpcVrgsXLmf/AGltQhXTM4JB0J54gevU097V8Ws4V0s3kxFwXLjGRcVVDMCxBgAlTroJ+elN7faGyxJUrJYvpb1Zu7dTug1AK6/uxsaheKYZ7pXKt3/btlF2W9m2rgCDyr+IAANdN/Foqet0JJx0sxx2nw+IxOHb9muZLBRcySFZsloCGILZioQDWNtzvUN2hx2LwtnD2gSRcsEC4SCwdbjyQSdipVtDpoNhFPMddGHY4e290hjzZjmVe8RlAUz01B8dKLxpr2JOEITN+FdBYLlQFLpGXXcRPjOUxvVUVJ9LY1SjHS2j20I/sT2hNlLlpVXMSDmOpdmAyjcdNAIMmTNT3H+LXrf7XluKvdth1UliVyg3LdydGPM4j4DWq92cwDIyXSspbu2Sqxq6Ge5I8mZFEVNWTiBYvXHaLzWbJLMVIR7d1i2UdFA7wga7U9Okp1Er7u3kVVHKML9XqVHF43vb2ZR3NwmJGnMV6sdjO56axGgrSOy9gI7Rct3FbLDW1CgkJdBmNCeYdT4VkeIvtkuEkswdRBnl0YTIMyN5ncazFXrsdiGW9lBgFpKxEZrlsLr1MONNDqPammxVpVHJdflpbyEwzcUk/e5dbIm5Y00Fq9B09o3byiPMCf71SWFwWe0QzNl74QB+UrzSD5kD5VGYSXNkrpD3U1ka/tCkmOo39Z86krFgXMOyFoHfLr4aef8AWtMuHvqC9376y02tqFcwvsihWhGV7lB+0niNy2j92V9n8w08xuKyjhWPuPhMVefFm1etd33FlCsXMzZCIYEkLK7HatX+0a0Sr5ckwfaKj/qrE14cyRJw5j8ua2E3Ghhh/RpXWUdB40XJXJDA8RxGJc2kQ3b1u2xAZQe8CiSZEFTmI02MdDFTZ7RX1y93jO7fLea4jWcOjhwFKiBJBlzud1bw1ZcIw1i4yqyWcxKqgXLeL6kMsK0yQYEA+Jqcw2FtO9xUNtikMdRmQW2/NGohm2I3NVyxFnonqWxw91q0Ev8AaDG5Fe3j74STJNtC6wWhAqrBERr5dJpbC9tMX3Vy1dvvczhtWtDMUICwB3cRuCSPzaHakuM8FwyFVF0LKlzNwAy0z194Hp/KmJwuGRvasmBCuLuozaTlzdSROnj500sRFaOLFWHk9VJD7H9ryqsMLdaw7ZS2a2lxJS0loQ7rIGW2upB1nprVTbtTjrMhMWwBdiIW0S5J9s8ms/GKnbdvDAv3osMzEgMGACrJgRng77wKPdt4O4oDJYOUEKe89jNryjvIGpnQDXekeNS0yvwfoOsFJ65l4r1InA9v8eSiHGFZfVzbtHlYoAIKxAAYzp7RnYEWTAduuI5XcXsNeRbmRe9Ni2XWDm0DqRqN8sGoaxwvBfm7qRAkOoJgCSQHA19Kkg2EyBF3A0jFOFEbcmfL0ipzyL4PwI8HJcY+KFcFxMWcLcs2DbtOWYmXtvbVbgnu7M3VICyTqW9s66QJvsh24QW/2fHEMuVVcwJQFS2cwx0A3iSNW2Bit4fDYQ5g6qxTNdLC6xhRqxKq0naB5kCkb9nC5zdhA+YMG70yCNiIfppReLils/AVYST4rxRaO2uFv2WKvcFyxdynD3IVSHBBRS4PM8nQxJBPiahMT2xe+LdjELYuHvUuJCXUuLcW6Crh5KEhc5O2gIiDpY+AYxGwTWbls3MK+ZQEJPdPJINk68s/lX2TsI0NIx2HZbzt+zXXXlVYDSGfmckgE5YA3G7wSNauWIjOHaUyoShPgW77VLTXccqKY5FE929zxJ9mAIAJ1NOeyGHHDMJcxmIytfukpYSCkr03JMMRmJ6KoNRnbS5av41Lty27ropCEq+UCLsar1kA9ZB2qJ7Rdor3EcYLSW2t215LSsB7I3IHUmATrEAdFmmhXezbygdLqSuM8fxi62U3mNw3HZ8okd5cYAFoOy6ASdgsVIW79u5h7oeSQc6qZAVkXVMyEchtt4aQCdgTXe1OFt4W6Vdg+IccxDFgg0y6EcqnovgAToQKj+y9xb+I7ols96VBLE5i0SrEmADHtdIpp1XLbYCp5S64jitq1buqq4cq/fqAiEkG4xVXBEjcmJ86Y8HsWSveL3RuMtpIZ7gQMVN17ZAO+RFzGTBJirTwLsJgltreu3y4LAm2xOWS8EFcwOYHSZO0+FVX7Vr/AHd2zZtvaK27WbLlyoVPKnKrN0V/aP5vOq4rewza0Hl3g9qDkSyqMJXW4TBt94MwJ3YSPCV0rvY/BYf9pvhrdtLlpie7kZLYF64LhVWdZAU2jrMSfKqhwhs6I7LazKxOgyrr5KNd+s1LHB2SukAtEgi6ynxEx49f8qzylFXi7+BojTeklbxRcuGY+xDsFQm0b5PNbDFbhVmAm4TlzZtwREZdDBJhe3eEtlbbAhriEaIMq5lVdQH2lDpvtBqmY7KmFe6LbCVKoQt3KYGWM55JEDTyqD4xhXw9rD3Lij8awpU66r3dt99P96JiljBPWxKs5R+km+0Jtd8bmFCi2VcoVBiGw1+TrqJIPzAqf7K9qL+IsItwq91cYgY3GcMLTLaRW0PM0hp26nfehviyQrXHEvr0A8hC7AToIFTNnDpcsor93DEkkMocgkqZ1kaRuJ0FOqqi9UUxhKTsi39ssMtq0twkPeeFtyZOZYEliQxgOTOv5fOpPs1aFrhuDZ2QAG5dcs2WM2ZsinctrMdYI0mqQtheTKGKo/KCwcARv7MSTvp0Bqb7P2LjSgVyiNnhwSod9FiPACdhGUeVVZoZcrZsanfNYV7KY25exLIyjIgVkJEApb7wWx5km7Pw8qWXjK4oLdCE3BbC5ANpv87RMyLKXB//AE8xR+FIbXeHLm1MHKWU8zFgJYQMzN8hTDBZmv3brqQLlptIbRb0BYiI5La9fzU1OrCE899l9wzpTnTy63b9+BG8f4d3Nl2aCxVCxALR3iLpEagS48epqSbixt3VZEVros22aDlV+WxdICyI2YgGTzneupg2KJbaWgAZiOeZgSesCN9dKb3OCy2c9DOx1IIyqdfL67UtN0pSSzaAmqii3lL12dHJbOhFq/cBMgkwtoEyOpOpPntTzC4hkt3kNpyWuSmUZgRrLGJj+dVjgN98PhZXnnFDNIMhbgOaP7g18z8JKx2zyYg22tf2joIuGSEMZ4ydZ2n51pjac9OPoZZOSWvD1NFwDHIsiDHhH0oUbB3sygkR5dR9KFWWKSg/aMCUeJ+FZr2U4Sly6GxGdrYBJGbJJCkjmPnHWtO+0Ycjf5VmHD7xy6SBrqco1iKmRMZVJJWRzhd8pdYxlKuxGVtFAByQx+FPHcKxCvKtlkxlksgYiJOzGPHSYqJw2hdjDEyM2hgneAYM+elSGDknZjvEqBHxJ0pJUVe9iyNaSVrkpxrhrJhxiSwyG4qBeZmJLsNdI6r16NVfa8SZEbga6anprViTDOQoZVJksqkkMdNWiZ0nceNdx5KlFJaQ0nWViIgDNPU/Oo6KAq0krXKn+2lQ3Kx5jrB9Oprn/iZymNNDqeh8OkU4ay2U5RCHWSMpiTpuP1+NEw+AUSfzRtOsHyVgI3ovCx3CsVNaXOW8YwQGRqdwdPDf4U6bEv3UwBp57Eb1LWcJKK0EDaMtwwdCIIOh+dDG4YdwZWTqpYA5xrMR4fA0vNorgF4mbW5FW8ZltvInvIUSARAbO5/wAf8A2NJ3musilLbMWmcssRB8BrT7G4UmzkIIcBSDleTrOgCkkwTIA0nWKlsPw+21u1mRWOXdlZcvkZM6/wDCd6ksPF2BDESV9Q/ZY3lsHNcv2RzSpIVSJJMLcQ6nY+tLDjN5nMYm+ue7CgJhyoBOkZ8OTAOmpO3U0OI/h28qADRpCiQJ3/KNPPzqF4XlOIwoiT39uTmIG40gLuN9Jnyplh9Ct1rsmuI8TvJiFttir1whxKFcKFYZhyErZUwdjBG9VPiF7Ei5cQT3xmGYJPtKVgqoBESRM6wTMCHfaa9GPuNB5bk7Dp6GI0/nU7xGwmJh0FyRppBtrCgkicu2mw3NPClazElUvoZzcwVwyXDZt2J1naWJJM69T404wGEa03eLoVKspDLIIcEaAyNqluI2tSCCCd502Hr/ABp/ZwisuWTsJGckyGEb6AdY+FCUbDXuWY9q2V2FtmNsGdQxy+yxBBXMYJP6VTu3jjEYlbg0DqN94/06UrxNyr3NRroNQOgjYE9OsUfi9rNcMNvlOUAkaLvOXXr4Uq0vYHURvBuA3rgizaZlQ8xA0EgxNPLmDZLjW3jRVaAwOjKGGqyOu1PeF8Qaz3igIwcZTKTprrrtvTe60PM8uVRtAAAAAGnkNP5VHQbV7Dxr2djuHQ3MObTkm2O8OXoJXX41FYvhIe3hkMDLmXNmPMMtpZKlBEKg9fKp3hh9o6bmTJPSBuB4/wCoqRsCChznQwZ8NBO3gPrTQpcEyVJ3SdiNwVq2LfcPh7DW4UEqkXeUQGFxdQ2gM7E7yJpxxLg9pNbKXEtgplDZjAYgsMxGupPhRrlvmIMGI03+IJnT405x8i0dUBBtzBWVAIE77jeT4Uk6JIVLO5BcR4cqgx4+o32pPh9gC090qjAPlZWQNoBOmm++nX4VKcR1WTO3TTrI01mmFu6DhSq6fjTBJ1JEDXZTI/1jTNBJs21HoM7aKz92sIzcoYEKqklVkjQkASYnZTG1SPBcJce61od6HBIZS1y0RkAWAFY+7G/XwmluAYe136i6gdSTmVgGzTqNGkeFXbi3YtLqZ7n7RbDHRLVwIoBgIDbQKNvjWx0ElZvcx8vd3S2Kxb4ReRxn71Ykwb9wbCVGtyDJEVMcM7OX35WYAA+1KXCfAMHYzBmNjv5VZbP2fW1RQlxlIA5si5iNIBIOsR/GkrnYW8D+Hjrg9VY/99ZpU8svpVy1Vcy1aX9DG7w9rNt0Vw118pSYAkB1IbUgCTvGgNKcGuqcUbV20k20zW7mhJuOVVwvUCF9etOT2Wx4EDGhtQZOYHRgYkg9KtHD8O621DhTdCAM4CkM4EFo0Op1qyHare+8rn2O49wtoBQAAP4UKNZmNSD5gR+tCrSooH2jNyN6HeI+tZAWSOdk/uAdJEQSD9N61v7ShyNoT5D/AErHUwzRLWXXrykkjw30+lWxUeL+3qI2+BzA5FLHmHgypOnUZRUoiIABvPg1wE7iCuU/LSouzgXLEi0xBEQTHxMRP8KfdzcyhRaZQDOUO5B6DTNoPr59KdU9br7r1Fz6f79CR7yyuz21YDQjPmOhEkBJI30YjeneIx4NvndrgCkHmYEyuQZcyiDJB66CoxbTiO9s3spPtC4+g8lbQ/OnLBQDlt3TpGsD4yST85+O1PkXaDM+wZ2MSyCMwGZY5fxCPrC/Wu4RVLgEFx4BRr576n1NNXt3hAC3QJP5hB21gAdNN6XwfC7hGYC8CJ0S2SR4a5hRVmBtk/gLrFjltMIAgq6o2k6FQ8H5RTjjFxCAbkIZB5zzECYIDMVOo92ovBcNvqGUrdk6aoytAG4bvMq/EGp3AcEuOzNqMw1aGLCB70ZepGbXyApJrtDFjXCi0BpzKYDAlG69AYAHmKnLh7yMkDlkKLgB096FmNI0qIbht4PIyOoMFJYgfvMwAM+c6a7zTy7w8uG1YHoRcBU680SpMAmJIjWKVxWmoyb6iL43iszBBlWCJJiQwHiBt6knai9lbT/taOhV+7EvJKhLX5mBO7bwII0+NRmIwJ7wlVfKdeYGST7RkqNz5VMdhsM4xTvlcBbTmSQFOwCv4jwGnsjzq1wSi2VqTuis8YxIu4i5dTYucpIXUA6EZdOkzVj4Fxez3XcuLmZtCWAvWyT7ysIVf6nxruKwlx7jt3WUM5ICaKPT1ifjUjwq5i7QixnX4KfGfaB3q2FJOC9f0Vym1L9fsX4z2fvKQ7PhjmUkKCttiNIhCqx00+U0ww7gAAOZEHrI1Gmugjy8KuF7AEWUum2rOx9mxbtJK/mzHOokesjwqqXsLcUsrhyCZ0IUekCQazKCk3FsvcrK6OhCxbKoImZOY7kGTp6/KlceslQViQFnKSAdBoZG2nyplhbDqxORm8JmAB5kz/RqSxFu8ygLb0PiJn6xtO461U4WY6ldEZhgMxiNYHTXzg/1rSrsZljodssAaaHY660ZLDs2iMI0gc0R4Sf63ijvhbkjluabEgSPTWuhRpLKnZLxMdSbvx8jtp1nUsNdSNR5eNPsJiQWWWkzoTJHjJgCmFvD3R+Vx8FNK2LF4MuW22n7omPiaedFS3fvw/JIVculvfj+Bdr6vcYA5+uUDp16bbV3GYvLbIDMMwAy5gkKfLeARsKRtW7negm25IaRlEGRtqp3PiPHrTjidotJFplUwRmSWPNrzHU767z41XKgtl78h1Ve7GdlZWC+fSAVbWPdOg/Xam2KuP3CoJAB5lNoF5BYZ1ZjosQIHiOhMOlViCO726BWE/Dx13pw3DryWZFh2zg+0wzhRrodIkRpodKwVMM4O7Xv32G2FdSjZe/feVK1xdsNeUqneEOCUJCjYe77PStG/wDyyyZBcwV4LI65sseHIP41nAwN57gZrbe0PMj4knrWiWLD937YzKFldiOoDcpGvitVVIPQaE463RYLP2xYI+1bvr8Lf6uDUhZ+1Lhzf2zKfO27f9AaojEWUuW1aQQY8DJjaChPjp5VD8Q7AWLkm4pTQmUNtYjr7BEVX9RauSe6L9Z7e4BhP7TbA/eDp/1gVIYTtNg7pi3ibDHwFxCflNYxc+ym2wm3eueRKow+YipLs59nrYa73hxL5dAAbbTqQBs+5J8Kicr7gap8L+P6NotZY5YjyiPpQptw+xlQCZ86FXGcj+I8DW82Zo8qansna8F+X+VChRuA6vZa2NgK6ey9vyoUKOZksBuy1vwFKJ2eUbEj0J6bUKFTMyWQn917fgKXtcAVdo+Z/nQoUczBZCo4KkRlT1Ag/OjtwhSIgR849JoUKW7Gsct8GQdB8BH8KaXuziMZMfXT50KFFNoDQT7r2/KneE4DbQMAPa3MnpsK5QoubaAopDb7sW/Kj2+zdsdAfn+lChUzy6yZUO7fClUZVMD4n5a0jiOAq8ZiDG2kR8q5QoZne4bIS+7FrwFHTs3bGwFChUcn1ksjh7N2/AVz7t2/AV2hRVSS4gcUD7t26A7N26FCjykusGRBz2fSaM3Ak6QP50KFDOw5UFPAE6gH9K4Oz666x6daFChmYbIa/dK1mDdRGmkaGR0oN2RQgjvHA5tBlGrTrIWZGYkepoUKDYTv3QTX8S5qPEeMg7bjx8qUtdm8oIF1zOX2jm1Qg9R1IEjahQoEA3ZqTJu3PQMFB1B1ygdAV9GPlAHZof726YIIlgQDlynQrsRuNqFCoQnbCQoHhpuTt5mu0KF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0432" name="Picture 16" descr="http://www.floornature.it/media/photos/30/4747/mag555_01_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624736" cy="4482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Piazza de Ferrari</a:t>
            </a:r>
            <a:endParaRPr lang="sk-SK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9394" name="Picture 2" descr="http://www.guidadigenova.it/wp-content/uploads/2013/05/piazza-de-ferr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16824" cy="494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af-ZA" sz="3200" b="1" dirty="0" smtClean="0">
                <a:solidFill>
                  <a:schemeClr val="bg2">
                    <a:lumMod val="50000"/>
                  </a:schemeClr>
                </a:solidFill>
              </a:rPr>
              <a:t>Cattedrale di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San Lorenzo</a:t>
            </a:r>
            <a:endParaRPr lang="sk-SK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8370" name="Picture 2" descr="File:Cattedrale san lorenzo ge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3835057" cy="517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Forte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Sperone</a:t>
            </a:r>
            <a:endParaRPr lang="sk-SK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5538" name="Picture 2" descr="http://upload.wikimedia.org/wikipedia/commons/thumb/f/fe/Genova_Forte_Sperone_02.jpg/1024px-Genova_Forte_Speron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53514" cy="5008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Il Forte Diamante</a:t>
            </a:r>
            <a:endParaRPr lang="sk-SK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4514" name="Picture 2" descr="File:Genova Forte Diam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395864" cy="4796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348880"/>
            <a:ext cx="3682752" cy="2501632"/>
          </a:xfrm>
        </p:spPr>
        <p:txBody>
          <a:bodyPr/>
          <a:lstStyle/>
          <a:p>
            <a:r>
              <a:rPr lang="gsw-FR" dirty="0" smtClean="0"/>
              <a:t>statuto ordinario </a:t>
            </a:r>
          </a:p>
          <a:p>
            <a:r>
              <a:rPr lang="gsw-FR" dirty="0" smtClean="0"/>
              <a:t>1.583.628 abitanti</a:t>
            </a:r>
          </a:p>
          <a:p>
            <a:r>
              <a:rPr lang="gsw-FR" dirty="0" smtClean="0"/>
              <a:t>capoluogo Genova</a:t>
            </a:r>
            <a:endParaRPr lang="gsw-FR" dirty="0"/>
          </a:p>
        </p:txBody>
      </p:sp>
      <p:pic>
        <p:nvPicPr>
          <p:cNvPr id="25604" name="Picture 4" descr="http://upload.wikimedia.org/wikipedia/commons/thumb/3/3f/Liguria_in_Italy.svg/239px-Liguria_in_Ital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600400" cy="4519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980728"/>
            <a:ext cx="4104456" cy="5271864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È </a:t>
            </a:r>
            <a:r>
              <a:rPr lang="gsw-FR" dirty="0" smtClean="0"/>
              <a:t>bagnata a sud dal</a:t>
            </a:r>
          </a:p>
          <a:p>
            <a:pPr>
              <a:buNone/>
            </a:pPr>
            <a:r>
              <a:rPr lang="gsw-FR" dirty="0" smtClean="0"/>
              <a:t>Mar Ligure, a ovest</a:t>
            </a:r>
          </a:p>
          <a:p>
            <a:pPr>
              <a:buNone/>
            </a:pPr>
            <a:r>
              <a:rPr lang="gsw-FR" dirty="0" smtClean="0"/>
              <a:t>confina con la Francia,</a:t>
            </a:r>
          </a:p>
          <a:p>
            <a:pPr>
              <a:buNone/>
            </a:pPr>
            <a:r>
              <a:rPr lang="gsw-FR" dirty="0" smtClean="0"/>
              <a:t>a nord con il Piemonte</a:t>
            </a:r>
          </a:p>
          <a:p>
            <a:pPr>
              <a:buNone/>
            </a:pPr>
            <a:r>
              <a:rPr lang="gsw-FR" dirty="0" smtClean="0"/>
              <a:t>e con l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gsw-FR" dirty="0" smtClean="0"/>
              <a:t>Emilia-Romagna</a:t>
            </a:r>
          </a:p>
          <a:p>
            <a:pPr>
              <a:buNone/>
            </a:pPr>
            <a:r>
              <a:rPr lang="gsw-FR" dirty="0" smtClean="0"/>
              <a:t>e a sud-est con la Toscana. </a:t>
            </a:r>
          </a:p>
          <a:p>
            <a:pPr>
              <a:buNone/>
            </a:pPr>
            <a:r>
              <a:rPr lang="gsw-FR" dirty="0" smtClean="0"/>
              <a:t>La regione fa parte</a:t>
            </a:r>
          </a:p>
          <a:p>
            <a:pPr>
              <a:buNone/>
            </a:pPr>
            <a:r>
              <a:rPr lang="gsw-FR" dirty="0" smtClean="0"/>
              <a:t>dell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gsw-FR" dirty="0" smtClean="0"/>
              <a:t>Euroregione Alpi-</a:t>
            </a:r>
          </a:p>
          <a:p>
            <a:pPr>
              <a:buNone/>
            </a:pPr>
            <a:r>
              <a:rPr lang="gsw-FR" dirty="0" smtClean="0"/>
              <a:t>Mediterraneo</a:t>
            </a:r>
            <a:endParaRPr lang="gsw-FR" dirty="0"/>
          </a:p>
        </p:txBody>
      </p:sp>
      <p:pic>
        <p:nvPicPr>
          <p:cNvPr id="4" name="Picture 2" descr="http://www.hotelitaliani.it/Regioni/Liguria/ImagesLiguria/MappaLiguria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824536" cy="3521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764704"/>
            <a:ext cx="4464496" cy="5760640"/>
          </a:xfrm>
        </p:spPr>
        <p:txBody>
          <a:bodyPr>
            <a:normAutofit lnSpcReduction="10000"/>
          </a:bodyPr>
          <a:lstStyle/>
          <a:p>
            <a:r>
              <a:rPr lang="sq-AL" dirty="0" smtClean="0"/>
              <a:t>il suo nome deriva dall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antica popolazione dei Liguri</a:t>
            </a:r>
          </a:p>
          <a:p>
            <a:r>
              <a:rPr lang="sq-AL" dirty="0" smtClean="0"/>
              <a:t>una delle regioni più piccole d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Italia, ma una delle più densamente popolate</a:t>
            </a:r>
          </a:p>
          <a:p>
            <a:r>
              <a:rPr lang="sq-AL" dirty="0" smtClean="0"/>
              <a:t>terra ricca di bellezze naturali: un parco nazionale, parchi regionali, riserve naturali e due aree marine protette</a:t>
            </a:r>
          </a:p>
          <a:p>
            <a:r>
              <a:rPr lang="sq-AL" dirty="0" smtClean="0"/>
              <a:t>ha la più grande superficie boschiva (69 %) tra tutte </a:t>
            </a:r>
            <a:br>
              <a:rPr lang="sq-AL" dirty="0" smtClean="0"/>
            </a:br>
            <a:r>
              <a:rPr lang="sq-AL" dirty="0" smtClean="0"/>
              <a:t>le regioni italiane</a:t>
            </a:r>
          </a:p>
        </p:txBody>
      </p:sp>
      <p:pic>
        <p:nvPicPr>
          <p:cNvPr id="23554" name="Picture 2" descr="http://www.prolocovetralla.it/Pro-Loco/images/Bosco/bosco%20mamma%2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4139952" cy="5519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Riviera </a:t>
            </a:r>
            <a:r>
              <a:rPr lang="sq-AL" sz="4000" b="1" dirty="0" smtClean="0">
                <a:solidFill>
                  <a:schemeClr val="bg2">
                    <a:lumMod val="50000"/>
                  </a:schemeClr>
                </a:solidFill>
              </a:rPr>
              <a:t>dei fiori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2530" name="Picture 2" descr="http://www2.turismo.it/fnts/turismo/immagini/440x350tit/riviera-dei-fiori-1216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5904656" cy="4696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Portofino</a:t>
            </a:r>
            <a:endParaRPr lang="sk-SK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2770" name="Picture 2" descr="http://www.eatingout.nl/data/upload/images/Portof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65992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Le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cinque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terre</a:t>
            </a:r>
            <a:endParaRPr lang="sk-SK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6" name="Picture 2" descr="http://www.montecatinitaxi.it/images/cinqueterr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416824" cy="4523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Via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d’amore</a:t>
            </a:r>
            <a:endParaRPr lang="sk-SK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2466" name="Picture 2" descr="http://www.burnsorama.com/blog/wp-content/uploads/2008/05/windowslivewriterhikingthecinqueterre-142de-mg-6910-c67b4a92-a5d6-4c64-ad07-ab83040fbd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480720" cy="4428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Porto </a:t>
            </a:r>
            <a:r>
              <a:rPr lang="sq-AL" sz="4000" b="1" dirty="0" smtClean="0">
                <a:solidFill>
                  <a:schemeClr val="bg2">
                    <a:lumMod val="50000"/>
                  </a:schemeClr>
                </a:solidFill>
              </a:rPr>
              <a:t>Venere</a:t>
            </a:r>
            <a:endParaRPr lang="sq-AL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2" name="Picture 2" descr="http://www.fotografieitalia.it/foto/5010/5010-11-50-37-1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912768" cy="4625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132</Words>
  <Application>Microsoft Office PowerPoint</Application>
  <PresentationFormat>Předvádění na obrazovce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Calibri</vt:lpstr>
      <vt:lpstr>Constantia</vt:lpstr>
      <vt:lpstr>Harrington</vt:lpstr>
      <vt:lpstr>Times New Roman</vt:lpstr>
      <vt:lpstr>Wingdings 2</vt:lpstr>
      <vt:lpstr>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nikolka</dc:creator>
  <cp:lastModifiedBy>Mgr. Jaroslava Malá</cp:lastModifiedBy>
  <cp:revision>18</cp:revision>
  <dcterms:created xsi:type="dcterms:W3CDTF">2014-11-03T16:38:35Z</dcterms:created>
  <dcterms:modified xsi:type="dcterms:W3CDTF">2020-01-15T09:54:18Z</dcterms:modified>
</cp:coreProperties>
</file>