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75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9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40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70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03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31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17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63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26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04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1DB8-24B1-4E6E-B3D9-E3C518954AE3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58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Deutsche Kulturgeschichte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UCJ/OKN 20</a:t>
            </a:r>
          </a:p>
          <a:p>
            <a:r>
              <a:rPr lang="de-DE" smtClean="0"/>
              <a:t>22.11. 2016</a:t>
            </a:r>
          </a:p>
          <a:p>
            <a:r>
              <a:rPr lang="de-DE" smtClean="0"/>
              <a:t>Thema „Faust“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67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4-eu5.ixquick.com/cgi-bin/serveimage?url=http%3A%2F%2Fshop.rpi-loccum.de%2Fwettbewerbe%2Fjugend%2Fbeitr%2Figs_aurich%2Fkunst.1.jpg&amp;sp=beaa09bc997ad6e3f0f65b33b3dfc6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8" y="507410"/>
            <a:ext cx="5149516" cy="657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8863" y="7283115"/>
            <a:ext cx="6529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smtClean="0"/>
              <a:t>Ritter zwischen Tod und Teufel. Holzstich von Albrecht Dürer.</a:t>
            </a:r>
          </a:p>
          <a:p>
            <a:r>
              <a:rPr lang="de-DE" sz="2800" smtClean="0"/>
              <a:t>Ähnlich wie diese Figur wird auch „Faust“ von den Nationalsozialisten zum Symbol des ‚deutschen Menschen‘ verfälscht.</a:t>
            </a:r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10204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14-eu5.ixquick.com/cgi-bin/serveimage?url=https%3A%2F%2Fwww.ndr.de%2Fkultur%2Ffaust137_v-contentgross.jpg&amp;sp=be93ba9a5bb7f5b03c2a70daec559f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2" y="2181726"/>
            <a:ext cx="6507987" cy="36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70021" y="6753726"/>
            <a:ext cx="5374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Gustaf Gründgens als Mephisto und Paul Hartmann als Faust in einer Hamburger Inszenierung des Ersten Teils (Frühe 1960er Jahre)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37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9389" y="7427495"/>
            <a:ext cx="5967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smtClean="0"/>
              <a:t>Klaus Mann diente die Biographie von Gründgens als Vorlage für seinen Ro-man eines Schauspielers, der sich den Faschisten andiente („Mephisto“, 1936).</a:t>
            </a:r>
            <a:endParaRPr lang="de-DE" sz="2800"/>
          </a:p>
        </p:txBody>
      </p:sp>
      <p:pic>
        <p:nvPicPr>
          <p:cNvPr id="2052" name="Picture 4" descr="https://s14-eu5.ixquick.com/cgi-bin/serveimage?url=https%3A%2F%2Fmagazin.spiegel.de%2FEpubDelivery%2Fimage%2Ftitle%2FSP%2F1981%2F40%2F300&amp;sp=a4e02bf12c8996aa8788d4e38f3af8f5"/>
          <p:cNvPicPr>
            <a:picLocks noChangeAspect="1" noChangeArrowheads="1"/>
          </p:cNvPicPr>
          <p:nvPr/>
        </p:nvPicPr>
        <p:blipFill>
          <a:blip r:embed="rId2">
            <a:lum brigh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" y="379452"/>
            <a:ext cx="5069305" cy="66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2" y="837754"/>
            <a:ext cx="5438273" cy="821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8" y="882317"/>
            <a:ext cx="5896954" cy="82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08" y="1090863"/>
            <a:ext cx="5470913" cy="79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lum bright="-16000" contrast="31000"/>
          </a:blip>
          <a:stretch>
            <a:fillRect/>
          </a:stretch>
        </p:blipFill>
        <p:spPr>
          <a:xfrm>
            <a:off x="401053" y="517012"/>
            <a:ext cx="5967663" cy="87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6" y="864777"/>
            <a:ext cx="5630778" cy="85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8" y="740285"/>
            <a:ext cx="5727031" cy="85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740359"/>
            <a:ext cx="5887453" cy="84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2715" y="834190"/>
            <a:ext cx="6304547" cy="80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7" y="939800"/>
            <a:ext cx="5112385" cy="80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8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" y="2813685"/>
            <a:ext cx="6087745" cy="427863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feld 2"/>
          <p:cNvSpPr txBox="1"/>
          <p:nvPr/>
        </p:nvSpPr>
        <p:spPr>
          <a:xfrm>
            <a:off x="657726" y="8325853"/>
            <a:ext cx="505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Vermutlich zum Stummfilm von Friedrich Murnau.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78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556577" y="803910"/>
            <a:ext cx="5744845" cy="82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556577" y="803910"/>
            <a:ext cx="5744845" cy="82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2"/>
          <a:stretch/>
        </p:blipFill>
        <p:spPr bwMode="auto">
          <a:xfrm>
            <a:off x="288758" y="1363579"/>
            <a:ext cx="6160168" cy="7042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446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0841" y="802105"/>
            <a:ext cx="6224337" cy="81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1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573722" y="828675"/>
            <a:ext cx="5710555" cy="82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5903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7519E2D5-7815-462D-BB68-2B93018BD674}" vid="{6B04B4FE-6880-48D1-BB0E-349AE8D6C5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96</Words>
  <Application>Microsoft Office PowerPoint</Application>
  <PresentationFormat>A4-Papier (210x297 mm)</PresentationFormat>
  <Paragraphs>9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Design1</vt:lpstr>
      <vt:lpstr>Deutsche Kulturgeschichte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Kulturgeschichte</dc:title>
  <dc:creator>Martin Maurach</dc:creator>
  <cp:lastModifiedBy>Martin Maurach</cp:lastModifiedBy>
  <cp:revision>9</cp:revision>
  <dcterms:created xsi:type="dcterms:W3CDTF">2016-11-18T09:16:35Z</dcterms:created>
  <dcterms:modified xsi:type="dcterms:W3CDTF">2016-11-22T13:59:18Z</dcterms:modified>
</cp:coreProperties>
</file>