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1" r:id="rId5"/>
    <p:sldId id="282" r:id="rId6"/>
    <p:sldId id="272" r:id="rId7"/>
    <p:sldId id="263" r:id="rId8"/>
    <p:sldId id="273" r:id="rId9"/>
    <p:sldId id="259" r:id="rId10"/>
    <p:sldId id="283" r:id="rId11"/>
    <p:sldId id="275" r:id="rId12"/>
    <p:sldId id="264" r:id="rId13"/>
    <p:sldId id="274" r:id="rId14"/>
    <p:sldId id="260" r:id="rId15"/>
    <p:sldId id="276" r:id="rId16"/>
    <p:sldId id="279" r:id="rId17"/>
    <p:sldId id="280" r:id="rId18"/>
    <p:sldId id="265" r:id="rId19"/>
    <p:sldId id="26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5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1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44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9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05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2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1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9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2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09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08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156B-1784-4EED-BC97-A4C3002661DF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8758-0E5D-476E-8999-7EDCA5F507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17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Österreichische Landeskunde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Geschichte Teil 2</a:t>
            </a:r>
          </a:p>
          <a:p>
            <a:r>
              <a:rPr lang="de-DE"/>
              <a:t>7.11. 2019</a:t>
            </a:r>
          </a:p>
        </p:txBody>
      </p:sp>
    </p:spTree>
    <p:extLst>
      <p:ext uri="{BB962C8B-B14F-4D97-AF65-F5344CB8AC3E}">
        <p14:creationId xmlns:p14="http://schemas.microsoft.com/office/powerpoint/2010/main" val="202344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019175"/>
            <a:ext cx="111347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0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55000" contrast="80000"/>
          </a:blip>
          <a:stretch>
            <a:fillRect/>
          </a:stretch>
        </p:blipFill>
        <p:spPr>
          <a:xfrm>
            <a:off x="1511516" y="635430"/>
            <a:ext cx="8483354" cy="52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0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93423" y="456484"/>
            <a:ext cx="101487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27.4. 1945 Proklamation der Republik Österreich (Dr. Karl Renner, 1870-1950)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Von den vier Besatzungsmächten anerkannt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Regierungskoalition der Sozial- und Christdemokraten bis 1966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1955 Staatsvertrag: Neutralität und Unabhängigkeit; Abzug der Besatzungsmächte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in der politischen Praxis orientiert sich die Republik Österreich zu-nehmend westlich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Aufnahme zahlreicher Flüchtlinge seit dem Zweiten Weltkrieg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Sitz und Mitglied zahlreicher internationaler Organisationen, u.a. Mitglied der UNO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1970-1983 Bundeskanzler Bruno Kreisky von den österreichischen Sozialdemokraten; zahlreiche Reformen, Modernisierung, UNO-Berater</a:t>
            </a:r>
          </a:p>
        </p:txBody>
      </p:sp>
    </p:spTree>
    <p:extLst>
      <p:ext uri="{BB962C8B-B14F-4D97-AF65-F5344CB8AC3E}">
        <p14:creationId xmlns:p14="http://schemas.microsoft.com/office/powerpoint/2010/main" val="413398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30000" contrast="42000"/>
          </a:blip>
          <a:stretch>
            <a:fillRect/>
          </a:stretch>
        </p:blipFill>
        <p:spPr>
          <a:xfrm>
            <a:off x="4076054" y="358961"/>
            <a:ext cx="4572000" cy="63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45067" y="598311"/>
            <a:ext cx="97310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1986 langjähriger UNO-Generalsekretär Kurt Waldheim Bun-despräsident; wurde angefeindet als NS-Kriegsverbrecher. Hatte aber in Wirklichkeit nur seine Soldatenzeit im Dienst der NS-Wehrmacht verschwiegen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Weltweite Kritik an Österreich. Vorwurf des Antisemitismus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Verspätete Auseinandersetzung mit der österreichischen Mit-schuld an NS-Verbrechen</a:t>
            </a:r>
          </a:p>
        </p:txBody>
      </p:sp>
    </p:spTree>
    <p:extLst>
      <p:ext uri="{BB962C8B-B14F-4D97-AF65-F5344CB8AC3E}">
        <p14:creationId xmlns:p14="http://schemas.microsoft.com/office/powerpoint/2010/main" val="381285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lum bright="-50000" contrast="69000"/>
          </a:blip>
          <a:srcRect b="50514"/>
          <a:stretch/>
        </p:blipFill>
        <p:spPr>
          <a:xfrm>
            <a:off x="733839" y="1055451"/>
            <a:ext cx="10680018" cy="48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1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lum bright="-50000" contrast="69000"/>
          </a:blip>
          <a:srcRect l="4234" t="48957" r="5297" b="26593"/>
          <a:stretch/>
        </p:blipFill>
        <p:spPr>
          <a:xfrm>
            <a:off x="432445" y="2099733"/>
            <a:ext cx="11670852" cy="29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lum bright="-50000" contrast="69000"/>
          </a:blip>
          <a:srcRect l="4027" t="72279" r="4047"/>
          <a:stretch/>
        </p:blipFill>
        <p:spPr>
          <a:xfrm>
            <a:off x="297935" y="1636890"/>
            <a:ext cx="11756595" cy="32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43467" y="871983"/>
            <a:ext cx="103970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1.1. 1995 nach Volksabstimmung Beitritt Österreichs zur 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Seitdem teils Zustimmung zur, teils auch Ablehnung der 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Handel mit den ost- und mitteleuropäischen EU-Mitgliedern für Ös-terreich viele Vorteile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2000 Regierungskoalition der „Freiheitlichen“ Partei (Jörg Haider) mit der Österreichischen Volkspartei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EU-Sanktionen gegen Österreich wegen des Verdachts des Rechts-extremismus der FPÖ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später zunächst Große Koalition, heute wieder Koalition aus ÖVP und Freiheitlichen</a:t>
            </a:r>
          </a:p>
        </p:txBody>
      </p:sp>
    </p:spTree>
    <p:extLst>
      <p:ext uri="{BB962C8B-B14F-4D97-AF65-F5344CB8AC3E}">
        <p14:creationId xmlns:p14="http://schemas.microsoft.com/office/powerpoint/2010/main" val="316175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714044" y="332656"/>
            <a:ext cx="461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Ergebnis Nationalratswahlen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10" y="943006"/>
            <a:ext cx="6818489" cy="55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1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64355" y="282223"/>
            <a:ext cx="84215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Aufteilung der Dynastie auf mehrere Habsburger-Linien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1526 Ferdinand I.: erbt Böhmen und Ungarn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1683 Ende der Belagerung Wiens durch die Türken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Maria Theresia, Kaiserin ab 1740 bis 1780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Reformen des Schulwesens, der Armee, des Finanz-wesens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Vereinheitlichung der Verwaltung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Heiratspolitik (16 Kinder)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1806 Franz I. (nennt sich seit 1804 Kaiser von Öster-reich): legt Krone des Heiligen Römischen Reiches Deutscher Nation ab</a:t>
            </a:r>
          </a:p>
        </p:txBody>
      </p:sp>
    </p:spTree>
    <p:extLst>
      <p:ext uri="{BB962C8B-B14F-4D97-AF65-F5344CB8AC3E}">
        <p14:creationId xmlns:p14="http://schemas.microsoft.com/office/powerpoint/2010/main" val="243869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83" y="378047"/>
            <a:ext cx="8123034" cy="61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5" y="497985"/>
            <a:ext cx="9501049" cy="53653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27200" y="6016974"/>
            <a:ext cx="813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Der Beginn der Belagerung aus österreichischer Sicht</a:t>
            </a:r>
          </a:p>
        </p:txBody>
      </p:sp>
    </p:spTree>
    <p:extLst>
      <p:ext uri="{BB962C8B-B14F-4D97-AF65-F5344CB8AC3E}">
        <p14:creationId xmlns:p14="http://schemas.microsoft.com/office/powerpoint/2010/main" val="42969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02" y="0"/>
            <a:ext cx="6631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0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b="39418"/>
          <a:stretch/>
        </p:blipFill>
        <p:spPr>
          <a:xfrm>
            <a:off x="2433234" y="154985"/>
            <a:ext cx="7677688" cy="55272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lum bright="-54000" contrast="59000"/>
          </a:blip>
          <a:srcRect l="11828" t="92031" r="40649"/>
          <a:stretch/>
        </p:blipFill>
        <p:spPr>
          <a:xfrm>
            <a:off x="3859311" y="5713210"/>
            <a:ext cx="5122835" cy="10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7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22401" y="329273"/>
            <a:ext cx="96858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1866 preußisch-österreichischer Krieg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Österreichisch-ungarische Doppelmonarchie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Vielvölkerstaat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Nationalitätenkonflikte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12.11. 1918 Österreich wird Republik; endgültiger Zerfall des Vielvölkerstaats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1919 Vertrag von St. Germain: Verlust von Südtirol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Nach der Autonomie der anderen Länder wie der Tschechoslo-wakei, Ungarn usw. usw.: nur noch 50 Millionen Einwohner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Hauptstadt Wien für das Nachkriegsösterreich zu groß</a:t>
            </a:r>
          </a:p>
        </p:txBody>
      </p:sp>
    </p:spTree>
    <p:extLst>
      <p:ext uri="{BB962C8B-B14F-4D97-AF65-F5344CB8AC3E}">
        <p14:creationId xmlns:p14="http://schemas.microsoft.com/office/powerpoint/2010/main" val="348748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lum bright="-3000" contrast="38000"/>
          </a:blip>
          <a:stretch>
            <a:fillRect/>
          </a:stretch>
        </p:blipFill>
        <p:spPr>
          <a:xfrm>
            <a:off x="1524549" y="464949"/>
            <a:ext cx="8939726" cy="579636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872089" y="6261315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/>
              <a:t>Mächtekonstellation im Ersten Weltkrieg</a:t>
            </a:r>
          </a:p>
        </p:txBody>
      </p:sp>
    </p:spTree>
    <p:extLst>
      <p:ext uri="{BB962C8B-B14F-4D97-AF65-F5344CB8AC3E}">
        <p14:creationId xmlns:p14="http://schemas.microsoft.com/office/powerpoint/2010/main" val="340804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66044" y="711200"/>
            <a:ext cx="1097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Wirtschaftliche und soziale Krisen nach 1918/19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Christlich-soziale Regierung (mit kleineren rechten Parteien)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1932 Engelbert Dollfuß Bundeskanzler; errichtet einen autoritären Ständestaat mit faschistischen Zügen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1934 durch die Nationalsozialisten ermordet; NS-Terror in Österreich als Versuch der politischen Einflussnahme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März 1938 sogenannter Anschluss Österreichs an das Deutsche Reich unter Hitler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Jubel in Wien u.a.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auch in Österreich: NS-Terror, Judenverfolgung, Vertreibung ins Exil</a:t>
            </a:r>
          </a:p>
        </p:txBody>
      </p:sp>
    </p:spTree>
    <p:extLst>
      <p:ext uri="{BB962C8B-B14F-4D97-AF65-F5344CB8AC3E}">
        <p14:creationId xmlns:p14="http://schemas.microsoft.com/office/powerpoint/2010/main" val="169812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Breitbild</PresentationFormat>
  <Paragraphs>51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Österreichische Landeskunde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Österreichische Landeskunde</dc:title>
  <dc:creator>Martin Maurach</dc:creator>
  <cp:lastModifiedBy>Mathias Becker</cp:lastModifiedBy>
  <cp:revision>48</cp:revision>
  <dcterms:created xsi:type="dcterms:W3CDTF">2017-12-06T09:34:48Z</dcterms:created>
  <dcterms:modified xsi:type="dcterms:W3CDTF">2021-10-04T13:33:39Z</dcterms:modified>
</cp:coreProperties>
</file>