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09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8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72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67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5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4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5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5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8B08-8808-424A-905C-E7F03A1D789B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4034-B60F-4E90-85C1-2B9B95C3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Österreichische Landeskunde</a:t>
            </a:r>
            <a:br>
              <a:rPr lang="de-DE"/>
            </a:br>
            <a:r>
              <a:rPr lang="de-DE"/>
              <a:t>Kunst und Architektur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18.10.2021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75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246142" cy="64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1484784"/>
            <a:ext cx="2736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/>
              <a:t>Daniel Gran (1694-1757):</a:t>
            </a:r>
          </a:p>
          <a:p>
            <a:r>
              <a:rPr lang="de-DE" sz="2200"/>
              <a:t>Elisabeth, Gattin Kaiser Karl VI. (1711-1740)</a:t>
            </a:r>
          </a:p>
        </p:txBody>
      </p:sp>
    </p:spTree>
    <p:extLst>
      <p:ext uri="{BB962C8B-B14F-4D97-AF65-F5344CB8AC3E}">
        <p14:creationId xmlns:p14="http://schemas.microsoft.com/office/powerpoint/2010/main" val="263398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47" y="188640"/>
            <a:ext cx="3142188" cy="65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24128" y="1556792"/>
            <a:ext cx="2592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/>
              <a:t>Barocke Pestsäule in Heiligenkreuz, Niederösterreich</a:t>
            </a:r>
          </a:p>
        </p:txBody>
      </p:sp>
    </p:spTree>
    <p:extLst>
      <p:ext uri="{BB962C8B-B14F-4D97-AF65-F5344CB8AC3E}">
        <p14:creationId xmlns:p14="http://schemas.microsoft.com/office/powerpoint/2010/main" val="350810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605685" cy="619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12160" y="162880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Ferdinand Georg Waldmüller (1783-1865): Der Bettelknabe</a:t>
            </a:r>
          </a:p>
        </p:txBody>
      </p:sp>
    </p:spTree>
    <p:extLst>
      <p:ext uri="{BB962C8B-B14F-4D97-AF65-F5344CB8AC3E}">
        <p14:creationId xmlns:p14="http://schemas.microsoft.com/office/powerpoint/2010/main" val="352821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25187"/>
            <a:ext cx="6264696" cy="315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32240" y="1844824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/>
              <a:t>Albin Egger-Lienz</a:t>
            </a:r>
          </a:p>
          <a:p>
            <a:r>
              <a:rPr lang="de-DE" sz="2200"/>
              <a:t>(1868-1926, Tirol): Die Namenlosen</a:t>
            </a:r>
          </a:p>
        </p:txBody>
      </p:sp>
    </p:spTree>
    <p:extLst>
      <p:ext uri="{BB962C8B-B14F-4D97-AF65-F5344CB8AC3E}">
        <p14:creationId xmlns:p14="http://schemas.microsoft.com/office/powerpoint/2010/main" val="317457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9" y="548680"/>
            <a:ext cx="6159319" cy="57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04248" y="1268760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/>
              <a:t>Egon Schiele (1890-1918): Frau mit zwei Kindern</a:t>
            </a:r>
          </a:p>
        </p:txBody>
      </p:sp>
    </p:spTree>
    <p:extLst>
      <p:ext uri="{BB962C8B-B14F-4D97-AF65-F5344CB8AC3E}">
        <p14:creationId xmlns:p14="http://schemas.microsoft.com/office/powerpoint/2010/main" val="293532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619924" cy="35265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15616" y="551723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Gemeindebau (= Großes Wohnhaus mit vielen Einzelwoh-nungen) in Wien, ca. 1920</a:t>
            </a:r>
          </a:p>
        </p:txBody>
      </p:sp>
    </p:spTree>
    <p:extLst>
      <p:ext uri="{BB962C8B-B14F-4D97-AF65-F5344CB8AC3E}">
        <p14:creationId xmlns:p14="http://schemas.microsoft.com/office/powerpoint/2010/main" val="34496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4723036" cy="67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20272" y="155679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Der heilige Nikolaus. Romanisches Glasfenster aus Göfis,  Vorarlberg</a:t>
            </a:r>
          </a:p>
        </p:txBody>
      </p:sp>
    </p:spTree>
    <p:extLst>
      <p:ext uri="{BB962C8B-B14F-4D97-AF65-F5344CB8AC3E}">
        <p14:creationId xmlns:p14="http://schemas.microsoft.com/office/powerpoint/2010/main" val="25439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800896" cy="57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4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813"/>
            <a:ext cx="4343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948264" y="270892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Stift Zwettl (13. Jh.; Gotik)</a:t>
            </a:r>
          </a:p>
        </p:txBody>
      </p:sp>
    </p:spTree>
    <p:extLst>
      <p:ext uri="{BB962C8B-B14F-4D97-AF65-F5344CB8AC3E}">
        <p14:creationId xmlns:p14="http://schemas.microsoft.com/office/powerpoint/2010/main" val="259034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750"/>
            <a:ext cx="49434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72200" y="1700808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Dürnberger Altar in Seckau, Steiermark.</a:t>
            </a:r>
          </a:p>
          <a:p>
            <a:r>
              <a:rPr lang="de-DE" sz="2000"/>
              <a:t>Krönung der heili-gen Maria.</a:t>
            </a:r>
          </a:p>
          <a:p>
            <a:r>
              <a:rPr lang="de-DE" sz="2000"/>
              <a:t>Südtiroler Schule, um 1500</a:t>
            </a:r>
          </a:p>
        </p:txBody>
      </p:sp>
    </p:spTree>
    <p:extLst>
      <p:ext uri="{BB962C8B-B14F-4D97-AF65-F5344CB8AC3E}">
        <p14:creationId xmlns:p14="http://schemas.microsoft.com/office/powerpoint/2010/main" val="390071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705316" cy="610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84168" y="177281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Kaiser Maximilian I. (1493-1519) nach einem Gemälde von Albrecht Dürer (1471-1528)</a:t>
            </a:r>
          </a:p>
        </p:txBody>
      </p:sp>
    </p:spTree>
    <p:extLst>
      <p:ext uri="{BB962C8B-B14F-4D97-AF65-F5344CB8AC3E}">
        <p14:creationId xmlns:p14="http://schemas.microsoft.com/office/powerpoint/2010/main" val="75495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3" y="692696"/>
            <a:ext cx="5665759" cy="48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198884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Schloss Schönbrunn, Wien.</a:t>
            </a:r>
          </a:p>
          <a:p>
            <a:r>
              <a:rPr lang="de-DE"/>
              <a:t>Nach Plänen von Johann Bernhard Fischer von Erlach (1656-1726)</a:t>
            </a:r>
          </a:p>
          <a:p>
            <a:r>
              <a:rPr lang="de-DE"/>
              <a:t>Vorbild: das Schloss von Versailles</a:t>
            </a:r>
          </a:p>
        </p:txBody>
      </p:sp>
    </p:spTree>
    <p:extLst>
      <p:ext uri="{BB962C8B-B14F-4D97-AF65-F5344CB8AC3E}">
        <p14:creationId xmlns:p14="http://schemas.microsoft.com/office/powerpoint/2010/main" val="10674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921"/>
            <a:ext cx="3974396" cy="68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80112" y="126876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Sonntagberger Strahlenmonstranz im Stift Seitenstetten, Niederösterreich</a:t>
            </a:r>
          </a:p>
        </p:txBody>
      </p:sp>
    </p:spTree>
    <p:extLst>
      <p:ext uri="{BB962C8B-B14F-4D97-AF65-F5344CB8AC3E}">
        <p14:creationId xmlns:p14="http://schemas.microsoft.com/office/powerpoint/2010/main" val="26643417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Bildschirmpräsentation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</vt:lpstr>
      <vt:lpstr>Österreichische Landeskunde Kunst und Architektur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Österreichische Landeskunde Kunst und Architektur</dc:title>
  <dc:creator>Maurach</dc:creator>
  <cp:lastModifiedBy>Mathias Becker</cp:lastModifiedBy>
  <cp:revision>22</cp:revision>
  <dcterms:created xsi:type="dcterms:W3CDTF">2017-10-21T15:38:49Z</dcterms:created>
  <dcterms:modified xsi:type="dcterms:W3CDTF">2021-10-18T11:35:48Z</dcterms:modified>
</cp:coreProperties>
</file>