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Objektově orientovaný přístup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Skriptovací jazyky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174</cp:revision>
  <dcterms:created xsi:type="dcterms:W3CDTF">2021-02-16T12:07:54Z</dcterms:created>
  <dcterms:modified xsi:type="dcterms:W3CDTF">2021-10-25T11:13:20Z</dcterms:modified>
</cp:coreProperties>
</file>