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0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qXRz_UZqTdI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2DaV-xk2BDQ" TargetMode="External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qXRz_UZqTdI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2DaV-xk2BDQ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73E99-E99A-480D-9D14-4A85FBCC3B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857335-6EEB-4F6A-9A90-7212CF186635}">
      <dgm:prSet/>
      <dgm:spPr/>
      <dgm:t>
        <a:bodyPr/>
        <a:lstStyle/>
        <a:p>
          <a:r>
            <a:rPr lang="cs-CZ"/>
            <a:t>Krevní obraz</a:t>
          </a:r>
          <a:endParaRPr lang="en-US"/>
        </a:p>
      </dgm:t>
    </dgm:pt>
    <dgm:pt modelId="{BBCA7866-DF42-49B2-865C-651563B828B3}" type="parTrans" cxnId="{25447949-FC1F-4B8A-B1B6-758A94C87EDE}">
      <dgm:prSet/>
      <dgm:spPr/>
      <dgm:t>
        <a:bodyPr/>
        <a:lstStyle/>
        <a:p>
          <a:endParaRPr lang="en-US"/>
        </a:p>
      </dgm:t>
    </dgm:pt>
    <dgm:pt modelId="{0B0489A9-397F-47D8-998E-FF63C7FFCF15}" type="sibTrans" cxnId="{25447949-FC1F-4B8A-B1B6-758A94C87EDE}">
      <dgm:prSet/>
      <dgm:spPr/>
      <dgm:t>
        <a:bodyPr/>
        <a:lstStyle/>
        <a:p>
          <a:endParaRPr lang="en-US"/>
        </a:p>
      </dgm:t>
    </dgm:pt>
    <dgm:pt modelId="{3A5CE481-A291-4130-AB84-338B407252BE}">
      <dgm:prSet/>
      <dgm:spPr/>
      <dgm:t>
        <a:bodyPr/>
        <a:lstStyle/>
        <a:p>
          <a:r>
            <a:rPr lang="cs-CZ"/>
            <a:t>Sedimentace erytrocytů</a:t>
          </a:r>
          <a:endParaRPr lang="en-US"/>
        </a:p>
      </dgm:t>
    </dgm:pt>
    <dgm:pt modelId="{C0F79E30-B39D-45FB-95C8-2D31C06A2EE3}" type="parTrans" cxnId="{9D34D4A0-D4D6-4449-9AFD-845C46E64871}">
      <dgm:prSet/>
      <dgm:spPr/>
      <dgm:t>
        <a:bodyPr/>
        <a:lstStyle/>
        <a:p>
          <a:endParaRPr lang="en-US"/>
        </a:p>
      </dgm:t>
    </dgm:pt>
    <dgm:pt modelId="{0FDEA76B-F740-41F7-8CFB-7F2ED8294975}" type="sibTrans" cxnId="{9D34D4A0-D4D6-4449-9AFD-845C46E64871}">
      <dgm:prSet/>
      <dgm:spPr/>
      <dgm:t>
        <a:bodyPr/>
        <a:lstStyle/>
        <a:p>
          <a:endParaRPr lang="en-US"/>
        </a:p>
      </dgm:t>
    </dgm:pt>
    <dgm:pt modelId="{3D67848C-B745-4E3E-9E26-11ED41933C0B}">
      <dgm:prSet/>
      <dgm:spPr/>
      <dgm:t>
        <a:bodyPr/>
        <a:lstStyle/>
        <a:p>
          <a:r>
            <a:rPr lang="cs-CZ"/>
            <a:t>Vyšetření kostní dřeně</a:t>
          </a:r>
          <a:endParaRPr lang="en-US"/>
        </a:p>
      </dgm:t>
    </dgm:pt>
    <dgm:pt modelId="{96206CCD-FEBC-428F-A29D-769B8122723E}" type="parTrans" cxnId="{683BC7F3-5B6F-422B-92D8-0CC2091F39FA}">
      <dgm:prSet/>
      <dgm:spPr/>
      <dgm:t>
        <a:bodyPr/>
        <a:lstStyle/>
        <a:p>
          <a:endParaRPr lang="en-US"/>
        </a:p>
      </dgm:t>
    </dgm:pt>
    <dgm:pt modelId="{9F4B8A7D-81FC-4C1D-A698-F2800C8A78AD}" type="sibTrans" cxnId="{683BC7F3-5B6F-422B-92D8-0CC2091F39FA}">
      <dgm:prSet/>
      <dgm:spPr/>
      <dgm:t>
        <a:bodyPr/>
        <a:lstStyle/>
        <a:p>
          <a:endParaRPr lang="en-US"/>
        </a:p>
      </dgm:t>
    </dgm:pt>
    <dgm:pt modelId="{55F7616E-8D75-4A67-97A6-0FA11B831B33}">
      <dgm:prSet/>
      <dgm:spPr/>
      <dgm:t>
        <a:bodyPr/>
        <a:lstStyle/>
        <a:p>
          <a:r>
            <a:rPr lang="cs-CZ"/>
            <a:t>Sérové železo</a:t>
          </a:r>
          <a:endParaRPr lang="en-US"/>
        </a:p>
      </dgm:t>
    </dgm:pt>
    <dgm:pt modelId="{8C8A6F9C-3BDD-4828-AD4A-07707F8F1887}" type="parTrans" cxnId="{92762D12-DF41-4F84-92B5-BD80D4BF966F}">
      <dgm:prSet/>
      <dgm:spPr/>
      <dgm:t>
        <a:bodyPr/>
        <a:lstStyle/>
        <a:p>
          <a:endParaRPr lang="en-US"/>
        </a:p>
      </dgm:t>
    </dgm:pt>
    <dgm:pt modelId="{A65C56B8-F2B3-4427-BDAF-D51C32D2A6C3}" type="sibTrans" cxnId="{92762D12-DF41-4F84-92B5-BD80D4BF966F}">
      <dgm:prSet/>
      <dgm:spPr/>
      <dgm:t>
        <a:bodyPr/>
        <a:lstStyle/>
        <a:p>
          <a:endParaRPr lang="en-US"/>
        </a:p>
      </dgm:t>
    </dgm:pt>
    <dgm:pt modelId="{DC7B697B-CF3C-48A7-8EB7-FBECE37DFCBB}">
      <dgm:prSet/>
      <dgm:spPr/>
      <dgm:t>
        <a:bodyPr/>
        <a:lstStyle/>
        <a:p>
          <a:r>
            <a:rPr lang="cs-CZ"/>
            <a:t>Biopsie lymfatických uzlin</a:t>
          </a:r>
          <a:endParaRPr lang="en-US"/>
        </a:p>
      </dgm:t>
    </dgm:pt>
    <dgm:pt modelId="{3533464E-003D-4A6A-9296-5F9DA0EC80C8}" type="parTrans" cxnId="{337DD013-B7A7-4D4B-AE11-5CCEB0A11E04}">
      <dgm:prSet/>
      <dgm:spPr/>
      <dgm:t>
        <a:bodyPr/>
        <a:lstStyle/>
        <a:p>
          <a:endParaRPr lang="en-US"/>
        </a:p>
      </dgm:t>
    </dgm:pt>
    <dgm:pt modelId="{85104A61-BE80-4946-883D-B09AD0A0EDCA}" type="sibTrans" cxnId="{337DD013-B7A7-4D4B-AE11-5CCEB0A11E04}">
      <dgm:prSet/>
      <dgm:spPr/>
      <dgm:t>
        <a:bodyPr/>
        <a:lstStyle/>
        <a:p>
          <a:endParaRPr lang="en-US"/>
        </a:p>
      </dgm:t>
    </dgm:pt>
    <dgm:pt modelId="{55BF2ECB-2054-4547-A6CC-57E81FE9E7CC}">
      <dgm:prSet/>
      <dgm:spPr/>
      <dgm:t>
        <a:bodyPr/>
        <a:lstStyle/>
        <a:p>
          <a:r>
            <a:rPr lang="cs-CZ"/>
            <a:t>Průkaz LE buněk</a:t>
          </a:r>
          <a:endParaRPr lang="en-US"/>
        </a:p>
      </dgm:t>
    </dgm:pt>
    <dgm:pt modelId="{3AA52897-5F29-4BFC-B8CB-9C509603E992}" type="parTrans" cxnId="{ED5387AA-7258-4243-A604-6F4001A2DBE3}">
      <dgm:prSet/>
      <dgm:spPr/>
      <dgm:t>
        <a:bodyPr/>
        <a:lstStyle/>
        <a:p>
          <a:endParaRPr lang="en-US"/>
        </a:p>
      </dgm:t>
    </dgm:pt>
    <dgm:pt modelId="{41B94023-B502-4E83-84AE-DD15021C23A0}" type="sibTrans" cxnId="{ED5387AA-7258-4243-A604-6F4001A2DBE3}">
      <dgm:prSet/>
      <dgm:spPr/>
      <dgm:t>
        <a:bodyPr/>
        <a:lstStyle/>
        <a:p>
          <a:endParaRPr lang="en-US"/>
        </a:p>
      </dgm:t>
    </dgm:pt>
    <dgm:pt modelId="{6359DEE0-4E33-4FD1-AA99-46E6E1D21101}">
      <dgm:prSet/>
      <dgm:spPr/>
      <dgm:t>
        <a:bodyPr/>
        <a:lstStyle/>
        <a:p>
          <a:r>
            <a:rPr lang="cs-CZ"/>
            <a:t>Srážlivost</a:t>
          </a:r>
          <a:endParaRPr lang="en-US"/>
        </a:p>
      </dgm:t>
    </dgm:pt>
    <dgm:pt modelId="{33708383-6BF9-4B1D-ACAA-AF4D26927FE1}" type="parTrans" cxnId="{D95FC5EB-6925-48DD-AF5B-53EC5E27F3FC}">
      <dgm:prSet/>
      <dgm:spPr/>
      <dgm:t>
        <a:bodyPr/>
        <a:lstStyle/>
        <a:p>
          <a:endParaRPr lang="en-US"/>
        </a:p>
      </dgm:t>
    </dgm:pt>
    <dgm:pt modelId="{9F6AF578-8955-4D89-8A0A-82F8C349F10E}" type="sibTrans" cxnId="{D95FC5EB-6925-48DD-AF5B-53EC5E27F3FC}">
      <dgm:prSet/>
      <dgm:spPr/>
      <dgm:t>
        <a:bodyPr/>
        <a:lstStyle/>
        <a:p>
          <a:endParaRPr lang="en-US"/>
        </a:p>
      </dgm:t>
    </dgm:pt>
    <dgm:pt modelId="{EDEB6C68-A21D-D148-9F61-6457848065ED}" type="pres">
      <dgm:prSet presAssocID="{80A73E99-E99A-480D-9D14-4A85FBCC3BCE}" presName="linear" presStyleCnt="0">
        <dgm:presLayoutVars>
          <dgm:animLvl val="lvl"/>
          <dgm:resizeHandles val="exact"/>
        </dgm:presLayoutVars>
      </dgm:prSet>
      <dgm:spPr/>
    </dgm:pt>
    <dgm:pt modelId="{B9F00130-D803-BB49-B988-A699CA9C4564}" type="pres">
      <dgm:prSet presAssocID="{31857335-6EEB-4F6A-9A90-7212CF18663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9A46909-3F0B-B848-9023-61129B1FAD53}" type="pres">
      <dgm:prSet presAssocID="{0B0489A9-397F-47D8-998E-FF63C7FFCF15}" presName="spacer" presStyleCnt="0"/>
      <dgm:spPr/>
    </dgm:pt>
    <dgm:pt modelId="{CD5CEF88-67FD-F34B-96AF-803416F7AFEB}" type="pres">
      <dgm:prSet presAssocID="{3A5CE481-A291-4130-AB84-338B407252B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52CDFBB-B64B-0B4D-A201-FD6D7655C4EB}" type="pres">
      <dgm:prSet presAssocID="{0FDEA76B-F740-41F7-8CFB-7F2ED8294975}" presName="spacer" presStyleCnt="0"/>
      <dgm:spPr/>
    </dgm:pt>
    <dgm:pt modelId="{764BC519-D36A-6D4A-82AE-6B39FA659798}" type="pres">
      <dgm:prSet presAssocID="{3D67848C-B745-4E3E-9E26-11ED41933C0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B879095-02D7-D048-99A3-4123EA54BC5A}" type="pres">
      <dgm:prSet presAssocID="{9F4B8A7D-81FC-4C1D-A698-F2800C8A78AD}" presName="spacer" presStyleCnt="0"/>
      <dgm:spPr/>
    </dgm:pt>
    <dgm:pt modelId="{CAC8058C-ABD6-AB43-B009-35737FC69417}" type="pres">
      <dgm:prSet presAssocID="{55F7616E-8D75-4A67-97A6-0FA11B831B3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128E606-A6ED-E14F-BC1B-527AB83B0E7A}" type="pres">
      <dgm:prSet presAssocID="{A65C56B8-F2B3-4427-BDAF-D51C32D2A6C3}" presName="spacer" presStyleCnt="0"/>
      <dgm:spPr/>
    </dgm:pt>
    <dgm:pt modelId="{AD7DC706-DAEC-C64A-ACD0-091781687F1C}" type="pres">
      <dgm:prSet presAssocID="{DC7B697B-CF3C-48A7-8EB7-FBECE37DFCB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109ECCB-E751-144A-AE1F-D2B8E490CC27}" type="pres">
      <dgm:prSet presAssocID="{85104A61-BE80-4946-883D-B09AD0A0EDCA}" presName="spacer" presStyleCnt="0"/>
      <dgm:spPr/>
    </dgm:pt>
    <dgm:pt modelId="{0BF1B9E2-0E08-6E4D-93D2-A314F62D1C10}" type="pres">
      <dgm:prSet presAssocID="{55BF2ECB-2054-4547-A6CC-57E81FE9E7C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EADB0B3-9249-DF4E-9CFB-3651CC24992D}" type="pres">
      <dgm:prSet presAssocID="{41B94023-B502-4E83-84AE-DD15021C23A0}" presName="spacer" presStyleCnt="0"/>
      <dgm:spPr/>
    </dgm:pt>
    <dgm:pt modelId="{3111E3BE-E052-694E-8117-294ACE935C0C}" type="pres">
      <dgm:prSet presAssocID="{6359DEE0-4E33-4FD1-AA99-46E6E1D2110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2762D12-DF41-4F84-92B5-BD80D4BF966F}" srcId="{80A73E99-E99A-480D-9D14-4A85FBCC3BCE}" destId="{55F7616E-8D75-4A67-97A6-0FA11B831B33}" srcOrd="3" destOrd="0" parTransId="{8C8A6F9C-3BDD-4828-AD4A-07707F8F1887}" sibTransId="{A65C56B8-F2B3-4427-BDAF-D51C32D2A6C3}"/>
    <dgm:cxn modelId="{337DD013-B7A7-4D4B-AE11-5CCEB0A11E04}" srcId="{80A73E99-E99A-480D-9D14-4A85FBCC3BCE}" destId="{DC7B697B-CF3C-48A7-8EB7-FBECE37DFCBB}" srcOrd="4" destOrd="0" parTransId="{3533464E-003D-4A6A-9296-5F9DA0EC80C8}" sibTransId="{85104A61-BE80-4946-883D-B09AD0A0EDCA}"/>
    <dgm:cxn modelId="{D80B7623-0213-C845-94E1-9BB9E0C5D0EF}" type="presOf" srcId="{55BF2ECB-2054-4547-A6CC-57E81FE9E7CC}" destId="{0BF1B9E2-0E08-6E4D-93D2-A314F62D1C10}" srcOrd="0" destOrd="0" presId="urn:microsoft.com/office/officeart/2005/8/layout/vList2"/>
    <dgm:cxn modelId="{25447949-FC1F-4B8A-B1B6-758A94C87EDE}" srcId="{80A73E99-E99A-480D-9D14-4A85FBCC3BCE}" destId="{31857335-6EEB-4F6A-9A90-7212CF186635}" srcOrd="0" destOrd="0" parTransId="{BBCA7866-DF42-49B2-865C-651563B828B3}" sibTransId="{0B0489A9-397F-47D8-998E-FF63C7FFCF15}"/>
    <dgm:cxn modelId="{EA255E4C-D1E7-2148-AF30-F78DD50E1D63}" type="presOf" srcId="{6359DEE0-4E33-4FD1-AA99-46E6E1D21101}" destId="{3111E3BE-E052-694E-8117-294ACE935C0C}" srcOrd="0" destOrd="0" presId="urn:microsoft.com/office/officeart/2005/8/layout/vList2"/>
    <dgm:cxn modelId="{9E05B153-9DFC-134C-AA04-F4473E641F05}" type="presOf" srcId="{DC7B697B-CF3C-48A7-8EB7-FBECE37DFCBB}" destId="{AD7DC706-DAEC-C64A-ACD0-091781687F1C}" srcOrd="0" destOrd="0" presId="urn:microsoft.com/office/officeart/2005/8/layout/vList2"/>
    <dgm:cxn modelId="{EC9CD257-F5DD-7C46-BD0B-7DBB52129612}" type="presOf" srcId="{55F7616E-8D75-4A67-97A6-0FA11B831B33}" destId="{CAC8058C-ABD6-AB43-B009-35737FC69417}" srcOrd="0" destOrd="0" presId="urn:microsoft.com/office/officeart/2005/8/layout/vList2"/>
    <dgm:cxn modelId="{BFF4A57C-98D3-DD49-8DC9-1F4B50705517}" type="presOf" srcId="{3D67848C-B745-4E3E-9E26-11ED41933C0B}" destId="{764BC519-D36A-6D4A-82AE-6B39FA659798}" srcOrd="0" destOrd="0" presId="urn:microsoft.com/office/officeart/2005/8/layout/vList2"/>
    <dgm:cxn modelId="{9D34D4A0-D4D6-4449-9AFD-845C46E64871}" srcId="{80A73E99-E99A-480D-9D14-4A85FBCC3BCE}" destId="{3A5CE481-A291-4130-AB84-338B407252BE}" srcOrd="1" destOrd="0" parTransId="{C0F79E30-B39D-45FB-95C8-2D31C06A2EE3}" sibTransId="{0FDEA76B-F740-41F7-8CFB-7F2ED8294975}"/>
    <dgm:cxn modelId="{ED5387AA-7258-4243-A604-6F4001A2DBE3}" srcId="{80A73E99-E99A-480D-9D14-4A85FBCC3BCE}" destId="{55BF2ECB-2054-4547-A6CC-57E81FE9E7CC}" srcOrd="5" destOrd="0" parTransId="{3AA52897-5F29-4BFC-B8CB-9C509603E992}" sibTransId="{41B94023-B502-4E83-84AE-DD15021C23A0}"/>
    <dgm:cxn modelId="{1D8F2CAD-F0C4-424E-92B6-B3A0DBB0C931}" type="presOf" srcId="{3A5CE481-A291-4130-AB84-338B407252BE}" destId="{CD5CEF88-67FD-F34B-96AF-803416F7AFEB}" srcOrd="0" destOrd="0" presId="urn:microsoft.com/office/officeart/2005/8/layout/vList2"/>
    <dgm:cxn modelId="{A26E76C8-CE49-A64C-8558-CA5636B94ABA}" type="presOf" srcId="{31857335-6EEB-4F6A-9A90-7212CF186635}" destId="{B9F00130-D803-BB49-B988-A699CA9C4564}" srcOrd="0" destOrd="0" presId="urn:microsoft.com/office/officeart/2005/8/layout/vList2"/>
    <dgm:cxn modelId="{D95FC5EB-6925-48DD-AF5B-53EC5E27F3FC}" srcId="{80A73E99-E99A-480D-9D14-4A85FBCC3BCE}" destId="{6359DEE0-4E33-4FD1-AA99-46E6E1D21101}" srcOrd="6" destOrd="0" parTransId="{33708383-6BF9-4B1D-ACAA-AF4D26927FE1}" sibTransId="{9F6AF578-8955-4D89-8A0A-82F8C349F10E}"/>
    <dgm:cxn modelId="{683BC7F3-5B6F-422B-92D8-0CC2091F39FA}" srcId="{80A73E99-E99A-480D-9D14-4A85FBCC3BCE}" destId="{3D67848C-B745-4E3E-9E26-11ED41933C0B}" srcOrd="2" destOrd="0" parTransId="{96206CCD-FEBC-428F-A29D-769B8122723E}" sibTransId="{9F4B8A7D-81FC-4C1D-A698-F2800C8A78AD}"/>
    <dgm:cxn modelId="{1CC1E4F7-9207-1B41-BDAC-B05E5CF02E94}" type="presOf" srcId="{80A73E99-E99A-480D-9D14-4A85FBCC3BCE}" destId="{EDEB6C68-A21D-D148-9F61-6457848065ED}" srcOrd="0" destOrd="0" presId="urn:microsoft.com/office/officeart/2005/8/layout/vList2"/>
    <dgm:cxn modelId="{038CE4E1-4EF5-8249-943D-E02D748D3641}" type="presParOf" srcId="{EDEB6C68-A21D-D148-9F61-6457848065ED}" destId="{B9F00130-D803-BB49-B988-A699CA9C4564}" srcOrd="0" destOrd="0" presId="urn:microsoft.com/office/officeart/2005/8/layout/vList2"/>
    <dgm:cxn modelId="{A8F9DD30-7D30-784B-9E13-E7023C2FD57A}" type="presParOf" srcId="{EDEB6C68-A21D-D148-9F61-6457848065ED}" destId="{D9A46909-3F0B-B848-9023-61129B1FAD53}" srcOrd="1" destOrd="0" presId="urn:microsoft.com/office/officeart/2005/8/layout/vList2"/>
    <dgm:cxn modelId="{8495537C-CF0D-314E-AD8A-60D4E97831EE}" type="presParOf" srcId="{EDEB6C68-A21D-D148-9F61-6457848065ED}" destId="{CD5CEF88-67FD-F34B-96AF-803416F7AFEB}" srcOrd="2" destOrd="0" presId="urn:microsoft.com/office/officeart/2005/8/layout/vList2"/>
    <dgm:cxn modelId="{C2807942-4B32-F543-A109-E7418FCDD27A}" type="presParOf" srcId="{EDEB6C68-A21D-D148-9F61-6457848065ED}" destId="{352CDFBB-B64B-0B4D-A201-FD6D7655C4EB}" srcOrd="3" destOrd="0" presId="urn:microsoft.com/office/officeart/2005/8/layout/vList2"/>
    <dgm:cxn modelId="{B0057C66-6460-AF48-8FC1-4BA1D459BAD5}" type="presParOf" srcId="{EDEB6C68-A21D-D148-9F61-6457848065ED}" destId="{764BC519-D36A-6D4A-82AE-6B39FA659798}" srcOrd="4" destOrd="0" presId="urn:microsoft.com/office/officeart/2005/8/layout/vList2"/>
    <dgm:cxn modelId="{247445B1-1B36-224B-B089-2D21C273D75A}" type="presParOf" srcId="{EDEB6C68-A21D-D148-9F61-6457848065ED}" destId="{9B879095-02D7-D048-99A3-4123EA54BC5A}" srcOrd="5" destOrd="0" presId="urn:microsoft.com/office/officeart/2005/8/layout/vList2"/>
    <dgm:cxn modelId="{CB023DD0-4300-0946-9447-399E653773F8}" type="presParOf" srcId="{EDEB6C68-A21D-D148-9F61-6457848065ED}" destId="{CAC8058C-ABD6-AB43-B009-35737FC69417}" srcOrd="6" destOrd="0" presId="urn:microsoft.com/office/officeart/2005/8/layout/vList2"/>
    <dgm:cxn modelId="{92910DE1-4A29-8846-AE97-89CF94046804}" type="presParOf" srcId="{EDEB6C68-A21D-D148-9F61-6457848065ED}" destId="{8128E606-A6ED-E14F-BC1B-527AB83B0E7A}" srcOrd="7" destOrd="0" presId="urn:microsoft.com/office/officeart/2005/8/layout/vList2"/>
    <dgm:cxn modelId="{B267BD13-0B49-E14F-AAD9-E50ED0556664}" type="presParOf" srcId="{EDEB6C68-A21D-D148-9F61-6457848065ED}" destId="{AD7DC706-DAEC-C64A-ACD0-091781687F1C}" srcOrd="8" destOrd="0" presId="urn:microsoft.com/office/officeart/2005/8/layout/vList2"/>
    <dgm:cxn modelId="{74E40581-C419-E946-BCCA-643224B5AC5A}" type="presParOf" srcId="{EDEB6C68-A21D-D148-9F61-6457848065ED}" destId="{4109ECCB-E751-144A-AE1F-D2B8E490CC27}" srcOrd="9" destOrd="0" presId="urn:microsoft.com/office/officeart/2005/8/layout/vList2"/>
    <dgm:cxn modelId="{6A98B9B7-B8EB-E944-865A-CCE389EF244C}" type="presParOf" srcId="{EDEB6C68-A21D-D148-9F61-6457848065ED}" destId="{0BF1B9E2-0E08-6E4D-93D2-A314F62D1C10}" srcOrd="10" destOrd="0" presId="urn:microsoft.com/office/officeart/2005/8/layout/vList2"/>
    <dgm:cxn modelId="{501EFCD5-B90A-F249-975F-175A2594C36C}" type="presParOf" srcId="{EDEB6C68-A21D-D148-9F61-6457848065ED}" destId="{7EADB0B3-9249-DF4E-9CFB-3651CC24992D}" srcOrd="11" destOrd="0" presId="urn:microsoft.com/office/officeart/2005/8/layout/vList2"/>
    <dgm:cxn modelId="{4E466F78-5507-CA4B-9F65-A6ECCB8A6EBD}" type="presParOf" srcId="{EDEB6C68-A21D-D148-9F61-6457848065ED}" destId="{3111E3BE-E052-694E-8117-294ACE935C0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6B65C7-6288-4253-B926-69E35FCEAE1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42F2F5C-9843-4B42-96D3-F52A9CA44AA7}">
      <dgm:prSet/>
      <dgm:spPr/>
      <dgm:t>
        <a:bodyPr/>
        <a:lstStyle/>
        <a:p>
          <a:r>
            <a:rPr lang="cs-CZ"/>
            <a:t>Sideropenická anémie</a:t>
          </a:r>
          <a:endParaRPr lang="en-US"/>
        </a:p>
      </dgm:t>
    </dgm:pt>
    <dgm:pt modelId="{BFD61DA6-3175-47F6-946E-DD1BB9E3827C}" type="parTrans" cxnId="{3E87F8E0-3263-4DAE-A7EB-BE6200B49095}">
      <dgm:prSet/>
      <dgm:spPr/>
      <dgm:t>
        <a:bodyPr/>
        <a:lstStyle/>
        <a:p>
          <a:endParaRPr lang="en-US"/>
        </a:p>
      </dgm:t>
    </dgm:pt>
    <dgm:pt modelId="{5D177FDE-BD78-45B5-9C48-FF7B8A6AE04C}" type="sibTrans" cxnId="{3E87F8E0-3263-4DAE-A7EB-BE6200B49095}">
      <dgm:prSet/>
      <dgm:spPr/>
      <dgm:t>
        <a:bodyPr/>
        <a:lstStyle/>
        <a:p>
          <a:endParaRPr lang="en-US"/>
        </a:p>
      </dgm:t>
    </dgm:pt>
    <dgm:pt modelId="{A0EA3688-FAD3-4B17-87E3-7275608E5B0F}">
      <dgm:prSet/>
      <dgm:spPr/>
      <dgm:t>
        <a:bodyPr/>
        <a:lstStyle/>
        <a:p>
          <a:r>
            <a:rPr lang="cs-CZ"/>
            <a:t>Perniciózní anémie </a:t>
          </a:r>
          <a:endParaRPr lang="en-US"/>
        </a:p>
      </dgm:t>
    </dgm:pt>
    <dgm:pt modelId="{74B810A0-3CC5-446B-ACD9-471ACB71D790}" type="parTrans" cxnId="{DECBAE10-6635-45A9-A9A7-0E96345E73C1}">
      <dgm:prSet/>
      <dgm:spPr/>
      <dgm:t>
        <a:bodyPr/>
        <a:lstStyle/>
        <a:p>
          <a:endParaRPr lang="en-US"/>
        </a:p>
      </dgm:t>
    </dgm:pt>
    <dgm:pt modelId="{F9C5B6E5-2BA4-4A4F-AE6B-64FB3D155B21}" type="sibTrans" cxnId="{DECBAE10-6635-45A9-A9A7-0E96345E73C1}">
      <dgm:prSet/>
      <dgm:spPr/>
      <dgm:t>
        <a:bodyPr/>
        <a:lstStyle/>
        <a:p>
          <a:endParaRPr lang="en-US"/>
        </a:p>
      </dgm:t>
    </dgm:pt>
    <dgm:pt modelId="{B472487F-9687-A94C-8365-8F083DEBCD4F}" type="pres">
      <dgm:prSet presAssocID="{9E6B65C7-6288-4253-B926-69E35FCEAE13}" presName="linear" presStyleCnt="0">
        <dgm:presLayoutVars>
          <dgm:animLvl val="lvl"/>
          <dgm:resizeHandles val="exact"/>
        </dgm:presLayoutVars>
      </dgm:prSet>
      <dgm:spPr/>
    </dgm:pt>
    <dgm:pt modelId="{C5FF2AF7-E25E-B54F-B8C1-D4CF9E7EDF6D}" type="pres">
      <dgm:prSet presAssocID="{A42F2F5C-9843-4B42-96D3-F52A9CA44A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B7662BC-BBD1-0746-8A09-7340B5C83C48}" type="pres">
      <dgm:prSet presAssocID="{5D177FDE-BD78-45B5-9C48-FF7B8A6AE04C}" presName="spacer" presStyleCnt="0"/>
      <dgm:spPr/>
    </dgm:pt>
    <dgm:pt modelId="{0138E94E-4A47-C54E-B272-DEF13B8B9B17}" type="pres">
      <dgm:prSet presAssocID="{A0EA3688-FAD3-4B17-87E3-7275608E5B0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08C2F0A-395B-F540-8CA1-75F15374843C}" type="presOf" srcId="{A0EA3688-FAD3-4B17-87E3-7275608E5B0F}" destId="{0138E94E-4A47-C54E-B272-DEF13B8B9B17}" srcOrd="0" destOrd="0" presId="urn:microsoft.com/office/officeart/2005/8/layout/vList2"/>
    <dgm:cxn modelId="{DECBAE10-6635-45A9-A9A7-0E96345E73C1}" srcId="{9E6B65C7-6288-4253-B926-69E35FCEAE13}" destId="{A0EA3688-FAD3-4B17-87E3-7275608E5B0F}" srcOrd="1" destOrd="0" parTransId="{74B810A0-3CC5-446B-ACD9-471ACB71D790}" sibTransId="{F9C5B6E5-2BA4-4A4F-AE6B-64FB3D155B21}"/>
    <dgm:cxn modelId="{FAAD7FBA-5878-DB4C-8EB5-F604AA9972AF}" type="presOf" srcId="{A42F2F5C-9843-4B42-96D3-F52A9CA44AA7}" destId="{C5FF2AF7-E25E-B54F-B8C1-D4CF9E7EDF6D}" srcOrd="0" destOrd="0" presId="urn:microsoft.com/office/officeart/2005/8/layout/vList2"/>
    <dgm:cxn modelId="{3E87F8E0-3263-4DAE-A7EB-BE6200B49095}" srcId="{9E6B65C7-6288-4253-B926-69E35FCEAE13}" destId="{A42F2F5C-9843-4B42-96D3-F52A9CA44AA7}" srcOrd="0" destOrd="0" parTransId="{BFD61DA6-3175-47F6-946E-DD1BB9E3827C}" sibTransId="{5D177FDE-BD78-45B5-9C48-FF7B8A6AE04C}"/>
    <dgm:cxn modelId="{A87A55E1-CBC2-4E4C-815F-9288F24385EE}" type="presOf" srcId="{9E6B65C7-6288-4253-B926-69E35FCEAE13}" destId="{B472487F-9687-A94C-8365-8F083DEBCD4F}" srcOrd="0" destOrd="0" presId="urn:microsoft.com/office/officeart/2005/8/layout/vList2"/>
    <dgm:cxn modelId="{A7534187-9809-294F-A95C-D13F57F4267B}" type="presParOf" srcId="{B472487F-9687-A94C-8365-8F083DEBCD4F}" destId="{C5FF2AF7-E25E-B54F-B8C1-D4CF9E7EDF6D}" srcOrd="0" destOrd="0" presId="urn:microsoft.com/office/officeart/2005/8/layout/vList2"/>
    <dgm:cxn modelId="{2FFBDD25-5A66-B94D-B046-0BA4181B44CA}" type="presParOf" srcId="{B472487F-9687-A94C-8365-8F083DEBCD4F}" destId="{2B7662BC-BBD1-0746-8A09-7340B5C83C48}" srcOrd="1" destOrd="0" presId="urn:microsoft.com/office/officeart/2005/8/layout/vList2"/>
    <dgm:cxn modelId="{674850A6-C233-2A44-83D5-AD739EA6F5C0}" type="presParOf" srcId="{B472487F-9687-A94C-8365-8F083DEBCD4F}" destId="{0138E94E-4A47-C54E-B272-DEF13B8B9B1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92D927-32A5-4184-829D-A6D7431C7C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6CB109-C231-4193-B7FA-A5DE83BE67B4}">
      <dgm:prSet/>
      <dgm:spPr/>
      <dgm:t>
        <a:bodyPr/>
        <a:lstStyle/>
        <a:p>
          <a:r>
            <a:rPr lang="cs-CZ"/>
            <a:t>Nedostatek železa</a:t>
          </a:r>
          <a:endParaRPr lang="en-US"/>
        </a:p>
      </dgm:t>
    </dgm:pt>
    <dgm:pt modelId="{5FB057FF-A69C-4115-BE0C-207B6AF152EC}" type="parTrans" cxnId="{B1F75CF3-6EE5-4D08-A38F-1E62C35A0CC2}">
      <dgm:prSet/>
      <dgm:spPr/>
      <dgm:t>
        <a:bodyPr/>
        <a:lstStyle/>
        <a:p>
          <a:endParaRPr lang="en-US"/>
        </a:p>
      </dgm:t>
    </dgm:pt>
    <dgm:pt modelId="{823620BB-B10C-4A7E-8716-9B585D0A9B0A}" type="sibTrans" cxnId="{B1F75CF3-6EE5-4D08-A38F-1E62C35A0CC2}">
      <dgm:prSet/>
      <dgm:spPr/>
      <dgm:t>
        <a:bodyPr/>
        <a:lstStyle/>
        <a:p>
          <a:endParaRPr lang="en-US"/>
        </a:p>
      </dgm:t>
    </dgm:pt>
    <dgm:pt modelId="{E5A295C0-E46B-4B63-815B-5F318B8A5D60}">
      <dgm:prSet/>
      <dgm:spPr/>
      <dgm:t>
        <a:bodyPr/>
        <a:lstStyle/>
        <a:p>
          <a:r>
            <a:rPr lang="cs-CZ"/>
            <a:t>Mikrocytární hypochromní anemie</a:t>
          </a:r>
          <a:endParaRPr lang="en-US"/>
        </a:p>
      </dgm:t>
    </dgm:pt>
    <dgm:pt modelId="{4DD0943B-4959-4526-8511-35F2AC13DF69}" type="parTrans" cxnId="{00F2EF53-517B-482A-95A6-12A229C0AAA1}">
      <dgm:prSet/>
      <dgm:spPr/>
      <dgm:t>
        <a:bodyPr/>
        <a:lstStyle/>
        <a:p>
          <a:endParaRPr lang="en-US"/>
        </a:p>
      </dgm:t>
    </dgm:pt>
    <dgm:pt modelId="{4F961C33-EEAA-4ADB-BDA9-DCF31CBAC005}" type="sibTrans" cxnId="{00F2EF53-517B-482A-95A6-12A229C0AAA1}">
      <dgm:prSet/>
      <dgm:spPr/>
      <dgm:t>
        <a:bodyPr/>
        <a:lstStyle/>
        <a:p>
          <a:endParaRPr lang="en-US"/>
        </a:p>
      </dgm:t>
    </dgm:pt>
    <dgm:pt modelId="{A2F0F63E-CEBE-4AB0-8123-CCFAC6ED4F8A}">
      <dgm:prSet/>
      <dgm:spPr/>
      <dgm:t>
        <a:bodyPr/>
        <a:lstStyle/>
        <a:p>
          <a:r>
            <a:rPr lang="cs-CZ"/>
            <a:t>Objevuje se angulární stomatitida</a:t>
          </a:r>
          <a:endParaRPr lang="en-US"/>
        </a:p>
      </dgm:t>
    </dgm:pt>
    <dgm:pt modelId="{6BD2036A-B040-4D45-86C0-2E67E5980485}" type="parTrans" cxnId="{CC769817-F309-49CE-8EB3-79B12CEEB94E}">
      <dgm:prSet/>
      <dgm:spPr/>
      <dgm:t>
        <a:bodyPr/>
        <a:lstStyle/>
        <a:p>
          <a:endParaRPr lang="en-US"/>
        </a:p>
      </dgm:t>
    </dgm:pt>
    <dgm:pt modelId="{D03C29A2-777C-4DFC-8A27-EB351E273DCC}" type="sibTrans" cxnId="{CC769817-F309-49CE-8EB3-79B12CEEB94E}">
      <dgm:prSet/>
      <dgm:spPr/>
      <dgm:t>
        <a:bodyPr/>
        <a:lstStyle/>
        <a:p>
          <a:endParaRPr lang="en-US"/>
        </a:p>
      </dgm:t>
    </dgm:pt>
    <dgm:pt modelId="{BD0E9395-12CE-4B15-BF57-D33B6C20356D}">
      <dgm:prSet/>
      <dgm:spPr/>
      <dgm:t>
        <a:bodyPr/>
        <a:lstStyle/>
        <a:p>
          <a:r>
            <a:rPr lang="cs-CZ"/>
            <a:t>Pika </a:t>
          </a:r>
          <a:endParaRPr lang="en-US"/>
        </a:p>
      </dgm:t>
    </dgm:pt>
    <dgm:pt modelId="{3DDF7B53-35DC-4A08-B179-51DC2FF553B7}" type="parTrans" cxnId="{0A926FED-279C-40B7-B44D-1B17967B7BF4}">
      <dgm:prSet/>
      <dgm:spPr/>
      <dgm:t>
        <a:bodyPr/>
        <a:lstStyle/>
        <a:p>
          <a:endParaRPr lang="en-US"/>
        </a:p>
      </dgm:t>
    </dgm:pt>
    <dgm:pt modelId="{F8CA09E0-0826-4B88-911D-27BDAA18A4A7}" type="sibTrans" cxnId="{0A926FED-279C-40B7-B44D-1B17967B7BF4}">
      <dgm:prSet/>
      <dgm:spPr/>
      <dgm:t>
        <a:bodyPr/>
        <a:lstStyle/>
        <a:p>
          <a:endParaRPr lang="en-US"/>
        </a:p>
      </dgm:t>
    </dgm:pt>
    <dgm:pt modelId="{5F14F9D1-4C80-455E-BD73-2A14ACE271E6}">
      <dgm:prSet/>
      <dgm:spPr/>
      <dgm:t>
        <a:bodyPr/>
        <a:lstStyle/>
        <a:p>
          <a:r>
            <a:rPr lang="cs-CZ"/>
            <a:t>Pagofagie </a:t>
          </a:r>
          <a:endParaRPr lang="en-US"/>
        </a:p>
      </dgm:t>
    </dgm:pt>
    <dgm:pt modelId="{7F0E04FF-C311-440A-A583-C9D48D7F6C6C}" type="parTrans" cxnId="{04BCA2A5-BDD5-418C-98E3-345052CF3819}">
      <dgm:prSet/>
      <dgm:spPr/>
      <dgm:t>
        <a:bodyPr/>
        <a:lstStyle/>
        <a:p>
          <a:endParaRPr lang="en-US"/>
        </a:p>
      </dgm:t>
    </dgm:pt>
    <dgm:pt modelId="{DC16E02F-6275-4C28-B706-A392176B5ACF}" type="sibTrans" cxnId="{04BCA2A5-BDD5-418C-98E3-345052CF3819}">
      <dgm:prSet/>
      <dgm:spPr/>
      <dgm:t>
        <a:bodyPr/>
        <a:lstStyle/>
        <a:p>
          <a:endParaRPr lang="en-US"/>
        </a:p>
      </dgm:t>
    </dgm:pt>
    <dgm:pt modelId="{3CF1D6B9-035C-534E-8CA2-CBC8C9ACEC5F}" type="pres">
      <dgm:prSet presAssocID="{3092D927-32A5-4184-829D-A6D7431C7CB2}" presName="linear" presStyleCnt="0">
        <dgm:presLayoutVars>
          <dgm:animLvl val="lvl"/>
          <dgm:resizeHandles val="exact"/>
        </dgm:presLayoutVars>
      </dgm:prSet>
      <dgm:spPr/>
    </dgm:pt>
    <dgm:pt modelId="{3DD08837-9337-114C-BBFF-34A335530060}" type="pres">
      <dgm:prSet presAssocID="{166CB109-C231-4193-B7FA-A5DE83BE67B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BAA9E82-6490-C445-B12E-029EBC4F2C14}" type="pres">
      <dgm:prSet presAssocID="{823620BB-B10C-4A7E-8716-9B585D0A9B0A}" presName="spacer" presStyleCnt="0"/>
      <dgm:spPr/>
    </dgm:pt>
    <dgm:pt modelId="{39FD6EBE-F3C6-3646-8D70-EB0FEAB530DD}" type="pres">
      <dgm:prSet presAssocID="{E5A295C0-E46B-4B63-815B-5F318B8A5D6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0487EFA-C9B0-AD47-A424-642ED8691E82}" type="pres">
      <dgm:prSet presAssocID="{4F961C33-EEAA-4ADB-BDA9-DCF31CBAC005}" presName="spacer" presStyleCnt="0"/>
      <dgm:spPr/>
    </dgm:pt>
    <dgm:pt modelId="{9E927B5F-55D6-4447-AD3C-8690A7533B27}" type="pres">
      <dgm:prSet presAssocID="{A2F0F63E-CEBE-4AB0-8123-CCFAC6ED4F8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A7FF019-06F7-614F-A8BA-BA09D250FC6A}" type="pres">
      <dgm:prSet presAssocID="{D03C29A2-777C-4DFC-8A27-EB351E273DCC}" presName="spacer" presStyleCnt="0"/>
      <dgm:spPr/>
    </dgm:pt>
    <dgm:pt modelId="{61ECA91C-9734-F74E-8240-65B9670716E3}" type="pres">
      <dgm:prSet presAssocID="{BD0E9395-12CE-4B15-BF57-D33B6C20356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D573E43-3BB2-6F46-A80E-874228F5B4B4}" type="pres">
      <dgm:prSet presAssocID="{F8CA09E0-0826-4B88-911D-27BDAA18A4A7}" presName="spacer" presStyleCnt="0"/>
      <dgm:spPr/>
    </dgm:pt>
    <dgm:pt modelId="{3D0DC9E7-3B44-D348-BD0C-20F46A6B5EFF}" type="pres">
      <dgm:prSet presAssocID="{5F14F9D1-4C80-455E-BD73-2A14ACE271E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C769817-F309-49CE-8EB3-79B12CEEB94E}" srcId="{3092D927-32A5-4184-829D-A6D7431C7CB2}" destId="{A2F0F63E-CEBE-4AB0-8123-CCFAC6ED4F8A}" srcOrd="2" destOrd="0" parTransId="{6BD2036A-B040-4D45-86C0-2E67E5980485}" sibTransId="{D03C29A2-777C-4DFC-8A27-EB351E273DCC}"/>
    <dgm:cxn modelId="{310F3C4B-145A-8945-8C2A-2CDBCD360306}" type="presOf" srcId="{166CB109-C231-4193-B7FA-A5DE83BE67B4}" destId="{3DD08837-9337-114C-BBFF-34A335530060}" srcOrd="0" destOrd="0" presId="urn:microsoft.com/office/officeart/2005/8/layout/vList2"/>
    <dgm:cxn modelId="{00F2EF53-517B-482A-95A6-12A229C0AAA1}" srcId="{3092D927-32A5-4184-829D-A6D7431C7CB2}" destId="{E5A295C0-E46B-4B63-815B-5F318B8A5D60}" srcOrd="1" destOrd="0" parTransId="{4DD0943B-4959-4526-8511-35F2AC13DF69}" sibTransId="{4F961C33-EEAA-4ADB-BDA9-DCF31CBAC005}"/>
    <dgm:cxn modelId="{9059A770-44AF-AA46-B24E-96799A770D07}" type="presOf" srcId="{5F14F9D1-4C80-455E-BD73-2A14ACE271E6}" destId="{3D0DC9E7-3B44-D348-BD0C-20F46A6B5EFF}" srcOrd="0" destOrd="0" presId="urn:microsoft.com/office/officeart/2005/8/layout/vList2"/>
    <dgm:cxn modelId="{04BCA2A5-BDD5-418C-98E3-345052CF3819}" srcId="{3092D927-32A5-4184-829D-A6D7431C7CB2}" destId="{5F14F9D1-4C80-455E-BD73-2A14ACE271E6}" srcOrd="4" destOrd="0" parTransId="{7F0E04FF-C311-440A-A583-C9D48D7F6C6C}" sibTransId="{DC16E02F-6275-4C28-B706-A392176B5ACF}"/>
    <dgm:cxn modelId="{D4726FC5-8BBB-624C-8D3A-9970025F4E0F}" type="presOf" srcId="{BD0E9395-12CE-4B15-BF57-D33B6C20356D}" destId="{61ECA91C-9734-F74E-8240-65B9670716E3}" srcOrd="0" destOrd="0" presId="urn:microsoft.com/office/officeart/2005/8/layout/vList2"/>
    <dgm:cxn modelId="{E99605C7-2CAA-544D-8988-4308614A3324}" type="presOf" srcId="{3092D927-32A5-4184-829D-A6D7431C7CB2}" destId="{3CF1D6B9-035C-534E-8CA2-CBC8C9ACEC5F}" srcOrd="0" destOrd="0" presId="urn:microsoft.com/office/officeart/2005/8/layout/vList2"/>
    <dgm:cxn modelId="{1F0685C8-D1D1-C24F-89E8-90BDA8EA4B12}" type="presOf" srcId="{E5A295C0-E46B-4B63-815B-5F318B8A5D60}" destId="{39FD6EBE-F3C6-3646-8D70-EB0FEAB530DD}" srcOrd="0" destOrd="0" presId="urn:microsoft.com/office/officeart/2005/8/layout/vList2"/>
    <dgm:cxn modelId="{8F17FDD8-EEAA-104F-A874-ED6EA2486A57}" type="presOf" srcId="{A2F0F63E-CEBE-4AB0-8123-CCFAC6ED4F8A}" destId="{9E927B5F-55D6-4447-AD3C-8690A7533B27}" srcOrd="0" destOrd="0" presId="urn:microsoft.com/office/officeart/2005/8/layout/vList2"/>
    <dgm:cxn modelId="{0A926FED-279C-40B7-B44D-1B17967B7BF4}" srcId="{3092D927-32A5-4184-829D-A6D7431C7CB2}" destId="{BD0E9395-12CE-4B15-BF57-D33B6C20356D}" srcOrd="3" destOrd="0" parTransId="{3DDF7B53-35DC-4A08-B179-51DC2FF553B7}" sibTransId="{F8CA09E0-0826-4B88-911D-27BDAA18A4A7}"/>
    <dgm:cxn modelId="{B1F75CF3-6EE5-4D08-A38F-1E62C35A0CC2}" srcId="{3092D927-32A5-4184-829D-A6D7431C7CB2}" destId="{166CB109-C231-4193-B7FA-A5DE83BE67B4}" srcOrd="0" destOrd="0" parTransId="{5FB057FF-A69C-4115-BE0C-207B6AF152EC}" sibTransId="{823620BB-B10C-4A7E-8716-9B585D0A9B0A}"/>
    <dgm:cxn modelId="{CDFDF7EA-264B-C04C-9E2E-6900C9225F9F}" type="presParOf" srcId="{3CF1D6B9-035C-534E-8CA2-CBC8C9ACEC5F}" destId="{3DD08837-9337-114C-BBFF-34A335530060}" srcOrd="0" destOrd="0" presId="urn:microsoft.com/office/officeart/2005/8/layout/vList2"/>
    <dgm:cxn modelId="{16F844C4-8475-C54F-8EEF-EFC3610BFD64}" type="presParOf" srcId="{3CF1D6B9-035C-534E-8CA2-CBC8C9ACEC5F}" destId="{6BAA9E82-6490-C445-B12E-029EBC4F2C14}" srcOrd="1" destOrd="0" presId="urn:microsoft.com/office/officeart/2005/8/layout/vList2"/>
    <dgm:cxn modelId="{B32E25F4-6CE6-3849-B9B8-EF25881A7060}" type="presParOf" srcId="{3CF1D6B9-035C-534E-8CA2-CBC8C9ACEC5F}" destId="{39FD6EBE-F3C6-3646-8D70-EB0FEAB530DD}" srcOrd="2" destOrd="0" presId="urn:microsoft.com/office/officeart/2005/8/layout/vList2"/>
    <dgm:cxn modelId="{CC4811A7-B5A7-F145-8B85-09C9DD7CD5D6}" type="presParOf" srcId="{3CF1D6B9-035C-534E-8CA2-CBC8C9ACEC5F}" destId="{B0487EFA-C9B0-AD47-A424-642ED8691E82}" srcOrd="3" destOrd="0" presId="urn:microsoft.com/office/officeart/2005/8/layout/vList2"/>
    <dgm:cxn modelId="{40CC260A-77F3-2040-AFFE-2F0E7F912B5E}" type="presParOf" srcId="{3CF1D6B9-035C-534E-8CA2-CBC8C9ACEC5F}" destId="{9E927B5F-55D6-4447-AD3C-8690A7533B27}" srcOrd="4" destOrd="0" presId="urn:microsoft.com/office/officeart/2005/8/layout/vList2"/>
    <dgm:cxn modelId="{F3252813-79B5-2A40-919D-DA050EAFEF64}" type="presParOf" srcId="{3CF1D6B9-035C-534E-8CA2-CBC8C9ACEC5F}" destId="{FA7FF019-06F7-614F-A8BA-BA09D250FC6A}" srcOrd="5" destOrd="0" presId="urn:microsoft.com/office/officeart/2005/8/layout/vList2"/>
    <dgm:cxn modelId="{4EE05511-0765-3944-AFC4-C2EE30CF58C2}" type="presParOf" srcId="{3CF1D6B9-035C-534E-8CA2-CBC8C9ACEC5F}" destId="{61ECA91C-9734-F74E-8240-65B9670716E3}" srcOrd="6" destOrd="0" presId="urn:microsoft.com/office/officeart/2005/8/layout/vList2"/>
    <dgm:cxn modelId="{03A50119-EA26-3F46-83EE-0DFD44960E9E}" type="presParOf" srcId="{3CF1D6B9-035C-534E-8CA2-CBC8C9ACEC5F}" destId="{BD573E43-3BB2-6F46-A80E-874228F5B4B4}" srcOrd="7" destOrd="0" presId="urn:microsoft.com/office/officeart/2005/8/layout/vList2"/>
    <dgm:cxn modelId="{160D889E-728A-A842-9D86-0F9399355A87}" type="presParOf" srcId="{3CF1D6B9-035C-534E-8CA2-CBC8C9ACEC5F}" destId="{3D0DC9E7-3B44-D348-BD0C-20F46A6B5EF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FE828F-92FF-4177-B596-95ABE8896F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B6A7D8-9167-4264-85FC-5BA3A6379764}">
      <dgm:prSet/>
      <dgm:spPr/>
      <dgm:t>
        <a:bodyPr/>
        <a:lstStyle/>
        <a:p>
          <a:r>
            <a:rPr lang="cs-CZ"/>
            <a:t>Krvácení </a:t>
          </a:r>
          <a:endParaRPr lang="en-US"/>
        </a:p>
      </dgm:t>
    </dgm:pt>
    <dgm:pt modelId="{8671AF0C-9862-4382-A5B5-BB7EA8EBEC87}" type="parTrans" cxnId="{524C9843-D9A0-4B20-A7F9-C8619FF64163}">
      <dgm:prSet/>
      <dgm:spPr/>
      <dgm:t>
        <a:bodyPr/>
        <a:lstStyle/>
        <a:p>
          <a:endParaRPr lang="en-US"/>
        </a:p>
      </dgm:t>
    </dgm:pt>
    <dgm:pt modelId="{59198572-2A0F-4106-8417-BAA7F69718ED}" type="sibTrans" cxnId="{524C9843-D9A0-4B20-A7F9-C8619FF64163}">
      <dgm:prSet/>
      <dgm:spPr/>
      <dgm:t>
        <a:bodyPr/>
        <a:lstStyle/>
        <a:p>
          <a:endParaRPr lang="en-US"/>
        </a:p>
      </dgm:t>
    </dgm:pt>
    <dgm:pt modelId="{FD0F02C6-37B2-4BE9-A887-DFB577EB7736}">
      <dgm:prSet/>
      <dgm:spPr/>
      <dgm:t>
        <a:bodyPr/>
        <a:lstStyle/>
        <a:p>
          <a:r>
            <a:rPr lang="cs-CZ"/>
            <a:t>Nedostatečný přísun železa</a:t>
          </a:r>
          <a:endParaRPr lang="en-US"/>
        </a:p>
      </dgm:t>
    </dgm:pt>
    <dgm:pt modelId="{E7E1D10C-671B-46B5-9DBA-CE030B0E476C}" type="parTrans" cxnId="{71139204-39D8-4A41-BD04-1DDD382ACD4C}">
      <dgm:prSet/>
      <dgm:spPr/>
      <dgm:t>
        <a:bodyPr/>
        <a:lstStyle/>
        <a:p>
          <a:endParaRPr lang="en-US"/>
        </a:p>
      </dgm:t>
    </dgm:pt>
    <dgm:pt modelId="{98E2A620-9194-434A-8E86-425B3C735623}" type="sibTrans" cxnId="{71139204-39D8-4A41-BD04-1DDD382ACD4C}">
      <dgm:prSet/>
      <dgm:spPr/>
      <dgm:t>
        <a:bodyPr/>
        <a:lstStyle/>
        <a:p>
          <a:endParaRPr lang="en-US"/>
        </a:p>
      </dgm:t>
    </dgm:pt>
    <dgm:pt modelId="{7DBE0531-41BA-4EFC-99D2-FD5CD50E33C2}">
      <dgm:prSet/>
      <dgm:spPr/>
      <dgm:t>
        <a:bodyPr/>
        <a:lstStyle/>
        <a:p>
          <a:r>
            <a:rPr lang="cs-CZ"/>
            <a:t>Dárcovství krve</a:t>
          </a:r>
          <a:endParaRPr lang="en-US"/>
        </a:p>
      </dgm:t>
    </dgm:pt>
    <dgm:pt modelId="{AC6348E9-7371-4334-8199-9393981A45F1}" type="parTrans" cxnId="{3DFAC620-5429-4E86-AA4B-E6C51D72418F}">
      <dgm:prSet/>
      <dgm:spPr/>
      <dgm:t>
        <a:bodyPr/>
        <a:lstStyle/>
        <a:p>
          <a:endParaRPr lang="en-US"/>
        </a:p>
      </dgm:t>
    </dgm:pt>
    <dgm:pt modelId="{66A04ADE-2210-467C-9BDB-796610E24423}" type="sibTrans" cxnId="{3DFAC620-5429-4E86-AA4B-E6C51D72418F}">
      <dgm:prSet/>
      <dgm:spPr/>
      <dgm:t>
        <a:bodyPr/>
        <a:lstStyle/>
        <a:p>
          <a:endParaRPr lang="en-US"/>
        </a:p>
      </dgm:t>
    </dgm:pt>
    <dgm:pt modelId="{8DBB0229-5D20-407E-B3AB-8C51FCFFBB86}">
      <dgm:prSet/>
      <dgm:spPr/>
      <dgm:t>
        <a:bodyPr/>
        <a:lstStyle/>
        <a:p>
          <a:r>
            <a:rPr lang="cs-CZ"/>
            <a:t>Těhotenství </a:t>
          </a:r>
          <a:endParaRPr lang="en-US"/>
        </a:p>
      </dgm:t>
    </dgm:pt>
    <dgm:pt modelId="{DAC7C60D-4705-413E-915A-4A8948A968C8}" type="parTrans" cxnId="{1ACFB80F-F298-4EDB-A410-625746AE9ADC}">
      <dgm:prSet/>
      <dgm:spPr/>
      <dgm:t>
        <a:bodyPr/>
        <a:lstStyle/>
        <a:p>
          <a:endParaRPr lang="en-US"/>
        </a:p>
      </dgm:t>
    </dgm:pt>
    <dgm:pt modelId="{83CBB713-4C66-411B-A5E0-C57040DDA333}" type="sibTrans" cxnId="{1ACFB80F-F298-4EDB-A410-625746AE9ADC}">
      <dgm:prSet/>
      <dgm:spPr/>
      <dgm:t>
        <a:bodyPr/>
        <a:lstStyle/>
        <a:p>
          <a:endParaRPr lang="en-US"/>
        </a:p>
      </dgm:t>
    </dgm:pt>
    <dgm:pt modelId="{0306B1E8-B437-BE4B-A71B-2A1376FD3B86}" type="pres">
      <dgm:prSet presAssocID="{F1FE828F-92FF-4177-B596-95ABE8896F0C}" presName="linear" presStyleCnt="0">
        <dgm:presLayoutVars>
          <dgm:animLvl val="lvl"/>
          <dgm:resizeHandles val="exact"/>
        </dgm:presLayoutVars>
      </dgm:prSet>
      <dgm:spPr/>
    </dgm:pt>
    <dgm:pt modelId="{312D0B4B-D3E3-5640-A367-E104C539DE92}" type="pres">
      <dgm:prSet presAssocID="{4DB6A7D8-9167-4264-85FC-5BA3A637976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76AA4F-C26F-BC43-A6B5-F2587BBF12BA}" type="pres">
      <dgm:prSet presAssocID="{59198572-2A0F-4106-8417-BAA7F69718ED}" presName="spacer" presStyleCnt="0"/>
      <dgm:spPr/>
    </dgm:pt>
    <dgm:pt modelId="{C13DAD1C-7B2B-E144-B59A-97CE76AA618A}" type="pres">
      <dgm:prSet presAssocID="{FD0F02C6-37B2-4BE9-A887-DFB577EB773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3DA890-F46C-C142-920F-FF9309705477}" type="pres">
      <dgm:prSet presAssocID="{98E2A620-9194-434A-8E86-425B3C735623}" presName="spacer" presStyleCnt="0"/>
      <dgm:spPr/>
    </dgm:pt>
    <dgm:pt modelId="{BBEB20AB-91D6-D642-AFB4-DC6E6C075462}" type="pres">
      <dgm:prSet presAssocID="{7DBE0531-41BA-4EFC-99D2-FD5CD50E33C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BE7B5AF-E0D8-DD42-9377-A9D8B1E7CE4F}" type="pres">
      <dgm:prSet presAssocID="{66A04ADE-2210-467C-9BDB-796610E24423}" presName="spacer" presStyleCnt="0"/>
      <dgm:spPr/>
    </dgm:pt>
    <dgm:pt modelId="{D9995AF1-04B7-004C-8517-BD5D84C53821}" type="pres">
      <dgm:prSet presAssocID="{8DBB0229-5D20-407E-B3AB-8C51FCFFBB8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1139204-39D8-4A41-BD04-1DDD382ACD4C}" srcId="{F1FE828F-92FF-4177-B596-95ABE8896F0C}" destId="{FD0F02C6-37B2-4BE9-A887-DFB577EB7736}" srcOrd="1" destOrd="0" parTransId="{E7E1D10C-671B-46B5-9DBA-CE030B0E476C}" sibTransId="{98E2A620-9194-434A-8E86-425B3C735623}"/>
    <dgm:cxn modelId="{A4D31F0A-63E4-5249-A6E8-A842ECE8F8C9}" type="presOf" srcId="{4DB6A7D8-9167-4264-85FC-5BA3A6379764}" destId="{312D0B4B-D3E3-5640-A367-E104C539DE92}" srcOrd="0" destOrd="0" presId="urn:microsoft.com/office/officeart/2005/8/layout/vList2"/>
    <dgm:cxn modelId="{1ACFB80F-F298-4EDB-A410-625746AE9ADC}" srcId="{F1FE828F-92FF-4177-B596-95ABE8896F0C}" destId="{8DBB0229-5D20-407E-B3AB-8C51FCFFBB86}" srcOrd="3" destOrd="0" parTransId="{DAC7C60D-4705-413E-915A-4A8948A968C8}" sibTransId="{83CBB713-4C66-411B-A5E0-C57040DDA333}"/>
    <dgm:cxn modelId="{3DFAC620-5429-4E86-AA4B-E6C51D72418F}" srcId="{F1FE828F-92FF-4177-B596-95ABE8896F0C}" destId="{7DBE0531-41BA-4EFC-99D2-FD5CD50E33C2}" srcOrd="2" destOrd="0" parTransId="{AC6348E9-7371-4334-8199-9393981A45F1}" sibTransId="{66A04ADE-2210-467C-9BDB-796610E24423}"/>
    <dgm:cxn modelId="{524C9843-D9A0-4B20-A7F9-C8619FF64163}" srcId="{F1FE828F-92FF-4177-B596-95ABE8896F0C}" destId="{4DB6A7D8-9167-4264-85FC-5BA3A6379764}" srcOrd="0" destOrd="0" parTransId="{8671AF0C-9862-4382-A5B5-BB7EA8EBEC87}" sibTransId="{59198572-2A0F-4106-8417-BAA7F69718ED}"/>
    <dgm:cxn modelId="{3842177E-D438-B64D-9E0D-A70F46849627}" type="presOf" srcId="{8DBB0229-5D20-407E-B3AB-8C51FCFFBB86}" destId="{D9995AF1-04B7-004C-8517-BD5D84C53821}" srcOrd="0" destOrd="0" presId="urn:microsoft.com/office/officeart/2005/8/layout/vList2"/>
    <dgm:cxn modelId="{C314EB8E-CAA5-704C-8A16-7896FBCB07C1}" type="presOf" srcId="{FD0F02C6-37B2-4BE9-A887-DFB577EB7736}" destId="{C13DAD1C-7B2B-E144-B59A-97CE76AA618A}" srcOrd="0" destOrd="0" presId="urn:microsoft.com/office/officeart/2005/8/layout/vList2"/>
    <dgm:cxn modelId="{7B9079A9-9152-1546-8A13-917633D7C1DD}" type="presOf" srcId="{7DBE0531-41BA-4EFC-99D2-FD5CD50E33C2}" destId="{BBEB20AB-91D6-D642-AFB4-DC6E6C075462}" srcOrd="0" destOrd="0" presId="urn:microsoft.com/office/officeart/2005/8/layout/vList2"/>
    <dgm:cxn modelId="{D28CC7FF-CC0D-9345-99D4-38836490F611}" type="presOf" srcId="{F1FE828F-92FF-4177-B596-95ABE8896F0C}" destId="{0306B1E8-B437-BE4B-A71B-2A1376FD3B86}" srcOrd="0" destOrd="0" presId="urn:microsoft.com/office/officeart/2005/8/layout/vList2"/>
    <dgm:cxn modelId="{ECFC0AF3-D14A-844E-ABF4-C4FDCFAEF028}" type="presParOf" srcId="{0306B1E8-B437-BE4B-A71B-2A1376FD3B86}" destId="{312D0B4B-D3E3-5640-A367-E104C539DE92}" srcOrd="0" destOrd="0" presId="urn:microsoft.com/office/officeart/2005/8/layout/vList2"/>
    <dgm:cxn modelId="{1C13C77F-B7EA-3648-AF5E-0EC73E9D8B35}" type="presParOf" srcId="{0306B1E8-B437-BE4B-A71B-2A1376FD3B86}" destId="{8C76AA4F-C26F-BC43-A6B5-F2587BBF12BA}" srcOrd="1" destOrd="0" presId="urn:microsoft.com/office/officeart/2005/8/layout/vList2"/>
    <dgm:cxn modelId="{0A8335B8-0F15-9543-B15E-7B797C379FCE}" type="presParOf" srcId="{0306B1E8-B437-BE4B-A71B-2A1376FD3B86}" destId="{C13DAD1C-7B2B-E144-B59A-97CE76AA618A}" srcOrd="2" destOrd="0" presId="urn:microsoft.com/office/officeart/2005/8/layout/vList2"/>
    <dgm:cxn modelId="{FCE78A7F-25AC-664D-99E9-7115C2BE6830}" type="presParOf" srcId="{0306B1E8-B437-BE4B-A71B-2A1376FD3B86}" destId="{C63DA890-F46C-C142-920F-FF9309705477}" srcOrd="3" destOrd="0" presId="urn:microsoft.com/office/officeart/2005/8/layout/vList2"/>
    <dgm:cxn modelId="{BA06ED16-3692-C84F-8EB7-81421A87BCD0}" type="presParOf" srcId="{0306B1E8-B437-BE4B-A71B-2A1376FD3B86}" destId="{BBEB20AB-91D6-D642-AFB4-DC6E6C075462}" srcOrd="4" destOrd="0" presId="urn:microsoft.com/office/officeart/2005/8/layout/vList2"/>
    <dgm:cxn modelId="{D5AECCE4-22BF-6046-9AA9-D608B282F54A}" type="presParOf" srcId="{0306B1E8-B437-BE4B-A71B-2A1376FD3B86}" destId="{1BE7B5AF-E0D8-DD42-9377-A9D8B1E7CE4F}" srcOrd="5" destOrd="0" presId="urn:microsoft.com/office/officeart/2005/8/layout/vList2"/>
    <dgm:cxn modelId="{48BF9F88-7B52-584E-8203-3F8920184044}" type="presParOf" srcId="{0306B1E8-B437-BE4B-A71B-2A1376FD3B86}" destId="{D9995AF1-04B7-004C-8517-BD5D84C538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BA1BA4-AC79-4E88-8778-3B0B96638D7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AD512C-F1FA-4142-AC47-B7076FB97EFD}">
      <dgm:prSet/>
      <dgm:spPr/>
      <dgm:t>
        <a:bodyPr/>
        <a:lstStyle/>
        <a:p>
          <a:r>
            <a:rPr lang="cs-CZ"/>
            <a:t>Primární příčina !!!</a:t>
          </a:r>
          <a:endParaRPr lang="en-US"/>
        </a:p>
      </dgm:t>
    </dgm:pt>
    <dgm:pt modelId="{7B1F42CC-7D0A-4A56-AD79-CB735CCF0318}" type="parTrans" cxnId="{57111C00-9C5A-4C93-AC7C-0672FD3DF825}">
      <dgm:prSet/>
      <dgm:spPr/>
      <dgm:t>
        <a:bodyPr/>
        <a:lstStyle/>
        <a:p>
          <a:endParaRPr lang="en-US"/>
        </a:p>
      </dgm:t>
    </dgm:pt>
    <dgm:pt modelId="{3DC76AF4-29D9-4E10-A838-4ACA18B18188}" type="sibTrans" cxnId="{57111C00-9C5A-4C93-AC7C-0672FD3DF825}">
      <dgm:prSet/>
      <dgm:spPr/>
      <dgm:t>
        <a:bodyPr/>
        <a:lstStyle/>
        <a:p>
          <a:endParaRPr lang="en-US"/>
        </a:p>
      </dgm:t>
    </dgm:pt>
    <dgm:pt modelId="{07D0CC0A-2FA4-4B74-ACFA-73FE64602242}">
      <dgm:prSet/>
      <dgm:spPr/>
      <dgm:t>
        <a:bodyPr/>
        <a:lstStyle/>
        <a:p>
          <a:r>
            <a:rPr lang="cs-CZ"/>
            <a:t>Substituce železa – nutno několik měsíců</a:t>
          </a:r>
          <a:endParaRPr lang="en-US"/>
        </a:p>
      </dgm:t>
    </dgm:pt>
    <dgm:pt modelId="{AB663886-2070-4C0A-8BBA-FDCBCB0784F4}" type="parTrans" cxnId="{8465AC29-7290-48A6-B90B-88B419F4CD67}">
      <dgm:prSet/>
      <dgm:spPr/>
      <dgm:t>
        <a:bodyPr/>
        <a:lstStyle/>
        <a:p>
          <a:endParaRPr lang="en-US"/>
        </a:p>
      </dgm:t>
    </dgm:pt>
    <dgm:pt modelId="{FD47F5D4-33E4-48CA-8147-ACC0D039EE4D}" type="sibTrans" cxnId="{8465AC29-7290-48A6-B90B-88B419F4CD67}">
      <dgm:prSet/>
      <dgm:spPr/>
      <dgm:t>
        <a:bodyPr/>
        <a:lstStyle/>
        <a:p>
          <a:endParaRPr lang="en-US"/>
        </a:p>
      </dgm:t>
    </dgm:pt>
    <dgm:pt modelId="{85E3CB72-17CE-4F7D-914E-39597E7836BF}">
      <dgm:prSet/>
      <dgm:spPr/>
      <dgm:t>
        <a:bodyPr/>
        <a:lstStyle/>
        <a:p>
          <a:r>
            <a:rPr lang="cs-CZ"/>
            <a:t>Zásady podávání železa</a:t>
          </a:r>
          <a:endParaRPr lang="en-US"/>
        </a:p>
      </dgm:t>
    </dgm:pt>
    <dgm:pt modelId="{E8B3550C-B3CE-48C7-9AE7-6687907AC16B}" type="parTrans" cxnId="{4245CCD1-C952-420D-9623-8B43D519CC64}">
      <dgm:prSet/>
      <dgm:spPr/>
      <dgm:t>
        <a:bodyPr/>
        <a:lstStyle/>
        <a:p>
          <a:endParaRPr lang="en-US"/>
        </a:p>
      </dgm:t>
    </dgm:pt>
    <dgm:pt modelId="{EFB4BEA8-D770-4758-84FD-12BF3F67F6D3}" type="sibTrans" cxnId="{4245CCD1-C952-420D-9623-8B43D519CC64}">
      <dgm:prSet/>
      <dgm:spPr/>
      <dgm:t>
        <a:bodyPr/>
        <a:lstStyle/>
        <a:p>
          <a:endParaRPr lang="en-US"/>
        </a:p>
      </dgm:t>
    </dgm:pt>
    <dgm:pt modelId="{8170F4CE-7813-4D64-B755-BE45E5C82AC1}">
      <dgm:prSet/>
      <dgm:spPr/>
      <dgm:t>
        <a:bodyPr/>
        <a:lstStyle/>
        <a:p>
          <a:r>
            <a:rPr lang="cs-CZ"/>
            <a:t>Nutno vždy na lačno (1/2 h před jídlem nebo min. 2 h po jídle)</a:t>
          </a:r>
          <a:endParaRPr lang="en-US"/>
        </a:p>
      </dgm:t>
    </dgm:pt>
    <dgm:pt modelId="{8466C26B-4F49-414A-9F5E-A98764690E57}" type="parTrans" cxnId="{A2CE3917-4932-48FD-A70B-5DA12205F753}">
      <dgm:prSet/>
      <dgm:spPr/>
      <dgm:t>
        <a:bodyPr/>
        <a:lstStyle/>
        <a:p>
          <a:endParaRPr lang="en-US"/>
        </a:p>
      </dgm:t>
    </dgm:pt>
    <dgm:pt modelId="{94C4751C-1D50-4F34-B67A-65565E63ECF4}" type="sibTrans" cxnId="{A2CE3917-4932-48FD-A70B-5DA12205F753}">
      <dgm:prSet/>
      <dgm:spPr/>
      <dgm:t>
        <a:bodyPr/>
        <a:lstStyle/>
        <a:p>
          <a:endParaRPr lang="en-US"/>
        </a:p>
      </dgm:t>
    </dgm:pt>
    <dgm:pt modelId="{CE55CE08-6412-4996-957B-B610261018CB}">
      <dgm:prSet/>
      <dgm:spPr/>
      <dgm:t>
        <a:bodyPr/>
        <a:lstStyle/>
        <a:p>
          <a:r>
            <a:rPr lang="cs-CZ"/>
            <a:t>Nutno dodržovat dávkování</a:t>
          </a:r>
          <a:endParaRPr lang="en-US"/>
        </a:p>
      </dgm:t>
    </dgm:pt>
    <dgm:pt modelId="{99FDF901-8187-4A76-92B5-BBF7911705F0}" type="parTrans" cxnId="{62801E17-102C-4BF5-BC88-38097EF548E0}">
      <dgm:prSet/>
      <dgm:spPr/>
      <dgm:t>
        <a:bodyPr/>
        <a:lstStyle/>
        <a:p>
          <a:endParaRPr lang="en-US"/>
        </a:p>
      </dgm:t>
    </dgm:pt>
    <dgm:pt modelId="{7E5AAAA6-65F2-445F-8F2C-AF2C9F6B74FC}" type="sibTrans" cxnId="{62801E17-102C-4BF5-BC88-38097EF548E0}">
      <dgm:prSet/>
      <dgm:spPr/>
      <dgm:t>
        <a:bodyPr/>
        <a:lstStyle/>
        <a:p>
          <a:endParaRPr lang="en-US"/>
        </a:p>
      </dgm:t>
    </dgm:pt>
    <dgm:pt modelId="{7E0BF711-7E1E-A14B-85B0-856C8C605E89}" type="pres">
      <dgm:prSet presAssocID="{0BBA1BA4-AC79-4E88-8778-3B0B96638D79}" presName="linear" presStyleCnt="0">
        <dgm:presLayoutVars>
          <dgm:dir/>
          <dgm:animLvl val="lvl"/>
          <dgm:resizeHandles val="exact"/>
        </dgm:presLayoutVars>
      </dgm:prSet>
      <dgm:spPr/>
    </dgm:pt>
    <dgm:pt modelId="{D2A84A0C-A10F-DC42-AC46-2E7111D4F609}" type="pres">
      <dgm:prSet presAssocID="{40AD512C-F1FA-4142-AC47-B7076FB97EFD}" presName="parentLin" presStyleCnt="0"/>
      <dgm:spPr/>
    </dgm:pt>
    <dgm:pt modelId="{F0A8B744-CF0F-7A4D-BACD-EC8E62E3DB22}" type="pres">
      <dgm:prSet presAssocID="{40AD512C-F1FA-4142-AC47-B7076FB97EFD}" presName="parentLeftMargin" presStyleLbl="node1" presStyleIdx="0" presStyleCnt="3"/>
      <dgm:spPr/>
    </dgm:pt>
    <dgm:pt modelId="{D7F474CC-3F20-824B-9735-0D7915BD7A99}" type="pres">
      <dgm:prSet presAssocID="{40AD512C-F1FA-4142-AC47-B7076FB97E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6F7A18-ED9A-B749-8144-E6DF62DEAF0B}" type="pres">
      <dgm:prSet presAssocID="{40AD512C-F1FA-4142-AC47-B7076FB97EFD}" presName="negativeSpace" presStyleCnt="0"/>
      <dgm:spPr/>
    </dgm:pt>
    <dgm:pt modelId="{BCD8BCD7-50CC-7942-80E0-07283653ED22}" type="pres">
      <dgm:prSet presAssocID="{40AD512C-F1FA-4142-AC47-B7076FB97EFD}" presName="childText" presStyleLbl="conFgAcc1" presStyleIdx="0" presStyleCnt="3">
        <dgm:presLayoutVars>
          <dgm:bulletEnabled val="1"/>
        </dgm:presLayoutVars>
      </dgm:prSet>
      <dgm:spPr/>
    </dgm:pt>
    <dgm:pt modelId="{95450572-0C1F-434A-A13A-744BAA5450D0}" type="pres">
      <dgm:prSet presAssocID="{3DC76AF4-29D9-4E10-A838-4ACA18B18188}" presName="spaceBetweenRectangles" presStyleCnt="0"/>
      <dgm:spPr/>
    </dgm:pt>
    <dgm:pt modelId="{E71F3940-3277-2647-B081-F06EE3CF403C}" type="pres">
      <dgm:prSet presAssocID="{07D0CC0A-2FA4-4B74-ACFA-73FE64602242}" presName="parentLin" presStyleCnt="0"/>
      <dgm:spPr/>
    </dgm:pt>
    <dgm:pt modelId="{E5617D7E-E97A-034D-AB60-EF364C0B140E}" type="pres">
      <dgm:prSet presAssocID="{07D0CC0A-2FA4-4B74-ACFA-73FE64602242}" presName="parentLeftMargin" presStyleLbl="node1" presStyleIdx="0" presStyleCnt="3"/>
      <dgm:spPr/>
    </dgm:pt>
    <dgm:pt modelId="{8A16B8B9-9A89-1D49-8E33-E894D14AAE5C}" type="pres">
      <dgm:prSet presAssocID="{07D0CC0A-2FA4-4B74-ACFA-73FE646022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0CA7CD-7554-F348-9FDF-8E1AC1F57901}" type="pres">
      <dgm:prSet presAssocID="{07D0CC0A-2FA4-4B74-ACFA-73FE64602242}" presName="negativeSpace" presStyleCnt="0"/>
      <dgm:spPr/>
    </dgm:pt>
    <dgm:pt modelId="{D22426A6-6678-194E-957F-C7446A8D3C50}" type="pres">
      <dgm:prSet presAssocID="{07D0CC0A-2FA4-4B74-ACFA-73FE64602242}" presName="childText" presStyleLbl="conFgAcc1" presStyleIdx="1" presStyleCnt="3">
        <dgm:presLayoutVars>
          <dgm:bulletEnabled val="1"/>
        </dgm:presLayoutVars>
      </dgm:prSet>
      <dgm:spPr/>
    </dgm:pt>
    <dgm:pt modelId="{9F012073-C76C-E54E-B9C5-14D4D7DC8050}" type="pres">
      <dgm:prSet presAssocID="{FD47F5D4-33E4-48CA-8147-ACC0D039EE4D}" presName="spaceBetweenRectangles" presStyleCnt="0"/>
      <dgm:spPr/>
    </dgm:pt>
    <dgm:pt modelId="{4713FA8A-EDE4-754F-A257-627D8485C572}" type="pres">
      <dgm:prSet presAssocID="{85E3CB72-17CE-4F7D-914E-39597E7836BF}" presName="parentLin" presStyleCnt="0"/>
      <dgm:spPr/>
    </dgm:pt>
    <dgm:pt modelId="{268E38E6-944B-0543-9E5F-0E5B7BFCCDE8}" type="pres">
      <dgm:prSet presAssocID="{85E3CB72-17CE-4F7D-914E-39597E7836BF}" presName="parentLeftMargin" presStyleLbl="node1" presStyleIdx="1" presStyleCnt="3"/>
      <dgm:spPr/>
    </dgm:pt>
    <dgm:pt modelId="{CF186FDF-21E3-E34A-ADA0-42669D26C50B}" type="pres">
      <dgm:prSet presAssocID="{85E3CB72-17CE-4F7D-914E-39597E7836B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0E10E4B-D798-0A44-A4E2-E6B32D84760F}" type="pres">
      <dgm:prSet presAssocID="{85E3CB72-17CE-4F7D-914E-39597E7836BF}" presName="negativeSpace" presStyleCnt="0"/>
      <dgm:spPr/>
    </dgm:pt>
    <dgm:pt modelId="{515CF0AB-C5C0-EB4E-A1A8-C3292A5D66DD}" type="pres">
      <dgm:prSet presAssocID="{85E3CB72-17CE-4F7D-914E-39597E7836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111C00-9C5A-4C93-AC7C-0672FD3DF825}" srcId="{0BBA1BA4-AC79-4E88-8778-3B0B96638D79}" destId="{40AD512C-F1FA-4142-AC47-B7076FB97EFD}" srcOrd="0" destOrd="0" parTransId="{7B1F42CC-7D0A-4A56-AD79-CB735CCF0318}" sibTransId="{3DC76AF4-29D9-4E10-A838-4ACA18B18188}"/>
    <dgm:cxn modelId="{988B0E0D-33B9-CE4B-9DF7-C4254A349674}" type="presOf" srcId="{07D0CC0A-2FA4-4B74-ACFA-73FE64602242}" destId="{8A16B8B9-9A89-1D49-8E33-E894D14AAE5C}" srcOrd="1" destOrd="0" presId="urn:microsoft.com/office/officeart/2005/8/layout/list1"/>
    <dgm:cxn modelId="{62801E17-102C-4BF5-BC88-38097EF548E0}" srcId="{85E3CB72-17CE-4F7D-914E-39597E7836BF}" destId="{CE55CE08-6412-4996-957B-B610261018CB}" srcOrd="1" destOrd="0" parTransId="{99FDF901-8187-4A76-92B5-BBF7911705F0}" sibTransId="{7E5AAAA6-65F2-445F-8F2C-AF2C9F6B74FC}"/>
    <dgm:cxn modelId="{A2CE3917-4932-48FD-A70B-5DA12205F753}" srcId="{85E3CB72-17CE-4F7D-914E-39597E7836BF}" destId="{8170F4CE-7813-4D64-B755-BE45E5C82AC1}" srcOrd="0" destOrd="0" parTransId="{8466C26B-4F49-414A-9F5E-A98764690E57}" sibTransId="{94C4751C-1D50-4F34-B67A-65565E63ECF4}"/>
    <dgm:cxn modelId="{E624581F-E528-5D4A-B294-F3F2989EC909}" type="presOf" srcId="{07D0CC0A-2FA4-4B74-ACFA-73FE64602242}" destId="{E5617D7E-E97A-034D-AB60-EF364C0B140E}" srcOrd="0" destOrd="0" presId="urn:microsoft.com/office/officeart/2005/8/layout/list1"/>
    <dgm:cxn modelId="{8465AC29-7290-48A6-B90B-88B419F4CD67}" srcId="{0BBA1BA4-AC79-4E88-8778-3B0B96638D79}" destId="{07D0CC0A-2FA4-4B74-ACFA-73FE64602242}" srcOrd="1" destOrd="0" parTransId="{AB663886-2070-4C0A-8BBA-FDCBCB0784F4}" sibTransId="{FD47F5D4-33E4-48CA-8147-ACC0D039EE4D}"/>
    <dgm:cxn modelId="{FBAAC73D-0264-5645-B38B-3A56C6CA28CF}" type="presOf" srcId="{8170F4CE-7813-4D64-B755-BE45E5C82AC1}" destId="{515CF0AB-C5C0-EB4E-A1A8-C3292A5D66DD}" srcOrd="0" destOrd="0" presId="urn:microsoft.com/office/officeart/2005/8/layout/list1"/>
    <dgm:cxn modelId="{8612F34D-C9C9-6C4F-B0F2-14B66A5E99BF}" type="presOf" srcId="{0BBA1BA4-AC79-4E88-8778-3B0B96638D79}" destId="{7E0BF711-7E1E-A14B-85B0-856C8C605E89}" srcOrd="0" destOrd="0" presId="urn:microsoft.com/office/officeart/2005/8/layout/list1"/>
    <dgm:cxn modelId="{9B204576-467F-5149-88ED-D892FEBB6A05}" type="presOf" srcId="{CE55CE08-6412-4996-957B-B610261018CB}" destId="{515CF0AB-C5C0-EB4E-A1A8-C3292A5D66DD}" srcOrd="0" destOrd="1" presId="urn:microsoft.com/office/officeart/2005/8/layout/list1"/>
    <dgm:cxn modelId="{D26BCE84-569A-E54C-9E9F-5FD71D63AF9B}" type="presOf" srcId="{85E3CB72-17CE-4F7D-914E-39597E7836BF}" destId="{CF186FDF-21E3-E34A-ADA0-42669D26C50B}" srcOrd="1" destOrd="0" presId="urn:microsoft.com/office/officeart/2005/8/layout/list1"/>
    <dgm:cxn modelId="{DB19778D-F880-4249-A10E-D8A0606033D9}" type="presOf" srcId="{40AD512C-F1FA-4142-AC47-B7076FB97EFD}" destId="{F0A8B744-CF0F-7A4D-BACD-EC8E62E3DB22}" srcOrd="0" destOrd="0" presId="urn:microsoft.com/office/officeart/2005/8/layout/list1"/>
    <dgm:cxn modelId="{E6210CC6-082B-F340-B921-7739AA4D3AE7}" type="presOf" srcId="{40AD512C-F1FA-4142-AC47-B7076FB97EFD}" destId="{D7F474CC-3F20-824B-9735-0D7915BD7A99}" srcOrd="1" destOrd="0" presId="urn:microsoft.com/office/officeart/2005/8/layout/list1"/>
    <dgm:cxn modelId="{4245CCD1-C952-420D-9623-8B43D519CC64}" srcId="{0BBA1BA4-AC79-4E88-8778-3B0B96638D79}" destId="{85E3CB72-17CE-4F7D-914E-39597E7836BF}" srcOrd="2" destOrd="0" parTransId="{E8B3550C-B3CE-48C7-9AE7-6687907AC16B}" sibTransId="{EFB4BEA8-D770-4758-84FD-12BF3F67F6D3}"/>
    <dgm:cxn modelId="{42603BED-5EA8-4B4C-A120-93FB330F5581}" type="presOf" srcId="{85E3CB72-17CE-4F7D-914E-39597E7836BF}" destId="{268E38E6-944B-0543-9E5F-0E5B7BFCCDE8}" srcOrd="0" destOrd="0" presId="urn:microsoft.com/office/officeart/2005/8/layout/list1"/>
    <dgm:cxn modelId="{098AE51B-94BC-944A-8059-6AF2C9F68212}" type="presParOf" srcId="{7E0BF711-7E1E-A14B-85B0-856C8C605E89}" destId="{D2A84A0C-A10F-DC42-AC46-2E7111D4F609}" srcOrd="0" destOrd="0" presId="urn:microsoft.com/office/officeart/2005/8/layout/list1"/>
    <dgm:cxn modelId="{67755269-6E2E-4F47-B658-B6347C228711}" type="presParOf" srcId="{D2A84A0C-A10F-DC42-AC46-2E7111D4F609}" destId="{F0A8B744-CF0F-7A4D-BACD-EC8E62E3DB22}" srcOrd="0" destOrd="0" presId="urn:microsoft.com/office/officeart/2005/8/layout/list1"/>
    <dgm:cxn modelId="{D1D34E85-B622-3B41-AB28-CBAAE7431865}" type="presParOf" srcId="{D2A84A0C-A10F-DC42-AC46-2E7111D4F609}" destId="{D7F474CC-3F20-824B-9735-0D7915BD7A99}" srcOrd="1" destOrd="0" presId="urn:microsoft.com/office/officeart/2005/8/layout/list1"/>
    <dgm:cxn modelId="{3B03B325-EECF-914D-9691-A67381E67643}" type="presParOf" srcId="{7E0BF711-7E1E-A14B-85B0-856C8C605E89}" destId="{746F7A18-ED9A-B749-8144-E6DF62DEAF0B}" srcOrd="1" destOrd="0" presId="urn:microsoft.com/office/officeart/2005/8/layout/list1"/>
    <dgm:cxn modelId="{D9B85B9B-804A-A147-B41B-CD852A872772}" type="presParOf" srcId="{7E0BF711-7E1E-A14B-85B0-856C8C605E89}" destId="{BCD8BCD7-50CC-7942-80E0-07283653ED22}" srcOrd="2" destOrd="0" presId="urn:microsoft.com/office/officeart/2005/8/layout/list1"/>
    <dgm:cxn modelId="{577F9EE8-F710-EF4D-AE69-84DEE6C3F1CF}" type="presParOf" srcId="{7E0BF711-7E1E-A14B-85B0-856C8C605E89}" destId="{95450572-0C1F-434A-A13A-744BAA5450D0}" srcOrd="3" destOrd="0" presId="urn:microsoft.com/office/officeart/2005/8/layout/list1"/>
    <dgm:cxn modelId="{C5C8BA44-CC60-3C49-967F-40EB4C54EDFC}" type="presParOf" srcId="{7E0BF711-7E1E-A14B-85B0-856C8C605E89}" destId="{E71F3940-3277-2647-B081-F06EE3CF403C}" srcOrd="4" destOrd="0" presId="urn:microsoft.com/office/officeart/2005/8/layout/list1"/>
    <dgm:cxn modelId="{B886EB7A-FBFF-A04E-8F4A-CF78E353665C}" type="presParOf" srcId="{E71F3940-3277-2647-B081-F06EE3CF403C}" destId="{E5617D7E-E97A-034D-AB60-EF364C0B140E}" srcOrd="0" destOrd="0" presId="urn:microsoft.com/office/officeart/2005/8/layout/list1"/>
    <dgm:cxn modelId="{172044B5-FD96-FC45-AF48-4095D38B2EE5}" type="presParOf" srcId="{E71F3940-3277-2647-B081-F06EE3CF403C}" destId="{8A16B8B9-9A89-1D49-8E33-E894D14AAE5C}" srcOrd="1" destOrd="0" presId="urn:microsoft.com/office/officeart/2005/8/layout/list1"/>
    <dgm:cxn modelId="{CD834E73-7731-AE4A-8E2E-2051865C08EF}" type="presParOf" srcId="{7E0BF711-7E1E-A14B-85B0-856C8C605E89}" destId="{AD0CA7CD-7554-F348-9FDF-8E1AC1F57901}" srcOrd="5" destOrd="0" presId="urn:microsoft.com/office/officeart/2005/8/layout/list1"/>
    <dgm:cxn modelId="{3477D511-E062-4A42-86EC-4D3A2C7027F6}" type="presParOf" srcId="{7E0BF711-7E1E-A14B-85B0-856C8C605E89}" destId="{D22426A6-6678-194E-957F-C7446A8D3C50}" srcOrd="6" destOrd="0" presId="urn:microsoft.com/office/officeart/2005/8/layout/list1"/>
    <dgm:cxn modelId="{1E305877-9A87-4841-8848-BD4067DC23D3}" type="presParOf" srcId="{7E0BF711-7E1E-A14B-85B0-856C8C605E89}" destId="{9F012073-C76C-E54E-B9C5-14D4D7DC8050}" srcOrd="7" destOrd="0" presId="urn:microsoft.com/office/officeart/2005/8/layout/list1"/>
    <dgm:cxn modelId="{5BB79D78-E405-7D46-957D-529FA7220A5A}" type="presParOf" srcId="{7E0BF711-7E1E-A14B-85B0-856C8C605E89}" destId="{4713FA8A-EDE4-754F-A257-627D8485C572}" srcOrd="8" destOrd="0" presId="urn:microsoft.com/office/officeart/2005/8/layout/list1"/>
    <dgm:cxn modelId="{08CAD605-4036-904C-B7BD-2F6DE44978AE}" type="presParOf" srcId="{4713FA8A-EDE4-754F-A257-627D8485C572}" destId="{268E38E6-944B-0543-9E5F-0E5B7BFCCDE8}" srcOrd="0" destOrd="0" presId="urn:microsoft.com/office/officeart/2005/8/layout/list1"/>
    <dgm:cxn modelId="{D4BAAD29-FDE3-5942-82A0-612A962CEA4F}" type="presParOf" srcId="{4713FA8A-EDE4-754F-A257-627D8485C572}" destId="{CF186FDF-21E3-E34A-ADA0-42669D26C50B}" srcOrd="1" destOrd="0" presId="urn:microsoft.com/office/officeart/2005/8/layout/list1"/>
    <dgm:cxn modelId="{3A9230E5-396B-7945-89D9-16549BB8BB22}" type="presParOf" srcId="{7E0BF711-7E1E-A14B-85B0-856C8C605E89}" destId="{20E10E4B-D798-0A44-A4E2-E6B32D84760F}" srcOrd="9" destOrd="0" presId="urn:microsoft.com/office/officeart/2005/8/layout/list1"/>
    <dgm:cxn modelId="{4FBC5D55-9AC9-7646-A657-3E2AC69C1361}" type="presParOf" srcId="{7E0BF711-7E1E-A14B-85B0-856C8C605E89}" destId="{515CF0AB-C5C0-EB4E-A1A8-C3292A5D66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6B5553-B77D-4CF9-B3C2-E65C492C96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EC92C7-7054-470B-A2FB-19B38B21A486}">
      <dgm:prSet/>
      <dgm:spPr/>
      <dgm:t>
        <a:bodyPr/>
        <a:lstStyle/>
        <a:p>
          <a:r>
            <a:rPr lang="cs-CZ"/>
            <a:t>Makrocytární anémie</a:t>
          </a:r>
          <a:endParaRPr lang="en-US"/>
        </a:p>
      </dgm:t>
    </dgm:pt>
    <dgm:pt modelId="{3EE60ED5-60F0-4208-B2F2-15F1A8D433EA}" type="parTrans" cxnId="{8EDEE42C-017B-4743-9126-BA9B50B0FF0F}">
      <dgm:prSet/>
      <dgm:spPr/>
      <dgm:t>
        <a:bodyPr/>
        <a:lstStyle/>
        <a:p>
          <a:endParaRPr lang="en-US"/>
        </a:p>
      </dgm:t>
    </dgm:pt>
    <dgm:pt modelId="{9580F484-F071-44CD-B089-175291925C53}" type="sibTrans" cxnId="{8EDEE42C-017B-4743-9126-BA9B50B0FF0F}">
      <dgm:prSet/>
      <dgm:spPr/>
      <dgm:t>
        <a:bodyPr/>
        <a:lstStyle/>
        <a:p>
          <a:endParaRPr lang="en-US"/>
        </a:p>
      </dgm:t>
    </dgm:pt>
    <dgm:pt modelId="{8384D9D3-8DC3-4BD5-884E-C67FA29FE06A}">
      <dgm:prSet/>
      <dgm:spPr/>
      <dgm:t>
        <a:bodyPr/>
        <a:lstStyle/>
        <a:p>
          <a:r>
            <a:rPr lang="cs-CZ"/>
            <a:t>Nedostatek vit B12 a kys. listové </a:t>
          </a:r>
          <a:endParaRPr lang="en-US"/>
        </a:p>
      </dgm:t>
    </dgm:pt>
    <dgm:pt modelId="{7BA5C70D-1E58-4A04-881E-BDD851E4B63C}" type="parTrans" cxnId="{CF386C5E-8FCB-4292-AE5B-A9B1006CA0C3}">
      <dgm:prSet/>
      <dgm:spPr/>
      <dgm:t>
        <a:bodyPr/>
        <a:lstStyle/>
        <a:p>
          <a:endParaRPr lang="en-US"/>
        </a:p>
      </dgm:t>
    </dgm:pt>
    <dgm:pt modelId="{E7196FEB-7C02-472D-BC19-0CBF0978F5CC}" type="sibTrans" cxnId="{CF386C5E-8FCB-4292-AE5B-A9B1006CA0C3}">
      <dgm:prSet/>
      <dgm:spPr/>
      <dgm:t>
        <a:bodyPr/>
        <a:lstStyle/>
        <a:p>
          <a:endParaRPr lang="en-US"/>
        </a:p>
      </dgm:t>
    </dgm:pt>
    <dgm:pt modelId="{A48E0D20-5F7A-B34D-AFA8-5EF01D84444B}" type="pres">
      <dgm:prSet presAssocID="{336B5553-B77D-4CF9-B3C2-E65C492C968C}" presName="linear" presStyleCnt="0">
        <dgm:presLayoutVars>
          <dgm:animLvl val="lvl"/>
          <dgm:resizeHandles val="exact"/>
        </dgm:presLayoutVars>
      </dgm:prSet>
      <dgm:spPr/>
    </dgm:pt>
    <dgm:pt modelId="{BD54409B-8A27-B749-958F-065F60A52CA0}" type="pres">
      <dgm:prSet presAssocID="{B9EC92C7-7054-470B-A2FB-19B38B21A48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40D8FCC-2520-2047-A137-A2816AD4FF81}" type="pres">
      <dgm:prSet presAssocID="{9580F484-F071-44CD-B089-175291925C53}" presName="spacer" presStyleCnt="0"/>
      <dgm:spPr/>
    </dgm:pt>
    <dgm:pt modelId="{81347E83-8781-AD4C-9DCF-2F88331F4355}" type="pres">
      <dgm:prSet presAssocID="{8384D9D3-8DC3-4BD5-884E-C67FA29FE06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EDEE42C-017B-4743-9126-BA9B50B0FF0F}" srcId="{336B5553-B77D-4CF9-B3C2-E65C492C968C}" destId="{B9EC92C7-7054-470B-A2FB-19B38B21A486}" srcOrd="0" destOrd="0" parTransId="{3EE60ED5-60F0-4208-B2F2-15F1A8D433EA}" sibTransId="{9580F484-F071-44CD-B089-175291925C53}"/>
    <dgm:cxn modelId="{CF386C5E-8FCB-4292-AE5B-A9B1006CA0C3}" srcId="{336B5553-B77D-4CF9-B3C2-E65C492C968C}" destId="{8384D9D3-8DC3-4BD5-884E-C67FA29FE06A}" srcOrd="1" destOrd="0" parTransId="{7BA5C70D-1E58-4A04-881E-BDD851E4B63C}" sibTransId="{E7196FEB-7C02-472D-BC19-0CBF0978F5CC}"/>
    <dgm:cxn modelId="{A30DE067-1306-9E48-A2B2-D2045F3C8C8F}" type="presOf" srcId="{8384D9D3-8DC3-4BD5-884E-C67FA29FE06A}" destId="{81347E83-8781-AD4C-9DCF-2F88331F4355}" srcOrd="0" destOrd="0" presId="urn:microsoft.com/office/officeart/2005/8/layout/vList2"/>
    <dgm:cxn modelId="{66C65C98-6E84-F645-857B-6725EEC483F8}" type="presOf" srcId="{336B5553-B77D-4CF9-B3C2-E65C492C968C}" destId="{A48E0D20-5F7A-B34D-AFA8-5EF01D84444B}" srcOrd="0" destOrd="0" presId="urn:microsoft.com/office/officeart/2005/8/layout/vList2"/>
    <dgm:cxn modelId="{68CD79C9-2654-2542-B4D1-2156C54E88F6}" type="presOf" srcId="{B9EC92C7-7054-470B-A2FB-19B38B21A486}" destId="{BD54409B-8A27-B749-958F-065F60A52CA0}" srcOrd="0" destOrd="0" presId="urn:microsoft.com/office/officeart/2005/8/layout/vList2"/>
    <dgm:cxn modelId="{965A27F1-049E-9F4A-B799-7BD18A669808}" type="presParOf" srcId="{A48E0D20-5F7A-B34D-AFA8-5EF01D84444B}" destId="{BD54409B-8A27-B749-958F-065F60A52CA0}" srcOrd="0" destOrd="0" presId="urn:microsoft.com/office/officeart/2005/8/layout/vList2"/>
    <dgm:cxn modelId="{8EE7B83C-ECAC-3D47-9582-B0BDF83D3606}" type="presParOf" srcId="{A48E0D20-5F7A-B34D-AFA8-5EF01D84444B}" destId="{C40D8FCC-2520-2047-A137-A2816AD4FF81}" srcOrd="1" destOrd="0" presId="urn:microsoft.com/office/officeart/2005/8/layout/vList2"/>
    <dgm:cxn modelId="{C55356D6-6419-514C-82D8-3B1FC588F937}" type="presParOf" srcId="{A48E0D20-5F7A-B34D-AFA8-5EF01D84444B}" destId="{81347E83-8781-AD4C-9DCF-2F88331F435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D16C846-2B8B-4D5C-B195-00F0244A8AA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5336E5-BC6E-4523-B123-33D5C879C74A}">
      <dgm:prSet/>
      <dgm:spPr/>
      <dgm:t>
        <a:bodyPr/>
        <a:lstStyle/>
        <a:p>
          <a:r>
            <a:rPr lang="cs-CZ"/>
            <a:t>Poruchy vstřebávání vit. B12 a kys. listové </a:t>
          </a:r>
          <a:endParaRPr lang="en-US"/>
        </a:p>
      </dgm:t>
    </dgm:pt>
    <dgm:pt modelId="{4F0B5166-9D49-4E78-9D1F-8C4671CE48EE}" type="parTrans" cxnId="{E676AC67-7506-48A0-BA40-7B0979812520}">
      <dgm:prSet/>
      <dgm:spPr/>
      <dgm:t>
        <a:bodyPr/>
        <a:lstStyle/>
        <a:p>
          <a:endParaRPr lang="en-US"/>
        </a:p>
      </dgm:t>
    </dgm:pt>
    <dgm:pt modelId="{245DEBF1-0553-4FEA-8085-A891F0543287}" type="sibTrans" cxnId="{E676AC67-7506-48A0-BA40-7B0979812520}">
      <dgm:prSet/>
      <dgm:spPr/>
      <dgm:t>
        <a:bodyPr/>
        <a:lstStyle/>
        <a:p>
          <a:endParaRPr lang="en-US"/>
        </a:p>
      </dgm:t>
    </dgm:pt>
    <dgm:pt modelId="{5356814C-D536-4466-976A-760800C30035}">
      <dgm:prSet/>
      <dgm:spPr/>
      <dgm:t>
        <a:bodyPr/>
        <a:lstStyle/>
        <a:p>
          <a:r>
            <a:rPr lang="cs-CZ"/>
            <a:t>Relativní nedostatek v těhotenství</a:t>
          </a:r>
          <a:endParaRPr lang="en-US"/>
        </a:p>
      </dgm:t>
    </dgm:pt>
    <dgm:pt modelId="{E223CB00-24FF-4CC8-8D55-34E50B3E8493}" type="parTrans" cxnId="{DC55983F-7A3A-4C7B-B880-C23E44141F77}">
      <dgm:prSet/>
      <dgm:spPr/>
      <dgm:t>
        <a:bodyPr/>
        <a:lstStyle/>
        <a:p>
          <a:endParaRPr lang="en-US"/>
        </a:p>
      </dgm:t>
    </dgm:pt>
    <dgm:pt modelId="{C656B74B-9656-46BB-B453-AE6ACA67B90E}" type="sibTrans" cxnId="{DC55983F-7A3A-4C7B-B880-C23E44141F77}">
      <dgm:prSet/>
      <dgm:spPr/>
      <dgm:t>
        <a:bodyPr/>
        <a:lstStyle/>
        <a:p>
          <a:endParaRPr lang="en-US"/>
        </a:p>
      </dgm:t>
    </dgm:pt>
    <dgm:pt modelId="{2A1EEFE2-A740-4F13-B8A4-284F0EE544A9}">
      <dgm:prSet/>
      <dgm:spPr/>
      <dgm:t>
        <a:bodyPr/>
        <a:lstStyle/>
        <a:p>
          <a:r>
            <a:rPr lang="cs-CZ"/>
            <a:t>Léčba antiepileptiky, cytostatiky</a:t>
          </a:r>
          <a:endParaRPr lang="en-US"/>
        </a:p>
      </dgm:t>
    </dgm:pt>
    <dgm:pt modelId="{640686CE-9EC2-4191-A703-11FDC5904DAA}" type="parTrans" cxnId="{B99BA5E5-0E43-44BF-8A8E-EE15C6D469AD}">
      <dgm:prSet/>
      <dgm:spPr/>
      <dgm:t>
        <a:bodyPr/>
        <a:lstStyle/>
        <a:p>
          <a:endParaRPr lang="en-US"/>
        </a:p>
      </dgm:t>
    </dgm:pt>
    <dgm:pt modelId="{29EEBAEC-13D2-47B0-83AC-32C809C9D7D8}" type="sibTrans" cxnId="{B99BA5E5-0E43-44BF-8A8E-EE15C6D469AD}">
      <dgm:prSet/>
      <dgm:spPr/>
      <dgm:t>
        <a:bodyPr/>
        <a:lstStyle/>
        <a:p>
          <a:endParaRPr lang="en-US"/>
        </a:p>
      </dgm:t>
    </dgm:pt>
    <dgm:pt modelId="{E13B258D-D3E6-439E-8C39-F08675EEE54C}">
      <dgm:prSet/>
      <dgm:spPr/>
      <dgm:t>
        <a:bodyPr/>
        <a:lstStyle/>
        <a:p>
          <a:r>
            <a:rPr lang="cs-CZ"/>
            <a:t>Dialýza </a:t>
          </a:r>
          <a:endParaRPr lang="en-US"/>
        </a:p>
      </dgm:t>
    </dgm:pt>
    <dgm:pt modelId="{A987136E-25C0-4501-8FB8-1A8333E1D159}" type="parTrans" cxnId="{73ACA6CD-1C64-4694-910C-CF9787748498}">
      <dgm:prSet/>
      <dgm:spPr/>
      <dgm:t>
        <a:bodyPr/>
        <a:lstStyle/>
        <a:p>
          <a:endParaRPr lang="en-US"/>
        </a:p>
      </dgm:t>
    </dgm:pt>
    <dgm:pt modelId="{F813F544-98AB-443C-8738-4DAB7C449A80}" type="sibTrans" cxnId="{73ACA6CD-1C64-4694-910C-CF9787748498}">
      <dgm:prSet/>
      <dgm:spPr/>
      <dgm:t>
        <a:bodyPr/>
        <a:lstStyle/>
        <a:p>
          <a:endParaRPr lang="en-US"/>
        </a:p>
      </dgm:t>
    </dgm:pt>
    <dgm:pt modelId="{DD1DDA7A-00B0-44CD-8AED-A88BB4AD8960}">
      <dgm:prSet/>
      <dgm:spPr/>
      <dgm:t>
        <a:bodyPr/>
        <a:lstStyle/>
        <a:p>
          <a:r>
            <a:rPr lang="cs-CZ"/>
            <a:t>Malnutrice </a:t>
          </a:r>
          <a:endParaRPr lang="en-US"/>
        </a:p>
      </dgm:t>
    </dgm:pt>
    <dgm:pt modelId="{3C429058-37A6-4B8B-86CD-220240FE0E45}" type="parTrans" cxnId="{5059ACA7-5044-44C6-B91B-CCBABE86F66F}">
      <dgm:prSet/>
      <dgm:spPr/>
      <dgm:t>
        <a:bodyPr/>
        <a:lstStyle/>
        <a:p>
          <a:endParaRPr lang="en-US"/>
        </a:p>
      </dgm:t>
    </dgm:pt>
    <dgm:pt modelId="{46CFF392-1211-43FF-AB6B-48E5A0907FDB}" type="sibTrans" cxnId="{5059ACA7-5044-44C6-B91B-CCBABE86F66F}">
      <dgm:prSet/>
      <dgm:spPr/>
      <dgm:t>
        <a:bodyPr/>
        <a:lstStyle/>
        <a:p>
          <a:endParaRPr lang="en-US"/>
        </a:p>
      </dgm:t>
    </dgm:pt>
    <dgm:pt modelId="{284F432D-D7C6-7546-A450-FD5D108CBF37}" type="pres">
      <dgm:prSet presAssocID="{DD16C846-2B8B-4D5C-B195-00F0244A8AAF}" presName="linear" presStyleCnt="0">
        <dgm:presLayoutVars>
          <dgm:animLvl val="lvl"/>
          <dgm:resizeHandles val="exact"/>
        </dgm:presLayoutVars>
      </dgm:prSet>
      <dgm:spPr/>
    </dgm:pt>
    <dgm:pt modelId="{57B0A1ED-A90B-E44F-97FE-9A0C061D1D9E}" type="pres">
      <dgm:prSet presAssocID="{BA5336E5-BC6E-4523-B123-33D5C879C74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60F25DF-0BCA-AA4C-99A0-6F6C3B9F9B8A}" type="pres">
      <dgm:prSet presAssocID="{245DEBF1-0553-4FEA-8085-A891F0543287}" presName="spacer" presStyleCnt="0"/>
      <dgm:spPr/>
    </dgm:pt>
    <dgm:pt modelId="{909DD226-D6F0-EF4C-8D98-79F1B3A2C314}" type="pres">
      <dgm:prSet presAssocID="{5356814C-D536-4466-976A-760800C3003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9DB371A-55BD-8549-86FA-35610D341D99}" type="pres">
      <dgm:prSet presAssocID="{C656B74B-9656-46BB-B453-AE6ACA67B90E}" presName="spacer" presStyleCnt="0"/>
      <dgm:spPr/>
    </dgm:pt>
    <dgm:pt modelId="{D1A857A3-9CA5-FD4B-9BB1-239836C0671D}" type="pres">
      <dgm:prSet presAssocID="{2A1EEFE2-A740-4F13-B8A4-284F0EE544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87F5BD7-F305-8640-BB6E-A39384630E02}" type="pres">
      <dgm:prSet presAssocID="{29EEBAEC-13D2-47B0-83AC-32C809C9D7D8}" presName="spacer" presStyleCnt="0"/>
      <dgm:spPr/>
    </dgm:pt>
    <dgm:pt modelId="{C1E0E426-3B5C-964E-9C79-D6611A45F824}" type="pres">
      <dgm:prSet presAssocID="{E13B258D-D3E6-439E-8C39-F08675EEE54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FC33D01-2C4F-8F4D-87DD-E69079E7EB01}" type="pres">
      <dgm:prSet presAssocID="{F813F544-98AB-443C-8738-4DAB7C449A80}" presName="spacer" presStyleCnt="0"/>
      <dgm:spPr/>
    </dgm:pt>
    <dgm:pt modelId="{817E416D-2178-2349-9D25-016964EBD7EF}" type="pres">
      <dgm:prSet presAssocID="{DD1DDA7A-00B0-44CD-8AED-A88BB4AD896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F607505-6150-9449-9FE9-7F194FC7757C}" type="presOf" srcId="{DD1DDA7A-00B0-44CD-8AED-A88BB4AD8960}" destId="{817E416D-2178-2349-9D25-016964EBD7EF}" srcOrd="0" destOrd="0" presId="urn:microsoft.com/office/officeart/2005/8/layout/vList2"/>
    <dgm:cxn modelId="{185F0730-5494-4047-BC14-1461F11C02EA}" type="presOf" srcId="{5356814C-D536-4466-976A-760800C30035}" destId="{909DD226-D6F0-EF4C-8D98-79F1B3A2C314}" srcOrd="0" destOrd="0" presId="urn:microsoft.com/office/officeart/2005/8/layout/vList2"/>
    <dgm:cxn modelId="{DC55983F-7A3A-4C7B-B880-C23E44141F77}" srcId="{DD16C846-2B8B-4D5C-B195-00F0244A8AAF}" destId="{5356814C-D536-4466-976A-760800C30035}" srcOrd="1" destOrd="0" parTransId="{E223CB00-24FF-4CC8-8D55-34E50B3E8493}" sibTransId="{C656B74B-9656-46BB-B453-AE6ACA67B90E}"/>
    <dgm:cxn modelId="{905E4E58-EFED-C342-AD79-EFE881F17594}" type="presOf" srcId="{DD16C846-2B8B-4D5C-B195-00F0244A8AAF}" destId="{284F432D-D7C6-7546-A450-FD5D108CBF37}" srcOrd="0" destOrd="0" presId="urn:microsoft.com/office/officeart/2005/8/layout/vList2"/>
    <dgm:cxn modelId="{E676AC67-7506-48A0-BA40-7B0979812520}" srcId="{DD16C846-2B8B-4D5C-B195-00F0244A8AAF}" destId="{BA5336E5-BC6E-4523-B123-33D5C879C74A}" srcOrd="0" destOrd="0" parTransId="{4F0B5166-9D49-4E78-9D1F-8C4671CE48EE}" sibTransId="{245DEBF1-0553-4FEA-8085-A891F0543287}"/>
    <dgm:cxn modelId="{B3B55872-3514-7147-92EE-4F572DBD57C6}" type="presOf" srcId="{BA5336E5-BC6E-4523-B123-33D5C879C74A}" destId="{57B0A1ED-A90B-E44F-97FE-9A0C061D1D9E}" srcOrd="0" destOrd="0" presId="urn:microsoft.com/office/officeart/2005/8/layout/vList2"/>
    <dgm:cxn modelId="{95D07675-B96B-5F45-BF73-544AE62F1D70}" type="presOf" srcId="{2A1EEFE2-A740-4F13-B8A4-284F0EE544A9}" destId="{D1A857A3-9CA5-FD4B-9BB1-239836C0671D}" srcOrd="0" destOrd="0" presId="urn:microsoft.com/office/officeart/2005/8/layout/vList2"/>
    <dgm:cxn modelId="{7ABAE78F-9A3F-3E42-936C-2F23FEF91596}" type="presOf" srcId="{E13B258D-D3E6-439E-8C39-F08675EEE54C}" destId="{C1E0E426-3B5C-964E-9C79-D6611A45F824}" srcOrd="0" destOrd="0" presId="urn:microsoft.com/office/officeart/2005/8/layout/vList2"/>
    <dgm:cxn modelId="{5059ACA7-5044-44C6-B91B-CCBABE86F66F}" srcId="{DD16C846-2B8B-4D5C-B195-00F0244A8AAF}" destId="{DD1DDA7A-00B0-44CD-8AED-A88BB4AD8960}" srcOrd="4" destOrd="0" parTransId="{3C429058-37A6-4B8B-86CD-220240FE0E45}" sibTransId="{46CFF392-1211-43FF-AB6B-48E5A0907FDB}"/>
    <dgm:cxn modelId="{73ACA6CD-1C64-4694-910C-CF9787748498}" srcId="{DD16C846-2B8B-4D5C-B195-00F0244A8AAF}" destId="{E13B258D-D3E6-439E-8C39-F08675EEE54C}" srcOrd="3" destOrd="0" parTransId="{A987136E-25C0-4501-8FB8-1A8333E1D159}" sibTransId="{F813F544-98AB-443C-8738-4DAB7C449A80}"/>
    <dgm:cxn modelId="{B99BA5E5-0E43-44BF-8A8E-EE15C6D469AD}" srcId="{DD16C846-2B8B-4D5C-B195-00F0244A8AAF}" destId="{2A1EEFE2-A740-4F13-B8A4-284F0EE544A9}" srcOrd="2" destOrd="0" parTransId="{640686CE-9EC2-4191-A703-11FDC5904DAA}" sibTransId="{29EEBAEC-13D2-47B0-83AC-32C809C9D7D8}"/>
    <dgm:cxn modelId="{CE6E55F6-32B6-8D46-B921-606935AEAEEE}" type="presParOf" srcId="{284F432D-D7C6-7546-A450-FD5D108CBF37}" destId="{57B0A1ED-A90B-E44F-97FE-9A0C061D1D9E}" srcOrd="0" destOrd="0" presId="urn:microsoft.com/office/officeart/2005/8/layout/vList2"/>
    <dgm:cxn modelId="{F357DA69-40A5-3047-86BF-9ABCCE6C3036}" type="presParOf" srcId="{284F432D-D7C6-7546-A450-FD5D108CBF37}" destId="{760F25DF-0BCA-AA4C-99A0-6F6C3B9F9B8A}" srcOrd="1" destOrd="0" presId="urn:microsoft.com/office/officeart/2005/8/layout/vList2"/>
    <dgm:cxn modelId="{B6671909-2518-2F44-A5B6-605090378DF2}" type="presParOf" srcId="{284F432D-D7C6-7546-A450-FD5D108CBF37}" destId="{909DD226-D6F0-EF4C-8D98-79F1B3A2C314}" srcOrd="2" destOrd="0" presId="urn:microsoft.com/office/officeart/2005/8/layout/vList2"/>
    <dgm:cxn modelId="{AAB520E6-2913-1F4B-968D-BF8CC82D6D18}" type="presParOf" srcId="{284F432D-D7C6-7546-A450-FD5D108CBF37}" destId="{C9DB371A-55BD-8549-86FA-35610D341D99}" srcOrd="3" destOrd="0" presId="urn:microsoft.com/office/officeart/2005/8/layout/vList2"/>
    <dgm:cxn modelId="{C6D3A304-3DB1-FC42-8AD5-3BEA29A2B41F}" type="presParOf" srcId="{284F432D-D7C6-7546-A450-FD5D108CBF37}" destId="{D1A857A3-9CA5-FD4B-9BB1-239836C0671D}" srcOrd="4" destOrd="0" presId="urn:microsoft.com/office/officeart/2005/8/layout/vList2"/>
    <dgm:cxn modelId="{C417E5A5-05F4-2B4A-8868-41254531F400}" type="presParOf" srcId="{284F432D-D7C6-7546-A450-FD5D108CBF37}" destId="{287F5BD7-F305-8640-BB6E-A39384630E02}" srcOrd="5" destOrd="0" presId="urn:microsoft.com/office/officeart/2005/8/layout/vList2"/>
    <dgm:cxn modelId="{A1D75006-A076-964E-975E-865FCE147331}" type="presParOf" srcId="{284F432D-D7C6-7546-A450-FD5D108CBF37}" destId="{C1E0E426-3B5C-964E-9C79-D6611A45F824}" srcOrd="6" destOrd="0" presId="urn:microsoft.com/office/officeart/2005/8/layout/vList2"/>
    <dgm:cxn modelId="{9726FF3B-6336-254D-8035-A7A34DB903FA}" type="presParOf" srcId="{284F432D-D7C6-7546-A450-FD5D108CBF37}" destId="{BFC33D01-2C4F-8F4D-87DD-E69079E7EB01}" srcOrd="7" destOrd="0" presId="urn:microsoft.com/office/officeart/2005/8/layout/vList2"/>
    <dgm:cxn modelId="{BAA969D6-3777-C043-BC56-2282340F04ED}" type="presParOf" srcId="{284F432D-D7C6-7546-A450-FD5D108CBF37}" destId="{817E416D-2178-2349-9D25-016964EBD7E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70CB837-29EC-4BDE-B0AE-6875E8FCDF1E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CF726108-1680-4918-B053-B65878F4D342}">
      <dgm:prSet/>
      <dgm:spPr/>
      <dgm:t>
        <a:bodyPr/>
        <a:lstStyle/>
        <a:p>
          <a:r>
            <a:rPr lang="cs-CZ"/>
            <a:t>Neuroanemický syndrom</a:t>
          </a:r>
          <a:endParaRPr lang="en-US"/>
        </a:p>
      </dgm:t>
    </dgm:pt>
    <dgm:pt modelId="{134A4C5D-A1C1-42B0-A90C-5875E76D8C57}" type="parTrans" cxnId="{8BCD026F-4469-489E-81D5-FD19EB02C7BB}">
      <dgm:prSet/>
      <dgm:spPr/>
      <dgm:t>
        <a:bodyPr/>
        <a:lstStyle/>
        <a:p>
          <a:endParaRPr lang="en-US"/>
        </a:p>
      </dgm:t>
    </dgm:pt>
    <dgm:pt modelId="{08BB8425-04F8-4B39-ADBA-9359573968EA}" type="sibTrans" cxnId="{8BCD026F-4469-489E-81D5-FD19EB02C7BB}">
      <dgm:prSet/>
      <dgm:spPr/>
      <dgm:t>
        <a:bodyPr/>
        <a:lstStyle/>
        <a:p>
          <a:endParaRPr lang="en-US"/>
        </a:p>
      </dgm:t>
    </dgm:pt>
    <dgm:pt modelId="{BF56F701-5FF2-41E1-A52F-8A7EE6F546B6}">
      <dgm:prSet/>
      <dgm:spPr/>
      <dgm:t>
        <a:bodyPr/>
        <a:lstStyle/>
        <a:p>
          <a:r>
            <a:rPr lang="cs-CZ"/>
            <a:t>Slámově žluté sliznice</a:t>
          </a:r>
          <a:endParaRPr lang="en-US"/>
        </a:p>
      </dgm:t>
    </dgm:pt>
    <dgm:pt modelId="{A3042F6F-BF29-4249-84CE-BE76C123C2E6}" type="parTrans" cxnId="{09B6F953-7061-4586-A6DE-CC767699CD33}">
      <dgm:prSet/>
      <dgm:spPr/>
      <dgm:t>
        <a:bodyPr/>
        <a:lstStyle/>
        <a:p>
          <a:endParaRPr lang="en-US"/>
        </a:p>
      </dgm:t>
    </dgm:pt>
    <dgm:pt modelId="{15AE11D3-2CDD-4E01-8575-BB7D10CFDD4B}" type="sibTrans" cxnId="{09B6F953-7061-4586-A6DE-CC767699CD33}">
      <dgm:prSet/>
      <dgm:spPr/>
      <dgm:t>
        <a:bodyPr/>
        <a:lstStyle/>
        <a:p>
          <a:endParaRPr lang="en-US"/>
        </a:p>
      </dgm:t>
    </dgm:pt>
    <dgm:pt modelId="{D2106666-91B8-4E6F-9373-9F840E75AB85}">
      <dgm:prSet/>
      <dgm:spPr/>
      <dgm:t>
        <a:bodyPr/>
        <a:lstStyle/>
        <a:p>
          <a:r>
            <a:rPr lang="cs-CZ"/>
            <a:t>Hepatomegalie</a:t>
          </a:r>
          <a:endParaRPr lang="en-US"/>
        </a:p>
      </dgm:t>
    </dgm:pt>
    <dgm:pt modelId="{A174B698-043F-4DF6-AFD1-8441BE958689}" type="parTrans" cxnId="{D547D6DF-01B8-4EBC-8A69-C6079373AACF}">
      <dgm:prSet/>
      <dgm:spPr/>
      <dgm:t>
        <a:bodyPr/>
        <a:lstStyle/>
        <a:p>
          <a:endParaRPr lang="en-US"/>
        </a:p>
      </dgm:t>
    </dgm:pt>
    <dgm:pt modelId="{9654630A-770D-4335-940B-882E7FA0812A}" type="sibTrans" cxnId="{D547D6DF-01B8-4EBC-8A69-C6079373AACF}">
      <dgm:prSet/>
      <dgm:spPr/>
      <dgm:t>
        <a:bodyPr/>
        <a:lstStyle/>
        <a:p>
          <a:endParaRPr lang="en-US"/>
        </a:p>
      </dgm:t>
    </dgm:pt>
    <dgm:pt modelId="{C66D2470-A154-414E-8368-B54C03894CAA}">
      <dgm:prSet/>
      <dgm:spPr/>
      <dgm:t>
        <a:bodyPr/>
        <a:lstStyle/>
        <a:p>
          <a:r>
            <a:rPr lang="cs-CZ"/>
            <a:t>Vitiligo </a:t>
          </a:r>
          <a:endParaRPr lang="en-US"/>
        </a:p>
      </dgm:t>
    </dgm:pt>
    <dgm:pt modelId="{5631801F-9D29-4577-9DF0-1FC53832E02C}" type="parTrans" cxnId="{9719235F-DEB7-41CD-B4DC-C0F5A9A19C4A}">
      <dgm:prSet/>
      <dgm:spPr/>
      <dgm:t>
        <a:bodyPr/>
        <a:lstStyle/>
        <a:p>
          <a:endParaRPr lang="en-US"/>
        </a:p>
      </dgm:t>
    </dgm:pt>
    <dgm:pt modelId="{3DA154A2-8AD9-45B5-B4C2-F11C99CEFDCC}" type="sibTrans" cxnId="{9719235F-DEB7-41CD-B4DC-C0F5A9A19C4A}">
      <dgm:prSet/>
      <dgm:spPr/>
      <dgm:t>
        <a:bodyPr/>
        <a:lstStyle/>
        <a:p>
          <a:endParaRPr lang="en-US"/>
        </a:p>
      </dgm:t>
    </dgm:pt>
    <dgm:pt modelId="{85534647-4239-214F-AD39-666C76F96E6C}" type="pres">
      <dgm:prSet presAssocID="{C70CB837-29EC-4BDE-B0AE-6875E8FCDF1E}" presName="linear" presStyleCnt="0">
        <dgm:presLayoutVars>
          <dgm:animLvl val="lvl"/>
          <dgm:resizeHandles val="exact"/>
        </dgm:presLayoutVars>
      </dgm:prSet>
      <dgm:spPr/>
    </dgm:pt>
    <dgm:pt modelId="{9D1C23FF-DB7D-B643-A194-F0B26F35D3B6}" type="pres">
      <dgm:prSet presAssocID="{CF726108-1680-4918-B053-B65878F4D3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65922B-227B-2846-AA12-409951454287}" type="pres">
      <dgm:prSet presAssocID="{08BB8425-04F8-4B39-ADBA-9359573968EA}" presName="spacer" presStyleCnt="0"/>
      <dgm:spPr/>
    </dgm:pt>
    <dgm:pt modelId="{533575DB-875A-A34A-8F96-CCADB31F9230}" type="pres">
      <dgm:prSet presAssocID="{BF56F701-5FF2-41E1-A52F-8A7EE6F546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068DCC-D3C6-F542-B78E-6294DE8C6E46}" type="pres">
      <dgm:prSet presAssocID="{15AE11D3-2CDD-4E01-8575-BB7D10CFDD4B}" presName="spacer" presStyleCnt="0"/>
      <dgm:spPr/>
    </dgm:pt>
    <dgm:pt modelId="{3F23DC81-A8F4-B444-8195-FC7CA9353121}" type="pres">
      <dgm:prSet presAssocID="{D2106666-91B8-4E6F-9373-9F840E75AB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C6D34E-23DF-2549-B7FC-EB8EC991AFC1}" type="pres">
      <dgm:prSet presAssocID="{9654630A-770D-4335-940B-882E7FA0812A}" presName="spacer" presStyleCnt="0"/>
      <dgm:spPr/>
    </dgm:pt>
    <dgm:pt modelId="{BA3F24B9-31BD-9248-8167-B9EF4FB9E1E9}" type="pres">
      <dgm:prSet presAssocID="{C66D2470-A154-414E-8368-B54C03894CA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9B6F953-7061-4586-A6DE-CC767699CD33}" srcId="{C70CB837-29EC-4BDE-B0AE-6875E8FCDF1E}" destId="{BF56F701-5FF2-41E1-A52F-8A7EE6F546B6}" srcOrd="1" destOrd="0" parTransId="{A3042F6F-BF29-4249-84CE-BE76C123C2E6}" sibTransId="{15AE11D3-2CDD-4E01-8575-BB7D10CFDD4B}"/>
    <dgm:cxn modelId="{9719235F-DEB7-41CD-B4DC-C0F5A9A19C4A}" srcId="{C70CB837-29EC-4BDE-B0AE-6875E8FCDF1E}" destId="{C66D2470-A154-414E-8368-B54C03894CAA}" srcOrd="3" destOrd="0" parTransId="{5631801F-9D29-4577-9DF0-1FC53832E02C}" sibTransId="{3DA154A2-8AD9-45B5-B4C2-F11C99CEFDCC}"/>
    <dgm:cxn modelId="{6DE0AA62-9A86-F44B-9441-3E7E61955B02}" type="presOf" srcId="{BF56F701-5FF2-41E1-A52F-8A7EE6F546B6}" destId="{533575DB-875A-A34A-8F96-CCADB31F9230}" srcOrd="0" destOrd="0" presId="urn:microsoft.com/office/officeart/2005/8/layout/vList2"/>
    <dgm:cxn modelId="{8BCD026F-4469-489E-81D5-FD19EB02C7BB}" srcId="{C70CB837-29EC-4BDE-B0AE-6875E8FCDF1E}" destId="{CF726108-1680-4918-B053-B65878F4D342}" srcOrd="0" destOrd="0" parTransId="{134A4C5D-A1C1-42B0-A90C-5875E76D8C57}" sibTransId="{08BB8425-04F8-4B39-ADBA-9359573968EA}"/>
    <dgm:cxn modelId="{151D1FBD-8B79-9543-AEC1-0A80153354CB}" type="presOf" srcId="{D2106666-91B8-4E6F-9373-9F840E75AB85}" destId="{3F23DC81-A8F4-B444-8195-FC7CA9353121}" srcOrd="0" destOrd="0" presId="urn:microsoft.com/office/officeart/2005/8/layout/vList2"/>
    <dgm:cxn modelId="{11952ACF-56DD-BC43-8253-A3923951E24A}" type="presOf" srcId="{C70CB837-29EC-4BDE-B0AE-6875E8FCDF1E}" destId="{85534647-4239-214F-AD39-666C76F96E6C}" srcOrd="0" destOrd="0" presId="urn:microsoft.com/office/officeart/2005/8/layout/vList2"/>
    <dgm:cxn modelId="{D547D6DF-01B8-4EBC-8A69-C6079373AACF}" srcId="{C70CB837-29EC-4BDE-B0AE-6875E8FCDF1E}" destId="{D2106666-91B8-4E6F-9373-9F840E75AB85}" srcOrd="2" destOrd="0" parTransId="{A174B698-043F-4DF6-AFD1-8441BE958689}" sibTransId="{9654630A-770D-4335-940B-882E7FA0812A}"/>
    <dgm:cxn modelId="{35830FEE-B01F-2241-AD23-EBF27577B70C}" type="presOf" srcId="{C66D2470-A154-414E-8368-B54C03894CAA}" destId="{BA3F24B9-31BD-9248-8167-B9EF4FB9E1E9}" srcOrd="0" destOrd="0" presId="urn:microsoft.com/office/officeart/2005/8/layout/vList2"/>
    <dgm:cxn modelId="{91405DFD-3AC3-CE49-BCFB-6D6FB97B6E0A}" type="presOf" srcId="{CF726108-1680-4918-B053-B65878F4D342}" destId="{9D1C23FF-DB7D-B643-A194-F0B26F35D3B6}" srcOrd="0" destOrd="0" presId="urn:microsoft.com/office/officeart/2005/8/layout/vList2"/>
    <dgm:cxn modelId="{E2250FC2-75EA-DC4D-BC9B-30F1B033B8F1}" type="presParOf" srcId="{85534647-4239-214F-AD39-666C76F96E6C}" destId="{9D1C23FF-DB7D-B643-A194-F0B26F35D3B6}" srcOrd="0" destOrd="0" presId="urn:microsoft.com/office/officeart/2005/8/layout/vList2"/>
    <dgm:cxn modelId="{EB602940-693F-D14B-8199-998A4C39F0F5}" type="presParOf" srcId="{85534647-4239-214F-AD39-666C76F96E6C}" destId="{2765922B-227B-2846-AA12-409951454287}" srcOrd="1" destOrd="0" presId="urn:microsoft.com/office/officeart/2005/8/layout/vList2"/>
    <dgm:cxn modelId="{BB31FBDB-6912-DE4C-82E4-453769EDB09A}" type="presParOf" srcId="{85534647-4239-214F-AD39-666C76F96E6C}" destId="{533575DB-875A-A34A-8F96-CCADB31F9230}" srcOrd="2" destOrd="0" presId="urn:microsoft.com/office/officeart/2005/8/layout/vList2"/>
    <dgm:cxn modelId="{37069F72-937D-2544-8503-6D5A4FF0E6C3}" type="presParOf" srcId="{85534647-4239-214F-AD39-666C76F96E6C}" destId="{5D068DCC-D3C6-F542-B78E-6294DE8C6E46}" srcOrd="3" destOrd="0" presId="urn:microsoft.com/office/officeart/2005/8/layout/vList2"/>
    <dgm:cxn modelId="{59D75264-5206-D844-8445-8C0771906DFA}" type="presParOf" srcId="{85534647-4239-214F-AD39-666C76F96E6C}" destId="{3F23DC81-A8F4-B444-8195-FC7CA9353121}" srcOrd="4" destOrd="0" presId="urn:microsoft.com/office/officeart/2005/8/layout/vList2"/>
    <dgm:cxn modelId="{E0977175-A9DF-9A49-841E-CC569EE7D81F}" type="presParOf" srcId="{85534647-4239-214F-AD39-666C76F96E6C}" destId="{3FC6D34E-23DF-2549-B7FC-EB8EC991AFC1}" srcOrd="5" destOrd="0" presId="urn:microsoft.com/office/officeart/2005/8/layout/vList2"/>
    <dgm:cxn modelId="{966A61B6-F448-2241-BFE1-081D55464B2E}" type="presParOf" srcId="{85534647-4239-214F-AD39-666C76F96E6C}" destId="{BA3F24B9-31BD-9248-8167-B9EF4FB9E1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3A5E724-4694-4097-8D1A-1631733989F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D1D987-C4CA-4D71-AFFA-D70705E02495}">
      <dgm:prSet/>
      <dgm:spPr/>
      <dgm:t>
        <a:bodyPr/>
        <a:lstStyle/>
        <a:p>
          <a:r>
            <a:rPr lang="cs-CZ"/>
            <a:t>Schillingův test</a:t>
          </a:r>
          <a:endParaRPr lang="en-US"/>
        </a:p>
      </dgm:t>
    </dgm:pt>
    <dgm:pt modelId="{FBAE3D4B-4495-49D6-BA01-05556B8242FF}" type="parTrans" cxnId="{97D28CA9-8550-44B5-B134-3D33814EE87D}">
      <dgm:prSet/>
      <dgm:spPr/>
      <dgm:t>
        <a:bodyPr/>
        <a:lstStyle/>
        <a:p>
          <a:endParaRPr lang="en-US"/>
        </a:p>
      </dgm:t>
    </dgm:pt>
    <dgm:pt modelId="{247A30B1-C71F-48D6-A132-CF1D7247765E}" type="sibTrans" cxnId="{97D28CA9-8550-44B5-B134-3D33814EE87D}">
      <dgm:prSet/>
      <dgm:spPr/>
      <dgm:t>
        <a:bodyPr/>
        <a:lstStyle/>
        <a:p>
          <a:endParaRPr lang="en-US"/>
        </a:p>
      </dgm:t>
    </dgm:pt>
    <dgm:pt modelId="{E5386CE0-A2D4-4B97-9B67-BB648DBFADF6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https://www.youtube.com/watch?v=qXRz_UZqTdI</a:t>
          </a:r>
          <a:r>
            <a:rPr lang="cs-CZ"/>
            <a:t> </a:t>
          </a:r>
          <a:endParaRPr lang="en-US"/>
        </a:p>
      </dgm:t>
    </dgm:pt>
    <dgm:pt modelId="{8E2CB630-26AC-4864-A06A-2AA9E5AC1F81}" type="parTrans" cxnId="{C2950576-A42B-425B-B019-CE256395730D}">
      <dgm:prSet/>
      <dgm:spPr/>
      <dgm:t>
        <a:bodyPr/>
        <a:lstStyle/>
        <a:p>
          <a:endParaRPr lang="en-US"/>
        </a:p>
      </dgm:t>
    </dgm:pt>
    <dgm:pt modelId="{92703AC6-BE87-43C0-97DB-2581228C8470}" type="sibTrans" cxnId="{C2950576-A42B-425B-B019-CE256395730D}">
      <dgm:prSet/>
      <dgm:spPr/>
      <dgm:t>
        <a:bodyPr/>
        <a:lstStyle/>
        <a:p>
          <a:endParaRPr lang="en-US"/>
        </a:p>
      </dgm:t>
    </dgm:pt>
    <dgm:pt modelId="{EE84AD49-F673-784E-8BB7-227E5763E0F9}" type="pres">
      <dgm:prSet presAssocID="{A3A5E724-4694-4097-8D1A-1631733989F2}" presName="linear" presStyleCnt="0">
        <dgm:presLayoutVars>
          <dgm:animLvl val="lvl"/>
          <dgm:resizeHandles val="exact"/>
        </dgm:presLayoutVars>
      </dgm:prSet>
      <dgm:spPr/>
    </dgm:pt>
    <dgm:pt modelId="{4AEBF33E-687A-F14E-80A7-E80489AAA61B}" type="pres">
      <dgm:prSet presAssocID="{47D1D987-C4CA-4D71-AFFA-D70705E024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21299BD-7EAC-074F-8E03-7997F1C014A9}" type="pres">
      <dgm:prSet presAssocID="{247A30B1-C71F-48D6-A132-CF1D7247765E}" presName="spacer" presStyleCnt="0"/>
      <dgm:spPr/>
    </dgm:pt>
    <dgm:pt modelId="{B1BC7A3D-9E9B-9643-98FF-D9AFA6E45C80}" type="pres">
      <dgm:prSet presAssocID="{E5386CE0-A2D4-4B97-9B67-BB648DBFADF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E6D8237-355F-D349-8154-E85496B43D1B}" type="presOf" srcId="{47D1D987-C4CA-4D71-AFFA-D70705E02495}" destId="{4AEBF33E-687A-F14E-80A7-E80489AAA61B}" srcOrd="0" destOrd="0" presId="urn:microsoft.com/office/officeart/2005/8/layout/vList2"/>
    <dgm:cxn modelId="{C2950576-A42B-425B-B019-CE256395730D}" srcId="{A3A5E724-4694-4097-8D1A-1631733989F2}" destId="{E5386CE0-A2D4-4B97-9B67-BB648DBFADF6}" srcOrd="1" destOrd="0" parTransId="{8E2CB630-26AC-4864-A06A-2AA9E5AC1F81}" sibTransId="{92703AC6-BE87-43C0-97DB-2581228C8470}"/>
    <dgm:cxn modelId="{40FC6B77-4DB9-564E-AAEB-260E3B1A8D04}" type="presOf" srcId="{A3A5E724-4694-4097-8D1A-1631733989F2}" destId="{EE84AD49-F673-784E-8BB7-227E5763E0F9}" srcOrd="0" destOrd="0" presId="urn:microsoft.com/office/officeart/2005/8/layout/vList2"/>
    <dgm:cxn modelId="{97D28CA9-8550-44B5-B134-3D33814EE87D}" srcId="{A3A5E724-4694-4097-8D1A-1631733989F2}" destId="{47D1D987-C4CA-4D71-AFFA-D70705E02495}" srcOrd="0" destOrd="0" parTransId="{FBAE3D4B-4495-49D6-BA01-05556B8242FF}" sibTransId="{247A30B1-C71F-48D6-A132-CF1D7247765E}"/>
    <dgm:cxn modelId="{7025E6E4-4F7E-A343-AC9B-DB31FF729483}" type="presOf" srcId="{E5386CE0-A2D4-4B97-9B67-BB648DBFADF6}" destId="{B1BC7A3D-9E9B-9643-98FF-D9AFA6E45C80}" srcOrd="0" destOrd="0" presId="urn:microsoft.com/office/officeart/2005/8/layout/vList2"/>
    <dgm:cxn modelId="{C645E800-5FFC-BC4B-BFD5-EF1FCAE8B385}" type="presParOf" srcId="{EE84AD49-F673-784E-8BB7-227E5763E0F9}" destId="{4AEBF33E-687A-F14E-80A7-E80489AAA61B}" srcOrd="0" destOrd="0" presId="urn:microsoft.com/office/officeart/2005/8/layout/vList2"/>
    <dgm:cxn modelId="{CEB1AAF6-4D1E-7A47-859B-4462431B2128}" type="presParOf" srcId="{EE84AD49-F673-784E-8BB7-227E5763E0F9}" destId="{121299BD-7EAC-074F-8E03-7997F1C014A9}" srcOrd="1" destOrd="0" presId="urn:microsoft.com/office/officeart/2005/8/layout/vList2"/>
    <dgm:cxn modelId="{5DA702CA-51DB-F348-AD52-387D1AD0CDAB}" type="presParOf" srcId="{EE84AD49-F673-784E-8BB7-227E5763E0F9}" destId="{B1BC7A3D-9E9B-9643-98FF-D9AFA6E45C8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59888C4-FC5C-434A-A62C-776A135F1A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3947DB-2ADE-426C-A64B-05F40EB59D21}">
      <dgm:prSet/>
      <dgm:spPr/>
      <dgm:t>
        <a:bodyPr/>
        <a:lstStyle/>
        <a:p>
          <a:r>
            <a:rPr lang="cs-CZ"/>
            <a:t>Substituce vit B12 i.m.</a:t>
          </a:r>
          <a:endParaRPr lang="en-US"/>
        </a:p>
      </dgm:t>
    </dgm:pt>
    <dgm:pt modelId="{5A4E8A40-1009-455C-B1FA-19D8E1243940}" type="parTrans" cxnId="{7B1BAFBE-78DF-4020-BBED-80919152D620}">
      <dgm:prSet/>
      <dgm:spPr/>
      <dgm:t>
        <a:bodyPr/>
        <a:lstStyle/>
        <a:p>
          <a:endParaRPr lang="en-US"/>
        </a:p>
      </dgm:t>
    </dgm:pt>
    <dgm:pt modelId="{C056110B-679D-4468-A71F-4D2D94151287}" type="sibTrans" cxnId="{7B1BAFBE-78DF-4020-BBED-80919152D620}">
      <dgm:prSet/>
      <dgm:spPr/>
      <dgm:t>
        <a:bodyPr/>
        <a:lstStyle/>
        <a:p>
          <a:endParaRPr lang="en-US"/>
        </a:p>
      </dgm:t>
    </dgm:pt>
    <dgm:pt modelId="{7E77811E-A343-42BA-A81F-538FFC9999C8}">
      <dgm:prSet/>
      <dgm:spPr/>
      <dgm:t>
        <a:bodyPr/>
        <a:lstStyle/>
        <a:p>
          <a:r>
            <a:rPr lang="cs-CZ"/>
            <a:t>Nikdy se nesmí podávat kys. listová při nedostatku vit B12 !!!</a:t>
          </a:r>
          <a:endParaRPr lang="en-US"/>
        </a:p>
      </dgm:t>
    </dgm:pt>
    <dgm:pt modelId="{CBADAC27-27ED-445A-B660-1711B5998F5D}" type="parTrans" cxnId="{E5FBD761-6FAE-41E9-80F3-62DACC1B0C5D}">
      <dgm:prSet/>
      <dgm:spPr/>
      <dgm:t>
        <a:bodyPr/>
        <a:lstStyle/>
        <a:p>
          <a:endParaRPr lang="en-US"/>
        </a:p>
      </dgm:t>
    </dgm:pt>
    <dgm:pt modelId="{06A29676-0A63-4C59-A078-32C7E12976E3}" type="sibTrans" cxnId="{E5FBD761-6FAE-41E9-80F3-62DACC1B0C5D}">
      <dgm:prSet/>
      <dgm:spPr/>
      <dgm:t>
        <a:bodyPr/>
        <a:lstStyle/>
        <a:p>
          <a:endParaRPr lang="en-US"/>
        </a:p>
      </dgm:t>
    </dgm:pt>
    <dgm:pt modelId="{F83BFFB7-0C19-CA40-B6FB-536667260A33}" type="pres">
      <dgm:prSet presAssocID="{159888C4-FC5C-434A-A62C-776A135F1A4C}" presName="linear" presStyleCnt="0">
        <dgm:presLayoutVars>
          <dgm:animLvl val="lvl"/>
          <dgm:resizeHandles val="exact"/>
        </dgm:presLayoutVars>
      </dgm:prSet>
      <dgm:spPr/>
    </dgm:pt>
    <dgm:pt modelId="{01F0FDDF-B6A1-304E-A921-B1A5CCCAD157}" type="pres">
      <dgm:prSet presAssocID="{CB3947DB-2ADE-426C-A64B-05F40EB59D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44913B4-730D-3741-83BF-1F9CCF64D42B}" type="pres">
      <dgm:prSet presAssocID="{C056110B-679D-4468-A71F-4D2D94151287}" presName="spacer" presStyleCnt="0"/>
      <dgm:spPr/>
    </dgm:pt>
    <dgm:pt modelId="{BE4E3FE0-5C9B-A245-B583-9E934E262B94}" type="pres">
      <dgm:prSet presAssocID="{7E77811E-A343-42BA-A81F-538FFC9999C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1031C41-BB6C-084A-87DB-BD7790DA7E85}" type="presOf" srcId="{7E77811E-A343-42BA-A81F-538FFC9999C8}" destId="{BE4E3FE0-5C9B-A245-B583-9E934E262B94}" srcOrd="0" destOrd="0" presId="urn:microsoft.com/office/officeart/2005/8/layout/vList2"/>
    <dgm:cxn modelId="{E5FBD761-6FAE-41E9-80F3-62DACC1B0C5D}" srcId="{159888C4-FC5C-434A-A62C-776A135F1A4C}" destId="{7E77811E-A343-42BA-A81F-538FFC9999C8}" srcOrd="1" destOrd="0" parTransId="{CBADAC27-27ED-445A-B660-1711B5998F5D}" sibTransId="{06A29676-0A63-4C59-A078-32C7E12976E3}"/>
    <dgm:cxn modelId="{7B1BAFBE-78DF-4020-BBED-80919152D620}" srcId="{159888C4-FC5C-434A-A62C-776A135F1A4C}" destId="{CB3947DB-2ADE-426C-A64B-05F40EB59D21}" srcOrd="0" destOrd="0" parTransId="{5A4E8A40-1009-455C-B1FA-19D8E1243940}" sibTransId="{C056110B-679D-4468-A71F-4D2D94151287}"/>
    <dgm:cxn modelId="{EB4A01D9-4AF5-4D48-AD70-3AE06381044F}" type="presOf" srcId="{CB3947DB-2ADE-426C-A64B-05F40EB59D21}" destId="{01F0FDDF-B6A1-304E-A921-B1A5CCCAD157}" srcOrd="0" destOrd="0" presId="urn:microsoft.com/office/officeart/2005/8/layout/vList2"/>
    <dgm:cxn modelId="{6689FDE1-8820-1146-ACDC-C6DD05ED314A}" type="presOf" srcId="{159888C4-FC5C-434A-A62C-776A135F1A4C}" destId="{F83BFFB7-0C19-CA40-B6FB-536667260A33}" srcOrd="0" destOrd="0" presId="urn:microsoft.com/office/officeart/2005/8/layout/vList2"/>
    <dgm:cxn modelId="{6D64A089-9693-2543-AE85-97B55A51B745}" type="presParOf" srcId="{F83BFFB7-0C19-CA40-B6FB-536667260A33}" destId="{01F0FDDF-B6A1-304E-A921-B1A5CCCAD157}" srcOrd="0" destOrd="0" presId="urn:microsoft.com/office/officeart/2005/8/layout/vList2"/>
    <dgm:cxn modelId="{48C23605-A70C-F74E-AD85-16BB52F22D54}" type="presParOf" srcId="{F83BFFB7-0C19-CA40-B6FB-536667260A33}" destId="{A44913B4-730D-3741-83BF-1F9CCF64D42B}" srcOrd="1" destOrd="0" presId="urn:microsoft.com/office/officeart/2005/8/layout/vList2"/>
    <dgm:cxn modelId="{749CCCC2-0C7A-954D-A2DE-E574F141FEB4}" type="presParOf" srcId="{F83BFFB7-0C19-CA40-B6FB-536667260A33}" destId="{BE4E3FE0-5C9B-A245-B583-9E934E262B9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51E817F-62B7-4B36-AF40-2043A0D1C21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ABB119-F791-4D46-A274-9D0D1AF401BB}">
      <dgm:prSet/>
      <dgm:spPr/>
      <dgm:t>
        <a:bodyPr/>
        <a:lstStyle/>
        <a:p>
          <a:r>
            <a:rPr lang="cs-CZ"/>
            <a:t>Vadný transport železa</a:t>
          </a:r>
          <a:endParaRPr lang="en-US"/>
        </a:p>
      </dgm:t>
    </dgm:pt>
    <dgm:pt modelId="{3BBFC65B-60EA-455E-9A17-B9DE7A5C64A0}" type="parTrans" cxnId="{99A73958-AA92-4205-8358-4653F8DA45B7}">
      <dgm:prSet/>
      <dgm:spPr/>
      <dgm:t>
        <a:bodyPr/>
        <a:lstStyle/>
        <a:p>
          <a:endParaRPr lang="en-US"/>
        </a:p>
      </dgm:t>
    </dgm:pt>
    <dgm:pt modelId="{1CB64BD0-24C2-4502-B5BE-CF2E9CCBD5B4}" type="sibTrans" cxnId="{99A73958-AA92-4205-8358-4653F8DA45B7}">
      <dgm:prSet/>
      <dgm:spPr/>
      <dgm:t>
        <a:bodyPr/>
        <a:lstStyle/>
        <a:p>
          <a:endParaRPr lang="en-US"/>
        </a:p>
      </dgm:t>
    </dgm:pt>
    <dgm:pt modelId="{5C3432E1-65AB-47D4-AECC-352E855F2402}">
      <dgm:prSet/>
      <dgm:spPr/>
      <dgm:t>
        <a:bodyPr/>
        <a:lstStyle/>
        <a:p>
          <a:r>
            <a:rPr lang="cs-CZ"/>
            <a:t>Poruchy využití železa (sideroblastová anemie)</a:t>
          </a:r>
          <a:endParaRPr lang="en-US"/>
        </a:p>
      </dgm:t>
    </dgm:pt>
    <dgm:pt modelId="{5CB2A186-B762-42F5-B37C-03A97AA2A5DF}" type="parTrans" cxnId="{3272BEE0-E9A7-4A3F-B696-9BF1CA31E402}">
      <dgm:prSet/>
      <dgm:spPr/>
      <dgm:t>
        <a:bodyPr/>
        <a:lstStyle/>
        <a:p>
          <a:endParaRPr lang="en-US"/>
        </a:p>
      </dgm:t>
    </dgm:pt>
    <dgm:pt modelId="{AE3F5DC1-B50D-4C66-9699-09392675BD24}" type="sibTrans" cxnId="{3272BEE0-E9A7-4A3F-B696-9BF1CA31E402}">
      <dgm:prSet/>
      <dgm:spPr/>
      <dgm:t>
        <a:bodyPr/>
        <a:lstStyle/>
        <a:p>
          <a:endParaRPr lang="en-US"/>
        </a:p>
      </dgm:t>
    </dgm:pt>
    <dgm:pt modelId="{A7E3ABDB-3DEA-DF42-9B55-D03ADED23434}" type="pres">
      <dgm:prSet presAssocID="{251E817F-62B7-4B36-AF40-2043A0D1C211}" presName="linear" presStyleCnt="0">
        <dgm:presLayoutVars>
          <dgm:animLvl val="lvl"/>
          <dgm:resizeHandles val="exact"/>
        </dgm:presLayoutVars>
      </dgm:prSet>
      <dgm:spPr/>
    </dgm:pt>
    <dgm:pt modelId="{340BF8DA-8BF4-7540-91D3-CA62059A91E9}" type="pres">
      <dgm:prSet presAssocID="{8CABB119-F791-4D46-A274-9D0D1AF401B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0D9F370-FF6D-9D47-A7C3-9891F0945A9F}" type="pres">
      <dgm:prSet presAssocID="{1CB64BD0-24C2-4502-B5BE-CF2E9CCBD5B4}" presName="spacer" presStyleCnt="0"/>
      <dgm:spPr/>
    </dgm:pt>
    <dgm:pt modelId="{9B8B4E6D-2F49-894F-98B6-BFC01098EA55}" type="pres">
      <dgm:prSet presAssocID="{5C3432E1-65AB-47D4-AECC-352E855F240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8A58C2A-AB6D-384C-9828-19F46B8C47E8}" type="presOf" srcId="{251E817F-62B7-4B36-AF40-2043A0D1C211}" destId="{A7E3ABDB-3DEA-DF42-9B55-D03ADED23434}" srcOrd="0" destOrd="0" presId="urn:microsoft.com/office/officeart/2005/8/layout/vList2"/>
    <dgm:cxn modelId="{47D5C34F-BA0B-0445-A3A0-EAFE4F3E7E67}" type="presOf" srcId="{5C3432E1-65AB-47D4-AECC-352E855F2402}" destId="{9B8B4E6D-2F49-894F-98B6-BFC01098EA55}" srcOrd="0" destOrd="0" presId="urn:microsoft.com/office/officeart/2005/8/layout/vList2"/>
    <dgm:cxn modelId="{99A73958-AA92-4205-8358-4653F8DA45B7}" srcId="{251E817F-62B7-4B36-AF40-2043A0D1C211}" destId="{8CABB119-F791-4D46-A274-9D0D1AF401BB}" srcOrd="0" destOrd="0" parTransId="{3BBFC65B-60EA-455E-9A17-B9DE7A5C64A0}" sibTransId="{1CB64BD0-24C2-4502-B5BE-CF2E9CCBD5B4}"/>
    <dgm:cxn modelId="{BE1B76DC-5C78-7E43-9F9E-54F58887115D}" type="presOf" srcId="{8CABB119-F791-4D46-A274-9D0D1AF401BB}" destId="{340BF8DA-8BF4-7540-91D3-CA62059A91E9}" srcOrd="0" destOrd="0" presId="urn:microsoft.com/office/officeart/2005/8/layout/vList2"/>
    <dgm:cxn modelId="{3272BEE0-E9A7-4A3F-B696-9BF1CA31E402}" srcId="{251E817F-62B7-4B36-AF40-2043A0D1C211}" destId="{5C3432E1-65AB-47D4-AECC-352E855F2402}" srcOrd="1" destOrd="0" parTransId="{5CB2A186-B762-42F5-B37C-03A97AA2A5DF}" sibTransId="{AE3F5DC1-B50D-4C66-9699-09392675BD24}"/>
    <dgm:cxn modelId="{290F8612-2C26-864D-80CB-AADDC38B0141}" type="presParOf" srcId="{A7E3ABDB-3DEA-DF42-9B55-D03ADED23434}" destId="{340BF8DA-8BF4-7540-91D3-CA62059A91E9}" srcOrd="0" destOrd="0" presId="urn:microsoft.com/office/officeart/2005/8/layout/vList2"/>
    <dgm:cxn modelId="{1988550E-080C-0F41-B572-95F49E04552E}" type="presParOf" srcId="{A7E3ABDB-3DEA-DF42-9B55-D03ADED23434}" destId="{B0D9F370-FF6D-9D47-A7C3-9891F0945A9F}" srcOrd="1" destOrd="0" presId="urn:microsoft.com/office/officeart/2005/8/layout/vList2"/>
    <dgm:cxn modelId="{97422EF0-1F0D-9848-A3FA-1AE9E0DFF19A}" type="presParOf" srcId="{A7E3ABDB-3DEA-DF42-9B55-D03ADED23434}" destId="{9B8B4E6D-2F49-894F-98B6-BFC01098EA5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67773-80DB-4F65-8CB2-6CA00D5F7C7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A83F7E-57CE-4C4A-A527-9CD69984068C}">
      <dgm:prSet/>
      <dgm:spPr/>
      <dgm:t>
        <a:bodyPr/>
        <a:lstStyle/>
        <a:p>
          <a:r>
            <a:rPr lang="cs-CZ"/>
            <a:t>Neutrofilní leukocyty – bakteriální zánět</a:t>
          </a:r>
          <a:endParaRPr lang="en-US"/>
        </a:p>
      </dgm:t>
    </dgm:pt>
    <dgm:pt modelId="{C3722DBA-903E-4C9C-BA49-43690355F669}" type="parTrans" cxnId="{93F35F46-E6A6-4667-A107-C384EAB7429A}">
      <dgm:prSet/>
      <dgm:spPr/>
      <dgm:t>
        <a:bodyPr/>
        <a:lstStyle/>
        <a:p>
          <a:endParaRPr lang="en-US"/>
        </a:p>
      </dgm:t>
    </dgm:pt>
    <dgm:pt modelId="{0262D3B5-9895-418B-B060-8A4174E77782}" type="sibTrans" cxnId="{93F35F46-E6A6-4667-A107-C384EAB7429A}">
      <dgm:prSet/>
      <dgm:spPr/>
      <dgm:t>
        <a:bodyPr/>
        <a:lstStyle/>
        <a:p>
          <a:endParaRPr lang="en-US"/>
        </a:p>
      </dgm:t>
    </dgm:pt>
    <dgm:pt modelId="{981DD42C-67E1-4710-9F40-24B184C7AF8E}">
      <dgm:prSet/>
      <dgm:spPr/>
      <dgm:t>
        <a:bodyPr/>
        <a:lstStyle/>
        <a:p>
          <a:r>
            <a:rPr lang="cs-CZ"/>
            <a:t>Neutrofilní tyčky – bakteriální zánět</a:t>
          </a:r>
          <a:endParaRPr lang="en-US"/>
        </a:p>
      </dgm:t>
    </dgm:pt>
    <dgm:pt modelId="{8D3AE92B-7C28-4132-A3B2-7610ED9E4A3A}" type="parTrans" cxnId="{05330BB2-252F-4023-8582-06A1C9D86E2D}">
      <dgm:prSet/>
      <dgm:spPr/>
      <dgm:t>
        <a:bodyPr/>
        <a:lstStyle/>
        <a:p>
          <a:endParaRPr lang="en-US"/>
        </a:p>
      </dgm:t>
    </dgm:pt>
    <dgm:pt modelId="{33E941AC-7B2C-4C33-B58E-FA7E9421F747}" type="sibTrans" cxnId="{05330BB2-252F-4023-8582-06A1C9D86E2D}">
      <dgm:prSet/>
      <dgm:spPr/>
      <dgm:t>
        <a:bodyPr/>
        <a:lstStyle/>
        <a:p>
          <a:endParaRPr lang="en-US"/>
        </a:p>
      </dgm:t>
    </dgm:pt>
    <dgm:pt modelId="{C5461884-FB9E-4DC8-8628-1BCDB783F45A}">
      <dgm:prSet/>
      <dgm:spPr/>
      <dgm:t>
        <a:bodyPr/>
        <a:lstStyle/>
        <a:p>
          <a:r>
            <a:rPr lang="cs-CZ"/>
            <a:t>Eozinofily – alergie a paraziti, Hodgkinova choroba</a:t>
          </a:r>
          <a:endParaRPr lang="en-US"/>
        </a:p>
      </dgm:t>
    </dgm:pt>
    <dgm:pt modelId="{B92F05FA-A12E-4D6C-9601-8946447CE8C2}" type="parTrans" cxnId="{719032BD-E86C-4917-AEA8-DE7730569EC4}">
      <dgm:prSet/>
      <dgm:spPr/>
      <dgm:t>
        <a:bodyPr/>
        <a:lstStyle/>
        <a:p>
          <a:endParaRPr lang="en-US"/>
        </a:p>
      </dgm:t>
    </dgm:pt>
    <dgm:pt modelId="{0EE0E4FB-AF4C-4548-8CEA-B439B54AEDF8}" type="sibTrans" cxnId="{719032BD-E86C-4917-AEA8-DE7730569EC4}">
      <dgm:prSet/>
      <dgm:spPr/>
      <dgm:t>
        <a:bodyPr/>
        <a:lstStyle/>
        <a:p>
          <a:endParaRPr lang="en-US"/>
        </a:p>
      </dgm:t>
    </dgm:pt>
    <dgm:pt modelId="{1FF0D043-B6FA-466C-9E2B-8B6A71FE2421}">
      <dgm:prSet/>
      <dgm:spPr/>
      <dgm:t>
        <a:bodyPr/>
        <a:lstStyle/>
        <a:p>
          <a:r>
            <a:rPr lang="cs-CZ"/>
            <a:t>Bazofily – chronická myeloidní leukémie</a:t>
          </a:r>
          <a:endParaRPr lang="en-US"/>
        </a:p>
      </dgm:t>
    </dgm:pt>
    <dgm:pt modelId="{C02257BB-767C-416A-BE5C-3738D107EB81}" type="parTrans" cxnId="{75525EFE-EDDF-4D35-8B88-F8423ED13DB9}">
      <dgm:prSet/>
      <dgm:spPr/>
      <dgm:t>
        <a:bodyPr/>
        <a:lstStyle/>
        <a:p>
          <a:endParaRPr lang="en-US"/>
        </a:p>
      </dgm:t>
    </dgm:pt>
    <dgm:pt modelId="{3F15BEEC-1D85-40D3-AFB8-E3D8976D9DCD}" type="sibTrans" cxnId="{75525EFE-EDDF-4D35-8B88-F8423ED13DB9}">
      <dgm:prSet/>
      <dgm:spPr/>
      <dgm:t>
        <a:bodyPr/>
        <a:lstStyle/>
        <a:p>
          <a:endParaRPr lang="en-US"/>
        </a:p>
      </dgm:t>
    </dgm:pt>
    <dgm:pt modelId="{4ADB28CE-1773-4D99-A017-31E00CF9F824}">
      <dgm:prSet/>
      <dgm:spPr/>
      <dgm:t>
        <a:bodyPr/>
        <a:lstStyle/>
        <a:p>
          <a:r>
            <a:rPr lang="cs-CZ"/>
            <a:t>Monocyty – EB viróza</a:t>
          </a:r>
          <a:endParaRPr lang="en-US"/>
        </a:p>
      </dgm:t>
    </dgm:pt>
    <dgm:pt modelId="{5AD861B6-F16A-4A3E-BA16-4B0CBFC352F2}" type="parTrans" cxnId="{4E5F4649-B8CE-43DF-B836-908720E906DF}">
      <dgm:prSet/>
      <dgm:spPr/>
      <dgm:t>
        <a:bodyPr/>
        <a:lstStyle/>
        <a:p>
          <a:endParaRPr lang="en-US"/>
        </a:p>
      </dgm:t>
    </dgm:pt>
    <dgm:pt modelId="{6EAB345B-01B9-4101-A475-F4D7955F31B6}" type="sibTrans" cxnId="{4E5F4649-B8CE-43DF-B836-908720E906DF}">
      <dgm:prSet/>
      <dgm:spPr/>
      <dgm:t>
        <a:bodyPr/>
        <a:lstStyle/>
        <a:p>
          <a:endParaRPr lang="en-US"/>
        </a:p>
      </dgm:t>
    </dgm:pt>
    <dgm:pt modelId="{C86C6E2D-8AA6-48C3-BAE6-1DA4C15118DB}">
      <dgm:prSet/>
      <dgm:spPr/>
      <dgm:t>
        <a:bodyPr/>
        <a:lstStyle/>
        <a:p>
          <a:r>
            <a:rPr lang="cs-CZ"/>
            <a:t>Lymfocyty – virové záněty</a:t>
          </a:r>
          <a:endParaRPr lang="en-US"/>
        </a:p>
      </dgm:t>
    </dgm:pt>
    <dgm:pt modelId="{9EC0B715-DCDC-446D-BC5F-F892A83CE5DE}" type="parTrans" cxnId="{FDC9D901-FE2C-4226-9323-93E866AD43B6}">
      <dgm:prSet/>
      <dgm:spPr/>
      <dgm:t>
        <a:bodyPr/>
        <a:lstStyle/>
        <a:p>
          <a:endParaRPr lang="en-US"/>
        </a:p>
      </dgm:t>
    </dgm:pt>
    <dgm:pt modelId="{420CA393-E8DF-4970-A30D-96D07B7D1478}" type="sibTrans" cxnId="{FDC9D901-FE2C-4226-9323-93E866AD43B6}">
      <dgm:prSet/>
      <dgm:spPr/>
      <dgm:t>
        <a:bodyPr/>
        <a:lstStyle/>
        <a:p>
          <a:endParaRPr lang="en-US"/>
        </a:p>
      </dgm:t>
    </dgm:pt>
    <dgm:pt modelId="{23F9BC86-C442-4061-ABCA-1D9839F3DF60}">
      <dgm:prSet/>
      <dgm:spPr/>
      <dgm:t>
        <a:bodyPr/>
        <a:lstStyle/>
        <a:p>
          <a:r>
            <a:rPr lang="cs-CZ"/>
            <a:t>Blasty  - akutní leukémie, chronická leukémie</a:t>
          </a:r>
          <a:endParaRPr lang="en-US"/>
        </a:p>
      </dgm:t>
    </dgm:pt>
    <dgm:pt modelId="{73F3F603-3BD0-457F-AAC7-BA595A3F4424}" type="parTrans" cxnId="{FD903819-E01E-4FFB-BA5E-41DA88E0C521}">
      <dgm:prSet/>
      <dgm:spPr/>
      <dgm:t>
        <a:bodyPr/>
        <a:lstStyle/>
        <a:p>
          <a:endParaRPr lang="en-US"/>
        </a:p>
      </dgm:t>
    </dgm:pt>
    <dgm:pt modelId="{7D089C17-76A7-40DF-B053-DDC1F72EC3F8}" type="sibTrans" cxnId="{FD903819-E01E-4FFB-BA5E-41DA88E0C521}">
      <dgm:prSet/>
      <dgm:spPr/>
      <dgm:t>
        <a:bodyPr/>
        <a:lstStyle/>
        <a:p>
          <a:endParaRPr lang="en-US"/>
        </a:p>
      </dgm:t>
    </dgm:pt>
    <dgm:pt modelId="{50B903A8-306B-D449-859A-FE42B8FBCFC2}" type="pres">
      <dgm:prSet presAssocID="{AB867773-80DB-4F65-8CB2-6CA00D5F7C79}" presName="diagram" presStyleCnt="0">
        <dgm:presLayoutVars>
          <dgm:dir/>
          <dgm:resizeHandles val="exact"/>
        </dgm:presLayoutVars>
      </dgm:prSet>
      <dgm:spPr/>
    </dgm:pt>
    <dgm:pt modelId="{2A2900A0-606F-AD4B-BE1A-B4AF0E7A16B8}" type="pres">
      <dgm:prSet presAssocID="{44A83F7E-57CE-4C4A-A527-9CD69984068C}" presName="node" presStyleLbl="node1" presStyleIdx="0" presStyleCnt="7">
        <dgm:presLayoutVars>
          <dgm:bulletEnabled val="1"/>
        </dgm:presLayoutVars>
      </dgm:prSet>
      <dgm:spPr/>
    </dgm:pt>
    <dgm:pt modelId="{1C4AFEBF-67F6-1449-9AFC-E51D23A0E336}" type="pres">
      <dgm:prSet presAssocID="{0262D3B5-9895-418B-B060-8A4174E77782}" presName="sibTrans" presStyleCnt="0"/>
      <dgm:spPr/>
    </dgm:pt>
    <dgm:pt modelId="{27DA2649-832E-3340-9F25-5709C76FB961}" type="pres">
      <dgm:prSet presAssocID="{981DD42C-67E1-4710-9F40-24B184C7AF8E}" presName="node" presStyleLbl="node1" presStyleIdx="1" presStyleCnt="7">
        <dgm:presLayoutVars>
          <dgm:bulletEnabled val="1"/>
        </dgm:presLayoutVars>
      </dgm:prSet>
      <dgm:spPr/>
    </dgm:pt>
    <dgm:pt modelId="{65210B05-621A-4C4A-BD3B-D66707440D0A}" type="pres">
      <dgm:prSet presAssocID="{33E941AC-7B2C-4C33-B58E-FA7E9421F747}" presName="sibTrans" presStyleCnt="0"/>
      <dgm:spPr/>
    </dgm:pt>
    <dgm:pt modelId="{5045609A-1CEA-D041-8682-EA1EEC62258C}" type="pres">
      <dgm:prSet presAssocID="{C5461884-FB9E-4DC8-8628-1BCDB783F45A}" presName="node" presStyleLbl="node1" presStyleIdx="2" presStyleCnt="7">
        <dgm:presLayoutVars>
          <dgm:bulletEnabled val="1"/>
        </dgm:presLayoutVars>
      </dgm:prSet>
      <dgm:spPr/>
    </dgm:pt>
    <dgm:pt modelId="{8B1D0F76-4DD8-7D40-B10A-F40FE1A93887}" type="pres">
      <dgm:prSet presAssocID="{0EE0E4FB-AF4C-4548-8CEA-B439B54AEDF8}" presName="sibTrans" presStyleCnt="0"/>
      <dgm:spPr/>
    </dgm:pt>
    <dgm:pt modelId="{C8ACB9EE-0836-C648-8FE4-A908A4FCAD46}" type="pres">
      <dgm:prSet presAssocID="{1FF0D043-B6FA-466C-9E2B-8B6A71FE2421}" presName="node" presStyleLbl="node1" presStyleIdx="3" presStyleCnt="7">
        <dgm:presLayoutVars>
          <dgm:bulletEnabled val="1"/>
        </dgm:presLayoutVars>
      </dgm:prSet>
      <dgm:spPr/>
    </dgm:pt>
    <dgm:pt modelId="{2913C123-8173-4E46-8C5E-4A0659F55F80}" type="pres">
      <dgm:prSet presAssocID="{3F15BEEC-1D85-40D3-AFB8-E3D8976D9DCD}" presName="sibTrans" presStyleCnt="0"/>
      <dgm:spPr/>
    </dgm:pt>
    <dgm:pt modelId="{9D0ECEF2-FF90-6C46-B84C-457672D46FB0}" type="pres">
      <dgm:prSet presAssocID="{4ADB28CE-1773-4D99-A017-31E00CF9F824}" presName="node" presStyleLbl="node1" presStyleIdx="4" presStyleCnt="7">
        <dgm:presLayoutVars>
          <dgm:bulletEnabled val="1"/>
        </dgm:presLayoutVars>
      </dgm:prSet>
      <dgm:spPr/>
    </dgm:pt>
    <dgm:pt modelId="{1F7C3BC7-8239-5443-9DDE-72EBE0899378}" type="pres">
      <dgm:prSet presAssocID="{6EAB345B-01B9-4101-A475-F4D7955F31B6}" presName="sibTrans" presStyleCnt="0"/>
      <dgm:spPr/>
    </dgm:pt>
    <dgm:pt modelId="{71C51821-4FCD-F44F-82B4-3C0E49B566A0}" type="pres">
      <dgm:prSet presAssocID="{C86C6E2D-8AA6-48C3-BAE6-1DA4C15118DB}" presName="node" presStyleLbl="node1" presStyleIdx="5" presStyleCnt="7">
        <dgm:presLayoutVars>
          <dgm:bulletEnabled val="1"/>
        </dgm:presLayoutVars>
      </dgm:prSet>
      <dgm:spPr/>
    </dgm:pt>
    <dgm:pt modelId="{5D2B7FAE-E966-FC41-8ED0-224B35D0CFD2}" type="pres">
      <dgm:prSet presAssocID="{420CA393-E8DF-4970-A30D-96D07B7D1478}" presName="sibTrans" presStyleCnt="0"/>
      <dgm:spPr/>
    </dgm:pt>
    <dgm:pt modelId="{CC9EDE53-58F4-F648-9D83-8A330DA87579}" type="pres">
      <dgm:prSet presAssocID="{23F9BC86-C442-4061-ABCA-1D9839F3DF60}" presName="node" presStyleLbl="node1" presStyleIdx="6" presStyleCnt="7">
        <dgm:presLayoutVars>
          <dgm:bulletEnabled val="1"/>
        </dgm:presLayoutVars>
      </dgm:prSet>
      <dgm:spPr/>
    </dgm:pt>
  </dgm:ptLst>
  <dgm:cxnLst>
    <dgm:cxn modelId="{FDC9D901-FE2C-4226-9323-93E866AD43B6}" srcId="{AB867773-80DB-4F65-8CB2-6CA00D5F7C79}" destId="{C86C6E2D-8AA6-48C3-BAE6-1DA4C15118DB}" srcOrd="5" destOrd="0" parTransId="{9EC0B715-DCDC-446D-BC5F-F892A83CE5DE}" sibTransId="{420CA393-E8DF-4970-A30D-96D07B7D1478}"/>
    <dgm:cxn modelId="{FD903819-E01E-4FFB-BA5E-41DA88E0C521}" srcId="{AB867773-80DB-4F65-8CB2-6CA00D5F7C79}" destId="{23F9BC86-C442-4061-ABCA-1D9839F3DF60}" srcOrd="6" destOrd="0" parTransId="{73F3F603-3BD0-457F-AAC7-BA595A3F4424}" sibTransId="{7D089C17-76A7-40DF-B053-DDC1F72EC3F8}"/>
    <dgm:cxn modelId="{77592E36-5DEF-0347-9AB7-A3B8E950840C}" type="presOf" srcId="{AB867773-80DB-4F65-8CB2-6CA00D5F7C79}" destId="{50B903A8-306B-D449-859A-FE42B8FBCFC2}" srcOrd="0" destOrd="0" presId="urn:microsoft.com/office/officeart/2005/8/layout/default"/>
    <dgm:cxn modelId="{93F35F46-E6A6-4667-A107-C384EAB7429A}" srcId="{AB867773-80DB-4F65-8CB2-6CA00D5F7C79}" destId="{44A83F7E-57CE-4C4A-A527-9CD69984068C}" srcOrd="0" destOrd="0" parTransId="{C3722DBA-903E-4C9C-BA49-43690355F669}" sibTransId="{0262D3B5-9895-418B-B060-8A4174E77782}"/>
    <dgm:cxn modelId="{4E5F4649-B8CE-43DF-B836-908720E906DF}" srcId="{AB867773-80DB-4F65-8CB2-6CA00D5F7C79}" destId="{4ADB28CE-1773-4D99-A017-31E00CF9F824}" srcOrd="4" destOrd="0" parTransId="{5AD861B6-F16A-4A3E-BA16-4B0CBFC352F2}" sibTransId="{6EAB345B-01B9-4101-A475-F4D7955F31B6}"/>
    <dgm:cxn modelId="{E88FAE4C-9BD0-F644-807E-0A6231B3F210}" type="presOf" srcId="{C86C6E2D-8AA6-48C3-BAE6-1DA4C15118DB}" destId="{71C51821-4FCD-F44F-82B4-3C0E49B566A0}" srcOrd="0" destOrd="0" presId="urn:microsoft.com/office/officeart/2005/8/layout/default"/>
    <dgm:cxn modelId="{1267D75E-29FE-9D4E-80C3-AFF3ED2A1BCE}" type="presOf" srcId="{44A83F7E-57CE-4C4A-A527-9CD69984068C}" destId="{2A2900A0-606F-AD4B-BE1A-B4AF0E7A16B8}" srcOrd="0" destOrd="0" presId="urn:microsoft.com/office/officeart/2005/8/layout/default"/>
    <dgm:cxn modelId="{817FA161-959E-9F46-9A10-78F05E811851}" type="presOf" srcId="{1FF0D043-B6FA-466C-9E2B-8B6A71FE2421}" destId="{C8ACB9EE-0836-C648-8FE4-A908A4FCAD46}" srcOrd="0" destOrd="0" presId="urn:microsoft.com/office/officeart/2005/8/layout/default"/>
    <dgm:cxn modelId="{51D5F16C-C984-8C4A-B59B-FC1311A6B136}" type="presOf" srcId="{4ADB28CE-1773-4D99-A017-31E00CF9F824}" destId="{9D0ECEF2-FF90-6C46-B84C-457672D46FB0}" srcOrd="0" destOrd="0" presId="urn:microsoft.com/office/officeart/2005/8/layout/default"/>
    <dgm:cxn modelId="{E6EA5D77-8885-7341-BFDF-8D9DED155336}" type="presOf" srcId="{981DD42C-67E1-4710-9F40-24B184C7AF8E}" destId="{27DA2649-832E-3340-9F25-5709C76FB961}" srcOrd="0" destOrd="0" presId="urn:microsoft.com/office/officeart/2005/8/layout/default"/>
    <dgm:cxn modelId="{56D16D8B-194A-644E-B171-2557206EAC58}" type="presOf" srcId="{23F9BC86-C442-4061-ABCA-1D9839F3DF60}" destId="{CC9EDE53-58F4-F648-9D83-8A330DA87579}" srcOrd="0" destOrd="0" presId="urn:microsoft.com/office/officeart/2005/8/layout/default"/>
    <dgm:cxn modelId="{77A217B0-F8FE-E745-8196-27E480B748DC}" type="presOf" srcId="{C5461884-FB9E-4DC8-8628-1BCDB783F45A}" destId="{5045609A-1CEA-D041-8682-EA1EEC62258C}" srcOrd="0" destOrd="0" presId="urn:microsoft.com/office/officeart/2005/8/layout/default"/>
    <dgm:cxn modelId="{05330BB2-252F-4023-8582-06A1C9D86E2D}" srcId="{AB867773-80DB-4F65-8CB2-6CA00D5F7C79}" destId="{981DD42C-67E1-4710-9F40-24B184C7AF8E}" srcOrd="1" destOrd="0" parTransId="{8D3AE92B-7C28-4132-A3B2-7610ED9E4A3A}" sibTransId="{33E941AC-7B2C-4C33-B58E-FA7E9421F747}"/>
    <dgm:cxn modelId="{719032BD-E86C-4917-AEA8-DE7730569EC4}" srcId="{AB867773-80DB-4F65-8CB2-6CA00D5F7C79}" destId="{C5461884-FB9E-4DC8-8628-1BCDB783F45A}" srcOrd="2" destOrd="0" parTransId="{B92F05FA-A12E-4D6C-9601-8946447CE8C2}" sibTransId="{0EE0E4FB-AF4C-4548-8CEA-B439B54AEDF8}"/>
    <dgm:cxn modelId="{75525EFE-EDDF-4D35-8B88-F8423ED13DB9}" srcId="{AB867773-80DB-4F65-8CB2-6CA00D5F7C79}" destId="{1FF0D043-B6FA-466C-9E2B-8B6A71FE2421}" srcOrd="3" destOrd="0" parTransId="{C02257BB-767C-416A-BE5C-3738D107EB81}" sibTransId="{3F15BEEC-1D85-40D3-AFB8-E3D8976D9DCD}"/>
    <dgm:cxn modelId="{A51B1895-B3FF-1A45-9F62-C9F797E068B8}" type="presParOf" srcId="{50B903A8-306B-D449-859A-FE42B8FBCFC2}" destId="{2A2900A0-606F-AD4B-BE1A-B4AF0E7A16B8}" srcOrd="0" destOrd="0" presId="urn:microsoft.com/office/officeart/2005/8/layout/default"/>
    <dgm:cxn modelId="{215C015C-5B12-D340-A4EC-7288D3FF2E59}" type="presParOf" srcId="{50B903A8-306B-D449-859A-FE42B8FBCFC2}" destId="{1C4AFEBF-67F6-1449-9AFC-E51D23A0E336}" srcOrd="1" destOrd="0" presId="urn:microsoft.com/office/officeart/2005/8/layout/default"/>
    <dgm:cxn modelId="{9632620A-AAC6-C74B-B435-BA9753B45BE5}" type="presParOf" srcId="{50B903A8-306B-D449-859A-FE42B8FBCFC2}" destId="{27DA2649-832E-3340-9F25-5709C76FB961}" srcOrd="2" destOrd="0" presId="urn:microsoft.com/office/officeart/2005/8/layout/default"/>
    <dgm:cxn modelId="{70E6CDDA-2BEE-904E-BF92-4F7FA480B84C}" type="presParOf" srcId="{50B903A8-306B-D449-859A-FE42B8FBCFC2}" destId="{65210B05-621A-4C4A-BD3B-D66707440D0A}" srcOrd="3" destOrd="0" presId="urn:microsoft.com/office/officeart/2005/8/layout/default"/>
    <dgm:cxn modelId="{4788CBB3-386A-BE44-8B5D-FB4A1F263838}" type="presParOf" srcId="{50B903A8-306B-D449-859A-FE42B8FBCFC2}" destId="{5045609A-1CEA-D041-8682-EA1EEC62258C}" srcOrd="4" destOrd="0" presId="urn:microsoft.com/office/officeart/2005/8/layout/default"/>
    <dgm:cxn modelId="{371FBCC4-FADE-0549-89E8-2F2A043D0970}" type="presParOf" srcId="{50B903A8-306B-D449-859A-FE42B8FBCFC2}" destId="{8B1D0F76-4DD8-7D40-B10A-F40FE1A93887}" srcOrd="5" destOrd="0" presId="urn:microsoft.com/office/officeart/2005/8/layout/default"/>
    <dgm:cxn modelId="{B10BFA60-A775-B04C-9F39-43E6B400797B}" type="presParOf" srcId="{50B903A8-306B-D449-859A-FE42B8FBCFC2}" destId="{C8ACB9EE-0836-C648-8FE4-A908A4FCAD46}" srcOrd="6" destOrd="0" presId="urn:microsoft.com/office/officeart/2005/8/layout/default"/>
    <dgm:cxn modelId="{9AD28912-EC4E-0747-801C-050ECE273371}" type="presParOf" srcId="{50B903A8-306B-D449-859A-FE42B8FBCFC2}" destId="{2913C123-8173-4E46-8C5E-4A0659F55F80}" srcOrd="7" destOrd="0" presId="urn:microsoft.com/office/officeart/2005/8/layout/default"/>
    <dgm:cxn modelId="{7C6EAD67-52C4-4D48-862E-963150B75DAF}" type="presParOf" srcId="{50B903A8-306B-D449-859A-FE42B8FBCFC2}" destId="{9D0ECEF2-FF90-6C46-B84C-457672D46FB0}" srcOrd="8" destOrd="0" presId="urn:microsoft.com/office/officeart/2005/8/layout/default"/>
    <dgm:cxn modelId="{A4BDE036-A5D0-6340-9191-B850494BD357}" type="presParOf" srcId="{50B903A8-306B-D449-859A-FE42B8FBCFC2}" destId="{1F7C3BC7-8239-5443-9DDE-72EBE0899378}" srcOrd="9" destOrd="0" presId="urn:microsoft.com/office/officeart/2005/8/layout/default"/>
    <dgm:cxn modelId="{1EC7D120-98CA-7741-9857-6029BA127DB5}" type="presParOf" srcId="{50B903A8-306B-D449-859A-FE42B8FBCFC2}" destId="{71C51821-4FCD-F44F-82B4-3C0E49B566A0}" srcOrd="10" destOrd="0" presId="urn:microsoft.com/office/officeart/2005/8/layout/default"/>
    <dgm:cxn modelId="{AAE26648-7BDF-5643-A88A-A16A8EF4CBB5}" type="presParOf" srcId="{50B903A8-306B-D449-859A-FE42B8FBCFC2}" destId="{5D2B7FAE-E966-FC41-8ED0-224B35D0CFD2}" srcOrd="11" destOrd="0" presId="urn:microsoft.com/office/officeart/2005/8/layout/default"/>
    <dgm:cxn modelId="{65AC2E4E-09C6-E543-AFA9-3593B352106A}" type="presParOf" srcId="{50B903A8-306B-D449-859A-FE42B8FBCFC2}" destId="{CC9EDE53-58F4-F648-9D83-8A330DA8757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39D7D0B-6841-414F-9EA8-5EE28CADCE6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C5852E-771D-4AFF-811B-57477898A954}">
      <dgm:prSet/>
      <dgm:spPr/>
      <dgm:t>
        <a:bodyPr/>
        <a:lstStyle/>
        <a:p>
          <a:r>
            <a:rPr lang="cs-CZ"/>
            <a:t>Normocytová, normochromní anémie</a:t>
          </a:r>
          <a:endParaRPr lang="en-US"/>
        </a:p>
      </dgm:t>
    </dgm:pt>
    <dgm:pt modelId="{1A6339A7-7E75-4788-B283-77FF7E3C3FDA}" type="parTrans" cxnId="{A3E59C1F-5219-4664-9807-BF0BBE889112}">
      <dgm:prSet/>
      <dgm:spPr/>
      <dgm:t>
        <a:bodyPr/>
        <a:lstStyle/>
        <a:p>
          <a:endParaRPr lang="en-US"/>
        </a:p>
      </dgm:t>
    </dgm:pt>
    <dgm:pt modelId="{1E91AC63-A09C-41D4-90C9-5D52DE6361DF}" type="sibTrans" cxnId="{A3E59C1F-5219-4664-9807-BF0BBE889112}">
      <dgm:prSet/>
      <dgm:spPr/>
      <dgm:t>
        <a:bodyPr/>
        <a:lstStyle/>
        <a:p>
          <a:endParaRPr lang="en-US"/>
        </a:p>
      </dgm:t>
    </dgm:pt>
    <dgm:pt modelId="{9375D9C9-0142-48FE-B27F-2BAFF9BF2176}">
      <dgm:prSet/>
      <dgm:spPr/>
      <dgm:t>
        <a:bodyPr/>
        <a:lstStyle/>
        <a:p>
          <a:r>
            <a:rPr lang="cs-CZ"/>
            <a:t>Typické u </a:t>
          </a:r>
          <a:endParaRPr lang="en-US"/>
        </a:p>
      </dgm:t>
    </dgm:pt>
    <dgm:pt modelId="{ECA88325-6E6B-4B5C-ACDF-553BCB0085A2}" type="parTrans" cxnId="{D96EA651-EF13-4F64-BCBE-B19B0F8DB945}">
      <dgm:prSet/>
      <dgm:spPr/>
      <dgm:t>
        <a:bodyPr/>
        <a:lstStyle/>
        <a:p>
          <a:endParaRPr lang="en-US"/>
        </a:p>
      </dgm:t>
    </dgm:pt>
    <dgm:pt modelId="{E399CFD4-B819-4042-BC71-F84CDCEB9A3D}" type="sibTrans" cxnId="{D96EA651-EF13-4F64-BCBE-B19B0F8DB945}">
      <dgm:prSet/>
      <dgm:spPr/>
      <dgm:t>
        <a:bodyPr/>
        <a:lstStyle/>
        <a:p>
          <a:endParaRPr lang="en-US"/>
        </a:p>
      </dgm:t>
    </dgm:pt>
    <dgm:pt modelId="{F8BC9D6A-FD89-49A2-8964-3836DF4A5E45}">
      <dgm:prSet/>
      <dgm:spPr/>
      <dgm:t>
        <a:bodyPr/>
        <a:lstStyle/>
        <a:p>
          <a:r>
            <a:rPr lang="cs-CZ"/>
            <a:t>Chronické zánětlivé onemocnění</a:t>
          </a:r>
          <a:endParaRPr lang="en-US"/>
        </a:p>
      </dgm:t>
    </dgm:pt>
    <dgm:pt modelId="{4BF21EA3-5D0D-418A-AE4A-A8C69A536AE8}" type="parTrans" cxnId="{2549FB35-B12E-465F-99CF-84429005762C}">
      <dgm:prSet/>
      <dgm:spPr/>
      <dgm:t>
        <a:bodyPr/>
        <a:lstStyle/>
        <a:p>
          <a:endParaRPr lang="en-US"/>
        </a:p>
      </dgm:t>
    </dgm:pt>
    <dgm:pt modelId="{8229104A-157B-49AA-B958-6DE89CFBE2F4}" type="sibTrans" cxnId="{2549FB35-B12E-465F-99CF-84429005762C}">
      <dgm:prSet/>
      <dgm:spPr/>
      <dgm:t>
        <a:bodyPr/>
        <a:lstStyle/>
        <a:p>
          <a:endParaRPr lang="en-US"/>
        </a:p>
      </dgm:t>
    </dgm:pt>
    <dgm:pt modelId="{D3D1D84B-2140-4512-889D-5B099DF626AD}">
      <dgm:prSet/>
      <dgm:spPr/>
      <dgm:t>
        <a:bodyPr/>
        <a:lstStyle/>
        <a:p>
          <a:r>
            <a:rPr lang="cs-CZ"/>
            <a:t>Autoimunitní onemocnění</a:t>
          </a:r>
          <a:endParaRPr lang="en-US"/>
        </a:p>
      </dgm:t>
    </dgm:pt>
    <dgm:pt modelId="{E22F635A-3372-4782-8859-F7A2DDEB8FE2}" type="parTrans" cxnId="{958A8C6F-43AC-41C6-BA4F-EDE72893BCE6}">
      <dgm:prSet/>
      <dgm:spPr/>
      <dgm:t>
        <a:bodyPr/>
        <a:lstStyle/>
        <a:p>
          <a:endParaRPr lang="en-US"/>
        </a:p>
      </dgm:t>
    </dgm:pt>
    <dgm:pt modelId="{FF4BE25D-08C5-464C-97A8-6834CC340D36}" type="sibTrans" cxnId="{958A8C6F-43AC-41C6-BA4F-EDE72893BCE6}">
      <dgm:prSet/>
      <dgm:spPr/>
      <dgm:t>
        <a:bodyPr/>
        <a:lstStyle/>
        <a:p>
          <a:endParaRPr lang="en-US"/>
        </a:p>
      </dgm:t>
    </dgm:pt>
    <dgm:pt modelId="{842901FF-80D4-43EB-A5CE-32BFA16B811D}">
      <dgm:prSet/>
      <dgm:spPr/>
      <dgm:t>
        <a:bodyPr/>
        <a:lstStyle/>
        <a:p>
          <a:r>
            <a:rPr lang="cs-CZ"/>
            <a:t>Nádory</a:t>
          </a:r>
          <a:endParaRPr lang="en-US"/>
        </a:p>
      </dgm:t>
    </dgm:pt>
    <dgm:pt modelId="{A0EA4283-1716-4467-9E95-99AA75318A37}" type="parTrans" cxnId="{29948E1E-B859-4822-BA6A-D668A7CBE071}">
      <dgm:prSet/>
      <dgm:spPr/>
      <dgm:t>
        <a:bodyPr/>
        <a:lstStyle/>
        <a:p>
          <a:endParaRPr lang="en-US"/>
        </a:p>
      </dgm:t>
    </dgm:pt>
    <dgm:pt modelId="{9F564F1B-8D1A-48DC-85E2-2DED1B3D1742}" type="sibTrans" cxnId="{29948E1E-B859-4822-BA6A-D668A7CBE071}">
      <dgm:prSet/>
      <dgm:spPr/>
      <dgm:t>
        <a:bodyPr/>
        <a:lstStyle/>
        <a:p>
          <a:endParaRPr lang="en-US"/>
        </a:p>
      </dgm:t>
    </dgm:pt>
    <dgm:pt modelId="{4E746F8E-CB38-4355-BAD3-26FC6B1236DD}">
      <dgm:prSet/>
      <dgm:spPr/>
      <dgm:t>
        <a:bodyPr/>
        <a:lstStyle/>
        <a:p>
          <a:r>
            <a:rPr lang="cs-CZ"/>
            <a:t>Renální onemocnění</a:t>
          </a:r>
          <a:endParaRPr lang="en-US"/>
        </a:p>
      </dgm:t>
    </dgm:pt>
    <dgm:pt modelId="{888EC35D-C6A6-449E-AF81-68FA375D0D9F}" type="parTrans" cxnId="{3BDCC007-F257-455A-816E-F4C92F50E47E}">
      <dgm:prSet/>
      <dgm:spPr/>
      <dgm:t>
        <a:bodyPr/>
        <a:lstStyle/>
        <a:p>
          <a:endParaRPr lang="en-US"/>
        </a:p>
      </dgm:t>
    </dgm:pt>
    <dgm:pt modelId="{D5234DB3-49D1-44E5-8DA0-F868DD6F964A}" type="sibTrans" cxnId="{3BDCC007-F257-455A-816E-F4C92F50E47E}">
      <dgm:prSet/>
      <dgm:spPr/>
      <dgm:t>
        <a:bodyPr/>
        <a:lstStyle/>
        <a:p>
          <a:endParaRPr lang="en-US"/>
        </a:p>
      </dgm:t>
    </dgm:pt>
    <dgm:pt modelId="{D34C7BCF-4561-4CD4-86F3-98A818EB477A}">
      <dgm:prSet/>
      <dgm:spPr/>
      <dgm:t>
        <a:bodyPr/>
        <a:lstStyle/>
        <a:p>
          <a:r>
            <a:rPr lang="cs-CZ"/>
            <a:t>Endokrinní poruchy</a:t>
          </a:r>
          <a:endParaRPr lang="en-US"/>
        </a:p>
      </dgm:t>
    </dgm:pt>
    <dgm:pt modelId="{2EFE4BE5-4264-419F-B54C-2125E6DFB880}" type="parTrans" cxnId="{F723C4D6-BA5B-4750-9725-604C9EF8F6B7}">
      <dgm:prSet/>
      <dgm:spPr/>
      <dgm:t>
        <a:bodyPr/>
        <a:lstStyle/>
        <a:p>
          <a:endParaRPr lang="en-US"/>
        </a:p>
      </dgm:t>
    </dgm:pt>
    <dgm:pt modelId="{4D7F1082-B3AE-45EB-961A-4B43869526B9}" type="sibTrans" cxnId="{F723C4D6-BA5B-4750-9725-604C9EF8F6B7}">
      <dgm:prSet/>
      <dgm:spPr/>
      <dgm:t>
        <a:bodyPr/>
        <a:lstStyle/>
        <a:p>
          <a:endParaRPr lang="en-US"/>
        </a:p>
      </dgm:t>
    </dgm:pt>
    <dgm:pt modelId="{3653C250-4417-4949-AF5E-EE6D39C4C02C}">
      <dgm:prSet/>
      <dgm:spPr/>
      <dgm:t>
        <a:bodyPr/>
        <a:lstStyle/>
        <a:p>
          <a:r>
            <a:rPr lang="cs-CZ"/>
            <a:t>Jaterní onemocnění</a:t>
          </a:r>
          <a:endParaRPr lang="en-US"/>
        </a:p>
      </dgm:t>
    </dgm:pt>
    <dgm:pt modelId="{0C741FD5-F242-42CB-8E4E-E4B7F0706036}" type="parTrans" cxnId="{6AA6C137-0E72-4D18-92C6-87B751A4E6B3}">
      <dgm:prSet/>
      <dgm:spPr/>
      <dgm:t>
        <a:bodyPr/>
        <a:lstStyle/>
        <a:p>
          <a:endParaRPr lang="en-US"/>
        </a:p>
      </dgm:t>
    </dgm:pt>
    <dgm:pt modelId="{1ED05433-6E95-4C6E-87C4-64A9E99F4C69}" type="sibTrans" cxnId="{6AA6C137-0E72-4D18-92C6-87B751A4E6B3}">
      <dgm:prSet/>
      <dgm:spPr/>
      <dgm:t>
        <a:bodyPr/>
        <a:lstStyle/>
        <a:p>
          <a:endParaRPr lang="en-US"/>
        </a:p>
      </dgm:t>
    </dgm:pt>
    <dgm:pt modelId="{2A93CC79-379C-DF40-A8B2-A4057EACF8F9}" type="pres">
      <dgm:prSet presAssocID="{339D7D0B-6841-414F-9EA8-5EE28CADCE62}" presName="linear" presStyleCnt="0">
        <dgm:presLayoutVars>
          <dgm:dir/>
          <dgm:animLvl val="lvl"/>
          <dgm:resizeHandles val="exact"/>
        </dgm:presLayoutVars>
      </dgm:prSet>
      <dgm:spPr/>
    </dgm:pt>
    <dgm:pt modelId="{7CEF0836-700C-3046-82D4-6B988D36460B}" type="pres">
      <dgm:prSet presAssocID="{B2C5852E-771D-4AFF-811B-57477898A954}" presName="parentLin" presStyleCnt="0"/>
      <dgm:spPr/>
    </dgm:pt>
    <dgm:pt modelId="{B155637F-DDE2-CD4A-909D-913D75B59263}" type="pres">
      <dgm:prSet presAssocID="{B2C5852E-771D-4AFF-811B-57477898A954}" presName="parentLeftMargin" presStyleLbl="node1" presStyleIdx="0" presStyleCnt="2"/>
      <dgm:spPr/>
    </dgm:pt>
    <dgm:pt modelId="{F875688C-96F6-764A-848A-13A5A89871A0}" type="pres">
      <dgm:prSet presAssocID="{B2C5852E-771D-4AFF-811B-57477898A9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31BDBA-3852-744F-89A6-88B977092DEF}" type="pres">
      <dgm:prSet presAssocID="{B2C5852E-771D-4AFF-811B-57477898A954}" presName="negativeSpace" presStyleCnt="0"/>
      <dgm:spPr/>
    </dgm:pt>
    <dgm:pt modelId="{8EBD9B73-4458-A445-88FF-1DEECE81CD39}" type="pres">
      <dgm:prSet presAssocID="{B2C5852E-771D-4AFF-811B-57477898A954}" presName="childText" presStyleLbl="conFgAcc1" presStyleIdx="0" presStyleCnt="2">
        <dgm:presLayoutVars>
          <dgm:bulletEnabled val="1"/>
        </dgm:presLayoutVars>
      </dgm:prSet>
      <dgm:spPr/>
    </dgm:pt>
    <dgm:pt modelId="{816F6BF5-FE3C-7C4F-A2E9-F53F7880480C}" type="pres">
      <dgm:prSet presAssocID="{1E91AC63-A09C-41D4-90C9-5D52DE6361DF}" presName="spaceBetweenRectangles" presStyleCnt="0"/>
      <dgm:spPr/>
    </dgm:pt>
    <dgm:pt modelId="{8224F412-29F1-164C-B68F-7F63A774C823}" type="pres">
      <dgm:prSet presAssocID="{9375D9C9-0142-48FE-B27F-2BAFF9BF2176}" presName="parentLin" presStyleCnt="0"/>
      <dgm:spPr/>
    </dgm:pt>
    <dgm:pt modelId="{D1D69A79-D426-2341-8AF6-3384E4E9C188}" type="pres">
      <dgm:prSet presAssocID="{9375D9C9-0142-48FE-B27F-2BAFF9BF2176}" presName="parentLeftMargin" presStyleLbl="node1" presStyleIdx="0" presStyleCnt="2"/>
      <dgm:spPr/>
    </dgm:pt>
    <dgm:pt modelId="{A405416E-804B-CC49-A5F3-FDCF983F6913}" type="pres">
      <dgm:prSet presAssocID="{9375D9C9-0142-48FE-B27F-2BAFF9BF217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70D6BE2-29C0-6444-A3FE-94D3536E4634}" type="pres">
      <dgm:prSet presAssocID="{9375D9C9-0142-48FE-B27F-2BAFF9BF2176}" presName="negativeSpace" presStyleCnt="0"/>
      <dgm:spPr/>
    </dgm:pt>
    <dgm:pt modelId="{52D4189F-2471-BA4F-A922-F014E1B90CB1}" type="pres">
      <dgm:prSet presAssocID="{9375D9C9-0142-48FE-B27F-2BAFF9BF217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BDCC007-F257-455A-816E-F4C92F50E47E}" srcId="{9375D9C9-0142-48FE-B27F-2BAFF9BF2176}" destId="{4E746F8E-CB38-4355-BAD3-26FC6B1236DD}" srcOrd="3" destOrd="0" parTransId="{888EC35D-C6A6-449E-AF81-68FA375D0D9F}" sibTransId="{D5234DB3-49D1-44E5-8DA0-F868DD6F964A}"/>
    <dgm:cxn modelId="{98E75C08-1AD0-2B47-AED1-5E9E38DBC869}" type="presOf" srcId="{842901FF-80D4-43EB-A5CE-32BFA16B811D}" destId="{52D4189F-2471-BA4F-A922-F014E1B90CB1}" srcOrd="0" destOrd="2" presId="urn:microsoft.com/office/officeart/2005/8/layout/list1"/>
    <dgm:cxn modelId="{DB07FA08-9188-064C-8D09-EC42A6423046}" type="presOf" srcId="{B2C5852E-771D-4AFF-811B-57477898A954}" destId="{F875688C-96F6-764A-848A-13A5A89871A0}" srcOrd="1" destOrd="0" presId="urn:microsoft.com/office/officeart/2005/8/layout/list1"/>
    <dgm:cxn modelId="{77BABF0E-E3A7-DB46-8235-B79684D1B96E}" type="presOf" srcId="{F8BC9D6A-FD89-49A2-8964-3836DF4A5E45}" destId="{52D4189F-2471-BA4F-A922-F014E1B90CB1}" srcOrd="0" destOrd="0" presId="urn:microsoft.com/office/officeart/2005/8/layout/list1"/>
    <dgm:cxn modelId="{29948E1E-B859-4822-BA6A-D668A7CBE071}" srcId="{9375D9C9-0142-48FE-B27F-2BAFF9BF2176}" destId="{842901FF-80D4-43EB-A5CE-32BFA16B811D}" srcOrd="2" destOrd="0" parTransId="{A0EA4283-1716-4467-9E95-99AA75318A37}" sibTransId="{9F564F1B-8D1A-48DC-85E2-2DED1B3D1742}"/>
    <dgm:cxn modelId="{A3E59C1F-5219-4664-9807-BF0BBE889112}" srcId="{339D7D0B-6841-414F-9EA8-5EE28CADCE62}" destId="{B2C5852E-771D-4AFF-811B-57477898A954}" srcOrd="0" destOrd="0" parTransId="{1A6339A7-7E75-4788-B283-77FF7E3C3FDA}" sibTransId="{1E91AC63-A09C-41D4-90C9-5D52DE6361DF}"/>
    <dgm:cxn modelId="{2549FB35-B12E-465F-99CF-84429005762C}" srcId="{9375D9C9-0142-48FE-B27F-2BAFF9BF2176}" destId="{F8BC9D6A-FD89-49A2-8964-3836DF4A5E45}" srcOrd="0" destOrd="0" parTransId="{4BF21EA3-5D0D-418A-AE4A-A8C69A536AE8}" sibTransId="{8229104A-157B-49AA-B958-6DE89CFBE2F4}"/>
    <dgm:cxn modelId="{6AA6C137-0E72-4D18-92C6-87B751A4E6B3}" srcId="{9375D9C9-0142-48FE-B27F-2BAFF9BF2176}" destId="{3653C250-4417-4949-AF5E-EE6D39C4C02C}" srcOrd="5" destOrd="0" parTransId="{0C741FD5-F242-42CB-8E4E-E4B7F0706036}" sibTransId="{1ED05433-6E95-4C6E-87C4-64A9E99F4C69}"/>
    <dgm:cxn modelId="{D96EA651-EF13-4F64-BCBE-B19B0F8DB945}" srcId="{339D7D0B-6841-414F-9EA8-5EE28CADCE62}" destId="{9375D9C9-0142-48FE-B27F-2BAFF9BF2176}" srcOrd="1" destOrd="0" parTransId="{ECA88325-6E6B-4B5C-ACDF-553BCB0085A2}" sibTransId="{E399CFD4-B819-4042-BC71-F84CDCEB9A3D}"/>
    <dgm:cxn modelId="{6FD23969-6BAB-1A41-9262-70D62BDB1E19}" type="presOf" srcId="{D34C7BCF-4561-4CD4-86F3-98A818EB477A}" destId="{52D4189F-2471-BA4F-A922-F014E1B90CB1}" srcOrd="0" destOrd="4" presId="urn:microsoft.com/office/officeart/2005/8/layout/list1"/>
    <dgm:cxn modelId="{79A3C16B-45A8-4847-8890-2FD0D52112A6}" type="presOf" srcId="{4E746F8E-CB38-4355-BAD3-26FC6B1236DD}" destId="{52D4189F-2471-BA4F-A922-F014E1B90CB1}" srcOrd="0" destOrd="3" presId="urn:microsoft.com/office/officeart/2005/8/layout/list1"/>
    <dgm:cxn modelId="{958A8C6F-43AC-41C6-BA4F-EDE72893BCE6}" srcId="{9375D9C9-0142-48FE-B27F-2BAFF9BF2176}" destId="{D3D1D84B-2140-4512-889D-5B099DF626AD}" srcOrd="1" destOrd="0" parTransId="{E22F635A-3372-4782-8859-F7A2DDEB8FE2}" sibTransId="{FF4BE25D-08C5-464C-97A8-6834CC340D36}"/>
    <dgm:cxn modelId="{09F2C775-0991-B848-A321-83CAE9646157}" type="presOf" srcId="{9375D9C9-0142-48FE-B27F-2BAFF9BF2176}" destId="{A405416E-804B-CC49-A5F3-FDCF983F6913}" srcOrd="1" destOrd="0" presId="urn:microsoft.com/office/officeart/2005/8/layout/list1"/>
    <dgm:cxn modelId="{E56BE977-8B1A-4B48-AB19-95238D19B0AA}" type="presOf" srcId="{9375D9C9-0142-48FE-B27F-2BAFF9BF2176}" destId="{D1D69A79-D426-2341-8AF6-3384E4E9C188}" srcOrd="0" destOrd="0" presId="urn:microsoft.com/office/officeart/2005/8/layout/list1"/>
    <dgm:cxn modelId="{C997DF8C-FD86-5942-8B19-775C508498D0}" type="presOf" srcId="{339D7D0B-6841-414F-9EA8-5EE28CADCE62}" destId="{2A93CC79-379C-DF40-A8B2-A4057EACF8F9}" srcOrd="0" destOrd="0" presId="urn:microsoft.com/office/officeart/2005/8/layout/list1"/>
    <dgm:cxn modelId="{A72651B5-D1B4-F145-9851-D79855B25D63}" type="presOf" srcId="{D3D1D84B-2140-4512-889D-5B099DF626AD}" destId="{52D4189F-2471-BA4F-A922-F014E1B90CB1}" srcOrd="0" destOrd="1" presId="urn:microsoft.com/office/officeart/2005/8/layout/list1"/>
    <dgm:cxn modelId="{6F167FD1-3F51-FE43-94A8-66481E648285}" type="presOf" srcId="{B2C5852E-771D-4AFF-811B-57477898A954}" destId="{B155637F-DDE2-CD4A-909D-913D75B59263}" srcOrd="0" destOrd="0" presId="urn:microsoft.com/office/officeart/2005/8/layout/list1"/>
    <dgm:cxn modelId="{F723C4D6-BA5B-4750-9725-604C9EF8F6B7}" srcId="{9375D9C9-0142-48FE-B27F-2BAFF9BF2176}" destId="{D34C7BCF-4561-4CD4-86F3-98A818EB477A}" srcOrd="4" destOrd="0" parTransId="{2EFE4BE5-4264-419F-B54C-2125E6DFB880}" sibTransId="{4D7F1082-B3AE-45EB-961A-4B43869526B9}"/>
    <dgm:cxn modelId="{BEB0FCF0-4790-0D46-98B7-7C4C237FD80A}" type="presOf" srcId="{3653C250-4417-4949-AF5E-EE6D39C4C02C}" destId="{52D4189F-2471-BA4F-A922-F014E1B90CB1}" srcOrd="0" destOrd="5" presId="urn:microsoft.com/office/officeart/2005/8/layout/list1"/>
    <dgm:cxn modelId="{EEF0D75E-A7CE-B647-AA59-B77ECCA6BDCC}" type="presParOf" srcId="{2A93CC79-379C-DF40-A8B2-A4057EACF8F9}" destId="{7CEF0836-700C-3046-82D4-6B988D36460B}" srcOrd="0" destOrd="0" presId="urn:microsoft.com/office/officeart/2005/8/layout/list1"/>
    <dgm:cxn modelId="{332F47F5-41E3-4B4B-997A-7986BDD5DEF6}" type="presParOf" srcId="{7CEF0836-700C-3046-82D4-6B988D36460B}" destId="{B155637F-DDE2-CD4A-909D-913D75B59263}" srcOrd="0" destOrd="0" presId="urn:microsoft.com/office/officeart/2005/8/layout/list1"/>
    <dgm:cxn modelId="{C0CFEFE3-2E43-E34D-AF9A-78C2158F8E78}" type="presParOf" srcId="{7CEF0836-700C-3046-82D4-6B988D36460B}" destId="{F875688C-96F6-764A-848A-13A5A89871A0}" srcOrd="1" destOrd="0" presId="urn:microsoft.com/office/officeart/2005/8/layout/list1"/>
    <dgm:cxn modelId="{8227DE70-613A-F444-AAB4-17BC253D1C1B}" type="presParOf" srcId="{2A93CC79-379C-DF40-A8B2-A4057EACF8F9}" destId="{8431BDBA-3852-744F-89A6-88B977092DEF}" srcOrd="1" destOrd="0" presId="urn:microsoft.com/office/officeart/2005/8/layout/list1"/>
    <dgm:cxn modelId="{6C610B0F-A17C-A34B-945F-6ACF71D5ABA8}" type="presParOf" srcId="{2A93CC79-379C-DF40-A8B2-A4057EACF8F9}" destId="{8EBD9B73-4458-A445-88FF-1DEECE81CD39}" srcOrd="2" destOrd="0" presId="urn:microsoft.com/office/officeart/2005/8/layout/list1"/>
    <dgm:cxn modelId="{E8AEC85A-A92E-6C4C-AACC-97B68DC0BCA7}" type="presParOf" srcId="{2A93CC79-379C-DF40-A8B2-A4057EACF8F9}" destId="{816F6BF5-FE3C-7C4F-A2E9-F53F7880480C}" srcOrd="3" destOrd="0" presId="urn:microsoft.com/office/officeart/2005/8/layout/list1"/>
    <dgm:cxn modelId="{A43B75E0-68E8-2B4C-83C2-04C709BF4AC6}" type="presParOf" srcId="{2A93CC79-379C-DF40-A8B2-A4057EACF8F9}" destId="{8224F412-29F1-164C-B68F-7F63A774C823}" srcOrd="4" destOrd="0" presId="urn:microsoft.com/office/officeart/2005/8/layout/list1"/>
    <dgm:cxn modelId="{F1D16C61-4938-0A4C-A724-67AC6FA08EED}" type="presParOf" srcId="{8224F412-29F1-164C-B68F-7F63A774C823}" destId="{D1D69A79-D426-2341-8AF6-3384E4E9C188}" srcOrd="0" destOrd="0" presId="urn:microsoft.com/office/officeart/2005/8/layout/list1"/>
    <dgm:cxn modelId="{C4AFECC0-0D03-0042-A083-7D89D0FF4811}" type="presParOf" srcId="{8224F412-29F1-164C-B68F-7F63A774C823}" destId="{A405416E-804B-CC49-A5F3-FDCF983F6913}" srcOrd="1" destOrd="0" presId="urn:microsoft.com/office/officeart/2005/8/layout/list1"/>
    <dgm:cxn modelId="{06E8F65A-7877-424B-9348-7652BEE4F7E2}" type="presParOf" srcId="{2A93CC79-379C-DF40-A8B2-A4057EACF8F9}" destId="{170D6BE2-29C0-6444-A3FE-94D3536E4634}" srcOrd="5" destOrd="0" presId="urn:microsoft.com/office/officeart/2005/8/layout/list1"/>
    <dgm:cxn modelId="{502BD8DC-901D-4C47-A328-3909BF0FD25D}" type="presParOf" srcId="{2A93CC79-379C-DF40-A8B2-A4057EACF8F9}" destId="{52D4189F-2471-BA4F-A922-F014E1B90CB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869F483-C451-4D6E-BE6E-04BB5E3C58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AB4F2E-5D10-458D-838A-55A71D23D694}">
      <dgm:prSet/>
      <dgm:spPr/>
      <dgm:t>
        <a:bodyPr/>
        <a:lstStyle/>
        <a:p>
          <a:r>
            <a:rPr lang="cs-CZ"/>
            <a:t>Z útlumu kostní dřeně</a:t>
          </a:r>
          <a:endParaRPr lang="en-US"/>
        </a:p>
      </dgm:t>
    </dgm:pt>
    <dgm:pt modelId="{53486ACC-704B-43D1-BE88-7805447A7D4B}" type="parTrans" cxnId="{F211D548-8051-45F0-8BA7-555FDB04901F}">
      <dgm:prSet/>
      <dgm:spPr/>
      <dgm:t>
        <a:bodyPr/>
        <a:lstStyle/>
        <a:p>
          <a:endParaRPr lang="en-US"/>
        </a:p>
      </dgm:t>
    </dgm:pt>
    <dgm:pt modelId="{4CB4CDC7-2043-4BE7-B59F-D5FAB7F84351}" type="sibTrans" cxnId="{F211D548-8051-45F0-8BA7-555FDB04901F}">
      <dgm:prSet/>
      <dgm:spPr/>
      <dgm:t>
        <a:bodyPr/>
        <a:lstStyle/>
        <a:p>
          <a:endParaRPr lang="en-US"/>
        </a:p>
      </dgm:t>
    </dgm:pt>
    <dgm:pt modelId="{2A3A691E-F2F3-4526-8600-4F8173A4B2BB}">
      <dgm:prSet/>
      <dgm:spPr/>
      <dgm:t>
        <a:bodyPr/>
        <a:lstStyle/>
        <a:p>
          <a:r>
            <a:rPr lang="cs-CZ"/>
            <a:t>Normocytární, normochromní</a:t>
          </a:r>
          <a:endParaRPr lang="en-US"/>
        </a:p>
      </dgm:t>
    </dgm:pt>
    <dgm:pt modelId="{335C0DF7-436B-4B1E-AF81-AEDF5A77C6AD}" type="parTrans" cxnId="{40B42D94-C7FF-4420-B04B-FDB3733ED387}">
      <dgm:prSet/>
      <dgm:spPr/>
      <dgm:t>
        <a:bodyPr/>
        <a:lstStyle/>
        <a:p>
          <a:endParaRPr lang="en-US"/>
        </a:p>
      </dgm:t>
    </dgm:pt>
    <dgm:pt modelId="{2EFC33AA-2ADC-40E4-B4D2-E67B9D10B4DE}" type="sibTrans" cxnId="{40B42D94-C7FF-4420-B04B-FDB3733ED387}">
      <dgm:prSet/>
      <dgm:spPr/>
      <dgm:t>
        <a:bodyPr/>
        <a:lstStyle/>
        <a:p>
          <a:endParaRPr lang="en-US"/>
        </a:p>
      </dgm:t>
    </dgm:pt>
    <dgm:pt modelId="{0A31E371-877D-4E5C-B6B6-7BA78545EB42}">
      <dgm:prSet/>
      <dgm:spPr/>
      <dgm:t>
        <a:bodyPr/>
        <a:lstStyle/>
        <a:p>
          <a:r>
            <a:rPr lang="cs-CZ"/>
            <a:t>Současná leukocytopenie a trombocytopenie</a:t>
          </a:r>
          <a:endParaRPr lang="en-US"/>
        </a:p>
      </dgm:t>
    </dgm:pt>
    <dgm:pt modelId="{915CF853-617E-4B3F-A47E-0200230D5BE5}" type="parTrans" cxnId="{8E685E8D-2A84-448B-89DB-A0CDD7E6241D}">
      <dgm:prSet/>
      <dgm:spPr/>
      <dgm:t>
        <a:bodyPr/>
        <a:lstStyle/>
        <a:p>
          <a:endParaRPr lang="en-US"/>
        </a:p>
      </dgm:t>
    </dgm:pt>
    <dgm:pt modelId="{EEB7A17D-48CE-465D-8ED3-30C58D790CD8}" type="sibTrans" cxnId="{8E685E8D-2A84-448B-89DB-A0CDD7E6241D}">
      <dgm:prSet/>
      <dgm:spPr/>
      <dgm:t>
        <a:bodyPr/>
        <a:lstStyle/>
        <a:p>
          <a:endParaRPr lang="en-US"/>
        </a:p>
      </dgm:t>
    </dgm:pt>
    <dgm:pt modelId="{E8EE3797-43BB-428D-A3B0-8C53AC1DE261}">
      <dgm:prSet/>
      <dgm:spPr/>
      <dgm:t>
        <a:bodyPr/>
        <a:lstStyle/>
        <a:p>
          <a:r>
            <a:rPr lang="cs-CZ"/>
            <a:t>Léčba – transplantace KD u mladších jedinců</a:t>
          </a:r>
          <a:endParaRPr lang="en-US"/>
        </a:p>
      </dgm:t>
    </dgm:pt>
    <dgm:pt modelId="{2C1DC6E4-B70C-425F-A24C-346610D09668}" type="parTrans" cxnId="{F179F30F-3618-4535-9157-EEE9575CB004}">
      <dgm:prSet/>
      <dgm:spPr/>
      <dgm:t>
        <a:bodyPr/>
        <a:lstStyle/>
        <a:p>
          <a:endParaRPr lang="en-US"/>
        </a:p>
      </dgm:t>
    </dgm:pt>
    <dgm:pt modelId="{6CED834B-4642-4AF2-BCDA-85372F75A8D0}" type="sibTrans" cxnId="{F179F30F-3618-4535-9157-EEE9575CB004}">
      <dgm:prSet/>
      <dgm:spPr/>
      <dgm:t>
        <a:bodyPr/>
        <a:lstStyle/>
        <a:p>
          <a:endParaRPr lang="en-US"/>
        </a:p>
      </dgm:t>
    </dgm:pt>
    <dgm:pt modelId="{6BDCEC3B-219E-4FB4-9880-C9B974532D3E}">
      <dgm:prSet/>
      <dgm:spPr/>
      <dgm:t>
        <a:bodyPr/>
        <a:lstStyle/>
        <a:p>
          <a:r>
            <a:rPr lang="cs-CZ"/>
            <a:t>Léčba – imunosuprese u starších pacientů</a:t>
          </a:r>
          <a:endParaRPr lang="en-US"/>
        </a:p>
      </dgm:t>
    </dgm:pt>
    <dgm:pt modelId="{9DF83C34-748D-416D-82D0-EBCB08F81F3D}" type="parTrans" cxnId="{E98E791E-B82C-47A6-862A-24603F203C9F}">
      <dgm:prSet/>
      <dgm:spPr/>
      <dgm:t>
        <a:bodyPr/>
        <a:lstStyle/>
        <a:p>
          <a:endParaRPr lang="en-US"/>
        </a:p>
      </dgm:t>
    </dgm:pt>
    <dgm:pt modelId="{99755B75-E186-46AD-9D02-593314077B04}" type="sibTrans" cxnId="{E98E791E-B82C-47A6-862A-24603F203C9F}">
      <dgm:prSet/>
      <dgm:spPr/>
      <dgm:t>
        <a:bodyPr/>
        <a:lstStyle/>
        <a:p>
          <a:endParaRPr lang="en-US"/>
        </a:p>
      </dgm:t>
    </dgm:pt>
    <dgm:pt modelId="{CA984C5B-C107-5C40-9622-BF9320E691DF}" type="pres">
      <dgm:prSet presAssocID="{2869F483-C451-4D6E-BE6E-04BB5E3C5849}" presName="linear" presStyleCnt="0">
        <dgm:presLayoutVars>
          <dgm:animLvl val="lvl"/>
          <dgm:resizeHandles val="exact"/>
        </dgm:presLayoutVars>
      </dgm:prSet>
      <dgm:spPr/>
    </dgm:pt>
    <dgm:pt modelId="{C697591D-44B8-BB4D-955B-4FADD3C47C9C}" type="pres">
      <dgm:prSet presAssocID="{BAAB4F2E-5D10-458D-838A-55A71D23D6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AA3E601-6AC6-DD4A-9654-920C08ABE513}" type="pres">
      <dgm:prSet presAssocID="{4CB4CDC7-2043-4BE7-B59F-D5FAB7F84351}" presName="spacer" presStyleCnt="0"/>
      <dgm:spPr/>
    </dgm:pt>
    <dgm:pt modelId="{140A8410-855A-A14A-A319-B1DF3C8ABFF2}" type="pres">
      <dgm:prSet presAssocID="{2A3A691E-F2F3-4526-8600-4F8173A4B2B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2A7A46-7AB2-6A46-9676-860CF88FE47B}" type="pres">
      <dgm:prSet presAssocID="{2EFC33AA-2ADC-40E4-B4D2-E67B9D10B4DE}" presName="spacer" presStyleCnt="0"/>
      <dgm:spPr/>
    </dgm:pt>
    <dgm:pt modelId="{9CC7CFF1-F6B8-764B-A259-90A4596331E9}" type="pres">
      <dgm:prSet presAssocID="{0A31E371-877D-4E5C-B6B6-7BA78545EB4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8E8C553-86BF-2741-A2B0-6576019E7F2C}" type="pres">
      <dgm:prSet presAssocID="{EEB7A17D-48CE-465D-8ED3-30C58D790CD8}" presName="spacer" presStyleCnt="0"/>
      <dgm:spPr/>
    </dgm:pt>
    <dgm:pt modelId="{3621C727-E597-A44C-99DA-7B1A71A6E667}" type="pres">
      <dgm:prSet presAssocID="{E8EE3797-43BB-428D-A3B0-8C53AC1DE26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90578E-5929-C846-AB94-C042C3ADDCC3}" type="pres">
      <dgm:prSet presAssocID="{6CED834B-4642-4AF2-BCDA-85372F75A8D0}" presName="spacer" presStyleCnt="0"/>
      <dgm:spPr/>
    </dgm:pt>
    <dgm:pt modelId="{9725760A-2BB4-CD48-B32B-9D1FF545E657}" type="pres">
      <dgm:prSet presAssocID="{6BDCEC3B-219E-4FB4-9880-C9B974532D3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3FFF705-1974-C648-A263-FDB47BE25CC1}" type="presOf" srcId="{E8EE3797-43BB-428D-A3B0-8C53AC1DE261}" destId="{3621C727-E597-A44C-99DA-7B1A71A6E667}" srcOrd="0" destOrd="0" presId="urn:microsoft.com/office/officeart/2005/8/layout/vList2"/>
    <dgm:cxn modelId="{F179F30F-3618-4535-9157-EEE9575CB004}" srcId="{2869F483-C451-4D6E-BE6E-04BB5E3C5849}" destId="{E8EE3797-43BB-428D-A3B0-8C53AC1DE261}" srcOrd="3" destOrd="0" parTransId="{2C1DC6E4-B70C-425F-A24C-346610D09668}" sibTransId="{6CED834B-4642-4AF2-BCDA-85372F75A8D0}"/>
    <dgm:cxn modelId="{C9353A18-3055-4B44-9682-E422CDF8EFF9}" type="presOf" srcId="{2869F483-C451-4D6E-BE6E-04BB5E3C5849}" destId="{CA984C5B-C107-5C40-9622-BF9320E691DF}" srcOrd="0" destOrd="0" presId="urn:microsoft.com/office/officeart/2005/8/layout/vList2"/>
    <dgm:cxn modelId="{E98E791E-B82C-47A6-862A-24603F203C9F}" srcId="{2869F483-C451-4D6E-BE6E-04BB5E3C5849}" destId="{6BDCEC3B-219E-4FB4-9880-C9B974532D3E}" srcOrd="4" destOrd="0" parTransId="{9DF83C34-748D-416D-82D0-EBCB08F81F3D}" sibTransId="{99755B75-E186-46AD-9D02-593314077B04}"/>
    <dgm:cxn modelId="{976AC22D-75AB-CD49-870A-F786A7830E76}" type="presOf" srcId="{0A31E371-877D-4E5C-B6B6-7BA78545EB42}" destId="{9CC7CFF1-F6B8-764B-A259-90A4596331E9}" srcOrd="0" destOrd="0" presId="urn:microsoft.com/office/officeart/2005/8/layout/vList2"/>
    <dgm:cxn modelId="{F24CC92D-38BF-1749-9A81-79ACCE118E42}" type="presOf" srcId="{6BDCEC3B-219E-4FB4-9880-C9B974532D3E}" destId="{9725760A-2BB4-CD48-B32B-9D1FF545E657}" srcOrd="0" destOrd="0" presId="urn:microsoft.com/office/officeart/2005/8/layout/vList2"/>
    <dgm:cxn modelId="{F7B45244-6A9D-E74E-9F98-B8CC222E6DCF}" type="presOf" srcId="{2A3A691E-F2F3-4526-8600-4F8173A4B2BB}" destId="{140A8410-855A-A14A-A319-B1DF3C8ABFF2}" srcOrd="0" destOrd="0" presId="urn:microsoft.com/office/officeart/2005/8/layout/vList2"/>
    <dgm:cxn modelId="{F211D548-8051-45F0-8BA7-555FDB04901F}" srcId="{2869F483-C451-4D6E-BE6E-04BB5E3C5849}" destId="{BAAB4F2E-5D10-458D-838A-55A71D23D694}" srcOrd="0" destOrd="0" parTransId="{53486ACC-704B-43D1-BE88-7805447A7D4B}" sibTransId="{4CB4CDC7-2043-4BE7-B59F-D5FAB7F84351}"/>
    <dgm:cxn modelId="{67FFF084-18B2-9E4E-B481-A059F5795E3B}" type="presOf" srcId="{BAAB4F2E-5D10-458D-838A-55A71D23D694}" destId="{C697591D-44B8-BB4D-955B-4FADD3C47C9C}" srcOrd="0" destOrd="0" presId="urn:microsoft.com/office/officeart/2005/8/layout/vList2"/>
    <dgm:cxn modelId="{8E685E8D-2A84-448B-89DB-A0CDD7E6241D}" srcId="{2869F483-C451-4D6E-BE6E-04BB5E3C5849}" destId="{0A31E371-877D-4E5C-B6B6-7BA78545EB42}" srcOrd="2" destOrd="0" parTransId="{915CF853-617E-4B3F-A47E-0200230D5BE5}" sibTransId="{EEB7A17D-48CE-465D-8ED3-30C58D790CD8}"/>
    <dgm:cxn modelId="{40B42D94-C7FF-4420-B04B-FDB3733ED387}" srcId="{2869F483-C451-4D6E-BE6E-04BB5E3C5849}" destId="{2A3A691E-F2F3-4526-8600-4F8173A4B2BB}" srcOrd="1" destOrd="0" parTransId="{335C0DF7-436B-4B1E-AF81-AEDF5A77C6AD}" sibTransId="{2EFC33AA-2ADC-40E4-B4D2-E67B9D10B4DE}"/>
    <dgm:cxn modelId="{C5E21851-E6A3-C142-B4BB-89C00DB35EE7}" type="presParOf" srcId="{CA984C5B-C107-5C40-9622-BF9320E691DF}" destId="{C697591D-44B8-BB4D-955B-4FADD3C47C9C}" srcOrd="0" destOrd="0" presId="urn:microsoft.com/office/officeart/2005/8/layout/vList2"/>
    <dgm:cxn modelId="{CE55176B-DA8F-0945-BDFC-F4B907A9C5DF}" type="presParOf" srcId="{CA984C5B-C107-5C40-9622-BF9320E691DF}" destId="{9AA3E601-6AC6-DD4A-9654-920C08ABE513}" srcOrd="1" destOrd="0" presId="urn:microsoft.com/office/officeart/2005/8/layout/vList2"/>
    <dgm:cxn modelId="{5BE0F710-E957-F64B-A16B-B4C3DBD6A1FE}" type="presParOf" srcId="{CA984C5B-C107-5C40-9622-BF9320E691DF}" destId="{140A8410-855A-A14A-A319-B1DF3C8ABFF2}" srcOrd="2" destOrd="0" presId="urn:microsoft.com/office/officeart/2005/8/layout/vList2"/>
    <dgm:cxn modelId="{9B2E8DA9-80E6-1A4B-B184-21325A71A9A5}" type="presParOf" srcId="{CA984C5B-C107-5C40-9622-BF9320E691DF}" destId="{2E2A7A46-7AB2-6A46-9676-860CF88FE47B}" srcOrd="3" destOrd="0" presId="urn:microsoft.com/office/officeart/2005/8/layout/vList2"/>
    <dgm:cxn modelId="{0283F37B-BF6D-C544-97DE-9A09562C20DF}" type="presParOf" srcId="{CA984C5B-C107-5C40-9622-BF9320E691DF}" destId="{9CC7CFF1-F6B8-764B-A259-90A4596331E9}" srcOrd="4" destOrd="0" presId="urn:microsoft.com/office/officeart/2005/8/layout/vList2"/>
    <dgm:cxn modelId="{F93F8013-2D6F-C540-96C2-F625A97A9AEC}" type="presParOf" srcId="{CA984C5B-C107-5C40-9622-BF9320E691DF}" destId="{78E8C553-86BF-2741-A2B0-6576019E7F2C}" srcOrd="5" destOrd="0" presId="urn:microsoft.com/office/officeart/2005/8/layout/vList2"/>
    <dgm:cxn modelId="{4B91255A-6E4B-4C4D-9ED3-83629D3F08BB}" type="presParOf" srcId="{CA984C5B-C107-5C40-9622-BF9320E691DF}" destId="{3621C727-E597-A44C-99DA-7B1A71A6E667}" srcOrd="6" destOrd="0" presId="urn:microsoft.com/office/officeart/2005/8/layout/vList2"/>
    <dgm:cxn modelId="{4AF94080-DDEA-D74E-833C-F15EE0F56AB9}" type="presParOf" srcId="{CA984C5B-C107-5C40-9622-BF9320E691DF}" destId="{B290578E-5929-C846-AB94-C042C3ADDCC3}" srcOrd="7" destOrd="0" presId="urn:microsoft.com/office/officeart/2005/8/layout/vList2"/>
    <dgm:cxn modelId="{BEF7AF05-7994-7A4F-8761-8B016A4CEC26}" type="presParOf" srcId="{CA984C5B-C107-5C40-9622-BF9320E691DF}" destId="{9725760A-2BB4-CD48-B32B-9D1FF545E65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2B945CF-B396-48C9-B979-E40DC461773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EA86566-86B1-4508-AB05-D9F31787BA10}">
      <dgm:prSet/>
      <dgm:spPr/>
      <dgm:t>
        <a:bodyPr/>
        <a:lstStyle/>
        <a:p>
          <a:r>
            <a:rPr lang="cs-CZ"/>
            <a:t>Normocytární normochromní</a:t>
          </a:r>
          <a:endParaRPr lang="en-US"/>
        </a:p>
      </dgm:t>
    </dgm:pt>
    <dgm:pt modelId="{72812BF1-2626-46B4-99DA-F91F8C660FDF}" type="parTrans" cxnId="{6BC96EC6-5612-4766-B01D-E260698AAE17}">
      <dgm:prSet/>
      <dgm:spPr/>
      <dgm:t>
        <a:bodyPr/>
        <a:lstStyle/>
        <a:p>
          <a:endParaRPr lang="en-US"/>
        </a:p>
      </dgm:t>
    </dgm:pt>
    <dgm:pt modelId="{44E10E28-B0B5-4A79-8FB6-E8A5F38AF33C}" type="sibTrans" cxnId="{6BC96EC6-5612-4766-B01D-E260698AAE17}">
      <dgm:prSet/>
      <dgm:spPr/>
      <dgm:t>
        <a:bodyPr/>
        <a:lstStyle/>
        <a:p>
          <a:endParaRPr lang="en-US"/>
        </a:p>
      </dgm:t>
    </dgm:pt>
    <dgm:pt modelId="{34066591-F766-4A3C-B3DC-2DACBECC66EA}">
      <dgm:prSet/>
      <dgm:spPr/>
      <dgm:t>
        <a:bodyPr/>
        <a:lstStyle/>
        <a:p>
          <a:r>
            <a:rPr lang="cs-CZ"/>
            <a:t>Formy</a:t>
          </a:r>
          <a:endParaRPr lang="en-US"/>
        </a:p>
      </dgm:t>
    </dgm:pt>
    <dgm:pt modelId="{2AA2A86C-876B-47D7-90C5-13EB7309AC0F}" type="parTrans" cxnId="{04BD0222-96ED-45AF-AD5B-FEA99AF27063}">
      <dgm:prSet/>
      <dgm:spPr/>
      <dgm:t>
        <a:bodyPr/>
        <a:lstStyle/>
        <a:p>
          <a:endParaRPr lang="en-US"/>
        </a:p>
      </dgm:t>
    </dgm:pt>
    <dgm:pt modelId="{358288E7-91C5-47C0-A00E-F5BF57768F61}" type="sibTrans" cxnId="{04BD0222-96ED-45AF-AD5B-FEA99AF27063}">
      <dgm:prSet/>
      <dgm:spPr/>
      <dgm:t>
        <a:bodyPr/>
        <a:lstStyle/>
        <a:p>
          <a:endParaRPr lang="en-US"/>
        </a:p>
      </dgm:t>
    </dgm:pt>
    <dgm:pt modelId="{8229A36E-E42C-4B67-9CB4-67E471A6DB20}">
      <dgm:prSet/>
      <dgm:spPr/>
      <dgm:t>
        <a:bodyPr/>
        <a:lstStyle/>
        <a:p>
          <a:r>
            <a:rPr lang="cs-CZ"/>
            <a:t>Dědičná</a:t>
          </a:r>
          <a:endParaRPr lang="en-US"/>
        </a:p>
      </dgm:t>
    </dgm:pt>
    <dgm:pt modelId="{CE8D1B9E-8D1E-403B-B737-D7F1E95BDCF1}" type="parTrans" cxnId="{248C1FE4-BEBE-47C7-901B-5D28635AC9D6}">
      <dgm:prSet/>
      <dgm:spPr/>
      <dgm:t>
        <a:bodyPr/>
        <a:lstStyle/>
        <a:p>
          <a:endParaRPr lang="en-US"/>
        </a:p>
      </dgm:t>
    </dgm:pt>
    <dgm:pt modelId="{1BABDDB8-F94E-4CB9-B502-63BC04583468}" type="sibTrans" cxnId="{248C1FE4-BEBE-47C7-901B-5D28635AC9D6}">
      <dgm:prSet/>
      <dgm:spPr/>
      <dgm:t>
        <a:bodyPr/>
        <a:lstStyle/>
        <a:p>
          <a:endParaRPr lang="en-US"/>
        </a:p>
      </dgm:t>
    </dgm:pt>
    <dgm:pt modelId="{86C4E1AE-1842-465E-BF87-CDFCB0AFDE40}">
      <dgm:prSet/>
      <dgm:spPr/>
      <dgm:t>
        <a:bodyPr/>
        <a:lstStyle/>
        <a:p>
          <a:r>
            <a:rPr lang="cs-CZ"/>
            <a:t>Získaná </a:t>
          </a:r>
          <a:endParaRPr lang="en-US"/>
        </a:p>
      </dgm:t>
    </dgm:pt>
    <dgm:pt modelId="{27DC0CB5-37CC-461D-A048-4586297BD5AB}" type="parTrans" cxnId="{863BB783-D058-440B-A68B-82B23295F415}">
      <dgm:prSet/>
      <dgm:spPr/>
      <dgm:t>
        <a:bodyPr/>
        <a:lstStyle/>
        <a:p>
          <a:endParaRPr lang="en-US"/>
        </a:p>
      </dgm:t>
    </dgm:pt>
    <dgm:pt modelId="{0BCC1C22-1608-444C-A550-B15F0AAAE60C}" type="sibTrans" cxnId="{863BB783-D058-440B-A68B-82B23295F415}">
      <dgm:prSet/>
      <dgm:spPr/>
      <dgm:t>
        <a:bodyPr/>
        <a:lstStyle/>
        <a:p>
          <a:endParaRPr lang="en-US"/>
        </a:p>
      </dgm:t>
    </dgm:pt>
    <dgm:pt modelId="{8EEA58FC-0724-BB4D-9272-97CC83A43B22}" type="pres">
      <dgm:prSet presAssocID="{B2B945CF-B396-48C9-B979-E40DC4617736}" presName="linear" presStyleCnt="0">
        <dgm:presLayoutVars>
          <dgm:dir/>
          <dgm:animLvl val="lvl"/>
          <dgm:resizeHandles val="exact"/>
        </dgm:presLayoutVars>
      </dgm:prSet>
      <dgm:spPr/>
    </dgm:pt>
    <dgm:pt modelId="{E1ACBBE2-5CA0-D545-91DF-E68E10AD42EB}" type="pres">
      <dgm:prSet presAssocID="{3EA86566-86B1-4508-AB05-D9F31787BA10}" presName="parentLin" presStyleCnt="0"/>
      <dgm:spPr/>
    </dgm:pt>
    <dgm:pt modelId="{62D2EA39-64B4-E84B-8B60-CBFCB378FFA0}" type="pres">
      <dgm:prSet presAssocID="{3EA86566-86B1-4508-AB05-D9F31787BA10}" presName="parentLeftMargin" presStyleLbl="node1" presStyleIdx="0" presStyleCnt="2"/>
      <dgm:spPr/>
    </dgm:pt>
    <dgm:pt modelId="{2E7EDA32-F6EB-A444-AE1C-26CC48B9D7B4}" type="pres">
      <dgm:prSet presAssocID="{3EA86566-86B1-4508-AB05-D9F31787BA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2F3AD9-2B16-8947-8D2F-D47494BE4AF0}" type="pres">
      <dgm:prSet presAssocID="{3EA86566-86B1-4508-AB05-D9F31787BA10}" presName="negativeSpace" presStyleCnt="0"/>
      <dgm:spPr/>
    </dgm:pt>
    <dgm:pt modelId="{99FAD577-96A5-3B4B-B1BD-6F2E965F3B3B}" type="pres">
      <dgm:prSet presAssocID="{3EA86566-86B1-4508-AB05-D9F31787BA10}" presName="childText" presStyleLbl="conFgAcc1" presStyleIdx="0" presStyleCnt="2">
        <dgm:presLayoutVars>
          <dgm:bulletEnabled val="1"/>
        </dgm:presLayoutVars>
      </dgm:prSet>
      <dgm:spPr/>
    </dgm:pt>
    <dgm:pt modelId="{D65D1E6C-9153-4348-96F7-AE3D01FA1B75}" type="pres">
      <dgm:prSet presAssocID="{44E10E28-B0B5-4A79-8FB6-E8A5F38AF33C}" presName="spaceBetweenRectangles" presStyleCnt="0"/>
      <dgm:spPr/>
    </dgm:pt>
    <dgm:pt modelId="{C897F37C-CE28-FE45-9F17-DD4833221F71}" type="pres">
      <dgm:prSet presAssocID="{34066591-F766-4A3C-B3DC-2DACBECC66EA}" presName="parentLin" presStyleCnt="0"/>
      <dgm:spPr/>
    </dgm:pt>
    <dgm:pt modelId="{1C1CF3E1-181B-D141-8965-16A9674D8126}" type="pres">
      <dgm:prSet presAssocID="{34066591-F766-4A3C-B3DC-2DACBECC66EA}" presName="parentLeftMargin" presStyleLbl="node1" presStyleIdx="0" presStyleCnt="2"/>
      <dgm:spPr/>
    </dgm:pt>
    <dgm:pt modelId="{9817F48D-DFD1-8141-BCA2-E639AAF4A685}" type="pres">
      <dgm:prSet presAssocID="{34066591-F766-4A3C-B3DC-2DACBECC66E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67B5703-0A3B-2F45-AA27-27BCAE901988}" type="pres">
      <dgm:prSet presAssocID="{34066591-F766-4A3C-B3DC-2DACBECC66EA}" presName="negativeSpace" presStyleCnt="0"/>
      <dgm:spPr/>
    </dgm:pt>
    <dgm:pt modelId="{69F1B73F-33BF-424B-98F2-EDB0BD61E690}" type="pres">
      <dgm:prSet presAssocID="{34066591-F766-4A3C-B3DC-2DACBECC66E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C8A5604-5DD1-A440-88F8-172CAEB42608}" type="presOf" srcId="{3EA86566-86B1-4508-AB05-D9F31787BA10}" destId="{62D2EA39-64B4-E84B-8B60-CBFCB378FFA0}" srcOrd="0" destOrd="0" presId="urn:microsoft.com/office/officeart/2005/8/layout/list1"/>
    <dgm:cxn modelId="{04BD0222-96ED-45AF-AD5B-FEA99AF27063}" srcId="{B2B945CF-B396-48C9-B979-E40DC4617736}" destId="{34066591-F766-4A3C-B3DC-2DACBECC66EA}" srcOrd="1" destOrd="0" parTransId="{2AA2A86C-876B-47D7-90C5-13EB7309AC0F}" sibTransId="{358288E7-91C5-47C0-A00E-F5BF57768F61}"/>
    <dgm:cxn modelId="{98572942-C34C-8F4F-8096-17B9E409555C}" type="presOf" srcId="{86C4E1AE-1842-465E-BF87-CDFCB0AFDE40}" destId="{69F1B73F-33BF-424B-98F2-EDB0BD61E690}" srcOrd="0" destOrd="1" presId="urn:microsoft.com/office/officeart/2005/8/layout/list1"/>
    <dgm:cxn modelId="{2DC3BB49-D7F3-1048-A90B-4841B9EAE8F5}" type="presOf" srcId="{34066591-F766-4A3C-B3DC-2DACBECC66EA}" destId="{9817F48D-DFD1-8141-BCA2-E639AAF4A685}" srcOrd="1" destOrd="0" presId="urn:microsoft.com/office/officeart/2005/8/layout/list1"/>
    <dgm:cxn modelId="{7CF0F257-9C20-214D-8D20-43261A4FCC39}" type="presOf" srcId="{8229A36E-E42C-4B67-9CB4-67E471A6DB20}" destId="{69F1B73F-33BF-424B-98F2-EDB0BD61E690}" srcOrd="0" destOrd="0" presId="urn:microsoft.com/office/officeart/2005/8/layout/list1"/>
    <dgm:cxn modelId="{6DD05164-1D93-7E4B-8294-FF2BF1DA61C3}" type="presOf" srcId="{3EA86566-86B1-4508-AB05-D9F31787BA10}" destId="{2E7EDA32-F6EB-A444-AE1C-26CC48B9D7B4}" srcOrd="1" destOrd="0" presId="urn:microsoft.com/office/officeart/2005/8/layout/list1"/>
    <dgm:cxn modelId="{1CDCCB79-B990-5E4A-B8BC-1483602396E0}" type="presOf" srcId="{34066591-F766-4A3C-B3DC-2DACBECC66EA}" destId="{1C1CF3E1-181B-D141-8965-16A9674D8126}" srcOrd="0" destOrd="0" presId="urn:microsoft.com/office/officeart/2005/8/layout/list1"/>
    <dgm:cxn modelId="{863BB783-D058-440B-A68B-82B23295F415}" srcId="{34066591-F766-4A3C-B3DC-2DACBECC66EA}" destId="{86C4E1AE-1842-465E-BF87-CDFCB0AFDE40}" srcOrd="1" destOrd="0" parTransId="{27DC0CB5-37CC-461D-A048-4586297BD5AB}" sibTransId="{0BCC1C22-1608-444C-A550-B15F0AAAE60C}"/>
    <dgm:cxn modelId="{6BC96EC6-5612-4766-B01D-E260698AAE17}" srcId="{B2B945CF-B396-48C9-B979-E40DC4617736}" destId="{3EA86566-86B1-4508-AB05-D9F31787BA10}" srcOrd="0" destOrd="0" parTransId="{72812BF1-2626-46B4-99DA-F91F8C660FDF}" sibTransId="{44E10E28-B0B5-4A79-8FB6-E8A5F38AF33C}"/>
    <dgm:cxn modelId="{7324CCCE-09CF-DF45-BB39-0520A03F3CFC}" type="presOf" srcId="{B2B945CF-B396-48C9-B979-E40DC4617736}" destId="{8EEA58FC-0724-BB4D-9272-97CC83A43B22}" srcOrd="0" destOrd="0" presId="urn:microsoft.com/office/officeart/2005/8/layout/list1"/>
    <dgm:cxn modelId="{248C1FE4-BEBE-47C7-901B-5D28635AC9D6}" srcId="{34066591-F766-4A3C-B3DC-2DACBECC66EA}" destId="{8229A36E-E42C-4B67-9CB4-67E471A6DB20}" srcOrd="0" destOrd="0" parTransId="{CE8D1B9E-8D1E-403B-B737-D7F1E95BDCF1}" sibTransId="{1BABDDB8-F94E-4CB9-B502-63BC04583468}"/>
    <dgm:cxn modelId="{DEFBC452-8DA6-1541-B468-DBEB3BEA3D43}" type="presParOf" srcId="{8EEA58FC-0724-BB4D-9272-97CC83A43B22}" destId="{E1ACBBE2-5CA0-D545-91DF-E68E10AD42EB}" srcOrd="0" destOrd="0" presId="urn:microsoft.com/office/officeart/2005/8/layout/list1"/>
    <dgm:cxn modelId="{22DA5001-F1AE-B84A-A120-5BEB2FCFF3C0}" type="presParOf" srcId="{E1ACBBE2-5CA0-D545-91DF-E68E10AD42EB}" destId="{62D2EA39-64B4-E84B-8B60-CBFCB378FFA0}" srcOrd="0" destOrd="0" presId="urn:microsoft.com/office/officeart/2005/8/layout/list1"/>
    <dgm:cxn modelId="{B38E721C-AC63-0646-8BE3-DFBA487B5C4D}" type="presParOf" srcId="{E1ACBBE2-5CA0-D545-91DF-E68E10AD42EB}" destId="{2E7EDA32-F6EB-A444-AE1C-26CC48B9D7B4}" srcOrd="1" destOrd="0" presId="urn:microsoft.com/office/officeart/2005/8/layout/list1"/>
    <dgm:cxn modelId="{AF180EFD-B239-CD42-8E26-4C46FE32FF7B}" type="presParOf" srcId="{8EEA58FC-0724-BB4D-9272-97CC83A43B22}" destId="{372F3AD9-2B16-8947-8D2F-D47494BE4AF0}" srcOrd="1" destOrd="0" presId="urn:microsoft.com/office/officeart/2005/8/layout/list1"/>
    <dgm:cxn modelId="{BCE548CD-294B-3641-A682-639FC35AB79C}" type="presParOf" srcId="{8EEA58FC-0724-BB4D-9272-97CC83A43B22}" destId="{99FAD577-96A5-3B4B-B1BD-6F2E965F3B3B}" srcOrd="2" destOrd="0" presId="urn:microsoft.com/office/officeart/2005/8/layout/list1"/>
    <dgm:cxn modelId="{092B3B59-377A-B740-A1A5-8140D1DFABDC}" type="presParOf" srcId="{8EEA58FC-0724-BB4D-9272-97CC83A43B22}" destId="{D65D1E6C-9153-4348-96F7-AE3D01FA1B75}" srcOrd="3" destOrd="0" presId="urn:microsoft.com/office/officeart/2005/8/layout/list1"/>
    <dgm:cxn modelId="{A5B7ACB4-8FDC-5C47-A34F-D248030C82B7}" type="presParOf" srcId="{8EEA58FC-0724-BB4D-9272-97CC83A43B22}" destId="{C897F37C-CE28-FE45-9F17-DD4833221F71}" srcOrd="4" destOrd="0" presId="urn:microsoft.com/office/officeart/2005/8/layout/list1"/>
    <dgm:cxn modelId="{7C65C624-5622-714E-9B7F-50D0B76AAB88}" type="presParOf" srcId="{C897F37C-CE28-FE45-9F17-DD4833221F71}" destId="{1C1CF3E1-181B-D141-8965-16A9674D8126}" srcOrd="0" destOrd="0" presId="urn:microsoft.com/office/officeart/2005/8/layout/list1"/>
    <dgm:cxn modelId="{284AF0CB-33BA-6342-919F-BD80138D2E15}" type="presParOf" srcId="{C897F37C-CE28-FE45-9F17-DD4833221F71}" destId="{9817F48D-DFD1-8141-BCA2-E639AAF4A685}" srcOrd="1" destOrd="0" presId="urn:microsoft.com/office/officeart/2005/8/layout/list1"/>
    <dgm:cxn modelId="{2B405C4A-60F0-EF4B-8ED6-C1AE50F66665}" type="presParOf" srcId="{8EEA58FC-0724-BB4D-9272-97CC83A43B22}" destId="{767B5703-0A3B-2F45-AA27-27BCAE901988}" srcOrd="5" destOrd="0" presId="urn:microsoft.com/office/officeart/2005/8/layout/list1"/>
    <dgm:cxn modelId="{1BC0AE19-4362-304C-BA10-8AE7C9C07402}" type="presParOf" srcId="{8EEA58FC-0724-BB4D-9272-97CC83A43B22}" destId="{69F1B73F-33BF-424B-98F2-EDB0BD61E69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7FBEC6-3DBE-492C-9B94-908949674BB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D0B991-8714-4599-BEC1-E4D5A748913A}">
      <dgm:prSet/>
      <dgm:spPr/>
      <dgm:t>
        <a:bodyPr/>
        <a:lstStyle/>
        <a:p>
          <a:r>
            <a:rPr lang="cs-CZ"/>
            <a:t>Dědičná sférocytóza</a:t>
          </a:r>
          <a:endParaRPr lang="en-US"/>
        </a:p>
      </dgm:t>
    </dgm:pt>
    <dgm:pt modelId="{0CC97B14-4188-4C25-8629-64B325A99021}" type="parTrans" cxnId="{C54A83C5-2060-4B9B-A9F0-C31FA1B4C10C}">
      <dgm:prSet/>
      <dgm:spPr/>
      <dgm:t>
        <a:bodyPr/>
        <a:lstStyle/>
        <a:p>
          <a:endParaRPr lang="en-US"/>
        </a:p>
      </dgm:t>
    </dgm:pt>
    <dgm:pt modelId="{0AF052E4-C213-4CF0-AA69-BF880B2A8EF9}" type="sibTrans" cxnId="{C54A83C5-2060-4B9B-A9F0-C31FA1B4C10C}">
      <dgm:prSet/>
      <dgm:spPr/>
      <dgm:t>
        <a:bodyPr/>
        <a:lstStyle/>
        <a:p>
          <a:endParaRPr lang="en-US"/>
        </a:p>
      </dgm:t>
    </dgm:pt>
    <dgm:pt modelId="{84288504-C040-4A9C-82C5-F86A052A8DC3}">
      <dgm:prSet/>
      <dgm:spPr/>
      <dgm:t>
        <a:bodyPr/>
        <a:lstStyle/>
        <a:p>
          <a:r>
            <a:rPr lang="cs-CZ"/>
            <a:t>Eliptocytóza </a:t>
          </a:r>
          <a:endParaRPr lang="en-US"/>
        </a:p>
      </dgm:t>
    </dgm:pt>
    <dgm:pt modelId="{3218500F-7F02-41B9-8511-7957C4F66A07}" type="parTrans" cxnId="{5B366F03-EA22-4B22-A35A-1918A8329DCB}">
      <dgm:prSet/>
      <dgm:spPr/>
      <dgm:t>
        <a:bodyPr/>
        <a:lstStyle/>
        <a:p>
          <a:endParaRPr lang="en-US"/>
        </a:p>
      </dgm:t>
    </dgm:pt>
    <dgm:pt modelId="{542E5885-6111-4568-A31F-1C76630F8733}" type="sibTrans" cxnId="{5B366F03-EA22-4B22-A35A-1918A8329DCB}">
      <dgm:prSet/>
      <dgm:spPr/>
      <dgm:t>
        <a:bodyPr/>
        <a:lstStyle/>
        <a:p>
          <a:endParaRPr lang="en-US"/>
        </a:p>
      </dgm:t>
    </dgm:pt>
    <dgm:pt modelId="{CC9A69FF-4533-40F9-81A8-E5228B005377}">
      <dgm:prSet/>
      <dgm:spPr/>
      <dgm:t>
        <a:bodyPr/>
        <a:lstStyle/>
        <a:p>
          <a:r>
            <a:rPr lang="cs-CZ"/>
            <a:t>Srpkovitá anémie</a:t>
          </a:r>
          <a:endParaRPr lang="en-US"/>
        </a:p>
      </dgm:t>
    </dgm:pt>
    <dgm:pt modelId="{CDC03EC9-0CE8-436D-AF20-3EF112D4FFF7}" type="parTrans" cxnId="{F100DD3B-C12A-4E1E-B033-BF399524896E}">
      <dgm:prSet/>
      <dgm:spPr/>
      <dgm:t>
        <a:bodyPr/>
        <a:lstStyle/>
        <a:p>
          <a:endParaRPr lang="en-US"/>
        </a:p>
      </dgm:t>
    </dgm:pt>
    <dgm:pt modelId="{ADD0D456-D6FE-4B49-9D58-83406FB5998F}" type="sibTrans" cxnId="{F100DD3B-C12A-4E1E-B033-BF399524896E}">
      <dgm:prSet/>
      <dgm:spPr/>
      <dgm:t>
        <a:bodyPr/>
        <a:lstStyle/>
        <a:p>
          <a:endParaRPr lang="en-US"/>
        </a:p>
      </dgm:t>
    </dgm:pt>
    <dgm:pt modelId="{E7859441-E4A5-42DD-B450-7D85F9B9437B}">
      <dgm:prSet/>
      <dgm:spPr/>
      <dgm:t>
        <a:bodyPr/>
        <a:lstStyle/>
        <a:p>
          <a:r>
            <a:rPr lang="cs-CZ"/>
            <a:t>Talasemie </a:t>
          </a:r>
          <a:endParaRPr lang="en-US"/>
        </a:p>
      </dgm:t>
    </dgm:pt>
    <dgm:pt modelId="{FFF7CFAF-6549-46EF-8CF9-6C36E9821D07}" type="parTrans" cxnId="{8054030B-880D-43B5-92E1-880FAC2DB481}">
      <dgm:prSet/>
      <dgm:spPr/>
      <dgm:t>
        <a:bodyPr/>
        <a:lstStyle/>
        <a:p>
          <a:endParaRPr lang="en-US"/>
        </a:p>
      </dgm:t>
    </dgm:pt>
    <dgm:pt modelId="{4CCC8115-73C5-4512-B59A-AC88B3F765AE}" type="sibTrans" cxnId="{8054030B-880D-43B5-92E1-880FAC2DB481}">
      <dgm:prSet/>
      <dgm:spPr/>
      <dgm:t>
        <a:bodyPr/>
        <a:lstStyle/>
        <a:p>
          <a:endParaRPr lang="en-US"/>
        </a:p>
      </dgm:t>
    </dgm:pt>
    <dgm:pt modelId="{CCC905EA-AC49-4242-A0CD-288B846A68D9}" type="pres">
      <dgm:prSet presAssocID="{BD7FBEC6-3DBE-492C-9B94-908949674BB7}" presName="linear" presStyleCnt="0">
        <dgm:presLayoutVars>
          <dgm:animLvl val="lvl"/>
          <dgm:resizeHandles val="exact"/>
        </dgm:presLayoutVars>
      </dgm:prSet>
      <dgm:spPr/>
    </dgm:pt>
    <dgm:pt modelId="{288BA72C-9ED7-2848-9337-EA0EB61C0F78}" type="pres">
      <dgm:prSet presAssocID="{1CD0B991-8714-4599-BEC1-E4D5A748913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66F3EE2-3D78-C74F-8EE9-D7E27536FC2F}" type="pres">
      <dgm:prSet presAssocID="{0AF052E4-C213-4CF0-AA69-BF880B2A8EF9}" presName="spacer" presStyleCnt="0"/>
      <dgm:spPr/>
    </dgm:pt>
    <dgm:pt modelId="{8701BC11-1B9F-244D-85FC-03990AB9EC50}" type="pres">
      <dgm:prSet presAssocID="{84288504-C040-4A9C-82C5-F86A052A8DC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FE29231-6BBB-B945-835D-CD5EB1848944}" type="pres">
      <dgm:prSet presAssocID="{542E5885-6111-4568-A31F-1C76630F8733}" presName="spacer" presStyleCnt="0"/>
      <dgm:spPr/>
    </dgm:pt>
    <dgm:pt modelId="{5CE5BC04-9DEB-6744-A11D-9A8038F1AC46}" type="pres">
      <dgm:prSet presAssocID="{CC9A69FF-4533-40F9-81A8-E5228B0053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9FF93A4-0622-D043-B2FD-8B6988C11641}" type="pres">
      <dgm:prSet presAssocID="{ADD0D456-D6FE-4B49-9D58-83406FB5998F}" presName="spacer" presStyleCnt="0"/>
      <dgm:spPr/>
    </dgm:pt>
    <dgm:pt modelId="{C88BDCD6-5020-7A4A-8EFB-C3334FE0AA2B}" type="pres">
      <dgm:prSet presAssocID="{E7859441-E4A5-42DD-B450-7D85F9B9437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B366F03-EA22-4B22-A35A-1918A8329DCB}" srcId="{BD7FBEC6-3DBE-492C-9B94-908949674BB7}" destId="{84288504-C040-4A9C-82C5-F86A052A8DC3}" srcOrd="1" destOrd="0" parTransId="{3218500F-7F02-41B9-8511-7957C4F66A07}" sibTransId="{542E5885-6111-4568-A31F-1C76630F8733}"/>
    <dgm:cxn modelId="{8054030B-880D-43B5-92E1-880FAC2DB481}" srcId="{BD7FBEC6-3DBE-492C-9B94-908949674BB7}" destId="{E7859441-E4A5-42DD-B450-7D85F9B9437B}" srcOrd="3" destOrd="0" parTransId="{FFF7CFAF-6549-46EF-8CF9-6C36E9821D07}" sibTransId="{4CCC8115-73C5-4512-B59A-AC88B3F765AE}"/>
    <dgm:cxn modelId="{F100DD3B-C12A-4E1E-B033-BF399524896E}" srcId="{BD7FBEC6-3DBE-492C-9B94-908949674BB7}" destId="{CC9A69FF-4533-40F9-81A8-E5228B005377}" srcOrd="2" destOrd="0" parTransId="{CDC03EC9-0CE8-436D-AF20-3EF112D4FFF7}" sibTransId="{ADD0D456-D6FE-4B49-9D58-83406FB5998F}"/>
    <dgm:cxn modelId="{FC15F83C-0DAA-E34F-9C26-51FB2E0E0075}" type="presOf" srcId="{84288504-C040-4A9C-82C5-F86A052A8DC3}" destId="{8701BC11-1B9F-244D-85FC-03990AB9EC50}" srcOrd="0" destOrd="0" presId="urn:microsoft.com/office/officeart/2005/8/layout/vList2"/>
    <dgm:cxn modelId="{3C126D58-9EAB-B042-A483-4F8136536478}" type="presOf" srcId="{CC9A69FF-4533-40F9-81A8-E5228B005377}" destId="{5CE5BC04-9DEB-6744-A11D-9A8038F1AC46}" srcOrd="0" destOrd="0" presId="urn:microsoft.com/office/officeart/2005/8/layout/vList2"/>
    <dgm:cxn modelId="{F38A327D-D837-1643-868B-8B08DBC76266}" type="presOf" srcId="{BD7FBEC6-3DBE-492C-9B94-908949674BB7}" destId="{CCC905EA-AC49-4242-A0CD-288B846A68D9}" srcOrd="0" destOrd="0" presId="urn:microsoft.com/office/officeart/2005/8/layout/vList2"/>
    <dgm:cxn modelId="{412F08A9-D69E-7248-94E1-15F065DFE41D}" type="presOf" srcId="{E7859441-E4A5-42DD-B450-7D85F9B9437B}" destId="{C88BDCD6-5020-7A4A-8EFB-C3334FE0AA2B}" srcOrd="0" destOrd="0" presId="urn:microsoft.com/office/officeart/2005/8/layout/vList2"/>
    <dgm:cxn modelId="{C54A83C5-2060-4B9B-A9F0-C31FA1B4C10C}" srcId="{BD7FBEC6-3DBE-492C-9B94-908949674BB7}" destId="{1CD0B991-8714-4599-BEC1-E4D5A748913A}" srcOrd="0" destOrd="0" parTransId="{0CC97B14-4188-4C25-8629-64B325A99021}" sibTransId="{0AF052E4-C213-4CF0-AA69-BF880B2A8EF9}"/>
    <dgm:cxn modelId="{5B4D88D0-902D-CE47-91A7-0571D2CB0E8E}" type="presOf" srcId="{1CD0B991-8714-4599-BEC1-E4D5A748913A}" destId="{288BA72C-9ED7-2848-9337-EA0EB61C0F78}" srcOrd="0" destOrd="0" presId="urn:microsoft.com/office/officeart/2005/8/layout/vList2"/>
    <dgm:cxn modelId="{05C80F6C-F6EA-B64C-AB6A-2A02F907928B}" type="presParOf" srcId="{CCC905EA-AC49-4242-A0CD-288B846A68D9}" destId="{288BA72C-9ED7-2848-9337-EA0EB61C0F78}" srcOrd="0" destOrd="0" presId="urn:microsoft.com/office/officeart/2005/8/layout/vList2"/>
    <dgm:cxn modelId="{707DEBCE-3E53-3847-92F8-34DFFDEF9EDE}" type="presParOf" srcId="{CCC905EA-AC49-4242-A0CD-288B846A68D9}" destId="{266F3EE2-3D78-C74F-8EE9-D7E27536FC2F}" srcOrd="1" destOrd="0" presId="urn:microsoft.com/office/officeart/2005/8/layout/vList2"/>
    <dgm:cxn modelId="{F3B99222-5014-3B43-8634-5DF39DFA58DD}" type="presParOf" srcId="{CCC905EA-AC49-4242-A0CD-288B846A68D9}" destId="{8701BC11-1B9F-244D-85FC-03990AB9EC50}" srcOrd="2" destOrd="0" presId="urn:microsoft.com/office/officeart/2005/8/layout/vList2"/>
    <dgm:cxn modelId="{EE76191D-D24F-D448-819D-E01CA0F21861}" type="presParOf" srcId="{CCC905EA-AC49-4242-A0CD-288B846A68D9}" destId="{7FE29231-6BBB-B945-835D-CD5EB1848944}" srcOrd="3" destOrd="0" presId="urn:microsoft.com/office/officeart/2005/8/layout/vList2"/>
    <dgm:cxn modelId="{E3D87E67-1E6B-534A-898C-1E66F42CD96C}" type="presParOf" srcId="{CCC905EA-AC49-4242-A0CD-288B846A68D9}" destId="{5CE5BC04-9DEB-6744-A11D-9A8038F1AC46}" srcOrd="4" destOrd="0" presId="urn:microsoft.com/office/officeart/2005/8/layout/vList2"/>
    <dgm:cxn modelId="{01E59490-604B-E64E-BC39-BA046AA5AB69}" type="presParOf" srcId="{CCC905EA-AC49-4242-A0CD-288B846A68D9}" destId="{29FF93A4-0622-D043-B2FD-8B6988C11641}" srcOrd="5" destOrd="0" presId="urn:microsoft.com/office/officeart/2005/8/layout/vList2"/>
    <dgm:cxn modelId="{50CF5ED8-A2ED-A348-8B33-1CD53F0F7B35}" type="presParOf" srcId="{CCC905EA-AC49-4242-A0CD-288B846A68D9}" destId="{C88BDCD6-5020-7A4A-8EFB-C3334FE0AA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30A9AFC-AB26-44E4-8EE9-24C5AC34A7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E3E09D-2863-44F0-9AEF-FD07DE0453DE}">
      <dgm:prSet/>
      <dgm:spPr/>
      <dgm:t>
        <a:bodyPr/>
        <a:lstStyle/>
        <a:p>
          <a:r>
            <a:rPr lang="cs-CZ"/>
            <a:t>Autoimunitní</a:t>
          </a:r>
          <a:endParaRPr lang="en-US"/>
        </a:p>
      </dgm:t>
    </dgm:pt>
    <dgm:pt modelId="{98337AED-41D7-4081-9450-2143D4078249}" type="parTrans" cxnId="{2DC81F50-33A7-477D-9845-3AE511CE53E8}">
      <dgm:prSet/>
      <dgm:spPr/>
      <dgm:t>
        <a:bodyPr/>
        <a:lstStyle/>
        <a:p>
          <a:endParaRPr lang="en-US"/>
        </a:p>
      </dgm:t>
    </dgm:pt>
    <dgm:pt modelId="{AB944867-2594-44B9-9563-C7E68DA1A738}" type="sibTrans" cxnId="{2DC81F50-33A7-477D-9845-3AE511CE53E8}">
      <dgm:prSet/>
      <dgm:spPr/>
      <dgm:t>
        <a:bodyPr/>
        <a:lstStyle/>
        <a:p>
          <a:endParaRPr lang="en-US"/>
        </a:p>
      </dgm:t>
    </dgm:pt>
    <dgm:pt modelId="{0F3B05AD-65E6-4C3F-80BC-AAA09067CA3E}">
      <dgm:prSet/>
      <dgm:spPr/>
      <dgm:t>
        <a:bodyPr/>
        <a:lstStyle/>
        <a:p>
          <a:r>
            <a:rPr lang="cs-CZ"/>
            <a:t>Polékové </a:t>
          </a:r>
          <a:endParaRPr lang="en-US"/>
        </a:p>
      </dgm:t>
    </dgm:pt>
    <dgm:pt modelId="{F2699ED6-C316-464F-96EC-F57ED747BBB1}" type="parTrans" cxnId="{2FCBA1D7-76CF-434E-82F6-F006621C9F50}">
      <dgm:prSet/>
      <dgm:spPr/>
      <dgm:t>
        <a:bodyPr/>
        <a:lstStyle/>
        <a:p>
          <a:endParaRPr lang="en-US"/>
        </a:p>
      </dgm:t>
    </dgm:pt>
    <dgm:pt modelId="{06F5E6D7-067A-4BF7-85F5-5F4BF9814CA7}" type="sibTrans" cxnId="{2FCBA1D7-76CF-434E-82F6-F006621C9F50}">
      <dgm:prSet/>
      <dgm:spPr/>
      <dgm:t>
        <a:bodyPr/>
        <a:lstStyle/>
        <a:p>
          <a:endParaRPr lang="en-US"/>
        </a:p>
      </dgm:t>
    </dgm:pt>
    <dgm:pt modelId="{7378F287-402B-4BDB-93B1-BA5AB8C88F7F}">
      <dgm:prSet/>
      <dgm:spPr/>
      <dgm:t>
        <a:bodyPr/>
        <a:lstStyle/>
        <a:p>
          <a:r>
            <a:rPr lang="cs-CZ"/>
            <a:t>Z chemických a fyzikálních příčin</a:t>
          </a:r>
          <a:endParaRPr lang="en-US"/>
        </a:p>
      </dgm:t>
    </dgm:pt>
    <dgm:pt modelId="{4BC2C4B2-7634-4825-B9DC-A6D650BA8F8D}" type="parTrans" cxnId="{C7A51FA0-A6A0-42CD-9832-630259881BE1}">
      <dgm:prSet/>
      <dgm:spPr/>
      <dgm:t>
        <a:bodyPr/>
        <a:lstStyle/>
        <a:p>
          <a:endParaRPr lang="en-US"/>
        </a:p>
      </dgm:t>
    </dgm:pt>
    <dgm:pt modelId="{19DCBB0A-E697-4252-9F33-74C40948293A}" type="sibTrans" cxnId="{C7A51FA0-A6A0-42CD-9832-630259881BE1}">
      <dgm:prSet/>
      <dgm:spPr/>
      <dgm:t>
        <a:bodyPr/>
        <a:lstStyle/>
        <a:p>
          <a:endParaRPr lang="en-US"/>
        </a:p>
      </dgm:t>
    </dgm:pt>
    <dgm:pt modelId="{EA4E42E1-ECAB-454F-B97D-666237866F55}">
      <dgm:prSet/>
      <dgm:spPr/>
      <dgm:t>
        <a:bodyPr/>
        <a:lstStyle/>
        <a:p>
          <a:r>
            <a:rPr lang="cs-CZ"/>
            <a:t>Methemoglobinemie</a:t>
          </a:r>
          <a:endParaRPr lang="en-US"/>
        </a:p>
      </dgm:t>
    </dgm:pt>
    <dgm:pt modelId="{FC49B386-D854-42F4-BF1D-B5791B61DD19}" type="parTrans" cxnId="{D1AF6418-F051-44C4-B712-077779BE0761}">
      <dgm:prSet/>
      <dgm:spPr/>
      <dgm:t>
        <a:bodyPr/>
        <a:lstStyle/>
        <a:p>
          <a:endParaRPr lang="en-US"/>
        </a:p>
      </dgm:t>
    </dgm:pt>
    <dgm:pt modelId="{326B5168-ED05-44D9-B98F-96E00EFDE8E3}" type="sibTrans" cxnId="{D1AF6418-F051-44C4-B712-077779BE0761}">
      <dgm:prSet/>
      <dgm:spPr/>
      <dgm:t>
        <a:bodyPr/>
        <a:lstStyle/>
        <a:p>
          <a:endParaRPr lang="en-US"/>
        </a:p>
      </dgm:t>
    </dgm:pt>
    <dgm:pt modelId="{C3F2F476-1438-894D-9888-829356592CC2}" type="pres">
      <dgm:prSet presAssocID="{030A9AFC-AB26-44E4-8EE9-24C5AC34A792}" presName="linear" presStyleCnt="0">
        <dgm:presLayoutVars>
          <dgm:animLvl val="lvl"/>
          <dgm:resizeHandles val="exact"/>
        </dgm:presLayoutVars>
      </dgm:prSet>
      <dgm:spPr/>
    </dgm:pt>
    <dgm:pt modelId="{65CEBFD2-CF87-ED46-A617-BAFC97D91449}" type="pres">
      <dgm:prSet presAssocID="{4CE3E09D-2863-44F0-9AEF-FD07DE0453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4D176FD-E15A-6D46-80BD-89C88602DCDF}" type="pres">
      <dgm:prSet presAssocID="{AB944867-2594-44B9-9563-C7E68DA1A738}" presName="spacer" presStyleCnt="0"/>
      <dgm:spPr/>
    </dgm:pt>
    <dgm:pt modelId="{56469D2B-7A64-5F48-8D85-59C6C1CA27B4}" type="pres">
      <dgm:prSet presAssocID="{0F3B05AD-65E6-4C3F-80BC-AAA09067CA3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BE2057-AE65-E845-973B-FDA280CE68B9}" type="pres">
      <dgm:prSet presAssocID="{06F5E6D7-067A-4BF7-85F5-5F4BF9814CA7}" presName="spacer" presStyleCnt="0"/>
      <dgm:spPr/>
    </dgm:pt>
    <dgm:pt modelId="{AECD0D99-8F46-1C4A-80E5-FE19914CFD9E}" type="pres">
      <dgm:prSet presAssocID="{7378F287-402B-4BDB-93B1-BA5AB8C88F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E35BFC-86ED-2D4B-8736-42B66D6B27FB}" type="pres">
      <dgm:prSet presAssocID="{19DCBB0A-E697-4252-9F33-74C40948293A}" presName="spacer" presStyleCnt="0"/>
      <dgm:spPr/>
    </dgm:pt>
    <dgm:pt modelId="{5E0DB0A5-1904-7A4C-AA71-71F3C272EDBE}" type="pres">
      <dgm:prSet presAssocID="{EA4E42E1-ECAB-454F-B97D-666237866F5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995B11-7769-C34E-B759-F4892D5DB96B}" type="presOf" srcId="{7378F287-402B-4BDB-93B1-BA5AB8C88F7F}" destId="{AECD0D99-8F46-1C4A-80E5-FE19914CFD9E}" srcOrd="0" destOrd="0" presId="urn:microsoft.com/office/officeart/2005/8/layout/vList2"/>
    <dgm:cxn modelId="{D1AF6418-F051-44C4-B712-077779BE0761}" srcId="{030A9AFC-AB26-44E4-8EE9-24C5AC34A792}" destId="{EA4E42E1-ECAB-454F-B97D-666237866F55}" srcOrd="3" destOrd="0" parTransId="{FC49B386-D854-42F4-BF1D-B5791B61DD19}" sibTransId="{326B5168-ED05-44D9-B98F-96E00EFDE8E3}"/>
    <dgm:cxn modelId="{2DC81F50-33A7-477D-9845-3AE511CE53E8}" srcId="{030A9AFC-AB26-44E4-8EE9-24C5AC34A792}" destId="{4CE3E09D-2863-44F0-9AEF-FD07DE0453DE}" srcOrd="0" destOrd="0" parTransId="{98337AED-41D7-4081-9450-2143D4078249}" sibTransId="{AB944867-2594-44B9-9563-C7E68DA1A738}"/>
    <dgm:cxn modelId="{2CFF1058-2F8C-2D46-B684-3351D5B93D66}" type="presOf" srcId="{EA4E42E1-ECAB-454F-B97D-666237866F55}" destId="{5E0DB0A5-1904-7A4C-AA71-71F3C272EDBE}" srcOrd="0" destOrd="0" presId="urn:microsoft.com/office/officeart/2005/8/layout/vList2"/>
    <dgm:cxn modelId="{53A5FA5B-3E15-764C-9053-89CBD5229858}" type="presOf" srcId="{4CE3E09D-2863-44F0-9AEF-FD07DE0453DE}" destId="{65CEBFD2-CF87-ED46-A617-BAFC97D91449}" srcOrd="0" destOrd="0" presId="urn:microsoft.com/office/officeart/2005/8/layout/vList2"/>
    <dgm:cxn modelId="{A200396A-96D1-604B-A8DF-42F04A992F17}" type="presOf" srcId="{0F3B05AD-65E6-4C3F-80BC-AAA09067CA3E}" destId="{56469D2B-7A64-5F48-8D85-59C6C1CA27B4}" srcOrd="0" destOrd="0" presId="urn:microsoft.com/office/officeart/2005/8/layout/vList2"/>
    <dgm:cxn modelId="{C7A51FA0-A6A0-42CD-9832-630259881BE1}" srcId="{030A9AFC-AB26-44E4-8EE9-24C5AC34A792}" destId="{7378F287-402B-4BDB-93B1-BA5AB8C88F7F}" srcOrd="2" destOrd="0" parTransId="{4BC2C4B2-7634-4825-B9DC-A6D650BA8F8D}" sibTransId="{19DCBB0A-E697-4252-9F33-74C40948293A}"/>
    <dgm:cxn modelId="{2FCBA1D7-76CF-434E-82F6-F006621C9F50}" srcId="{030A9AFC-AB26-44E4-8EE9-24C5AC34A792}" destId="{0F3B05AD-65E6-4C3F-80BC-AAA09067CA3E}" srcOrd="1" destOrd="0" parTransId="{F2699ED6-C316-464F-96EC-F57ED747BBB1}" sibTransId="{06F5E6D7-067A-4BF7-85F5-5F4BF9814CA7}"/>
    <dgm:cxn modelId="{687178E0-F1DB-174A-9868-6203E084B107}" type="presOf" srcId="{030A9AFC-AB26-44E4-8EE9-24C5AC34A792}" destId="{C3F2F476-1438-894D-9888-829356592CC2}" srcOrd="0" destOrd="0" presId="urn:microsoft.com/office/officeart/2005/8/layout/vList2"/>
    <dgm:cxn modelId="{E5F00AE8-2E57-2F42-97D5-6961B47F3E96}" type="presParOf" srcId="{C3F2F476-1438-894D-9888-829356592CC2}" destId="{65CEBFD2-CF87-ED46-A617-BAFC97D91449}" srcOrd="0" destOrd="0" presId="urn:microsoft.com/office/officeart/2005/8/layout/vList2"/>
    <dgm:cxn modelId="{5CD6BEDA-4EA3-E748-81BF-811AD91CA0A3}" type="presParOf" srcId="{C3F2F476-1438-894D-9888-829356592CC2}" destId="{14D176FD-E15A-6D46-80BD-89C88602DCDF}" srcOrd="1" destOrd="0" presId="urn:microsoft.com/office/officeart/2005/8/layout/vList2"/>
    <dgm:cxn modelId="{020BE940-D734-FD4E-93F5-394E562A8D6C}" type="presParOf" srcId="{C3F2F476-1438-894D-9888-829356592CC2}" destId="{56469D2B-7A64-5F48-8D85-59C6C1CA27B4}" srcOrd="2" destOrd="0" presId="urn:microsoft.com/office/officeart/2005/8/layout/vList2"/>
    <dgm:cxn modelId="{00FB270D-EA93-C249-A1CA-B8B64CD552E1}" type="presParOf" srcId="{C3F2F476-1438-894D-9888-829356592CC2}" destId="{39BE2057-AE65-E845-973B-FDA280CE68B9}" srcOrd="3" destOrd="0" presId="urn:microsoft.com/office/officeart/2005/8/layout/vList2"/>
    <dgm:cxn modelId="{E2324C0B-C88C-7B47-ACAC-6E84C3DE4C34}" type="presParOf" srcId="{C3F2F476-1438-894D-9888-829356592CC2}" destId="{AECD0D99-8F46-1C4A-80E5-FE19914CFD9E}" srcOrd="4" destOrd="0" presId="urn:microsoft.com/office/officeart/2005/8/layout/vList2"/>
    <dgm:cxn modelId="{956A5A74-B341-B449-8F5F-2F9F3CFF8479}" type="presParOf" srcId="{C3F2F476-1438-894D-9888-829356592CC2}" destId="{89E35BFC-86ED-2D4B-8736-42B66D6B27FB}" srcOrd="5" destOrd="0" presId="urn:microsoft.com/office/officeart/2005/8/layout/vList2"/>
    <dgm:cxn modelId="{B7DB10F9-122F-6D40-8C30-AA97D83EADAE}" type="presParOf" srcId="{C3F2F476-1438-894D-9888-829356592CC2}" destId="{5E0DB0A5-1904-7A4C-AA71-71F3C272ED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DDC41AC-1589-4E02-99F8-4A1D53D811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A78115-4EFC-433C-AE1A-F8366C49E145}">
      <dgm:prSet/>
      <dgm:spPr/>
      <dgm:t>
        <a:bodyPr/>
        <a:lstStyle/>
        <a:p>
          <a:r>
            <a:rPr lang="cs-CZ"/>
            <a:t>Akutní </a:t>
          </a:r>
          <a:endParaRPr lang="en-US"/>
        </a:p>
      </dgm:t>
    </dgm:pt>
    <dgm:pt modelId="{E85E5E16-8624-4F5B-80E7-776DA90FD273}" type="parTrans" cxnId="{0FA0CDD4-034C-4558-9ADF-6CFF1FA13BD6}">
      <dgm:prSet/>
      <dgm:spPr/>
      <dgm:t>
        <a:bodyPr/>
        <a:lstStyle/>
        <a:p>
          <a:endParaRPr lang="en-US"/>
        </a:p>
      </dgm:t>
    </dgm:pt>
    <dgm:pt modelId="{F41FC0D2-63A8-4BB0-B597-7881F2DD0137}" type="sibTrans" cxnId="{0FA0CDD4-034C-4558-9ADF-6CFF1FA13BD6}">
      <dgm:prSet/>
      <dgm:spPr/>
      <dgm:t>
        <a:bodyPr/>
        <a:lstStyle/>
        <a:p>
          <a:endParaRPr lang="en-US"/>
        </a:p>
      </dgm:t>
    </dgm:pt>
    <dgm:pt modelId="{4D26CCEA-8742-44D9-8648-45BCA27F3A1D}">
      <dgm:prSet/>
      <dgm:spPr/>
      <dgm:t>
        <a:bodyPr/>
        <a:lstStyle/>
        <a:p>
          <a:r>
            <a:rPr lang="cs-CZ"/>
            <a:t>Myeloblastická</a:t>
          </a:r>
          <a:endParaRPr lang="en-US"/>
        </a:p>
      </dgm:t>
    </dgm:pt>
    <dgm:pt modelId="{943C9614-E88F-4377-8423-8FF3166F2136}" type="parTrans" cxnId="{9792AE9B-9505-4E2C-94C4-3DBE0B8C2565}">
      <dgm:prSet/>
      <dgm:spPr/>
      <dgm:t>
        <a:bodyPr/>
        <a:lstStyle/>
        <a:p>
          <a:endParaRPr lang="en-US"/>
        </a:p>
      </dgm:t>
    </dgm:pt>
    <dgm:pt modelId="{196E1167-C92C-474C-80C2-6B27B6D2A194}" type="sibTrans" cxnId="{9792AE9B-9505-4E2C-94C4-3DBE0B8C2565}">
      <dgm:prSet/>
      <dgm:spPr/>
      <dgm:t>
        <a:bodyPr/>
        <a:lstStyle/>
        <a:p>
          <a:endParaRPr lang="en-US"/>
        </a:p>
      </dgm:t>
    </dgm:pt>
    <dgm:pt modelId="{C382F94F-A795-4A99-B4C5-65F504A4662B}">
      <dgm:prSet/>
      <dgm:spPr/>
      <dgm:t>
        <a:bodyPr/>
        <a:lstStyle/>
        <a:p>
          <a:r>
            <a:rPr lang="cs-CZ"/>
            <a:t>Lymfoblastická</a:t>
          </a:r>
          <a:endParaRPr lang="en-US"/>
        </a:p>
      </dgm:t>
    </dgm:pt>
    <dgm:pt modelId="{236461E0-4860-4167-9666-D329ABBA9DAE}" type="parTrans" cxnId="{7B53689D-6540-4817-9F56-9F27D5045BF9}">
      <dgm:prSet/>
      <dgm:spPr/>
      <dgm:t>
        <a:bodyPr/>
        <a:lstStyle/>
        <a:p>
          <a:endParaRPr lang="en-US"/>
        </a:p>
      </dgm:t>
    </dgm:pt>
    <dgm:pt modelId="{D8CCE5C7-17E7-4C8C-A437-950662DF0026}" type="sibTrans" cxnId="{7B53689D-6540-4817-9F56-9F27D5045BF9}">
      <dgm:prSet/>
      <dgm:spPr/>
      <dgm:t>
        <a:bodyPr/>
        <a:lstStyle/>
        <a:p>
          <a:endParaRPr lang="en-US"/>
        </a:p>
      </dgm:t>
    </dgm:pt>
    <dgm:pt modelId="{2E33B1D4-D682-4A40-B0FC-2352E4526A88}">
      <dgm:prSet/>
      <dgm:spPr/>
      <dgm:t>
        <a:bodyPr/>
        <a:lstStyle/>
        <a:p>
          <a:r>
            <a:rPr lang="cs-CZ"/>
            <a:t>Myelodysplastický syndrom</a:t>
          </a:r>
          <a:endParaRPr lang="en-US"/>
        </a:p>
      </dgm:t>
    </dgm:pt>
    <dgm:pt modelId="{31A85991-305A-477E-9ACD-D20F4246D9AC}" type="parTrans" cxnId="{78383B02-53E4-45CC-8A69-4E9CEA5AB683}">
      <dgm:prSet/>
      <dgm:spPr/>
      <dgm:t>
        <a:bodyPr/>
        <a:lstStyle/>
        <a:p>
          <a:endParaRPr lang="en-US"/>
        </a:p>
      </dgm:t>
    </dgm:pt>
    <dgm:pt modelId="{9B5E9D04-927E-44A3-A3FD-ADF568E51070}" type="sibTrans" cxnId="{78383B02-53E4-45CC-8A69-4E9CEA5AB683}">
      <dgm:prSet/>
      <dgm:spPr/>
      <dgm:t>
        <a:bodyPr/>
        <a:lstStyle/>
        <a:p>
          <a:endParaRPr lang="en-US"/>
        </a:p>
      </dgm:t>
    </dgm:pt>
    <dgm:pt modelId="{C72FB09C-EF68-4A07-92C6-A80E29729FC8}">
      <dgm:prSet/>
      <dgm:spPr/>
      <dgm:t>
        <a:bodyPr/>
        <a:lstStyle/>
        <a:p>
          <a:r>
            <a:rPr lang="cs-CZ"/>
            <a:t>Chronické </a:t>
          </a:r>
          <a:endParaRPr lang="en-US"/>
        </a:p>
      </dgm:t>
    </dgm:pt>
    <dgm:pt modelId="{9F806348-644C-498F-B486-C94C2DE4A54E}" type="parTrans" cxnId="{5DBEABB0-6B2B-4F7F-9CE5-8AF2A939151E}">
      <dgm:prSet/>
      <dgm:spPr/>
      <dgm:t>
        <a:bodyPr/>
        <a:lstStyle/>
        <a:p>
          <a:endParaRPr lang="en-US"/>
        </a:p>
      </dgm:t>
    </dgm:pt>
    <dgm:pt modelId="{67C6E64D-9943-49FA-8D07-CD3A03C93B82}" type="sibTrans" cxnId="{5DBEABB0-6B2B-4F7F-9CE5-8AF2A939151E}">
      <dgm:prSet/>
      <dgm:spPr/>
      <dgm:t>
        <a:bodyPr/>
        <a:lstStyle/>
        <a:p>
          <a:endParaRPr lang="en-US"/>
        </a:p>
      </dgm:t>
    </dgm:pt>
    <dgm:pt modelId="{40C2B63D-744F-4CE4-A8C9-2810B458FAEC}">
      <dgm:prSet/>
      <dgm:spPr/>
      <dgm:t>
        <a:bodyPr/>
        <a:lstStyle/>
        <a:p>
          <a:r>
            <a:rPr lang="cs-CZ"/>
            <a:t>Chronická myeloidní leukémie</a:t>
          </a:r>
          <a:endParaRPr lang="en-US"/>
        </a:p>
      </dgm:t>
    </dgm:pt>
    <dgm:pt modelId="{FE221D18-C98C-4E14-82A8-B5D1EF70E340}" type="parTrans" cxnId="{5634D27B-C29A-4CC3-9A35-BA32C309EF66}">
      <dgm:prSet/>
      <dgm:spPr/>
      <dgm:t>
        <a:bodyPr/>
        <a:lstStyle/>
        <a:p>
          <a:endParaRPr lang="en-US"/>
        </a:p>
      </dgm:t>
    </dgm:pt>
    <dgm:pt modelId="{F6C2FDB5-277F-4793-9113-E9F0220992DA}" type="sibTrans" cxnId="{5634D27B-C29A-4CC3-9A35-BA32C309EF66}">
      <dgm:prSet/>
      <dgm:spPr/>
      <dgm:t>
        <a:bodyPr/>
        <a:lstStyle/>
        <a:p>
          <a:endParaRPr lang="en-US"/>
        </a:p>
      </dgm:t>
    </dgm:pt>
    <dgm:pt modelId="{DE174931-0315-4027-A5DE-F2EDFE73CC7A}">
      <dgm:prSet/>
      <dgm:spPr/>
      <dgm:t>
        <a:bodyPr/>
        <a:lstStyle/>
        <a:p>
          <a:r>
            <a:rPr lang="cs-CZ"/>
            <a:t>Chronická lymfatická leukémie</a:t>
          </a:r>
          <a:endParaRPr lang="en-US"/>
        </a:p>
      </dgm:t>
    </dgm:pt>
    <dgm:pt modelId="{AD088A63-7D9E-42BD-9F28-DEBAA62DF143}" type="parTrans" cxnId="{B3AC9C13-1986-45CA-97F3-7711B461CE47}">
      <dgm:prSet/>
      <dgm:spPr/>
      <dgm:t>
        <a:bodyPr/>
        <a:lstStyle/>
        <a:p>
          <a:endParaRPr lang="en-US"/>
        </a:p>
      </dgm:t>
    </dgm:pt>
    <dgm:pt modelId="{76B759A9-CD37-41EE-8948-F86D74C775E7}" type="sibTrans" cxnId="{B3AC9C13-1986-45CA-97F3-7711B461CE47}">
      <dgm:prSet/>
      <dgm:spPr/>
      <dgm:t>
        <a:bodyPr/>
        <a:lstStyle/>
        <a:p>
          <a:endParaRPr lang="en-US"/>
        </a:p>
      </dgm:t>
    </dgm:pt>
    <dgm:pt modelId="{23A2F0C7-2EC6-452B-BA80-738032734E5A}">
      <dgm:prSet/>
      <dgm:spPr/>
      <dgm:t>
        <a:bodyPr/>
        <a:lstStyle/>
        <a:p>
          <a:r>
            <a:rPr lang="cs-CZ"/>
            <a:t>Hodgkinova choroba</a:t>
          </a:r>
          <a:endParaRPr lang="en-US"/>
        </a:p>
      </dgm:t>
    </dgm:pt>
    <dgm:pt modelId="{FD347036-EB22-4AA8-8C11-7F51BFFC62BD}" type="parTrans" cxnId="{43E6D2D7-D33D-4BDF-A023-DDB39EB01AE8}">
      <dgm:prSet/>
      <dgm:spPr/>
      <dgm:t>
        <a:bodyPr/>
        <a:lstStyle/>
        <a:p>
          <a:endParaRPr lang="en-US"/>
        </a:p>
      </dgm:t>
    </dgm:pt>
    <dgm:pt modelId="{7A6371A8-7053-4DBE-A1B4-AA4864BE29DD}" type="sibTrans" cxnId="{43E6D2D7-D33D-4BDF-A023-DDB39EB01AE8}">
      <dgm:prSet/>
      <dgm:spPr/>
      <dgm:t>
        <a:bodyPr/>
        <a:lstStyle/>
        <a:p>
          <a:endParaRPr lang="en-US"/>
        </a:p>
      </dgm:t>
    </dgm:pt>
    <dgm:pt modelId="{F6931E6C-B162-254A-9C6A-6096DC2CAEA3}" type="pres">
      <dgm:prSet presAssocID="{DDDC41AC-1589-4E02-99F8-4A1D53D81145}" presName="linear" presStyleCnt="0">
        <dgm:presLayoutVars>
          <dgm:animLvl val="lvl"/>
          <dgm:resizeHandles val="exact"/>
        </dgm:presLayoutVars>
      </dgm:prSet>
      <dgm:spPr/>
    </dgm:pt>
    <dgm:pt modelId="{24B506B0-1932-0C42-AEE7-627F9D4F14A1}" type="pres">
      <dgm:prSet presAssocID="{F6A78115-4EFC-433C-AE1A-F8366C49E14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038C65-E549-7746-9F0C-3EEDF2BD0ADA}" type="pres">
      <dgm:prSet presAssocID="{F6A78115-4EFC-433C-AE1A-F8366C49E145}" presName="childText" presStyleLbl="revTx" presStyleIdx="0" presStyleCnt="2">
        <dgm:presLayoutVars>
          <dgm:bulletEnabled val="1"/>
        </dgm:presLayoutVars>
      </dgm:prSet>
      <dgm:spPr/>
    </dgm:pt>
    <dgm:pt modelId="{19AD99AB-9D56-F341-983E-CBEE65CA3DA7}" type="pres">
      <dgm:prSet presAssocID="{C72FB09C-EF68-4A07-92C6-A80E29729F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059B30-4E48-7D42-966E-3C51DD1106EF}" type="pres">
      <dgm:prSet presAssocID="{C72FB09C-EF68-4A07-92C6-A80E29729FC8}" presName="childText" presStyleLbl="revTx" presStyleIdx="1" presStyleCnt="2">
        <dgm:presLayoutVars>
          <dgm:bulletEnabled val="1"/>
        </dgm:presLayoutVars>
      </dgm:prSet>
      <dgm:spPr/>
    </dgm:pt>
    <dgm:pt modelId="{68AC4997-763A-2E4F-9050-36A960C9FA5D}" type="pres">
      <dgm:prSet presAssocID="{23A2F0C7-2EC6-452B-BA80-738032734E5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805F00-8D8C-9A4D-AB9B-B446A1583F5B}" type="presOf" srcId="{40C2B63D-744F-4CE4-A8C9-2810B458FAEC}" destId="{4C059B30-4E48-7D42-966E-3C51DD1106EF}" srcOrd="0" destOrd="0" presId="urn:microsoft.com/office/officeart/2005/8/layout/vList2"/>
    <dgm:cxn modelId="{78383B02-53E4-45CC-8A69-4E9CEA5AB683}" srcId="{F6A78115-4EFC-433C-AE1A-F8366C49E145}" destId="{2E33B1D4-D682-4A40-B0FC-2352E4526A88}" srcOrd="2" destOrd="0" parTransId="{31A85991-305A-477E-9ACD-D20F4246D9AC}" sibTransId="{9B5E9D04-927E-44A3-A3FD-ADF568E51070}"/>
    <dgm:cxn modelId="{11DEED08-B08E-0645-BFCF-76C21087DA2E}" type="presOf" srcId="{DE174931-0315-4027-A5DE-F2EDFE73CC7A}" destId="{4C059B30-4E48-7D42-966E-3C51DD1106EF}" srcOrd="0" destOrd="1" presId="urn:microsoft.com/office/officeart/2005/8/layout/vList2"/>
    <dgm:cxn modelId="{B3AC9C13-1986-45CA-97F3-7711B461CE47}" srcId="{C72FB09C-EF68-4A07-92C6-A80E29729FC8}" destId="{DE174931-0315-4027-A5DE-F2EDFE73CC7A}" srcOrd="1" destOrd="0" parTransId="{AD088A63-7D9E-42BD-9F28-DEBAA62DF143}" sibTransId="{76B759A9-CD37-41EE-8948-F86D74C775E7}"/>
    <dgm:cxn modelId="{D91C2C28-583B-5C47-AA80-B5B1916251AA}" type="presOf" srcId="{4D26CCEA-8742-44D9-8648-45BCA27F3A1D}" destId="{A7038C65-E549-7746-9F0C-3EEDF2BD0ADA}" srcOrd="0" destOrd="0" presId="urn:microsoft.com/office/officeart/2005/8/layout/vList2"/>
    <dgm:cxn modelId="{FA65994D-3C8C-094D-A4A4-CC4ED09DEC73}" type="presOf" srcId="{F6A78115-4EFC-433C-AE1A-F8366C49E145}" destId="{24B506B0-1932-0C42-AEE7-627F9D4F14A1}" srcOrd="0" destOrd="0" presId="urn:microsoft.com/office/officeart/2005/8/layout/vList2"/>
    <dgm:cxn modelId="{7AC62457-1663-4C4A-8E5D-8B9C7CDDEA84}" type="presOf" srcId="{2E33B1D4-D682-4A40-B0FC-2352E4526A88}" destId="{A7038C65-E549-7746-9F0C-3EEDF2BD0ADA}" srcOrd="0" destOrd="2" presId="urn:microsoft.com/office/officeart/2005/8/layout/vList2"/>
    <dgm:cxn modelId="{5634D27B-C29A-4CC3-9A35-BA32C309EF66}" srcId="{C72FB09C-EF68-4A07-92C6-A80E29729FC8}" destId="{40C2B63D-744F-4CE4-A8C9-2810B458FAEC}" srcOrd="0" destOrd="0" parTransId="{FE221D18-C98C-4E14-82A8-B5D1EF70E340}" sibTransId="{F6C2FDB5-277F-4793-9113-E9F0220992DA}"/>
    <dgm:cxn modelId="{9792AE9B-9505-4E2C-94C4-3DBE0B8C2565}" srcId="{F6A78115-4EFC-433C-AE1A-F8366C49E145}" destId="{4D26CCEA-8742-44D9-8648-45BCA27F3A1D}" srcOrd="0" destOrd="0" parTransId="{943C9614-E88F-4377-8423-8FF3166F2136}" sibTransId="{196E1167-C92C-474C-80C2-6B27B6D2A194}"/>
    <dgm:cxn modelId="{7B53689D-6540-4817-9F56-9F27D5045BF9}" srcId="{F6A78115-4EFC-433C-AE1A-F8366C49E145}" destId="{C382F94F-A795-4A99-B4C5-65F504A4662B}" srcOrd="1" destOrd="0" parTransId="{236461E0-4860-4167-9666-D329ABBA9DAE}" sibTransId="{D8CCE5C7-17E7-4C8C-A437-950662DF0026}"/>
    <dgm:cxn modelId="{302DD9AB-4904-D44E-B285-FE9EFEF8FFB7}" type="presOf" srcId="{DDDC41AC-1589-4E02-99F8-4A1D53D81145}" destId="{F6931E6C-B162-254A-9C6A-6096DC2CAEA3}" srcOrd="0" destOrd="0" presId="urn:microsoft.com/office/officeart/2005/8/layout/vList2"/>
    <dgm:cxn modelId="{5DBEABB0-6B2B-4F7F-9CE5-8AF2A939151E}" srcId="{DDDC41AC-1589-4E02-99F8-4A1D53D81145}" destId="{C72FB09C-EF68-4A07-92C6-A80E29729FC8}" srcOrd="1" destOrd="0" parTransId="{9F806348-644C-498F-B486-C94C2DE4A54E}" sibTransId="{67C6E64D-9943-49FA-8D07-CD3A03C93B82}"/>
    <dgm:cxn modelId="{9D84EFC9-E472-4847-B211-CB0B2282339D}" type="presOf" srcId="{C72FB09C-EF68-4A07-92C6-A80E29729FC8}" destId="{19AD99AB-9D56-F341-983E-CBEE65CA3DA7}" srcOrd="0" destOrd="0" presId="urn:microsoft.com/office/officeart/2005/8/layout/vList2"/>
    <dgm:cxn modelId="{0FA0CDD4-034C-4558-9ADF-6CFF1FA13BD6}" srcId="{DDDC41AC-1589-4E02-99F8-4A1D53D81145}" destId="{F6A78115-4EFC-433C-AE1A-F8366C49E145}" srcOrd="0" destOrd="0" parTransId="{E85E5E16-8624-4F5B-80E7-776DA90FD273}" sibTransId="{F41FC0D2-63A8-4BB0-B597-7881F2DD0137}"/>
    <dgm:cxn modelId="{43E6D2D7-D33D-4BDF-A023-DDB39EB01AE8}" srcId="{DDDC41AC-1589-4E02-99F8-4A1D53D81145}" destId="{23A2F0C7-2EC6-452B-BA80-738032734E5A}" srcOrd="2" destOrd="0" parTransId="{FD347036-EB22-4AA8-8C11-7F51BFFC62BD}" sibTransId="{7A6371A8-7053-4DBE-A1B4-AA4864BE29DD}"/>
    <dgm:cxn modelId="{C44153E1-E4EA-5A4A-BF1B-23C1A05DBF8D}" type="presOf" srcId="{23A2F0C7-2EC6-452B-BA80-738032734E5A}" destId="{68AC4997-763A-2E4F-9050-36A960C9FA5D}" srcOrd="0" destOrd="0" presId="urn:microsoft.com/office/officeart/2005/8/layout/vList2"/>
    <dgm:cxn modelId="{4D21FAF6-0321-EC48-9804-15AA26A38492}" type="presOf" srcId="{C382F94F-A795-4A99-B4C5-65F504A4662B}" destId="{A7038C65-E549-7746-9F0C-3EEDF2BD0ADA}" srcOrd="0" destOrd="1" presId="urn:microsoft.com/office/officeart/2005/8/layout/vList2"/>
    <dgm:cxn modelId="{0A28D4EE-D4A0-9B44-A45C-51E7F63B048E}" type="presParOf" srcId="{F6931E6C-B162-254A-9C6A-6096DC2CAEA3}" destId="{24B506B0-1932-0C42-AEE7-627F9D4F14A1}" srcOrd="0" destOrd="0" presId="urn:microsoft.com/office/officeart/2005/8/layout/vList2"/>
    <dgm:cxn modelId="{ECF61CE1-3F1D-F844-BEB5-98885B14D350}" type="presParOf" srcId="{F6931E6C-B162-254A-9C6A-6096DC2CAEA3}" destId="{A7038C65-E549-7746-9F0C-3EEDF2BD0ADA}" srcOrd="1" destOrd="0" presId="urn:microsoft.com/office/officeart/2005/8/layout/vList2"/>
    <dgm:cxn modelId="{D7D49882-F80C-E645-A55A-2F36AA8EE87A}" type="presParOf" srcId="{F6931E6C-B162-254A-9C6A-6096DC2CAEA3}" destId="{19AD99AB-9D56-F341-983E-CBEE65CA3DA7}" srcOrd="2" destOrd="0" presId="urn:microsoft.com/office/officeart/2005/8/layout/vList2"/>
    <dgm:cxn modelId="{CF194FDD-B525-7649-B91B-177A97048E10}" type="presParOf" srcId="{F6931E6C-B162-254A-9C6A-6096DC2CAEA3}" destId="{4C059B30-4E48-7D42-966E-3C51DD1106EF}" srcOrd="3" destOrd="0" presId="urn:microsoft.com/office/officeart/2005/8/layout/vList2"/>
    <dgm:cxn modelId="{D0BF04E7-C935-2C43-8280-D6A50BA009A5}" type="presParOf" srcId="{F6931E6C-B162-254A-9C6A-6096DC2CAEA3}" destId="{68AC4997-763A-2E4F-9050-36A960C9FA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608F141-71C6-419F-965F-48E78FB72BC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2BD8E41-FDDD-4063-B8CE-4C0E3935FB32}">
      <dgm:prSet/>
      <dgm:spPr/>
      <dgm:t>
        <a:bodyPr/>
        <a:lstStyle/>
        <a:p>
          <a:r>
            <a:rPr lang="cs-CZ"/>
            <a:t>Ionizační záření</a:t>
          </a:r>
          <a:endParaRPr lang="en-US"/>
        </a:p>
      </dgm:t>
    </dgm:pt>
    <dgm:pt modelId="{76DB560B-13BA-4F44-A752-ADC3AB6FD279}" type="parTrans" cxnId="{1EB817E9-EB41-4934-9A38-28DAC939B39F}">
      <dgm:prSet/>
      <dgm:spPr/>
      <dgm:t>
        <a:bodyPr/>
        <a:lstStyle/>
        <a:p>
          <a:endParaRPr lang="en-US"/>
        </a:p>
      </dgm:t>
    </dgm:pt>
    <dgm:pt modelId="{D3BA028C-FB4A-4B36-8749-370B387AFB59}" type="sibTrans" cxnId="{1EB817E9-EB41-4934-9A38-28DAC939B39F}">
      <dgm:prSet/>
      <dgm:spPr/>
      <dgm:t>
        <a:bodyPr/>
        <a:lstStyle/>
        <a:p>
          <a:endParaRPr lang="en-US"/>
        </a:p>
      </dgm:t>
    </dgm:pt>
    <dgm:pt modelId="{59824C5D-BAE3-4137-83CB-BEDB04BBC0F4}">
      <dgm:prSet/>
      <dgm:spPr/>
      <dgm:t>
        <a:bodyPr/>
        <a:lstStyle/>
        <a:p>
          <a:r>
            <a:rPr lang="cs-CZ"/>
            <a:t>Viry</a:t>
          </a:r>
          <a:endParaRPr lang="en-US"/>
        </a:p>
      </dgm:t>
    </dgm:pt>
    <dgm:pt modelId="{87BBAFE3-2738-40CF-BBC4-E14AA6019558}" type="parTrans" cxnId="{0289901D-040A-414E-9CCA-72C092F03DBC}">
      <dgm:prSet/>
      <dgm:spPr/>
      <dgm:t>
        <a:bodyPr/>
        <a:lstStyle/>
        <a:p>
          <a:endParaRPr lang="en-US"/>
        </a:p>
      </dgm:t>
    </dgm:pt>
    <dgm:pt modelId="{40B1A15D-1471-4FBC-810B-377AC30A8A35}" type="sibTrans" cxnId="{0289901D-040A-414E-9CCA-72C092F03DBC}">
      <dgm:prSet/>
      <dgm:spPr/>
      <dgm:t>
        <a:bodyPr/>
        <a:lstStyle/>
        <a:p>
          <a:endParaRPr lang="en-US"/>
        </a:p>
      </dgm:t>
    </dgm:pt>
    <dgm:pt modelId="{DEDD5ED0-EBF6-4F6C-813D-99953430D4AA}">
      <dgm:prSet/>
      <dgm:spPr/>
      <dgm:t>
        <a:bodyPr/>
        <a:lstStyle/>
        <a:p>
          <a:r>
            <a:rPr lang="cs-CZ"/>
            <a:t>VVV – downův sy, klinefelterův sy atp.</a:t>
          </a:r>
          <a:endParaRPr lang="en-US"/>
        </a:p>
      </dgm:t>
    </dgm:pt>
    <dgm:pt modelId="{BBB852A4-9AFE-445B-B2E5-07252E47CDA6}" type="parTrans" cxnId="{53931042-1668-43F4-9041-2AE392ADB31C}">
      <dgm:prSet/>
      <dgm:spPr/>
      <dgm:t>
        <a:bodyPr/>
        <a:lstStyle/>
        <a:p>
          <a:endParaRPr lang="en-US"/>
        </a:p>
      </dgm:t>
    </dgm:pt>
    <dgm:pt modelId="{F7FC8738-ED42-4295-BE16-20146723A2D6}" type="sibTrans" cxnId="{53931042-1668-43F4-9041-2AE392ADB31C}">
      <dgm:prSet/>
      <dgm:spPr/>
      <dgm:t>
        <a:bodyPr/>
        <a:lstStyle/>
        <a:p>
          <a:endParaRPr lang="en-US"/>
        </a:p>
      </dgm:t>
    </dgm:pt>
    <dgm:pt modelId="{92230595-AB41-A94F-B726-18F281747A65}" type="pres">
      <dgm:prSet presAssocID="{3608F141-71C6-419F-965F-48E78FB72BCA}" presName="linear" presStyleCnt="0">
        <dgm:presLayoutVars>
          <dgm:animLvl val="lvl"/>
          <dgm:resizeHandles val="exact"/>
        </dgm:presLayoutVars>
      </dgm:prSet>
      <dgm:spPr/>
    </dgm:pt>
    <dgm:pt modelId="{EA8A7C67-CE3F-EF48-A8FF-BBE41AC72502}" type="pres">
      <dgm:prSet presAssocID="{72BD8E41-FDDD-4063-B8CE-4C0E3935FB3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7F6866C-EB10-FF48-BFD3-0EF2F6617567}" type="pres">
      <dgm:prSet presAssocID="{D3BA028C-FB4A-4B36-8749-370B387AFB59}" presName="spacer" presStyleCnt="0"/>
      <dgm:spPr/>
    </dgm:pt>
    <dgm:pt modelId="{50761B5C-436B-7F4F-A848-04CBAF1D74F3}" type="pres">
      <dgm:prSet presAssocID="{59824C5D-BAE3-4137-83CB-BEDB04BBC0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EA26EE-D315-1F41-B029-D8D482FB8397}" type="pres">
      <dgm:prSet presAssocID="{40B1A15D-1471-4FBC-810B-377AC30A8A35}" presName="spacer" presStyleCnt="0"/>
      <dgm:spPr/>
    </dgm:pt>
    <dgm:pt modelId="{45D841FA-E172-E34D-B095-20AF7B59F17A}" type="pres">
      <dgm:prSet presAssocID="{DEDD5ED0-EBF6-4F6C-813D-99953430D4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289901D-040A-414E-9CCA-72C092F03DBC}" srcId="{3608F141-71C6-419F-965F-48E78FB72BCA}" destId="{59824C5D-BAE3-4137-83CB-BEDB04BBC0F4}" srcOrd="1" destOrd="0" parTransId="{87BBAFE3-2738-40CF-BBC4-E14AA6019558}" sibTransId="{40B1A15D-1471-4FBC-810B-377AC30A8A35}"/>
    <dgm:cxn modelId="{6C903F2E-FB1D-BB45-BE66-4825BA778F51}" type="presOf" srcId="{72BD8E41-FDDD-4063-B8CE-4C0E3935FB32}" destId="{EA8A7C67-CE3F-EF48-A8FF-BBE41AC72502}" srcOrd="0" destOrd="0" presId="urn:microsoft.com/office/officeart/2005/8/layout/vList2"/>
    <dgm:cxn modelId="{53931042-1668-43F4-9041-2AE392ADB31C}" srcId="{3608F141-71C6-419F-965F-48E78FB72BCA}" destId="{DEDD5ED0-EBF6-4F6C-813D-99953430D4AA}" srcOrd="2" destOrd="0" parTransId="{BBB852A4-9AFE-445B-B2E5-07252E47CDA6}" sibTransId="{F7FC8738-ED42-4295-BE16-20146723A2D6}"/>
    <dgm:cxn modelId="{F1AF1A69-A3C9-2449-823C-A40D2F507D54}" type="presOf" srcId="{DEDD5ED0-EBF6-4F6C-813D-99953430D4AA}" destId="{45D841FA-E172-E34D-B095-20AF7B59F17A}" srcOrd="0" destOrd="0" presId="urn:microsoft.com/office/officeart/2005/8/layout/vList2"/>
    <dgm:cxn modelId="{B1ADD27C-9DB5-A140-9785-993739A545BA}" type="presOf" srcId="{3608F141-71C6-419F-965F-48E78FB72BCA}" destId="{92230595-AB41-A94F-B726-18F281747A65}" srcOrd="0" destOrd="0" presId="urn:microsoft.com/office/officeart/2005/8/layout/vList2"/>
    <dgm:cxn modelId="{D06661BA-C9B4-8C4B-ABDC-D1FE273563EC}" type="presOf" srcId="{59824C5D-BAE3-4137-83CB-BEDB04BBC0F4}" destId="{50761B5C-436B-7F4F-A848-04CBAF1D74F3}" srcOrd="0" destOrd="0" presId="urn:microsoft.com/office/officeart/2005/8/layout/vList2"/>
    <dgm:cxn modelId="{1EB817E9-EB41-4934-9A38-28DAC939B39F}" srcId="{3608F141-71C6-419F-965F-48E78FB72BCA}" destId="{72BD8E41-FDDD-4063-B8CE-4C0E3935FB32}" srcOrd="0" destOrd="0" parTransId="{76DB560B-13BA-4F44-A752-ADC3AB6FD279}" sibTransId="{D3BA028C-FB4A-4B36-8749-370B387AFB59}"/>
    <dgm:cxn modelId="{84481E44-E857-EE4F-8EB5-B2CB4AA2FF45}" type="presParOf" srcId="{92230595-AB41-A94F-B726-18F281747A65}" destId="{EA8A7C67-CE3F-EF48-A8FF-BBE41AC72502}" srcOrd="0" destOrd="0" presId="urn:microsoft.com/office/officeart/2005/8/layout/vList2"/>
    <dgm:cxn modelId="{3ABD8315-839B-1544-874E-AAAD47D71B67}" type="presParOf" srcId="{92230595-AB41-A94F-B726-18F281747A65}" destId="{77F6866C-EB10-FF48-BFD3-0EF2F6617567}" srcOrd="1" destOrd="0" presId="urn:microsoft.com/office/officeart/2005/8/layout/vList2"/>
    <dgm:cxn modelId="{C3F6C1FB-1126-4C45-9422-3E2E0AFA54A3}" type="presParOf" srcId="{92230595-AB41-A94F-B726-18F281747A65}" destId="{50761B5C-436B-7F4F-A848-04CBAF1D74F3}" srcOrd="2" destOrd="0" presId="urn:microsoft.com/office/officeart/2005/8/layout/vList2"/>
    <dgm:cxn modelId="{D138645E-AFB0-1B49-A5CE-68272CF2C967}" type="presParOf" srcId="{92230595-AB41-A94F-B726-18F281747A65}" destId="{E5EA26EE-D315-1F41-B029-D8D482FB8397}" srcOrd="3" destOrd="0" presId="urn:microsoft.com/office/officeart/2005/8/layout/vList2"/>
    <dgm:cxn modelId="{61BF1472-E753-FA4E-9C92-24AAAF7D6BEE}" type="presParOf" srcId="{92230595-AB41-A94F-B726-18F281747A65}" destId="{45D841FA-E172-E34D-B095-20AF7B59F1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8FB3BCC-77C6-40C5-BD65-1845EC95559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867916-71D8-4817-8123-773E79F9F541}">
      <dgm:prSet/>
      <dgm:spPr/>
      <dgm:t>
        <a:bodyPr/>
        <a:lstStyle/>
        <a:p>
          <a:r>
            <a:rPr lang="cs-CZ"/>
            <a:t>Granulocyty – chřipkové projevy</a:t>
          </a:r>
          <a:endParaRPr lang="en-US"/>
        </a:p>
      </dgm:t>
    </dgm:pt>
    <dgm:pt modelId="{56A985FE-3DD3-4A54-90E4-2998CFA4201F}" type="parTrans" cxnId="{C7AD62F0-D006-4C8D-9358-D1A785F80996}">
      <dgm:prSet/>
      <dgm:spPr/>
      <dgm:t>
        <a:bodyPr/>
        <a:lstStyle/>
        <a:p>
          <a:endParaRPr lang="en-US"/>
        </a:p>
      </dgm:t>
    </dgm:pt>
    <dgm:pt modelId="{C098D44C-1E7C-4C65-B333-BF02CAC1C134}" type="sibTrans" cxnId="{C7AD62F0-D006-4C8D-9358-D1A785F80996}">
      <dgm:prSet/>
      <dgm:spPr/>
      <dgm:t>
        <a:bodyPr/>
        <a:lstStyle/>
        <a:p>
          <a:endParaRPr lang="en-US"/>
        </a:p>
      </dgm:t>
    </dgm:pt>
    <dgm:pt modelId="{4A14DE8C-2F1B-4F0A-9B65-26A076091585}">
      <dgm:prSet/>
      <dgm:spPr/>
      <dgm:t>
        <a:bodyPr/>
        <a:lstStyle/>
        <a:p>
          <a:r>
            <a:rPr lang="cs-CZ"/>
            <a:t>Erytrocyty – únava, slabost, dušnost</a:t>
          </a:r>
          <a:endParaRPr lang="en-US"/>
        </a:p>
      </dgm:t>
    </dgm:pt>
    <dgm:pt modelId="{172AC440-4A43-4CC3-A77F-032EBCC94E81}" type="parTrans" cxnId="{E18B8D33-CA25-487C-A377-1784EEC836AF}">
      <dgm:prSet/>
      <dgm:spPr/>
      <dgm:t>
        <a:bodyPr/>
        <a:lstStyle/>
        <a:p>
          <a:endParaRPr lang="en-US"/>
        </a:p>
      </dgm:t>
    </dgm:pt>
    <dgm:pt modelId="{5BE32E21-3417-4F16-B529-F214582E45F4}" type="sibTrans" cxnId="{E18B8D33-CA25-487C-A377-1784EEC836AF}">
      <dgm:prSet/>
      <dgm:spPr/>
      <dgm:t>
        <a:bodyPr/>
        <a:lstStyle/>
        <a:p>
          <a:endParaRPr lang="en-US"/>
        </a:p>
      </dgm:t>
    </dgm:pt>
    <dgm:pt modelId="{D1A95172-A811-467F-AE55-DC50D337CD7F}">
      <dgm:prSet/>
      <dgm:spPr/>
      <dgm:t>
        <a:bodyPr/>
        <a:lstStyle/>
        <a:p>
          <a:r>
            <a:rPr lang="cs-CZ"/>
            <a:t>Trombocyty – epistaxe, hematomy</a:t>
          </a:r>
          <a:endParaRPr lang="en-US"/>
        </a:p>
      </dgm:t>
    </dgm:pt>
    <dgm:pt modelId="{2D94C572-8961-4241-AA27-E579023493D5}" type="parTrans" cxnId="{C2E726FE-12CF-4286-96F0-BF8F1A2878B6}">
      <dgm:prSet/>
      <dgm:spPr/>
      <dgm:t>
        <a:bodyPr/>
        <a:lstStyle/>
        <a:p>
          <a:endParaRPr lang="en-US"/>
        </a:p>
      </dgm:t>
    </dgm:pt>
    <dgm:pt modelId="{90988CDC-F901-43C4-A4CC-3EF76C4D905E}" type="sibTrans" cxnId="{C2E726FE-12CF-4286-96F0-BF8F1A2878B6}">
      <dgm:prSet/>
      <dgm:spPr/>
      <dgm:t>
        <a:bodyPr/>
        <a:lstStyle/>
        <a:p>
          <a:endParaRPr lang="en-US"/>
        </a:p>
      </dgm:t>
    </dgm:pt>
    <dgm:pt modelId="{CD63A02C-BC5E-4532-8F91-DB215F28E162}">
      <dgm:prSet/>
      <dgm:spPr/>
      <dgm:t>
        <a:bodyPr/>
        <a:lstStyle/>
        <a:p>
          <a:r>
            <a:rPr lang="cs-CZ"/>
            <a:t>Mírné zvětšení jater, sleziny a uzlin</a:t>
          </a:r>
          <a:endParaRPr lang="en-US"/>
        </a:p>
      </dgm:t>
    </dgm:pt>
    <dgm:pt modelId="{07C9FCEC-363C-4CCC-B53A-6F2049F94E1F}" type="parTrans" cxnId="{08279377-47D9-4059-ABA3-2748F1734083}">
      <dgm:prSet/>
      <dgm:spPr/>
      <dgm:t>
        <a:bodyPr/>
        <a:lstStyle/>
        <a:p>
          <a:endParaRPr lang="en-US"/>
        </a:p>
      </dgm:t>
    </dgm:pt>
    <dgm:pt modelId="{B6E78666-9CC4-4483-8D9B-8A7D7DA95675}" type="sibTrans" cxnId="{08279377-47D9-4059-ABA3-2748F1734083}">
      <dgm:prSet/>
      <dgm:spPr/>
      <dgm:t>
        <a:bodyPr/>
        <a:lstStyle/>
        <a:p>
          <a:endParaRPr lang="en-US"/>
        </a:p>
      </dgm:t>
    </dgm:pt>
    <dgm:pt modelId="{D45CA11B-D1D8-224C-9196-362A2C03F802}" type="pres">
      <dgm:prSet presAssocID="{A8FB3BCC-77C6-40C5-BD65-1845EC955595}" presName="linear" presStyleCnt="0">
        <dgm:presLayoutVars>
          <dgm:dir/>
          <dgm:animLvl val="lvl"/>
          <dgm:resizeHandles val="exact"/>
        </dgm:presLayoutVars>
      </dgm:prSet>
      <dgm:spPr/>
    </dgm:pt>
    <dgm:pt modelId="{7224CD3F-4FBF-D847-A6A0-02EAA2332117}" type="pres">
      <dgm:prSet presAssocID="{8B867916-71D8-4817-8123-773E79F9F541}" presName="parentLin" presStyleCnt="0"/>
      <dgm:spPr/>
    </dgm:pt>
    <dgm:pt modelId="{2BFD77CF-9A2D-4F4B-8837-4218FB3D178E}" type="pres">
      <dgm:prSet presAssocID="{8B867916-71D8-4817-8123-773E79F9F541}" presName="parentLeftMargin" presStyleLbl="node1" presStyleIdx="0" presStyleCnt="4"/>
      <dgm:spPr/>
    </dgm:pt>
    <dgm:pt modelId="{58B24EB3-FD91-CB4D-9A13-F99B37ECE2D6}" type="pres">
      <dgm:prSet presAssocID="{8B867916-71D8-4817-8123-773E79F9F5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DAFD9FA-2E75-4843-BA3C-1772B2CBA635}" type="pres">
      <dgm:prSet presAssocID="{8B867916-71D8-4817-8123-773E79F9F541}" presName="negativeSpace" presStyleCnt="0"/>
      <dgm:spPr/>
    </dgm:pt>
    <dgm:pt modelId="{40364AA1-76E8-3649-A18C-9F12D8E609B7}" type="pres">
      <dgm:prSet presAssocID="{8B867916-71D8-4817-8123-773E79F9F541}" presName="childText" presStyleLbl="conFgAcc1" presStyleIdx="0" presStyleCnt="4">
        <dgm:presLayoutVars>
          <dgm:bulletEnabled val="1"/>
        </dgm:presLayoutVars>
      </dgm:prSet>
      <dgm:spPr/>
    </dgm:pt>
    <dgm:pt modelId="{09B78070-B4FC-B844-84E5-2AA1F794912B}" type="pres">
      <dgm:prSet presAssocID="{C098D44C-1E7C-4C65-B333-BF02CAC1C134}" presName="spaceBetweenRectangles" presStyleCnt="0"/>
      <dgm:spPr/>
    </dgm:pt>
    <dgm:pt modelId="{4129C942-E375-DA4B-ADE1-2FB362DEEB49}" type="pres">
      <dgm:prSet presAssocID="{4A14DE8C-2F1B-4F0A-9B65-26A076091585}" presName="parentLin" presStyleCnt="0"/>
      <dgm:spPr/>
    </dgm:pt>
    <dgm:pt modelId="{0B169CA4-71EB-014B-A773-5C19A8A13741}" type="pres">
      <dgm:prSet presAssocID="{4A14DE8C-2F1B-4F0A-9B65-26A076091585}" presName="parentLeftMargin" presStyleLbl="node1" presStyleIdx="0" presStyleCnt="4"/>
      <dgm:spPr/>
    </dgm:pt>
    <dgm:pt modelId="{AF926C05-BBAF-AF45-BCF5-4A5B83B1D140}" type="pres">
      <dgm:prSet presAssocID="{4A14DE8C-2F1B-4F0A-9B65-26A0760915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7A5648F-7230-D348-86E4-D3666FFED3EB}" type="pres">
      <dgm:prSet presAssocID="{4A14DE8C-2F1B-4F0A-9B65-26A076091585}" presName="negativeSpace" presStyleCnt="0"/>
      <dgm:spPr/>
    </dgm:pt>
    <dgm:pt modelId="{8F9D583E-36BC-254D-9234-B81DDA48F9EB}" type="pres">
      <dgm:prSet presAssocID="{4A14DE8C-2F1B-4F0A-9B65-26A076091585}" presName="childText" presStyleLbl="conFgAcc1" presStyleIdx="1" presStyleCnt="4">
        <dgm:presLayoutVars>
          <dgm:bulletEnabled val="1"/>
        </dgm:presLayoutVars>
      </dgm:prSet>
      <dgm:spPr/>
    </dgm:pt>
    <dgm:pt modelId="{9DF4A4B9-0681-CC48-B6F1-C07D67DA33F5}" type="pres">
      <dgm:prSet presAssocID="{5BE32E21-3417-4F16-B529-F214582E45F4}" presName="spaceBetweenRectangles" presStyleCnt="0"/>
      <dgm:spPr/>
    </dgm:pt>
    <dgm:pt modelId="{62813623-C823-1747-95BD-FD043BA80DFB}" type="pres">
      <dgm:prSet presAssocID="{D1A95172-A811-467F-AE55-DC50D337CD7F}" presName="parentLin" presStyleCnt="0"/>
      <dgm:spPr/>
    </dgm:pt>
    <dgm:pt modelId="{A7F80308-0CA0-1641-83C9-B01983CE51F7}" type="pres">
      <dgm:prSet presAssocID="{D1A95172-A811-467F-AE55-DC50D337CD7F}" presName="parentLeftMargin" presStyleLbl="node1" presStyleIdx="1" presStyleCnt="4"/>
      <dgm:spPr/>
    </dgm:pt>
    <dgm:pt modelId="{716374D8-B6D3-8940-8818-C40EE5CB34C6}" type="pres">
      <dgm:prSet presAssocID="{D1A95172-A811-467F-AE55-DC50D337CD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ADF1E75-5904-014B-8F17-B4B856C2FB2C}" type="pres">
      <dgm:prSet presAssocID="{D1A95172-A811-467F-AE55-DC50D337CD7F}" presName="negativeSpace" presStyleCnt="0"/>
      <dgm:spPr/>
    </dgm:pt>
    <dgm:pt modelId="{77DAA888-55D5-2B4D-8AF6-854AB0CB4266}" type="pres">
      <dgm:prSet presAssocID="{D1A95172-A811-467F-AE55-DC50D337CD7F}" presName="childText" presStyleLbl="conFgAcc1" presStyleIdx="2" presStyleCnt="4">
        <dgm:presLayoutVars>
          <dgm:bulletEnabled val="1"/>
        </dgm:presLayoutVars>
      </dgm:prSet>
      <dgm:spPr/>
    </dgm:pt>
    <dgm:pt modelId="{0FC6AB0D-D97D-914B-968E-5378CCA4BD05}" type="pres">
      <dgm:prSet presAssocID="{90988CDC-F901-43C4-A4CC-3EF76C4D905E}" presName="spaceBetweenRectangles" presStyleCnt="0"/>
      <dgm:spPr/>
    </dgm:pt>
    <dgm:pt modelId="{FE7F4B37-4A47-E24B-B6A5-C72B87BA5FE8}" type="pres">
      <dgm:prSet presAssocID="{CD63A02C-BC5E-4532-8F91-DB215F28E162}" presName="parentLin" presStyleCnt="0"/>
      <dgm:spPr/>
    </dgm:pt>
    <dgm:pt modelId="{DADEC5F6-26C9-314C-81E0-3A51A5447997}" type="pres">
      <dgm:prSet presAssocID="{CD63A02C-BC5E-4532-8F91-DB215F28E162}" presName="parentLeftMargin" presStyleLbl="node1" presStyleIdx="2" presStyleCnt="4"/>
      <dgm:spPr/>
    </dgm:pt>
    <dgm:pt modelId="{74918E02-80C2-2A4C-90FF-888E7259385A}" type="pres">
      <dgm:prSet presAssocID="{CD63A02C-BC5E-4532-8F91-DB215F28E16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76F1907-4F72-BF48-8279-44221A216522}" type="pres">
      <dgm:prSet presAssocID="{CD63A02C-BC5E-4532-8F91-DB215F28E162}" presName="negativeSpace" presStyleCnt="0"/>
      <dgm:spPr/>
    </dgm:pt>
    <dgm:pt modelId="{58300244-B2CA-9941-8414-7F4A81E3B787}" type="pres">
      <dgm:prSet presAssocID="{CD63A02C-BC5E-4532-8F91-DB215F28E16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755C40F-1D39-1446-A4DF-5222E4AF6A39}" type="presOf" srcId="{CD63A02C-BC5E-4532-8F91-DB215F28E162}" destId="{DADEC5F6-26C9-314C-81E0-3A51A5447997}" srcOrd="0" destOrd="0" presId="urn:microsoft.com/office/officeart/2005/8/layout/list1"/>
    <dgm:cxn modelId="{E18B8D33-CA25-487C-A377-1784EEC836AF}" srcId="{A8FB3BCC-77C6-40C5-BD65-1845EC955595}" destId="{4A14DE8C-2F1B-4F0A-9B65-26A076091585}" srcOrd="1" destOrd="0" parTransId="{172AC440-4A43-4CC3-A77F-032EBCC94E81}" sibTransId="{5BE32E21-3417-4F16-B529-F214582E45F4}"/>
    <dgm:cxn modelId="{22318957-EDA9-8349-B5E2-4360FDD2FAD9}" type="presOf" srcId="{D1A95172-A811-467F-AE55-DC50D337CD7F}" destId="{716374D8-B6D3-8940-8818-C40EE5CB34C6}" srcOrd="1" destOrd="0" presId="urn:microsoft.com/office/officeart/2005/8/layout/list1"/>
    <dgm:cxn modelId="{08279377-47D9-4059-ABA3-2748F1734083}" srcId="{A8FB3BCC-77C6-40C5-BD65-1845EC955595}" destId="{CD63A02C-BC5E-4532-8F91-DB215F28E162}" srcOrd="3" destOrd="0" parTransId="{07C9FCEC-363C-4CCC-B53A-6F2049F94E1F}" sibTransId="{B6E78666-9CC4-4483-8D9B-8A7D7DA95675}"/>
    <dgm:cxn modelId="{E6070E7B-D5CD-B94A-956A-88515EFD7106}" type="presOf" srcId="{8B867916-71D8-4817-8123-773E79F9F541}" destId="{2BFD77CF-9A2D-4F4B-8837-4218FB3D178E}" srcOrd="0" destOrd="0" presId="urn:microsoft.com/office/officeart/2005/8/layout/list1"/>
    <dgm:cxn modelId="{C4375A89-4B3A-E842-84F4-74FF2CC29C7F}" type="presOf" srcId="{8B867916-71D8-4817-8123-773E79F9F541}" destId="{58B24EB3-FD91-CB4D-9A13-F99B37ECE2D6}" srcOrd="1" destOrd="0" presId="urn:microsoft.com/office/officeart/2005/8/layout/list1"/>
    <dgm:cxn modelId="{F396FD8E-EF81-4147-996F-68E7F9C4D02D}" type="presOf" srcId="{A8FB3BCC-77C6-40C5-BD65-1845EC955595}" destId="{D45CA11B-D1D8-224C-9196-362A2C03F802}" srcOrd="0" destOrd="0" presId="urn:microsoft.com/office/officeart/2005/8/layout/list1"/>
    <dgm:cxn modelId="{47048690-0B62-4647-B2D9-EFF25B3DC799}" type="presOf" srcId="{CD63A02C-BC5E-4532-8F91-DB215F28E162}" destId="{74918E02-80C2-2A4C-90FF-888E7259385A}" srcOrd="1" destOrd="0" presId="urn:microsoft.com/office/officeart/2005/8/layout/list1"/>
    <dgm:cxn modelId="{5660B890-244B-A34E-9AD4-AABAE62B519F}" type="presOf" srcId="{D1A95172-A811-467F-AE55-DC50D337CD7F}" destId="{A7F80308-0CA0-1641-83C9-B01983CE51F7}" srcOrd="0" destOrd="0" presId="urn:microsoft.com/office/officeart/2005/8/layout/list1"/>
    <dgm:cxn modelId="{43086999-6338-B54B-974F-EDE313D3352C}" type="presOf" srcId="{4A14DE8C-2F1B-4F0A-9B65-26A076091585}" destId="{0B169CA4-71EB-014B-A773-5C19A8A13741}" srcOrd="0" destOrd="0" presId="urn:microsoft.com/office/officeart/2005/8/layout/list1"/>
    <dgm:cxn modelId="{C51163E4-9E8D-C343-830A-159504859B38}" type="presOf" srcId="{4A14DE8C-2F1B-4F0A-9B65-26A076091585}" destId="{AF926C05-BBAF-AF45-BCF5-4A5B83B1D140}" srcOrd="1" destOrd="0" presId="urn:microsoft.com/office/officeart/2005/8/layout/list1"/>
    <dgm:cxn modelId="{C7AD62F0-D006-4C8D-9358-D1A785F80996}" srcId="{A8FB3BCC-77C6-40C5-BD65-1845EC955595}" destId="{8B867916-71D8-4817-8123-773E79F9F541}" srcOrd="0" destOrd="0" parTransId="{56A985FE-3DD3-4A54-90E4-2998CFA4201F}" sibTransId="{C098D44C-1E7C-4C65-B333-BF02CAC1C134}"/>
    <dgm:cxn modelId="{C2E726FE-12CF-4286-96F0-BF8F1A2878B6}" srcId="{A8FB3BCC-77C6-40C5-BD65-1845EC955595}" destId="{D1A95172-A811-467F-AE55-DC50D337CD7F}" srcOrd="2" destOrd="0" parTransId="{2D94C572-8961-4241-AA27-E579023493D5}" sibTransId="{90988CDC-F901-43C4-A4CC-3EF76C4D905E}"/>
    <dgm:cxn modelId="{69E9D430-344B-1249-89D4-5C8606701BA5}" type="presParOf" srcId="{D45CA11B-D1D8-224C-9196-362A2C03F802}" destId="{7224CD3F-4FBF-D847-A6A0-02EAA2332117}" srcOrd="0" destOrd="0" presId="urn:microsoft.com/office/officeart/2005/8/layout/list1"/>
    <dgm:cxn modelId="{906A2C88-7D42-6E4A-99B6-BBB72C16FC88}" type="presParOf" srcId="{7224CD3F-4FBF-D847-A6A0-02EAA2332117}" destId="{2BFD77CF-9A2D-4F4B-8837-4218FB3D178E}" srcOrd="0" destOrd="0" presId="urn:microsoft.com/office/officeart/2005/8/layout/list1"/>
    <dgm:cxn modelId="{0BDA5C24-4A5B-FE49-B363-F9A39EFB1D95}" type="presParOf" srcId="{7224CD3F-4FBF-D847-A6A0-02EAA2332117}" destId="{58B24EB3-FD91-CB4D-9A13-F99B37ECE2D6}" srcOrd="1" destOrd="0" presId="urn:microsoft.com/office/officeart/2005/8/layout/list1"/>
    <dgm:cxn modelId="{5E0836B0-BFAB-8547-82C6-657BCDE54BC3}" type="presParOf" srcId="{D45CA11B-D1D8-224C-9196-362A2C03F802}" destId="{7DAFD9FA-2E75-4843-BA3C-1772B2CBA635}" srcOrd="1" destOrd="0" presId="urn:microsoft.com/office/officeart/2005/8/layout/list1"/>
    <dgm:cxn modelId="{3150F071-19E2-2545-89F6-EF776F01B221}" type="presParOf" srcId="{D45CA11B-D1D8-224C-9196-362A2C03F802}" destId="{40364AA1-76E8-3649-A18C-9F12D8E609B7}" srcOrd="2" destOrd="0" presId="urn:microsoft.com/office/officeart/2005/8/layout/list1"/>
    <dgm:cxn modelId="{D7F61FF9-DFE2-024E-8564-B8FA055320DB}" type="presParOf" srcId="{D45CA11B-D1D8-224C-9196-362A2C03F802}" destId="{09B78070-B4FC-B844-84E5-2AA1F794912B}" srcOrd="3" destOrd="0" presId="urn:microsoft.com/office/officeart/2005/8/layout/list1"/>
    <dgm:cxn modelId="{50EE593F-D2B2-7846-B269-08C8AE2689C8}" type="presParOf" srcId="{D45CA11B-D1D8-224C-9196-362A2C03F802}" destId="{4129C942-E375-DA4B-ADE1-2FB362DEEB49}" srcOrd="4" destOrd="0" presId="urn:microsoft.com/office/officeart/2005/8/layout/list1"/>
    <dgm:cxn modelId="{2AFA81E2-E491-2C41-A9E7-50632D0D68AB}" type="presParOf" srcId="{4129C942-E375-DA4B-ADE1-2FB362DEEB49}" destId="{0B169CA4-71EB-014B-A773-5C19A8A13741}" srcOrd="0" destOrd="0" presId="urn:microsoft.com/office/officeart/2005/8/layout/list1"/>
    <dgm:cxn modelId="{D00FAF94-D769-5246-B80A-1D26B6C32485}" type="presParOf" srcId="{4129C942-E375-DA4B-ADE1-2FB362DEEB49}" destId="{AF926C05-BBAF-AF45-BCF5-4A5B83B1D140}" srcOrd="1" destOrd="0" presId="urn:microsoft.com/office/officeart/2005/8/layout/list1"/>
    <dgm:cxn modelId="{DB3286BF-1E8F-7F47-91B0-3B4F0262CB18}" type="presParOf" srcId="{D45CA11B-D1D8-224C-9196-362A2C03F802}" destId="{A7A5648F-7230-D348-86E4-D3666FFED3EB}" srcOrd="5" destOrd="0" presId="urn:microsoft.com/office/officeart/2005/8/layout/list1"/>
    <dgm:cxn modelId="{019C1385-809E-464D-8E77-A75393F5E722}" type="presParOf" srcId="{D45CA11B-D1D8-224C-9196-362A2C03F802}" destId="{8F9D583E-36BC-254D-9234-B81DDA48F9EB}" srcOrd="6" destOrd="0" presId="urn:microsoft.com/office/officeart/2005/8/layout/list1"/>
    <dgm:cxn modelId="{F8629318-39DD-A143-B01F-E99E54CA53C2}" type="presParOf" srcId="{D45CA11B-D1D8-224C-9196-362A2C03F802}" destId="{9DF4A4B9-0681-CC48-B6F1-C07D67DA33F5}" srcOrd="7" destOrd="0" presId="urn:microsoft.com/office/officeart/2005/8/layout/list1"/>
    <dgm:cxn modelId="{2E878183-6CC6-2F4C-AD73-27EC4154F58F}" type="presParOf" srcId="{D45CA11B-D1D8-224C-9196-362A2C03F802}" destId="{62813623-C823-1747-95BD-FD043BA80DFB}" srcOrd="8" destOrd="0" presId="urn:microsoft.com/office/officeart/2005/8/layout/list1"/>
    <dgm:cxn modelId="{B5E84548-BCF7-2F4E-8E8F-E51538F269DA}" type="presParOf" srcId="{62813623-C823-1747-95BD-FD043BA80DFB}" destId="{A7F80308-0CA0-1641-83C9-B01983CE51F7}" srcOrd="0" destOrd="0" presId="urn:microsoft.com/office/officeart/2005/8/layout/list1"/>
    <dgm:cxn modelId="{5A638DD7-AF6D-634D-A49E-F89AC84FE23A}" type="presParOf" srcId="{62813623-C823-1747-95BD-FD043BA80DFB}" destId="{716374D8-B6D3-8940-8818-C40EE5CB34C6}" srcOrd="1" destOrd="0" presId="urn:microsoft.com/office/officeart/2005/8/layout/list1"/>
    <dgm:cxn modelId="{AFAC6E89-C044-AB4B-B8D4-12B066A88A0D}" type="presParOf" srcId="{D45CA11B-D1D8-224C-9196-362A2C03F802}" destId="{AADF1E75-5904-014B-8F17-B4B856C2FB2C}" srcOrd="9" destOrd="0" presId="urn:microsoft.com/office/officeart/2005/8/layout/list1"/>
    <dgm:cxn modelId="{0589F2D1-3CDE-4A4E-BCE7-9781B9EB6636}" type="presParOf" srcId="{D45CA11B-D1D8-224C-9196-362A2C03F802}" destId="{77DAA888-55D5-2B4D-8AF6-854AB0CB4266}" srcOrd="10" destOrd="0" presId="urn:microsoft.com/office/officeart/2005/8/layout/list1"/>
    <dgm:cxn modelId="{88C69D75-363C-0E43-9CE1-BC5EC77DF1FE}" type="presParOf" srcId="{D45CA11B-D1D8-224C-9196-362A2C03F802}" destId="{0FC6AB0D-D97D-914B-968E-5378CCA4BD05}" srcOrd="11" destOrd="0" presId="urn:microsoft.com/office/officeart/2005/8/layout/list1"/>
    <dgm:cxn modelId="{72E9947C-0720-2749-91ED-9B2D79B0A418}" type="presParOf" srcId="{D45CA11B-D1D8-224C-9196-362A2C03F802}" destId="{FE7F4B37-4A47-E24B-B6A5-C72B87BA5FE8}" srcOrd="12" destOrd="0" presId="urn:microsoft.com/office/officeart/2005/8/layout/list1"/>
    <dgm:cxn modelId="{1715995C-C217-4948-A0D1-B353CD743EA9}" type="presParOf" srcId="{FE7F4B37-4A47-E24B-B6A5-C72B87BA5FE8}" destId="{DADEC5F6-26C9-314C-81E0-3A51A5447997}" srcOrd="0" destOrd="0" presId="urn:microsoft.com/office/officeart/2005/8/layout/list1"/>
    <dgm:cxn modelId="{3F94F34D-134C-A04D-82E0-01BBFE37AECD}" type="presParOf" srcId="{FE7F4B37-4A47-E24B-B6A5-C72B87BA5FE8}" destId="{74918E02-80C2-2A4C-90FF-888E7259385A}" srcOrd="1" destOrd="0" presId="urn:microsoft.com/office/officeart/2005/8/layout/list1"/>
    <dgm:cxn modelId="{B8CCE510-E993-1D4E-BEDF-B7E62F93A49A}" type="presParOf" srcId="{D45CA11B-D1D8-224C-9196-362A2C03F802}" destId="{B76F1907-4F72-BF48-8279-44221A216522}" srcOrd="13" destOrd="0" presId="urn:microsoft.com/office/officeart/2005/8/layout/list1"/>
    <dgm:cxn modelId="{565FB435-48F4-234C-8083-89763A81F1CF}" type="presParOf" srcId="{D45CA11B-D1D8-224C-9196-362A2C03F802}" destId="{58300244-B2CA-9941-8414-7F4A81E3B78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58B53AD-DB16-46E1-8CC1-A3E88CA34B6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F7F82E6-D2AF-450A-9D8B-3FE2923CE3B5}">
      <dgm:prSet/>
      <dgm:spPr/>
      <dgm:t>
        <a:bodyPr/>
        <a:lstStyle/>
        <a:p>
          <a:r>
            <a:rPr lang="cs-CZ"/>
            <a:t>Odběr zdravých buněk</a:t>
          </a:r>
          <a:endParaRPr lang="en-US"/>
        </a:p>
      </dgm:t>
    </dgm:pt>
    <dgm:pt modelId="{2A50F650-7743-4E04-A734-B058F9643D97}" type="parTrans" cxnId="{5981DD21-2808-4AC2-A9A4-1558C81CF55E}">
      <dgm:prSet/>
      <dgm:spPr/>
      <dgm:t>
        <a:bodyPr/>
        <a:lstStyle/>
        <a:p>
          <a:endParaRPr lang="en-US"/>
        </a:p>
      </dgm:t>
    </dgm:pt>
    <dgm:pt modelId="{92D2DD4E-D178-47DA-905F-981112B42770}" type="sibTrans" cxnId="{5981DD21-2808-4AC2-A9A4-1558C81CF55E}">
      <dgm:prSet/>
      <dgm:spPr/>
      <dgm:t>
        <a:bodyPr/>
        <a:lstStyle/>
        <a:p>
          <a:endParaRPr lang="en-US"/>
        </a:p>
      </dgm:t>
    </dgm:pt>
    <dgm:pt modelId="{8B04FACE-136A-498E-A24D-1CA3E0E17C55}">
      <dgm:prSet/>
      <dgm:spPr/>
      <dgm:t>
        <a:bodyPr/>
        <a:lstStyle/>
        <a:p>
          <a:r>
            <a:rPr lang="cs-CZ"/>
            <a:t>Z kostní dřeně</a:t>
          </a:r>
          <a:endParaRPr lang="en-US"/>
        </a:p>
      </dgm:t>
    </dgm:pt>
    <dgm:pt modelId="{6D53F167-C69B-4652-94F5-0E3F47C90654}" type="parTrans" cxnId="{136C632F-89AF-405C-8575-B90CAF665544}">
      <dgm:prSet/>
      <dgm:spPr/>
      <dgm:t>
        <a:bodyPr/>
        <a:lstStyle/>
        <a:p>
          <a:endParaRPr lang="en-US"/>
        </a:p>
      </dgm:t>
    </dgm:pt>
    <dgm:pt modelId="{F64A2BAF-1179-40FA-B474-EF2B0FB79203}" type="sibTrans" cxnId="{136C632F-89AF-405C-8575-B90CAF665544}">
      <dgm:prSet/>
      <dgm:spPr/>
      <dgm:t>
        <a:bodyPr/>
        <a:lstStyle/>
        <a:p>
          <a:endParaRPr lang="en-US"/>
        </a:p>
      </dgm:t>
    </dgm:pt>
    <dgm:pt modelId="{51C19030-6532-420D-8489-1849A170777D}">
      <dgm:prSet/>
      <dgm:spPr/>
      <dgm:t>
        <a:bodyPr/>
        <a:lstStyle/>
        <a:p>
          <a:r>
            <a:rPr lang="cs-CZ"/>
            <a:t>Z periferní krve</a:t>
          </a:r>
          <a:endParaRPr lang="en-US"/>
        </a:p>
      </dgm:t>
    </dgm:pt>
    <dgm:pt modelId="{CEFE25DC-851C-4274-A276-7E3A614E03A4}" type="parTrans" cxnId="{08A4EDED-ACEA-4C24-BA6A-91A862A60DF2}">
      <dgm:prSet/>
      <dgm:spPr/>
      <dgm:t>
        <a:bodyPr/>
        <a:lstStyle/>
        <a:p>
          <a:endParaRPr lang="en-US"/>
        </a:p>
      </dgm:t>
    </dgm:pt>
    <dgm:pt modelId="{45901995-A631-472C-9C72-C8C33B1B4B1A}" type="sibTrans" cxnId="{08A4EDED-ACEA-4C24-BA6A-91A862A60DF2}">
      <dgm:prSet/>
      <dgm:spPr/>
      <dgm:t>
        <a:bodyPr/>
        <a:lstStyle/>
        <a:p>
          <a:endParaRPr lang="en-US"/>
        </a:p>
      </dgm:t>
    </dgm:pt>
    <dgm:pt modelId="{E9F7A744-0B7A-42EE-8982-2EB7CE86BE5E}">
      <dgm:prSet/>
      <dgm:spPr/>
      <dgm:t>
        <a:bodyPr/>
        <a:lstStyle/>
        <a:p>
          <a:r>
            <a:rPr lang="cs-CZ"/>
            <a:t>Z pupečníkové krve</a:t>
          </a:r>
          <a:endParaRPr lang="en-US"/>
        </a:p>
      </dgm:t>
    </dgm:pt>
    <dgm:pt modelId="{5FD408D3-B8B4-4013-B714-2AA8246A1510}" type="parTrans" cxnId="{2E8D6026-9925-4F9E-B139-B0546B21FD6E}">
      <dgm:prSet/>
      <dgm:spPr/>
      <dgm:t>
        <a:bodyPr/>
        <a:lstStyle/>
        <a:p>
          <a:endParaRPr lang="en-US"/>
        </a:p>
      </dgm:t>
    </dgm:pt>
    <dgm:pt modelId="{B7E9B06E-2F5F-471B-AEE0-9E0BD69309B8}" type="sibTrans" cxnId="{2E8D6026-9925-4F9E-B139-B0546B21FD6E}">
      <dgm:prSet/>
      <dgm:spPr/>
      <dgm:t>
        <a:bodyPr/>
        <a:lstStyle/>
        <a:p>
          <a:endParaRPr lang="en-US"/>
        </a:p>
      </dgm:t>
    </dgm:pt>
    <dgm:pt modelId="{6B7AB04F-A658-4AF4-860E-ED6B56B527FC}">
      <dgm:prSet/>
      <dgm:spPr/>
      <dgm:t>
        <a:bodyPr/>
        <a:lstStyle/>
        <a:p>
          <a:r>
            <a:rPr lang="cs-CZ"/>
            <a:t>Přípravný transplantační režim</a:t>
          </a:r>
          <a:endParaRPr lang="en-US"/>
        </a:p>
      </dgm:t>
    </dgm:pt>
    <dgm:pt modelId="{9A0B843E-AA09-4B56-80F8-429693FD7266}" type="parTrans" cxnId="{A8285F22-3560-48A6-89D6-9A49A40DC5B7}">
      <dgm:prSet/>
      <dgm:spPr/>
      <dgm:t>
        <a:bodyPr/>
        <a:lstStyle/>
        <a:p>
          <a:endParaRPr lang="en-US"/>
        </a:p>
      </dgm:t>
    </dgm:pt>
    <dgm:pt modelId="{4B2EAC75-F151-43FA-9929-2E55CE758967}" type="sibTrans" cxnId="{A8285F22-3560-48A6-89D6-9A49A40DC5B7}">
      <dgm:prSet/>
      <dgm:spPr/>
      <dgm:t>
        <a:bodyPr/>
        <a:lstStyle/>
        <a:p>
          <a:endParaRPr lang="en-US"/>
        </a:p>
      </dgm:t>
    </dgm:pt>
    <dgm:pt modelId="{64CBD01C-DCC8-4166-BE0F-78617FDADCC1}">
      <dgm:prSet/>
      <dgm:spPr/>
      <dgm:t>
        <a:bodyPr/>
        <a:lstStyle/>
        <a:p>
          <a:r>
            <a:rPr lang="cs-CZ"/>
            <a:t>Agresivní chemoterapie s celotělovým ozářením</a:t>
          </a:r>
          <a:endParaRPr lang="en-US"/>
        </a:p>
      </dgm:t>
    </dgm:pt>
    <dgm:pt modelId="{50EC4E3B-6BCD-45AA-89E5-B7FAF6F39E2C}" type="parTrans" cxnId="{A9CDB144-429E-463B-8A2A-88649787FA60}">
      <dgm:prSet/>
      <dgm:spPr/>
      <dgm:t>
        <a:bodyPr/>
        <a:lstStyle/>
        <a:p>
          <a:endParaRPr lang="en-US"/>
        </a:p>
      </dgm:t>
    </dgm:pt>
    <dgm:pt modelId="{CEFAF67C-F08F-4DE3-982C-B6A657358096}" type="sibTrans" cxnId="{A9CDB144-429E-463B-8A2A-88649787FA60}">
      <dgm:prSet/>
      <dgm:spPr/>
      <dgm:t>
        <a:bodyPr/>
        <a:lstStyle/>
        <a:p>
          <a:endParaRPr lang="en-US"/>
        </a:p>
      </dgm:t>
    </dgm:pt>
    <dgm:pt modelId="{A59269D0-B6B0-4116-A1DE-F94FAF8A0745}">
      <dgm:prSet/>
      <dgm:spPr/>
      <dgm:t>
        <a:bodyPr/>
        <a:lstStyle/>
        <a:p>
          <a:r>
            <a:rPr lang="cs-CZ"/>
            <a:t>Vlastní transplantace</a:t>
          </a:r>
          <a:endParaRPr lang="en-US"/>
        </a:p>
      </dgm:t>
    </dgm:pt>
    <dgm:pt modelId="{3F78F6F9-54DF-4F49-9CE8-6208ADBC94FE}" type="parTrans" cxnId="{F89BCA2E-35F6-4921-B65A-5937035B34D8}">
      <dgm:prSet/>
      <dgm:spPr/>
      <dgm:t>
        <a:bodyPr/>
        <a:lstStyle/>
        <a:p>
          <a:endParaRPr lang="en-US"/>
        </a:p>
      </dgm:t>
    </dgm:pt>
    <dgm:pt modelId="{075EE185-883C-49D7-9BA5-A977272F1875}" type="sibTrans" cxnId="{F89BCA2E-35F6-4921-B65A-5937035B34D8}">
      <dgm:prSet/>
      <dgm:spPr/>
      <dgm:t>
        <a:bodyPr/>
        <a:lstStyle/>
        <a:p>
          <a:endParaRPr lang="en-US"/>
        </a:p>
      </dgm:t>
    </dgm:pt>
    <dgm:pt modelId="{D206DA82-5147-0440-BAF4-41EC36E554D0}" type="pres">
      <dgm:prSet presAssocID="{D58B53AD-DB16-46E1-8CC1-A3E88CA34B68}" presName="linear" presStyleCnt="0">
        <dgm:presLayoutVars>
          <dgm:dir/>
          <dgm:animLvl val="lvl"/>
          <dgm:resizeHandles val="exact"/>
        </dgm:presLayoutVars>
      </dgm:prSet>
      <dgm:spPr/>
    </dgm:pt>
    <dgm:pt modelId="{2C4BD5D8-2062-6C44-BCCB-C4E0AF0593A9}" type="pres">
      <dgm:prSet presAssocID="{5F7F82E6-D2AF-450A-9D8B-3FE2923CE3B5}" presName="parentLin" presStyleCnt="0"/>
      <dgm:spPr/>
    </dgm:pt>
    <dgm:pt modelId="{EB3D8E4D-FD6A-D349-8079-13DF174EE371}" type="pres">
      <dgm:prSet presAssocID="{5F7F82E6-D2AF-450A-9D8B-3FE2923CE3B5}" presName="parentLeftMargin" presStyleLbl="node1" presStyleIdx="0" presStyleCnt="3"/>
      <dgm:spPr/>
    </dgm:pt>
    <dgm:pt modelId="{CAD75DD8-4702-6543-8F66-FDC54A5281AD}" type="pres">
      <dgm:prSet presAssocID="{5F7F82E6-D2AF-450A-9D8B-3FE2923CE3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8D6BDB-8BFA-F94E-88D2-F4776D76E0ED}" type="pres">
      <dgm:prSet presAssocID="{5F7F82E6-D2AF-450A-9D8B-3FE2923CE3B5}" presName="negativeSpace" presStyleCnt="0"/>
      <dgm:spPr/>
    </dgm:pt>
    <dgm:pt modelId="{8F4B1AF8-1676-5C42-89E3-7F4B758F7F89}" type="pres">
      <dgm:prSet presAssocID="{5F7F82E6-D2AF-450A-9D8B-3FE2923CE3B5}" presName="childText" presStyleLbl="conFgAcc1" presStyleIdx="0" presStyleCnt="3">
        <dgm:presLayoutVars>
          <dgm:bulletEnabled val="1"/>
        </dgm:presLayoutVars>
      </dgm:prSet>
      <dgm:spPr/>
    </dgm:pt>
    <dgm:pt modelId="{77383722-6C7A-9E4A-AB81-56BADC6D2C4C}" type="pres">
      <dgm:prSet presAssocID="{92D2DD4E-D178-47DA-905F-981112B42770}" presName="spaceBetweenRectangles" presStyleCnt="0"/>
      <dgm:spPr/>
    </dgm:pt>
    <dgm:pt modelId="{67807EF9-A217-424A-9F06-401204C5DE59}" type="pres">
      <dgm:prSet presAssocID="{6B7AB04F-A658-4AF4-860E-ED6B56B527FC}" presName="parentLin" presStyleCnt="0"/>
      <dgm:spPr/>
    </dgm:pt>
    <dgm:pt modelId="{0B5FFECD-E9A8-CF42-AC96-BE9D7A7CA73E}" type="pres">
      <dgm:prSet presAssocID="{6B7AB04F-A658-4AF4-860E-ED6B56B527FC}" presName="parentLeftMargin" presStyleLbl="node1" presStyleIdx="0" presStyleCnt="3"/>
      <dgm:spPr/>
    </dgm:pt>
    <dgm:pt modelId="{C6C9480A-F55A-2645-8403-76CB2B6E7877}" type="pres">
      <dgm:prSet presAssocID="{6B7AB04F-A658-4AF4-860E-ED6B56B527F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0600607-6FC7-C849-BC63-8FACADBEBE2A}" type="pres">
      <dgm:prSet presAssocID="{6B7AB04F-A658-4AF4-860E-ED6B56B527FC}" presName="negativeSpace" presStyleCnt="0"/>
      <dgm:spPr/>
    </dgm:pt>
    <dgm:pt modelId="{21CA325E-D7B7-784D-B2F3-EC540BDCA7E7}" type="pres">
      <dgm:prSet presAssocID="{6B7AB04F-A658-4AF4-860E-ED6B56B527FC}" presName="childText" presStyleLbl="conFgAcc1" presStyleIdx="1" presStyleCnt="3">
        <dgm:presLayoutVars>
          <dgm:bulletEnabled val="1"/>
        </dgm:presLayoutVars>
      </dgm:prSet>
      <dgm:spPr/>
    </dgm:pt>
    <dgm:pt modelId="{53B336C4-1748-0047-B91A-B281B5740A6E}" type="pres">
      <dgm:prSet presAssocID="{4B2EAC75-F151-43FA-9929-2E55CE758967}" presName="spaceBetweenRectangles" presStyleCnt="0"/>
      <dgm:spPr/>
    </dgm:pt>
    <dgm:pt modelId="{6A7F3FE2-90AC-EE4A-B9F8-87C4C7D6048A}" type="pres">
      <dgm:prSet presAssocID="{A59269D0-B6B0-4116-A1DE-F94FAF8A0745}" presName="parentLin" presStyleCnt="0"/>
      <dgm:spPr/>
    </dgm:pt>
    <dgm:pt modelId="{3E74B825-085F-3F42-8FBA-0E394A9B5F20}" type="pres">
      <dgm:prSet presAssocID="{A59269D0-B6B0-4116-A1DE-F94FAF8A0745}" presName="parentLeftMargin" presStyleLbl="node1" presStyleIdx="1" presStyleCnt="3"/>
      <dgm:spPr/>
    </dgm:pt>
    <dgm:pt modelId="{0FED776D-18B4-3C4D-87DA-480BC616756B}" type="pres">
      <dgm:prSet presAssocID="{A59269D0-B6B0-4116-A1DE-F94FAF8A07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BCB0D49-C809-3140-90F0-AEF9CF02E051}" type="pres">
      <dgm:prSet presAssocID="{A59269D0-B6B0-4116-A1DE-F94FAF8A0745}" presName="negativeSpace" presStyleCnt="0"/>
      <dgm:spPr/>
    </dgm:pt>
    <dgm:pt modelId="{AA0183B9-04F2-7A47-BF92-09D23DF36E32}" type="pres">
      <dgm:prSet presAssocID="{A59269D0-B6B0-4116-A1DE-F94FAF8A07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B68115-84FC-B649-A808-288D9654A5DD}" type="presOf" srcId="{6B7AB04F-A658-4AF4-860E-ED6B56B527FC}" destId="{0B5FFECD-E9A8-CF42-AC96-BE9D7A7CA73E}" srcOrd="0" destOrd="0" presId="urn:microsoft.com/office/officeart/2005/8/layout/list1"/>
    <dgm:cxn modelId="{09BF2516-AE85-644B-8665-AC5559197309}" type="presOf" srcId="{E9F7A744-0B7A-42EE-8982-2EB7CE86BE5E}" destId="{8F4B1AF8-1676-5C42-89E3-7F4B758F7F89}" srcOrd="0" destOrd="2" presId="urn:microsoft.com/office/officeart/2005/8/layout/list1"/>
    <dgm:cxn modelId="{5981DD21-2808-4AC2-A9A4-1558C81CF55E}" srcId="{D58B53AD-DB16-46E1-8CC1-A3E88CA34B68}" destId="{5F7F82E6-D2AF-450A-9D8B-3FE2923CE3B5}" srcOrd="0" destOrd="0" parTransId="{2A50F650-7743-4E04-A734-B058F9643D97}" sibTransId="{92D2DD4E-D178-47DA-905F-981112B42770}"/>
    <dgm:cxn modelId="{A8285F22-3560-48A6-89D6-9A49A40DC5B7}" srcId="{D58B53AD-DB16-46E1-8CC1-A3E88CA34B68}" destId="{6B7AB04F-A658-4AF4-860E-ED6B56B527FC}" srcOrd="1" destOrd="0" parTransId="{9A0B843E-AA09-4B56-80F8-429693FD7266}" sibTransId="{4B2EAC75-F151-43FA-9929-2E55CE758967}"/>
    <dgm:cxn modelId="{2E8D6026-9925-4F9E-B139-B0546B21FD6E}" srcId="{5F7F82E6-D2AF-450A-9D8B-3FE2923CE3B5}" destId="{E9F7A744-0B7A-42EE-8982-2EB7CE86BE5E}" srcOrd="2" destOrd="0" parTransId="{5FD408D3-B8B4-4013-B714-2AA8246A1510}" sibTransId="{B7E9B06E-2F5F-471B-AEE0-9E0BD69309B8}"/>
    <dgm:cxn modelId="{A6EFD72B-5515-1546-B2C2-E1E07D1C9666}" type="presOf" srcId="{8B04FACE-136A-498E-A24D-1CA3E0E17C55}" destId="{8F4B1AF8-1676-5C42-89E3-7F4B758F7F89}" srcOrd="0" destOrd="0" presId="urn:microsoft.com/office/officeart/2005/8/layout/list1"/>
    <dgm:cxn modelId="{9F26342D-84ED-8A44-989F-A191D0DEEAEA}" type="presOf" srcId="{A59269D0-B6B0-4116-A1DE-F94FAF8A0745}" destId="{3E74B825-085F-3F42-8FBA-0E394A9B5F20}" srcOrd="0" destOrd="0" presId="urn:microsoft.com/office/officeart/2005/8/layout/list1"/>
    <dgm:cxn modelId="{F89BCA2E-35F6-4921-B65A-5937035B34D8}" srcId="{D58B53AD-DB16-46E1-8CC1-A3E88CA34B68}" destId="{A59269D0-B6B0-4116-A1DE-F94FAF8A0745}" srcOrd="2" destOrd="0" parTransId="{3F78F6F9-54DF-4F49-9CE8-6208ADBC94FE}" sibTransId="{075EE185-883C-49D7-9BA5-A977272F1875}"/>
    <dgm:cxn modelId="{136C632F-89AF-405C-8575-B90CAF665544}" srcId="{5F7F82E6-D2AF-450A-9D8B-3FE2923CE3B5}" destId="{8B04FACE-136A-498E-A24D-1CA3E0E17C55}" srcOrd="0" destOrd="0" parTransId="{6D53F167-C69B-4652-94F5-0E3F47C90654}" sibTransId="{F64A2BAF-1179-40FA-B474-EF2B0FB79203}"/>
    <dgm:cxn modelId="{A9CDB144-429E-463B-8A2A-88649787FA60}" srcId="{6B7AB04F-A658-4AF4-860E-ED6B56B527FC}" destId="{64CBD01C-DCC8-4166-BE0F-78617FDADCC1}" srcOrd="0" destOrd="0" parTransId="{50EC4E3B-6BCD-45AA-89E5-B7FAF6F39E2C}" sibTransId="{CEFAF67C-F08F-4DE3-982C-B6A657358096}"/>
    <dgm:cxn modelId="{F10D9B6F-0282-6845-9033-20D71530884D}" type="presOf" srcId="{D58B53AD-DB16-46E1-8CC1-A3E88CA34B68}" destId="{D206DA82-5147-0440-BAF4-41EC36E554D0}" srcOrd="0" destOrd="0" presId="urn:microsoft.com/office/officeart/2005/8/layout/list1"/>
    <dgm:cxn modelId="{618A5383-2E21-AC4C-89BF-57F75B22D6A0}" type="presOf" srcId="{64CBD01C-DCC8-4166-BE0F-78617FDADCC1}" destId="{21CA325E-D7B7-784D-B2F3-EC540BDCA7E7}" srcOrd="0" destOrd="0" presId="urn:microsoft.com/office/officeart/2005/8/layout/list1"/>
    <dgm:cxn modelId="{A3B7A689-F591-7B4C-AEF1-6F11E87CE4F8}" type="presOf" srcId="{A59269D0-B6B0-4116-A1DE-F94FAF8A0745}" destId="{0FED776D-18B4-3C4D-87DA-480BC616756B}" srcOrd="1" destOrd="0" presId="urn:microsoft.com/office/officeart/2005/8/layout/list1"/>
    <dgm:cxn modelId="{9881788C-E69D-004D-841E-EE8201D1CBC9}" type="presOf" srcId="{5F7F82E6-D2AF-450A-9D8B-3FE2923CE3B5}" destId="{CAD75DD8-4702-6543-8F66-FDC54A5281AD}" srcOrd="1" destOrd="0" presId="urn:microsoft.com/office/officeart/2005/8/layout/list1"/>
    <dgm:cxn modelId="{2EC4F6D5-9457-5149-9449-6104BC3F10E4}" type="presOf" srcId="{5F7F82E6-D2AF-450A-9D8B-3FE2923CE3B5}" destId="{EB3D8E4D-FD6A-D349-8079-13DF174EE371}" srcOrd="0" destOrd="0" presId="urn:microsoft.com/office/officeart/2005/8/layout/list1"/>
    <dgm:cxn modelId="{1E49C9E2-873F-D448-8E81-2D3E48CE5A86}" type="presOf" srcId="{6B7AB04F-A658-4AF4-860E-ED6B56B527FC}" destId="{C6C9480A-F55A-2645-8403-76CB2B6E7877}" srcOrd="1" destOrd="0" presId="urn:microsoft.com/office/officeart/2005/8/layout/list1"/>
    <dgm:cxn modelId="{08A4EDED-ACEA-4C24-BA6A-91A862A60DF2}" srcId="{5F7F82E6-D2AF-450A-9D8B-3FE2923CE3B5}" destId="{51C19030-6532-420D-8489-1849A170777D}" srcOrd="1" destOrd="0" parTransId="{CEFE25DC-851C-4274-A276-7E3A614E03A4}" sibTransId="{45901995-A631-472C-9C72-C8C33B1B4B1A}"/>
    <dgm:cxn modelId="{369752FE-6B49-4F44-A8BB-C524476591AB}" type="presOf" srcId="{51C19030-6532-420D-8489-1849A170777D}" destId="{8F4B1AF8-1676-5C42-89E3-7F4B758F7F89}" srcOrd="0" destOrd="1" presId="urn:microsoft.com/office/officeart/2005/8/layout/list1"/>
    <dgm:cxn modelId="{72583023-F9ED-A445-8497-041CF9FD9194}" type="presParOf" srcId="{D206DA82-5147-0440-BAF4-41EC36E554D0}" destId="{2C4BD5D8-2062-6C44-BCCB-C4E0AF0593A9}" srcOrd="0" destOrd="0" presId="urn:microsoft.com/office/officeart/2005/8/layout/list1"/>
    <dgm:cxn modelId="{AD6792EC-E8CB-E740-B362-F984640EFDB8}" type="presParOf" srcId="{2C4BD5D8-2062-6C44-BCCB-C4E0AF0593A9}" destId="{EB3D8E4D-FD6A-D349-8079-13DF174EE371}" srcOrd="0" destOrd="0" presId="urn:microsoft.com/office/officeart/2005/8/layout/list1"/>
    <dgm:cxn modelId="{A48F9CE0-C33A-624F-BAC8-0EF4A8398984}" type="presParOf" srcId="{2C4BD5D8-2062-6C44-BCCB-C4E0AF0593A9}" destId="{CAD75DD8-4702-6543-8F66-FDC54A5281AD}" srcOrd="1" destOrd="0" presId="urn:microsoft.com/office/officeart/2005/8/layout/list1"/>
    <dgm:cxn modelId="{48786A6A-EF74-F044-ADAD-E3CE8A156135}" type="presParOf" srcId="{D206DA82-5147-0440-BAF4-41EC36E554D0}" destId="{D48D6BDB-8BFA-F94E-88D2-F4776D76E0ED}" srcOrd="1" destOrd="0" presId="urn:microsoft.com/office/officeart/2005/8/layout/list1"/>
    <dgm:cxn modelId="{860186ED-BDE3-5A45-BB2B-4861DB220F3B}" type="presParOf" srcId="{D206DA82-5147-0440-BAF4-41EC36E554D0}" destId="{8F4B1AF8-1676-5C42-89E3-7F4B758F7F89}" srcOrd="2" destOrd="0" presId="urn:microsoft.com/office/officeart/2005/8/layout/list1"/>
    <dgm:cxn modelId="{BD7B71D4-E535-9E46-8F3B-03733682077B}" type="presParOf" srcId="{D206DA82-5147-0440-BAF4-41EC36E554D0}" destId="{77383722-6C7A-9E4A-AB81-56BADC6D2C4C}" srcOrd="3" destOrd="0" presId="urn:microsoft.com/office/officeart/2005/8/layout/list1"/>
    <dgm:cxn modelId="{4F8F83CA-8360-6E43-B083-2DF9FDDC485C}" type="presParOf" srcId="{D206DA82-5147-0440-BAF4-41EC36E554D0}" destId="{67807EF9-A217-424A-9F06-401204C5DE59}" srcOrd="4" destOrd="0" presId="urn:microsoft.com/office/officeart/2005/8/layout/list1"/>
    <dgm:cxn modelId="{9036D79C-706A-5C4B-9261-41F99BCFCF45}" type="presParOf" srcId="{67807EF9-A217-424A-9F06-401204C5DE59}" destId="{0B5FFECD-E9A8-CF42-AC96-BE9D7A7CA73E}" srcOrd="0" destOrd="0" presId="urn:microsoft.com/office/officeart/2005/8/layout/list1"/>
    <dgm:cxn modelId="{D7AE5ED7-23F3-AA44-9688-2A43844A6791}" type="presParOf" srcId="{67807EF9-A217-424A-9F06-401204C5DE59}" destId="{C6C9480A-F55A-2645-8403-76CB2B6E7877}" srcOrd="1" destOrd="0" presId="urn:microsoft.com/office/officeart/2005/8/layout/list1"/>
    <dgm:cxn modelId="{C4CCF229-B042-0B45-8AB9-733C3A39DD70}" type="presParOf" srcId="{D206DA82-5147-0440-BAF4-41EC36E554D0}" destId="{A0600607-6FC7-C849-BC63-8FACADBEBE2A}" srcOrd="5" destOrd="0" presId="urn:microsoft.com/office/officeart/2005/8/layout/list1"/>
    <dgm:cxn modelId="{F12C68C9-9B66-F641-943D-E0A531D58844}" type="presParOf" srcId="{D206DA82-5147-0440-BAF4-41EC36E554D0}" destId="{21CA325E-D7B7-784D-B2F3-EC540BDCA7E7}" srcOrd="6" destOrd="0" presId="urn:microsoft.com/office/officeart/2005/8/layout/list1"/>
    <dgm:cxn modelId="{5DA8713F-E138-B749-9232-07D8F96F4339}" type="presParOf" srcId="{D206DA82-5147-0440-BAF4-41EC36E554D0}" destId="{53B336C4-1748-0047-B91A-B281B5740A6E}" srcOrd="7" destOrd="0" presId="urn:microsoft.com/office/officeart/2005/8/layout/list1"/>
    <dgm:cxn modelId="{38C45D21-67A0-B048-A63C-340AAD8E3E39}" type="presParOf" srcId="{D206DA82-5147-0440-BAF4-41EC36E554D0}" destId="{6A7F3FE2-90AC-EE4A-B9F8-87C4C7D6048A}" srcOrd="8" destOrd="0" presId="urn:microsoft.com/office/officeart/2005/8/layout/list1"/>
    <dgm:cxn modelId="{6A177C5E-B3D3-4943-9B69-8CAF39CB5973}" type="presParOf" srcId="{6A7F3FE2-90AC-EE4A-B9F8-87C4C7D6048A}" destId="{3E74B825-085F-3F42-8FBA-0E394A9B5F20}" srcOrd="0" destOrd="0" presId="urn:microsoft.com/office/officeart/2005/8/layout/list1"/>
    <dgm:cxn modelId="{8C468AA5-7C6C-DC46-83B9-827B08057E06}" type="presParOf" srcId="{6A7F3FE2-90AC-EE4A-B9F8-87C4C7D6048A}" destId="{0FED776D-18B4-3C4D-87DA-480BC616756B}" srcOrd="1" destOrd="0" presId="urn:microsoft.com/office/officeart/2005/8/layout/list1"/>
    <dgm:cxn modelId="{CCAE3AD1-A732-524D-B258-5ADCB1E37043}" type="presParOf" srcId="{D206DA82-5147-0440-BAF4-41EC36E554D0}" destId="{5BCB0D49-C809-3140-90F0-AEF9CF02E051}" srcOrd="9" destOrd="0" presId="urn:microsoft.com/office/officeart/2005/8/layout/list1"/>
    <dgm:cxn modelId="{270EF9E4-AD1E-7C47-AD74-82991EBCBE9B}" type="presParOf" srcId="{D206DA82-5147-0440-BAF4-41EC36E554D0}" destId="{AA0183B9-04F2-7A47-BF92-09D23DF36E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73B0413-0E0A-48E9-90AD-791680EAD6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82EC99-26FA-4205-9309-E190D1A2CD66}">
      <dgm:prSet/>
      <dgm:spPr/>
      <dgm:t>
        <a:bodyPr/>
        <a:lstStyle/>
        <a:p>
          <a:r>
            <a:rPr lang="cs-CZ"/>
            <a:t>Infekční</a:t>
          </a:r>
          <a:endParaRPr lang="en-US"/>
        </a:p>
      </dgm:t>
    </dgm:pt>
    <dgm:pt modelId="{874D6651-FD5A-466C-822F-6BCB9B5E3932}" type="parTrans" cxnId="{EAC9E702-BE1D-48EE-9836-5F2D79AE7EB1}">
      <dgm:prSet/>
      <dgm:spPr/>
      <dgm:t>
        <a:bodyPr/>
        <a:lstStyle/>
        <a:p>
          <a:endParaRPr lang="en-US"/>
        </a:p>
      </dgm:t>
    </dgm:pt>
    <dgm:pt modelId="{79A8AE0B-27F7-4EDC-A691-AFDADC8CE96D}" type="sibTrans" cxnId="{EAC9E702-BE1D-48EE-9836-5F2D79AE7EB1}">
      <dgm:prSet/>
      <dgm:spPr/>
      <dgm:t>
        <a:bodyPr/>
        <a:lstStyle/>
        <a:p>
          <a:endParaRPr lang="en-US"/>
        </a:p>
      </dgm:t>
    </dgm:pt>
    <dgm:pt modelId="{C12D6632-980F-4C5B-B17D-31890A729803}">
      <dgm:prSet/>
      <dgm:spPr/>
      <dgm:t>
        <a:bodyPr/>
        <a:lstStyle/>
        <a:p>
          <a:r>
            <a:rPr lang="cs-CZ"/>
            <a:t>Krvácivé</a:t>
          </a:r>
          <a:endParaRPr lang="en-US"/>
        </a:p>
      </dgm:t>
    </dgm:pt>
    <dgm:pt modelId="{A3CB68A3-9902-4659-88F2-7C2AE1D3E094}" type="parTrans" cxnId="{B63C43F1-F4B2-44D9-8193-6D606BA35B4E}">
      <dgm:prSet/>
      <dgm:spPr/>
      <dgm:t>
        <a:bodyPr/>
        <a:lstStyle/>
        <a:p>
          <a:endParaRPr lang="en-US"/>
        </a:p>
      </dgm:t>
    </dgm:pt>
    <dgm:pt modelId="{3677A6CB-AD45-42BE-B895-9B9A8BEA6708}" type="sibTrans" cxnId="{B63C43F1-F4B2-44D9-8193-6D606BA35B4E}">
      <dgm:prSet/>
      <dgm:spPr/>
      <dgm:t>
        <a:bodyPr/>
        <a:lstStyle/>
        <a:p>
          <a:endParaRPr lang="en-US"/>
        </a:p>
      </dgm:t>
    </dgm:pt>
    <dgm:pt modelId="{A89F4389-A037-4BA0-86A7-E1237F89E5E3}">
      <dgm:prSet/>
      <dgm:spPr/>
      <dgm:t>
        <a:bodyPr/>
        <a:lstStyle/>
        <a:p>
          <a:r>
            <a:rPr lang="cs-CZ"/>
            <a:t>Orgánová toxicita</a:t>
          </a:r>
          <a:endParaRPr lang="en-US"/>
        </a:p>
      </dgm:t>
    </dgm:pt>
    <dgm:pt modelId="{F454FB29-E56D-43C9-A2B9-27205D837CDF}" type="parTrans" cxnId="{D1A26934-5788-4755-B6BD-4CA49BFBF959}">
      <dgm:prSet/>
      <dgm:spPr/>
      <dgm:t>
        <a:bodyPr/>
        <a:lstStyle/>
        <a:p>
          <a:endParaRPr lang="en-US"/>
        </a:p>
      </dgm:t>
    </dgm:pt>
    <dgm:pt modelId="{947CE647-2CAA-4EF3-A58A-B584C6A3D1D7}" type="sibTrans" cxnId="{D1A26934-5788-4755-B6BD-4CA49BFBF959}">
      <dgm:prSet/>
      <dgm:spPr/>
      <dgm:t>
        <a:bodyPr/>
        <a:lstStyle/>
        <a:p>
          <a:endParaRPr lang="en-US"/>
        </a:p>
      </dgm:t>
    </dgm:pt>
    <dgm:pt modelId="{E2892C74-66AE-4BB8-B74B-5740DE2BDD48}">
      <dgm:prSet/>
      <dgm:spPr/>
      <dgm:t>
        <a:bodyPr/>
        <a:lstStyle/>
        <a:p>
          <a:r>
            <a:rPr lang="cs-CZ"/>
            <a:t>Reakce štěp x hostitel (GVHD)</a:t>
          </a:r>
          <a:endParaRPr lang="en-US"/>
        </a:p>
      </dgm:t>
    </dgm:pt>
    <dgm:pt modelId="{634AEC90-F947-4037-A200-4EFEDDDA84AA}" type="parTrans" cxnId="{453AC6E0-B379-4847-9D86-46E8065438EB}">
      <dgm:prSet/>
      <dgm:spPr/>
      <dgm:t>
        <a:bodyPr/>
        <a:lstStyle/>
        <a:p>
          <a:endParaRPr lang="en-US"/>
        </a:p>
      </dgm:t>
    </dgm:pt>
    <dgm:pt modelId="{B107B5B9-DDB3-4CAA-A111-A844A54E7BD6}" type="sibTrans" cxnId="{453AC6E0-B379-4847-9D86-46E8065438EB}">
      <dgm:prSet/>
      <dgm:spPr/>
      <dgm:t>
        <a:bodyPr/>
        <a:lstStyle/>
        <a:p>
          <a:endParaRPr lang="en-US"/>
        </a:p>
      </dgm:t>
    </dgm:pt>
    <dgm:pt modelId="{4EF18E66-1B99-A34D-96CD-C05A40D6E123}" type="pres">
      <dgm:prSet presAssocID="{E73B0413-0E0A-48E9-90AD-791680EAD604}" presName="linear" presStyleCnt="0">
        <dgm:presLayoutVars>
          <dgm:animLvl val="lvl"/>
          <dgm:resizeHandles val="exact"/>
        </dgm:presLayoutVars>
      </dgm:prSet>
      <dgm:spPr/>
    </dgm:pt>
    <dgm:pt modelId="{026ECC5A-5166-E342-A304-2D850BCF84CF}" type="pres">
      <dgm:prSet presAssocID="{0E82EC99-26FA-4205-9309-E190D1A2CD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D6BD61-7221-EC4E-9E54-334454593F1D}" type="pres">
      <dgm:prSet presAssocID="{79A8AE0B-27F7-4EDC-A691-AFDADC8CE96D}" presName="spacer" presStyleCnt="0"/>
      <dgm:spPr/>
    </dgm:pt>
    <dgm:pt modelId="{0BC9E72B-48C9-1E4E-AE2C-802CBF45F968}" type="pres">
      <dgm:prSet presAssocID="{C12D6632-980F-4C5B-B17D-31890A7298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4C45F4-6332-244A-9001-54EB9F33EEF8}" type="pres">
      <dgm:prSet presAssocID="{3677A6CB-AD45-42BE-B895-9B9A8BEA6708}" presName="spacer" presStyleCnt="0"/>
      <dgm:spPr/>
    </dgm:pt>
    <dgm:pt modelId="{BCC4EBE7-D5DE-6B47-905D-9725C4D3E28D}" type="pres">
      <dgm:prSet presAssocID="{A89F4389-A037-4BA0-86A7-E1237F89E5E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585DA74-5C81-514D-9089-F666B2E4E51E}" type="pres">
      <dgm:prSet presAssocID="{947CE647-2CAA-4EF3-A58A-B584C6A3D1D7}" presName="spacer" presStyleCnt="0"/>
      <dgm:spPr/>
    </dgm:pt>
    <dgm:pt modelId="{1930E7C1-4EA7-B648-83EE-0A860F041FE4}" type="pres">
      <dgm:prSet presAssocID="{E2892C74-66AE-4BB8-B74B-5740DE2BDD4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C9E702-BE1D-48EE-9836-5F2D79AE7EB1}" srcId="{E73B0413-0E0A-48E9-90AD-791680EAD604}" destId="{0E82EC99-26FA-4205-9309-E190D1A2CD66}" srcOrd="0" destOrd="0" parTransId="{874D6651-FD5A-466C-822F-6BCB9B5E3932}" sibTransId="{79A8AE0B-27F7-4EDC-A691-AFDADC8CE96D}"/>
    <dgm:cxn modelId="{A9CD540A-205D-8C44-B059-D46BDE4E060C}" type="presOf" srcId="{0E82EC99-26FA-4205-9309-E190D1A2CD66}" destId="{026ECC5A-5166-E342-A304-2D850BCF84CF}" srcOrd="0" destOrd="0" presId="urn:microsoft.com/office/officeart/2005/8/layout/vList2"/>
    <dgm:cxn modelId="{1F49D61F-A22D-8644-A7FC-3DABCC09652C}" type="presOf" srcId="{E73B0413-0E0A-48E9-90AD-791680EAD604}" destId="{4EF18E66-1B99-A34D-96CD-C05A40D6E123}" srcOrd="0" destOrd="0" presId="urn:microsoft.com/office/officeart/2005/8/layout/vList2"/>
    <dgm:cxn modelId="{D1A26934-5788-4755-B6BD-4CA49BFBF959}" srcId="{E73B0413-0E0A-48E9-90AD-791680EAD604}" destId="{A89F4389-A037-4BA0-86A7-E1237F89E5E3}" srcOrd="2" destOrd="0" parTransId="{F454FB29-E56D-43C9-A2B9-27205D837CDF}" sibTransId="{947CE647-2CAA-4EF3-A58A-B584C6A3D1D7}"/>
    <dgm:cxn modelId="{AB50EC66-5869-6F4F-B7B9-4CFC31A583A4}" type="presOf" srcId="{E2892C74-66AE-4BB8-B74B-5740DE2BDD48}" destId="{1930E7C1-4EA7-B648-83EE-0A860F041FE4}" srcOrd="0" destOrd="0" presId="urn:microsoft.com/office/officeart/2005/8/layout/vList2"/>
    <dgm:cxn modelId="{1C777775-F61D-EB41-92F5-8F46956ABE32}" type="presOf" srcId="{C12D6632-980F-4C5B-B17D-31890A729803}" destId="{0BC9E72B-48C9-1E4E-AE2C-802CBF45F968}" srcOrd="0" destOrd="0" presId="urn:microsoft.com/office/officeart/2005/8/layout/vList2"/>
    <dgm:cxn modelId="{453AC6E0-B379-4847-9D86-46E8065438EB}" srcId="{E73B0413-0E0A-48E9-90AD-791680EAD604}" destId="{E2892C74-66AE-4BB8-B74B-5740DE2BDD48}" srcOrd="3" destOrd="0" parTransId="{634AEC90-F947-4037-A200-4EFEDDDA84AA}" sibTransId="{B107B5B9-DDB3-4CAA-A111-A844A54E7BD6}"/>
    <dgm:cxn modelId="{972FFDE6-0D58-D246-96C8-662A32F54894}" type="presOf" srcId="{A89F4389-A037-4BA0-86A7-E1237F89E5E3}" destId="{BCC4EBE7-D5DE-6B47-905D-9725C4D3E28D}" srcOrd="0" destOrd="0" presId="urn:microsoft.com/office/officeart/2005/8/layout/vList2"/>
    <dgm:cxn modelId="{B63C43F1-F4B2-44D9-8193-6D606BA35B4E}" srcId="{E73B0413-0E0A-48E9-90AD-791680EAD604}" destId="{C12D6632-980F-4C5B-B17D-31890A729803}" srcOrd="1" destOrd="0" parTransId="{A3CB68A3-9902-4659-88F2-7C2AE1D3E094}" sibTransId="{3677A6CB-AD45-42BE-B895-9B9A8BEA6708}"/>
    <dgm:cxn modelId="{E0C9C971-F2AC-3F44-B94A-5207367594C6}" type="presParOf" srcId="{4EF18E66-1B99-A34D-96CD-C05A40D6E123}" destId="{026ECC5A-5166-E342-A304-2D850BCF84CF}" srcOrd="0" destOrd="0" presId="urn:microsoft.com/office/officeart/2005/8/layout/vList2"/>
    <dgm:cxn modelId="{39765328-F331-8B4F-A273-8025F37EC0AB}" type="presParOf" srcId="{4EF18E66-1B99-A34D-96CD-C05A40D6E123}" destId="{19D6BD61-7221-EC4E-9E54-334454593F1D}" srcOrd="1" destOrd="0" presId="urn:microsoft.com/office/officeart/2005/8/layout/vList2"/>
    <dgm:cxn modelId="{71EF171A-91B1-194E-8115-2C37063B3164}" type="presParOf" srcId="{4EF18E66-1B99-A34D-96CD-C05A40D6E123}" destId="{0BC9E72B-48C9-1E4E-AE2C-802CBF45F968}" srcOrd="2" destOrd="0" presId="urn:microsoft.com/office/officeart/2005/8/layout/vList2"/>
    <dgm:cxn modelId="{71FE2EB6-F86F-234F-B8AC-010299FD6040}" type="presParOf" srcId="{4EF18E66-1B99-A34D-96CD-C05A40D6E123}" destId="{064C45F4-6332-244A-9001-54EB9F33EEF8}" srcOrd="3" destOrd="0" presId="urn:microsoft.com/office/officeart/2005/8/layout/vList2"/>
    <dgm:cxn modelId="{BB2F5D91-A194-104B-BFDB-68262E96B7CD}" type="presParOf" srcId="{4EF18E66-1B99-A34D-96CD-C05A40D6E123}" destId="{BCC4EBE7-D5DE-6B47-905D-9725C4D3E28D}" srcOrd="4" destOrd="0" presId="urn:microsoft.com/office/officeart/2005/8/layout/vList2"/>
    <dgm:cxn modelId="{C42541F0-184A-D445-A930-A4957A641E95}" type="presParOf" srcId="{4EF18E66-1B99-A34D-96CD-C05A40D6E123}" destId="{E585DA74-5C81-514D-9089-F666B2E4E51E}" srcOrd="5" destOrd="0" presId="urn:microsoft.com/office/officeart/2005/8/layout/vList2"/>
    <dgm:cxn modelId="{0C34D5B3-3466-B043-A370-E1077B639534}" type="presParOf" srcId="{4EF18E66-1B99-A34D-96CD-C05A40D6E123}" destId="{1930E7C1-4EA7-B648-83EE-0A860F041F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D21397-8DCB-46BD-99E8-26C726D5F9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7F0EBA9-C78C-48BD-847A-64D304722847}">
      <dgm:prSet/>
      <dgm:spPr/>
      <dgm:t>
        <a:bodyPr/>
        <a:lstStyle/>
        <a:p>
          <a:r>
            <a:rPr lang="cs-CZ"/>
            <a:t>12 mm/h ženy</a:t>
          </a:r>
          <a:endParaRPr lang="en-US"/>
        </a:p>
      </dgm:t>
    </dgm:pt>
    <dgm:pt modelId="{7FCA4A82-D006-4F54-826E-D0E23D06F555}" type="parTrans" cxnId="{4974E1BB-5E37-46DB-B8CA-F71ED76642F2}">
      <dgm:prSet/>
      <dgm:spPr/>
      <dgm:t>
        <a:bodyPr/>
        <a:lstStyle/>
        <a:p>
          <a:endParaRPr lang="en-US"/>
        </a:p>
      </dgm:t>
    </dgm:pt>
    <dgm:pt modelId="{3C66F9A3-CC7D-4704-AA05-AED1A1A11189}" type="sibTrans" cxnId="{4974E1BB-5E37-46DB-B8CA-F71ED76642F2}">
      <dgm:prSet/>
      <dgm:spPr/>
      <dgm:t>
        <a:bodyPr/>
        <a:lstStyle/>
        <a:p>
          <a:endParaRPr lang="en-US"/>
        </a:p>
      </dgm:t>
    </dgm:pt>
    <dgm:pt modelId="{AB518DD3-79C3-4D1F-9B39-0A704AE35707}">
      <dgm:prSet/>
      <dgm:spPr/>
      <dgm:t>
        <a:bodyPr/>
        <a:lstStyle/>
        <a:p>
          <a:r>
            <a:rPr lang="cs-CZ"/>
            <a:t>Do 10 mm/h muži</a:t>
          </a:r>
          <a:endParaRPr lang="en-US"/>
        </a:p>
      </dgm:t>
    </dgm:pt>
    <dgm:pt modelId="{336118CC-7081-4FC1-A4D5-C48155E6C3E4}" type="parTrans" cxnId="{5206C116-CB9F-4489-9536-7B090F280258}">
      <dgm:prSet/>
      <dgm:spPr/>
      <dgm:t>
        <a:bodyPr/>
        <a:lstStyle/>
        <a:p>
          <a:endParaRPr lang="en-US"/>
        </a:p>
      </dgm:t>
    </dgm:pt>
    <dgm:pt modelId="{C2F3598E-1FBC-4DF0-A05F-9264440F517E}" type="sibTrans" cxnId="{5206C116-CB9F-4489-9536-7B090F280258}">
      <dgm:prSet/>
      <dgm:spPr/>
      <dgm:t>
        <a:bodyPr/>
        <a:lstStyle/>
        <a:p>
          <a:endParaRPr lang="en-US"/>
        </a:p>
      </dgm:t>
    </dgm:pt>
    <dgm:pt modelId="{4DD8F223-B435-4BDD-8509-70A0182CB4DD}">
      <dgm:prSet/>
      <dgm:spPr/>
      <dgm:t>
        <a:bodyPr/>
        <a:lstStyle/>
        <a:p>
          <a:r>
            <a:rPr lang="cs-CZ"/>
            <a:t>SE zrychluje</a:t>
          </a:r>
          <a:endParaRPr lang="en-US"/>
        </a:p>
      </dgm:t>
    </dgm:pt>
    <dgm:pt modelId="{50AA0615-200E-4CD1-9B8D-2EA06293492B}" type="parTrans" cxnId="{CFF6B740-822D-40AB-83EA-8DB5A00F7B1D}">
      <dgm:prSet/>
      <dgm:spPr/>
      <dgm:t>
        <a:bodyPr/>
        <a:lstStyle/>
        <a:p>
          <a:endParaRPr lang="en-US"/>
        </a:p>
      </dgm:t>
    </dgm:pt>
    <dgm:pt modelId="{49CB0BC5-7C6E-41E1-857F-E3A7A054E45E}" type="sibTrans" cxnId="{CFF6B740-822D-40AB-83EA-8DB5A00F7B1D}">
      <dgm:prSet/>
      <dgm:spPr/>
      <dgm:t>
        <a:bodyPr/>
        <a:lstStyle/>
        <a:p>
          <a:endParaRPr lang="en-US"/>
        </a:p>
      </dgm:t>
    </dgm:pt>
    <dgm:pt modelId="{4A8AB818-10D8-43A7-A9D8-E08A951549DB}">
      <dgm:prSet/>
      <dgm:spPr/>
      <dgm:t>
        <a:bodyPr/>
        <a:lstStyle/>
        <a:p>
          <a:r>
            <a:rPr lang="cs-CZ"/>
            <a:t>Anémie</a:t>
          </a:r>
          <a:endParaRPr lang="en-US"/>
        </a:p>
      </dgm:t>
    </dgm:pt>
    <dgm:pt modelId="{4DAD5E07-51A3-4F14-B887-26EC62ED3869}" type="parTrans" cxnId="{A0C78338-2A85-46A0-A190-A9D4B944C75A}">
      <dgm:prSet/>
      <dgm:spPr/>
      <dgm:t>
        <a:bodyPr/>
        <a:lstStyle/>
        <a:p>
          <a:endParaRPr lang="en-US"/>
        </a:p>
      </dgm:t>
    </dgm:pt>
    <dgm:pt modelId="{74A6927D-A110-487D-AED2-3B83B5E16EF3}" type="sibTrans" cxnId="{A0C78338-2A85-46A0-A190-A9D4B944C75A}">
      <dgm:prSet/>
      <dgm:spPr/>
      <dgm:t>
        <a:bodyPr/>
        <a:lstStyle/>
        <a:p>
          <a:endParaRPr lang="en-US"/>
        </a:p>
      </dgm:t>
    </dgm:pt>
    <dgm:pt modelId="{6C34BB42-5C23-48EB-83D4-EC9B4E5247C6}">
      <dgm:prSet/>
      <dgm:spPr/>
      <dgm:t>
        <a:bodyPr/>
        <a:lstStyle/>
        <a:p>
          <a:r>
            <a:rPr lang="cs-CZ"/>
            <a:t>Zánět</a:t>
          </a:r>
          <a:endParaRPr lang="en-US"/>
        </a:p>
      </dgm:t>
    </dgm:pt>
    <dgm:pt modelId="{ABF3F151-B205-47FA-9EB8-AE8FA1CB853D}" type="parTrans" cxnId="{8A6FCBC4-FB36-4C7E-A589-A59F0A056416}">
      <dgm:prSet/>
      <dgm:spPr/>
      <dgm:t>
        <a:bodyPr/>
        <a:lstStyle/>
        <a:p>
          <a:endParaRPr lang="en-US"/>
        </a:p>
      </dgm:t>
    </dgm:pt>
    <dgm:pt modelId="{8E54D237-EC45-4710-880A-791A486E94D8}" type="sibTrans" cxnId="{8A6FCBC4-FB36-4C7E-A589-A59F0A056416}">
      <dgm:prSet/>
      <dgm:spPr/>
      <dgm:t>
        <a:bodyPr/>
        <a:lstStyle/>
        <a:p>
          <a:endParaRPr lang="en-US"/>
        </a:p>
      </dgm:t>
    </dgm:pt>
    <dgm:pt modelId="{64622BAC-99F4-4246-BB41-17DCBD129040}">
      <dgm:prSet/>
      <dgm:spPr/>
      <dgm:t>
        <a:bodyPr/>
        <a:lstStyle/>
        <a:p>
          <a:r>
            <a:rPr lang="cs-CZ"/>
            <a:t>Výrazně myelom a makroglobulinemie</a:t>
          </a:r>
          <a:endParaRPr lang="en-US"/>
        </a:p>
      </dgm:t>
    </dgm:pt>
    <dgm:pt modelId="{B132FE1A-99EA-42C5-B9F4-43A68C04921F}" type="parTrans" cxnId="{A00ACBC6-EFB9-40A9-9317-47D6AB3D43D7}">
      <dgm:prSet/>
      <dgm:spPr/>
      <dgm:t>
        <a:bodyPr/>
        <a:lstStyle/>
        <a:p>
          <a:endParaRPr lang="en-US"/>
        </a:p>
      </dgm:t>
    </dgm:pt>
    <dgm:pt modelId="{C41BC147-367E-49B5-AD7F-301939DD04E3}" type="sibTrans" cxnId="{A00ACBC6-EFB9-40A9-9317-47D6AB3D43D7}">
      <dgm:prSet/>
      <dgm:spPr/>
      <dgm:t>
        <a:bodyPr/>
        <a:lstStyle/>
        <a:p>
          <a:endParaRPr lang="en-US"/>
        </a:p>
      </dgm:t>
    </dgm:pt>
    <dgm:pt modelId="{AEC4CA79-B55F-1B4F-948E-777CC3127079}" type="pres">
      <dgm:prSet presAssocID="{D8D21397-8DCB-46BD-99E8-26C726D5F9CE}" presName="linear" presStyleCnt="0">
        <dgm:presLayoutVars>
          <dgm:animLvl val="lvl"/>
          <dgm:resizeHandles val="exact"/>
        </dgm:presLayoutVars>
      </dgm:prSet>
      <dgm:spPr/>
    </dgm:pt>
    <dgm:pt modelId="{80684DAE-A93A-A94A-9722-62FD0F4676CF}" type="pres">
      <dgm:prSet presAssocID="{07F0EBA9-C78C-48BD-847A-64D3047228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62A347-573B-E540-A667-DBC639ECC011}" type="pres">
      <dgm:prSet presAssocID="{3C66F9A3-CC7D-4704-AA05-AED1A1A11189}" presName="spacer" presStyleCnt="0"/>
      <dgm:spPr/>
    </dgm:pt>
    <dgm:pt modelId="{94F6D0EC-FF82-7746-B6FA-2D72FD0762FB}" type="pres">
      <dgm:prSet presAssocID="{AB518DD3-79C3-4D1F-9B39-0A704AE357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1CE294-1B82-7443-A175-0987710277A1}" type="pres">
      <dgm:prSet presAssocID="{C2F3598E-1FBC-4DF0-A05F-9264440F517E}" presName="spacer" presStyleCnt="0"/>
      <dgm:spPr/>
    </dgm:pt>
    <dgm:pt modelId="{1F802CC6-FC74-B447-90F5-D9F202AEADD7}" type="pres">
      <dgm:prSet presAssocID="{4DD8F223-B435-4BDD-8509-70A0182CB4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4965933-483B-4440-A38E-951574A3A731}" type="pres">
      <dgm:prSet presAssocID="{4DD8F223-B435-4BDD-8509-70A0182CB4D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3480C02-ACFC-4E41-A9BD-98089C1DB030}" type="presOf" srcId="{AB518DD3-79C3-4D1F-9B39-0A704AE35707}" destId="{94F6D0EC-FF82-7746-B6FA-2D72FD0762FB}" srcOrd="0" destOrd="0" presId="urn:microsoft.com/office/officeart/2005/8/layout/vList2"/>
    <dgm:cxn modelId="{EF87D105-8E46-AF4E-8271-8CD8326296F4}" type="presOf" srcId="{4A8AB818-10D8-43A7-A9D8-E08A951549DB}" destId="{D4965933-483B-4440-A38E-951574A3A731}" srcOrd="0" destOrd="0" presId="urn:microsoft.com/office/officeart/2005/8/layout/vList2"/>
    <dgm:cxn modelId="{ADE53E08-FEBF-C643-AE7D-C9B94330D319}" type="presOf" srcId="{6C34BB42-5C23-48EB-83D4-EC9B4E5247C6}" destId="{D4965933-483B-4440-A38E-951574A3A731}" srcOrd="0" destOrd="1" presId="urn:microsoft.com/office/officeart/2005/8/layout/vList2"/>
    <dgm:cxn modelId="{5206C116-CB9F-4489-9536-7B090F280258}" srcId="{D8D21397-8DCB-46BD-99E8-26C726D5F9CE}" destId="{AB518DD3-79C3-4D1F-9B39-0A704AE35707}" srcOrd="1" destOrd="0" parTransId="{336118CC-7081-4FC1-A4D5-C48155E6C3E4}" sibTransId="{C2F3598E-1FBC-4DF0-A05F-9264440F517E}"/>
    <dgm:cxn modelId="{A0C78338-2A85-46A0-A190-A9D4B944C75A}" srcId="{4DD8F223-B435-4BDD-8509-70A0182CB4DD}" destId="{4A8AB818-10D8-43A7-A9D8-E08A951549DB}" srcOrd="0" destOrd="0" parTransId="{4DAD5E07-51A3-4F14-B887-26EC62ED3869}" sibTransId="{74A6927D-A110-487D-AED2-3B83B5E16EF3}"/>
    <dgm:cxn modelId="{83BBBC38-9C3E-8046-BEBA-94FAA8A6115B}" type="presOf" srcId="{4DD8F223-B435-4BDD-8509-70A0182CB4DD}" destId="{1F802CC6-FC74-B447-90F5-D9F202AEADD7}" srcOrd="0" destOrd="0" presId="urn:microsoft.com/office/officeart/2005/8/layout/vList2"/>
    <dgm:cxn modelId="{53A5443F-838A-CE4F-B718-08E3C4C6675E}" type="presOf" srcId="{D8D21397-8DCB-46BD-99E8-26C726D5F9CE}" destId="{AEC4CA79-B55F-1B4F-948E-777CC3127079}" srcOrd="0" destOrd="0" presId="urn:microsoft.com/office/officeart/2005/8/layout/vList2"/>
    <dgm:cxn modelId="{CFF6B740-822D-40AB-83EA-8DB5A00F7B1D}" srcId="{D8D21397-8DCB-46BD-99E8-26C726D5F9CE}" destId="{4DD8F223-B435-4BDD-8509-70A0182CB4DD}" srcOrd="2" destOrd="0" parTransId="{50AA0615-200E-4CD1-9B8D-2EA06293492B}" sibTransId="{49CB0BC5-7C6E-41E1-857F-E3A7A054E45E}"/>
    <dgm:cxn modelId="{4E88D47F-50EE-9A4F-831A-53EF938DB236}" type="presOf" srcId="{07F0EBA9-C78C-48BD-847A-64D304722847}" destId="{80684DAE-A93A-A94A-9722-62FD0F4676CF}" srcOrd="0" destOrd="0" presId="urn:microsoft.com/office/officeart/2005/8/layout/vList2"/>
    <dgm:cxn modelId="{774DA69B-3AF9-0C42-A1B6-B38744E24E75}" type="presOf" srcId="{64622BAC-99F4-4246-BB41-17DCBD129040}" destId="{D4965933-483B-4440-A38E-951574A3A731}" srcOrd="0" destOrd="2" presId="urn:microsoft.com/office/officeart/2005/8/layout/vList2"/>
    <dgm:cxn modelId="{4974E1BB-5E37-46DB-B8CA-F71ED76642F2}" srcId="{D8D21397-8DCB-46BD-99E8-26C726D5F9CE}" destId="{07F0EBA9-C78C-48BD-847A-64D304722847}" srcOrd="0" destOrd="0" parTransId="{7FCA4A82-D006-4F54-826E-D0E23D06F555}" sibTransId="{3C66F9A3-CC7D-4704-AA05-AED1A1A11189}"/>
    <dgm:cxn modelId="{8A6FCBC4-FB36-4C7E-A589-A59F0A056416}" srcId="{4DD8F223-B435-4BDD-8509-70A0182CB4DD}" destId="{6C34BB42-5C23-48EB-83D4-EC9B4E5247C6}" srcOrd="1" destOrd="0" parTransId="{ABF3F151-B205-47FA-9EB8-AE8FA1CB853D}" sibTransId="{8E54D237-EC45-4710-880A-791A486E94D8}"/>
    <dgm:cxn modelId="{A00ACBC6-EFB9-40A9-9317-47D6AB3D43D7}" srcId="{4DD8F223-B435-4BDD-8509-70A0182CB4DD}" destId="{64622BAC-99F4-4246-BB41-17DCBD129040}" srcOrd="2" destOrd="0" parTransId="{B132FE1A-99EA-42C5-B9F4-43A68C04921F}" sibTransId="{C41BC147-367E-49B5-AD7F-301939DD04E3}"/>
    <dgm:cxn modelId="{39319550-E174-AA4C-8214-33A8ADC79281}" type="presParOf" srcId="{AEC4CA79-B55F-1B4F-948E-777CC3127079}" destId="{80684DAE-A93A-A94A-9722-62FD0F4676CF}" srcOrd="0" destOrd="0" presId="urn:microsoft.com/office/officeart/2005/8/layout/vList2"/>
    <dgm:cxn modelId="{5E899F8F-C870-A84D-9CAC-586C578489F8}" type="presParOf" srcId="{AEC4CA79-B55F-1B4F-948E-777CC3127079}" destId="{5C62A347-573B-E540-A667-DBC639ECC011}" srcOrd="1" destOrd="0" presId="urn:microsoft.com/office/officeart/2005/8/layout/vList2"/>
    <dgm:cxn modelId="{9EECD90C-DD43-CF49-957D-EC773BD8E5A9}" type="presParOf" srcId="{AEC4CA79-B55F-1B4F-948E-777CC3127079}" destId="{94F6D0EC-FF82-7746-B6FA-2D72FD0762FB}" srcOrd="2" destOrd="0" presId="urn:microsoft.com/office/officeart/2005/8/layout/vList2"/>
    <dgm:cxn modelId="{62DC9E6F-1233-9B46-939E-BAE871005D09}" type="presParOf" srcId="{AEC4CA79-B55F-1B4F-948E-777CC3127079}" destId="{361CE294-1B82-7443-A175-0987710277A1}" srcOrd="3" destOrd="0" presId="urn:microsoft.com/office/officeart/2005/8/layout/vList2"/>
    <dgm:cxn modelId="{CF5FF591-DEF7-1F4D-814D-7FF5217F299B}" type="presParOf" srcId="{AEC4CA79-B55F-1B4F-948E-777CC3127079}" destId="{1F802CC6-FC74-B447-90F5-D9F202AEADD7}" srcOrd="4" destOrd="0" presId="urn:microsoft.com/office/officeart/2005/8/layout/vList2"/>
    <dgm:cxn modelId="{7E945DE4-FEA5-7C4E-9E6C-895C6E7E7E85}" type="presParOf" srcId="{AEC4CA79-B55F-1B4F-948E-777CC3127079}" destId="{D4965933-483B-4440-A38E-951574A3A73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B58C661-33B8-4BBE-8D20-11869C9A805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E5D077-A227-4F50-B7E9-2A03E22E59A1}">
      <dgm:prSet/>
      <dgm:spPr/>
      <dgm:t>
        <a:bodyPr/>
        <a:lstStyle/>
        <a:p>
          <a:r>
            <a:rPr lang="cs-CZ"/>
            <a:t>Sklerodermie</a:t>
          </a:r>
          <a:endParaRPr lang="en-US"/>
        </a:p>
      </dgm:t>
    </dgm:pt>
    <dgm:pt modelId="{D49F3136-CBDF-434E-8A88-8DB9FF141556}" type="parTrans" cxnId="{E0B4D62E-340F-4847-BAE1-86C7D109451F}">
      <dgm:prSet/>
      <dgm:spPr/>
      <dgm:t>
        <a:bodyPr/>
        <a:lstStyle/>
        <a:p>
          <a:endParaRPr lang="en-US"/>
        </a:p>
      </dgm:t>
    </dgm:pt>
    <dgm:pt modelId="{28B74F86-F366-4D3F-A28E-2377EB9F8E7F}" type="sibTrans" cxnId="{E0B4D62E-340F-4847-BAE1-86C7D109451F}">
      <dgm:prSet/>
      <dgm:spPr/>
      <dgm:t>
        <a:bodyPr/>
        <a:lstStyle/>
        <a:p>
          <a:endParaRPr lang="en-US"/>
        </a:p>
      </dgm:t>
    </dgm:pt>
    <dgm:pt modelId="{FC40F00A-BE9A-49F6-8FA2-822EFB5322EC}">
      <dgm:prSet/>
      <dgm:spPr/>
      <dgm:t>
        <a:bodyPr/>
        <a:lstStyle/>
        <a:p>
          <a:r>
            <a:rPr lang="cs-CZ"/>
            <a:t>Plicní komplikace</a:t>
          </a:r>
          <a:endParaRPr lang="en-US"/>
        </a:p>
      </dgm:t>
    </dgm:pt>
    <dgm:pt modelId="{E86435B1-A1AB-4D51-AF53-DCD1227BE580}" type="parTrans" cxnId="{A431F743-1628-41DD-9693-63291B40E07D}">
      <dgm:prSet/>
      <dgm:spPr/>
      <dgm:t>
        <a:bodyPr/>
        <a:lstStyle/>
        <a:p>
          <a:endParaRPr lang="en-US"/>
        </a:p>
      </dgm:t>
    </dgm:pt>
    <dgm:pt modelId="{C9FFD2A1-41B7-4A15-BA01-987D186F37A9}" type="sibTrans" cxnId="{A431F743-1628-41DD-9693-63291B40E07D}">
      <dgm:prSet/>
      <dgm:spPr/>
      <dgm:t>
        <a:bodyPr/>
        <a:lstStyle/>
        <a:p>
          <a:endParaRPr lang="en-US"/>
        </a:p>
      </dgm:t>
    </dgm:pt>
    <dgm:pt modelId="{3226725E-1A64-4635-B59E-91C489EFD890}">
      <dgm:prSet/>
      <dgm:spPr/>
      <dgm:t>
        <a:bodyPr/>
        <a:lstStyle/>
        <a:p>
          <a:r>
            <a:rPr lang="cs-CZ"/>
            <a:t>Suchost spojivek</a:t>
          </a:r>
          <a:endParaRPr lang="en-US"/>
        </a:p>
      </dgm:t>
    </dgm:pt>
    <dgm:pt modelId="{6019371C-6D30-4714-A836-0C61495D2945}" type="parTrans" cxnId="{908A0499-A1EC-44EB-B0E0-75ADB0905773}">
      <dgm:prSet/>
      <dgm:spPr/>
      <dgm:t>
        <a:bodyPr/>
        <a:lstStyle/>
        <a:p>
          <a:endParaRPr lang="en-US"/>
        </a:p>
      </dgm:t>
    </dgm:pt>
    <dgm:pt modelId="{5B468B5C-3F50-45C1-B964-B08F8D8BAD23}" type="sibTrans" cxnId="{908A0499-A1EC-44EB-B0E0-75ADB0905773}">
      <dgm:prSet/>
      <dgm:spPr/>
      <dgm:t>
        <a:bodyPr/>
        <a:lstStyle/>
        <a:p>
          <a:endParaRPr lang="en-US"/>
        </a:p>
      </dgm:t>
    </dgm:pt>
    <dgm:pt modelId="{E4C4969D-9848-435A-8767-B9CF3C0F63BF}">
      <dgm:prSet/>
      <dgm:spPr/>
      <dgm:t>
        <a:bodyPr/>
        <a:lstStyle/>
        <a:p>
          <a:r>
            <a:rPr lang="cs-CZ"/>
            <a:t>Katarakta</a:t>
          </a:r>
          <a:endParaRPr lang="en-US"/>
        </a:p>
      </dgm:t>
    </dgm:pt>
    <dgm:pt modelId="{94E77E54-F52F-4CE0-9FB0-9287E805F550}" type="parTrans" cxnId="{A25C1470-783F-41D6-8D4F-6BE908E8FCFA}">
      <dgm:prSet/>
      <dgm:spPr/>
      <dgm:t>
        <a:bodyPr/>
        <a:lstStyle/>
        <a:p>
          <a:endParaRPr lang="en-US"/>
        </a:p>
      </dgm:t>
    </dgm:pt>
    <dgm:pt modelId="{583E9658-FD84-4B31-9895-664B5AF855D8}" type="sibTrans" cxnId="{A25C1470-783F-41D6-8D4F-6BE908E8FCFA}">
      <dgm:prSet/>
      <dgm:spPr/>
      <dgm:t>
        <a:bodyPr/>
        <a:lstStyle/>
        <a:p>
          <a:endParaRPr lang="en-US"/>
        </a:p>
      </dgm:t>
    </dgm:pt>
    <dgm:pt modelId="{C00FE1B0-DDCE-40A4-AAC9-90FDE023E4E6}">
      <dgm:prSet/>
      <dgm:spPr/>
      <dgm:t>
        <a:bodyPr/>
        <a:lstStyle/>
        <a:p>
          <a:r>
            <a:rPr lang="cs-CZ"/>
            <a:t>Neplodnost</a:t>
          </a:r>
          <a:endParaRPr lang="en-US"/>
        </a:p>
      </dgm:t>
    </dgm:pt>
    <dgm:pt modelId="{CAB35CC5-C4A4-4825-A114-1528A069A6D0}" type="parTrans" cxnId="{04C26B70-609F-44D5-9E8D-0BAB852C0912}">
      <dgm:prSet/>
      <dgm:spPr/>
      <dgm:t>
        <a:bodyPr/>
        <a:lstStyle/>
        <a:p>
          <a:endParaRPr lang="en-US"/>
        </a:p>
      </dgm:t>
    </dgm:pt>
    <dgm:pt modelId="{BE3E9B06-0435-4BC5-801A-A72E1B890284}" type="sibTrans" cxnId="{04C26B70-609F-44D5-9E8D-0BAB852C0912}">
      <dgm:prSet/>
      <dgm:spPr/>
      <dgm:t>
        <a:bodyPr/>
        <a:lstStyle/>
        <a:p>
          <a:endParaRPr lang="en-US"/>
        </a:p>
      </dgm:t>
    </dgm:pt>
    <dgm:pt modelId="{DAE87E16-A3F1-4E2D-9ADF-9DBA8CA58370}">
      <dgm:prSet/>
      <dgm:spPr/>
      <dgm:t>
        <a:bodyPr/>
        <a:lstStyle/>
        <a:p>
          <a:r>
            <a:rPr lang="cs-CZ"/>
            <a:t>Sekundární nádory</a:t>
          </a:r>
          <a:endParaRPr lang="en-US"/>
        </a:p>
      </dgm:t>
    </dgm:pt>
    <dgm:pt modelId="{405C14B0-206A-49C8-9E7D-E13338A2D36E}" type="parTrans" cxnId="{688A37D9-5AB0-496F-A333-9ED76CFCF9D4}">
      <dgm:prSet/>
      <dgm:spPr/>
      <dgm:t>
        <a:bodyPr/>
        <a:lstStyle/>
        <a:p>
          <a:endParaRPr lang="en-US"/>
        </a:p>
      </dgm:t>
    </dgm:pt>
    <dgm:pt modelId="{BEC51B25-3A55-42B7-8F93-FACC996FA656}" type="sibTrans" cxnId="{688A37D9-5AB0-496F-A333-9ED76CFCF9D4}">
      <dgm:prSet/>
      <dgm:spPr/>
      <dgm:t>
        <a:bodyPr/>
        <a:lstStyle/>
        <a:p>
          <a:endParaRPr lang="en-US"/>
        </a:p>
      </dgm:t>
    </dgm:pt>
    <dgm:pt modelId="{1111764C-EB32-4DA2-9979-6CEE8CD8BB5E}">
      <dgm:prSet/>
      <dgm:spPr/>
      <dgm:t>
        <a:bodyPr/>
        <a:lstStyle/>
        <a:p>
          <a:r>
            <a:rPr lang="cs-CZ"/>
            <a:t>Reakce štěp x nádor (GVT)</a:t>
          </a:r>
          <a:endParaRPr lang="en-US"/>
        </a:p>
      </dgm:t>
    </dgm:pt>
    <dgm:pt modelId="{7E9988FD-3C2B-43C9-9BF1-569C520290CF}" type="parTrans" cxnId="{0E66291A-08D8-4692-AD30-D073E946C9DF}">
      <dgm:prSet/>
      <dgm:spPr/>
      <dgm:t>
        <a:bodyPr/>
        <a:lstStyle/>
        <a:p>
          <a:endParaRPr lang="en-US"/>
        </a:p>
      </dgm:t>
    </dgm:pt>
    <dgm:pt modelId="{CDA1CBA3-E897-4F2F-A8ED-96E46776DD2B}" type="sibTrans" cxnId="{0E66291A-08D8-4692-AD30-D073E946C9DF}">
      <dgm:prSet/>
      <dgm:spPr/>
      <dgm:t>
        <a:bodyPr/>
        <a:lstStyle/>
        <a:p>
          <a:endParaRPr lang="en-US"/>
        </a:p>
      </dgm:t>
    </dgm:pt>
    <dgm:pt modelId="{38558A88-4CB5-534C-84BE-5754131F4188}" type="pres">
      <dgm:prSet presAssocID="{5B58C661-33B8-4BBE-8D20-11869C9A805D}" presName="linear" presStyleCnt="0">
        <dgm:presLayoutVars>
          <dgm:animLvl val="lvl"/>
          <dgm:resizeHandles val="exact"/>
        </dgm:presLayoutVars>
      </dgm:prSet>
      <dgm:spPr/>
    </dgm:pt>
    <dgm:pt modelId="{8D91CB5D-2357-7F44-957C-7B2214746B37}" type="pres">
      <dgm:prSet presAssocID="{7EE5D077-A227-4F50-B7E9-2A03E22E59A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6F51655-336E-7A4F-B80B-599DCB3ED27B}" type="pres">
      <dgm:prSet presAssocID="{28B74F86-F366-4D3F-A28E-2377EB9F8E7F}" presName="spacer" presStyleCnt="0"/>
      <dgm:spPr/>
    </dgm:pt>
    <dgm:pt modelId="{48FBBC73-13D2-BD48-B96F-5451FCB15D0D}" type="pres">
      <dgm:prSet presAssocID="{FC40F00A-BE9A-49F6-8FA2-822EFB5322E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E50C011-4DA8-E94F-AF0D-F72CA168DB8D}" type="pres">
      <dgm:prSet presAssocID="{C9FFD2A1-41B7-4A15-BA01-987D186F37A9}" presName="spacer" presStyleCnt="0"/>
      <dgm:spPr/>
    </dgm:pt>
    <dgm:pt modelId="{147AAAD5-BAB1-8048-8DB6-E274515B688D}" type="pres">
      <dgm:prSet presAssocID="{3226725E-1A64-4635-B59E-91C489EFD89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2F79398-8CCA-4543-AE52-EEB573637AB6}" type="pres">
      <dgm:prSet presAssocID="{5B468B5C-3F50-45C1-B964-B08F8D8BAD23}" presName="spacer" presStyleCnt="0"/>
      <dgm:spPr/>
    </dgm:pt>
    <dgm:pt modelId="{41D651A1-C9FC-F84F-8D6E-61606D766A1B}" type="pres">
      <dgm:prSet presAssocID="{E4C4969D-9848-435A-8767-B9CF3C0F63B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C705732-F865-ED42-92F0-D66F373E7CBA}" type="pres">
      <dgm:prSet presAssocID="{583E9658-FD84-4B31-9895-664B5AF855D8}" presName="spacer" presStyleCnt="0"/>
      <dgm:spPr/>
    </dgm:pt>
    <dgm:pt modelId="{1E3819AC-2F45-B64D-85F6-AD74824243F9}" type="pres">
      <dgm:prSet presAssocID="{C00FE1B0-DDCE-40A4-AAC9-90FDE023E4E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63D86AD-5CA1-964D-89B2-1800A26B1CBA}" type="pres">
      <dgm:prSet presAssocID="{BE3E9B06-0435-4BC5-801A-A72E1B890284}" presName="spacer" presStyleCnt="0"/>
      <dgm:spPr/>
    </dgm:pt>
    <dgm:pt modelId="{DB49727D-BD59-C442-90FC-FE1A3082AEDF}" type="pres">
      <dgm:prSet presAssocID="{DAE87E16-A3F1-4E2D-9ADF-9DBA8CA5837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5B9E081-188B-184F-8C5C-FE59929A331A}" type="pres">
      <dgm:prSet presAssocID="{BEC51B25-3A55-42B7-8F93-FACC996FA656}" presName="spacer" presStyleCnt="0"/>
      <dgm:spPr/>
    </dgm:pt>
    <dgm:pt modelId="{F538607A-857A-3849-B77E-2AE14DEF8835}" type="pres">
      <dgm:prSet presAssocID="{1111764C-EB32-4DA2-9979-6CEE8CD8BB5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05A9E07-3377-0C41-977F-152C07E8A10F}" type="presOf" srcId="{7EE5D077-A227-4F50-B7E9-2A03E22E59A1}" destId="{8D91CB5D-2357-7F44-957C-7B2214746B37}" srcOrd="0" destOrd="0" presId="urn:microsoft.com/office/officeart/2005/8/layout/vList2"/>
    <dgm:cxn modelId="{90A6EB17-18DA-0543-8A4D-4B6A82D5E77C}" type="presOf" srcId="{5B58C661-33B8-4BBE-8D20-11869C9A805D}" destId="{38558A88-4CB5-534C-84BE-5754131F4188}" srcOrd="0" destOrd="0" presId="urn:microsoft.com/office/officeart/2005/8/layout/vList2"/>
    <dgm:cxn modelId="{0E66291A-08D8-4692-AD30-D073E946C9DF}" srcId="{5B58C661-33B8-4BBE-8D20-11869C9A805D}" destId="{1111764C-EB32-4DA2-9979-6CEE8CD8BB5E}" srcOrd="6" destOrd="0" parTransId="{7E9988FD-3C2B-43C9-9BF1-569C520290CF}" sibTransId="{CDA1CBA3-E897-4F2F-A8ED-96E46776DD2B}"/>
    <dgm:cxn modelId="{4C5E1D27-500B-4E4F-BC27-D12A3AABA239}" type="presOf" srcId="{E4C4969D-9848-435A-8767-B9CF3C0F63BF}" destId="{41D651A1-C9FC-F84F-8D6E-61606D766A1B}" srcOrd="0" destOrd="0" presId="urn:microsoft.com/office/officeart/2005/8/layout/vList2"/>
    <dgm:cxn modelId="{E0B4D62E-340F-4847-BAE1-86C7D109451F}" srcId="{5B58C661-33B8-4BBE-8D20-11869C9A805D}" destId="{7EE5D077-A227-4F50-B7E9-2A03E22E59A1}" srcOrd="0" destOrd="0" parTransId="{D49F3136-CBDF-434E-8A88-8DB9FF141556}" sibTransId="{28B74F86-F366-4D3F-A28E-2377EB9F8E7F}"/>
    <dgm:cxn modelId="{46E20243-AA78-E64A-AAFA-37F6DCA5C4E9}" type="presOf" srcId="{3226725E-1A64-4635-B59E-91C489EFD890}" destId="{147AAAD5-BAB1-8048-8DB6-E274515B688D}" srcOrd="0" destOrd="0" presId="urn:microsoft.com/office/officeart/2005/8/layout/vList2"/>
    <dgm:cxn modelId="{A431F743-1628-41DD-9693-63291B40E07D}" srcId="{5B58C661-33B8-4BBE-8D20-11869C9A805D}" destId="{FC40F00A-BE9A-49F6-8FA2-822EFB5322EC}" srcOrd="1" destOrd="0" parTransId="{E86435B1-A1AB-4D51-AF53-DCD1227BE580}" sibTransId="{C9FFD2A1-41B7-4A15-BA01-987D186F37A9}"/>
    <dgm:cxn modelId="{38CE2451-2376-7146-B5D5-8387F3E189BB}" type="presOf" srcId="{FC40F00A-BE9A-49F6-8FA2-822EFB5322EC}" destId="{48FBBC73-13D2-BD48-B96F-5451FCB15D0D}" srcOrd="0" destOrd="0" presId="urn:microsoft.com/office/officeart/2005/8/layout/vList2"/>
    <dgm:cxn modelId="{A25C1470-783F-41D6-8D4F-6BE908E8FCFA}" srcId="{5B58C661-33B8-4BBE-8D20-11869C9A805D}" destId="{E4C4969D-9848-435A-8767-B9CF3C0F63BF}" srcOrd="3" destOrd="0" parTransId="{94E77E54-F52F-4CE0-9FB0-9287E805F550}" sibTransId="{583E9658-FD84-4B31-9895-664B5AF855D8}"/>
    <dgm:cxn modelId="{04C26B70-609F-44D5-9E8D-0BAB852C0912}" srcId="{5B58C661-33B8-4BBE-8D20-11869C9A805D}" destId="{C00FE1B0-DDCE-40A4-AAC9-90FDE023E4E6}" srcOrd="4" destOrd="0" parTransId="{CAB35CC5-C4A4-4825-A114-1528A069A6D0}" sibTransId="{BE3E9B06-0435-4BC5-801A-A72E1B890284}"/>
    <dgm:cxn modelId="{4814927F-DFEB-2D47-842B-28AF678FEBB6}" type="presOf" srcId="{1111764C-EB32-4DA2-9979-6CEE8CD8BB5E}" destId="{F538607A-857A-3849-B77E-2AE14DEF8835}" srcOrd="0" destOrd="0" presId="urn:microsoft.com/office/officeart/2005/8/layout/vList2"/>
    <dgm:cxn modelId="{3A673383-ACF1-1448-80FB-26901B44E50F}" type="presOf" srcId="{C00FE1B0-DDCE-40A4-AAC9-90FDE023E4E6}" destId="{1E3819AC-2F45-B64D-85F6-AD74824243F9}" srcOrd="0" destOrd="0" presId="urn:microsoft.com/office/officeart/2005/8/layout/vList2"/>
    <dgm:cxn modelId="{908A0499-A1EC-44EB-B0E0-75ADB0905773}" srcId="{5B58C661-33B8-4BBE-8D20-11869C9A805D}" destId="{3226725E-1A64-4635-B59E-91C489EFD890}" srcOrd="2" destOrd="0" parTransId="{6019371C-6D30-4714-A836-0C61495D2945}" sibTransId="{5B468B5C-3F50-45C1-B964-B08F8D8BAD23}"/>
    <dgm:cxn modelId="{688A37D9-5AB0-496F-A333-9ED76CFCF9D4}" srcId="{5B58C661-33B8-4BBE-8D20-11869C9A805D}" destId="{DAE87E16-A3F1-4E2D-9ADF-9DBA8CA58370}" srcOrd="5" destOrd="0" parTransId="{405C14B0-206A-49C8-9E7D-E13338A2D36E}" sibTransId="{BEC51B25-3A55-42B7-8F93-FACC996FA656}"/>
    <dgm:cxn modelId="{6D063EE2-4899-634E-B19D-3594F36A9276}" type="presOf" srcId="{DAE87E16-A3F1-4E2D-9ADF-9DBA8CA58370}" destId="{DB49727D-BD59-C442-90FC-FE1A3082AEDF}" srcOrd="0" destOrd="0" presId="urn:microsoft.com/office/officeart/2005/8/layout/vList2"/>
    <dgm:cxn modelId="{6B054254-A345-E840-A4F0-49FCDB60ACDE}" type="presParOf" srcId="{38558A88-4CB5-534C-84BE-5754131F4188}" destId="{8D91CB5D-2357-7F44-957C-7B2214746B37}" srcOrd="0" destOrd="0" presId="urn:microsoft.com/office/officeart/2005/8/layout/vList2"/>
    <dgm:cxn modelId="{8408AAE7-854C-F344-9875-F34D486F8032}" type="presParOf" srcId="{38558A88-4CB5-534C-84BE-5754131F4188}" destId="{F6F51655-336E-7A4F-B80B-599DCB3ED27B}" srcOrd="1" destOrd="0" presId="urn:microsoft.com/office/officeart/2005/8/layout/vList2"/>
    <dgm:cxn modelId="{A4D57445-CCE3-6B48-B4E0-290B43294D21}" type="presParOf" srcId="{38558A88-4CB5-534C-84BE-5754131F4188}" destId="{48FBBC73-13D2-BD48-B96F-5451FCB15D0D}" srcOrd="2" destOrd="0" presId="urn:microsoft.com/office/officeart/2005/8/layout/vList2"/>
    <dgm:cxn modelId="{934F2B34-971A-7646-8E1A-D730502974CA}" type="presParOf" srcId="{38558A88-4CB5-534C-84BE-5754131F4188}" destId="{DE50C011-4DA8-E94F-AF0D-F72CA168DB8D}" srcOrd="3" destOrd="0" presId="urn:microsoft.com/office/officeart/2005/8/layout/vList2"/>
    <dgm:cxn modelId="{806FCFF3-6017-9B42-BC56-7C285D6AE93F}" type="presParOf" srcId="{38558A88-4CB5-534C-84BE-5754131F4188}" destId="{147AAAD5-BAB1-8048-8DB6-E274515B688D}" srcOrd="4" destOrd="0" presId="urn:microsoft.com/office/officeart/2005/8/layout/vList2"/>
    <dgm:cxn modelId="{D6F87690-3053-EA4E-9798-2911571D2F06}" type="presParOf" srcId="{38558A88-4CB5-534C-84BE-5754131F4188}" destId="{42F79398-8CCA-4543-AE52-EEB573637AB6}" srcOrd="5" destOrd="0" presId="urn:microsoft.com/office/officeart/2005/8/layout/vList2"/>
    <dgm:cxn modelId="{0BED6693-6620-8B46-ADAD-2D5D60F53197}" type="presParOf" srcId="{38558A88-4CB5-534C-84BE-5754131F4188}" destId="{41D651A1-C9FC-F84F-8D6E-61606D766A1B}" srcOrd="6" destOrd="0" presId="urn:microsoft.com/office/officeart/2005/8/layout/vList2"/>
    <dgm:cxn modelId="{9A18FA79-DD4A-E346-BC6B-67E980330180}" type="presParOf" srcId="{38558A88-4CB5-534C-84BE-5754131F4188}" destId="{4C705732-F865-ED42-92F0-D66F373E7CBA}" srcOrd="7" destOrd="0" presId="urn:microsoft.com/office/officeart/2005/8/layout/vList2"/>
    <dgm:cxn modelId="{794DC4B6-72CD-DE4E-8633-D1086C78BBA6}" type="presParOf" srcId="{38558A88-4CB5-534C-84BE-5754131F4188}" destId="{1E3819AC-2F45-B64D-85F6-AD74824243F9}" srcOrd="8" destOrd="0" presId="urn:microsoft.com/office/officeart/2005/8/layout/vList2"/>
    <dgm:cxn modelId="{B20594B4-5DC0-D34E-A4BD-35DE299CA26B}" type="presParOf" srcId="{38558A88-4CB5-534C-84BE-5754131F4188}" destId="{663D86AD-5CA1-964D-89B2-1800A26B1CBA}" srcOrd="9" destOrd="0" presId="urn:microsoft.com/office/officeart/2005/8/layout/vList2"/>
    <dgm:cxn modelId="{E3242133-CE4E-1B4E-8F51-1F501728BEA6}" type="presParOf" srcId="{38558A88-4CB5-534C-84BE-5754131F4188}" destId="{DB49727D-BD59-C442-90FC-FE1A3082AEDF}" srcOrd="10" destOrd="0" presId="urn:microsoft.com/office/officeart/2005/8/layout/vList2"/>
    <dgm:cxn modelId="{CDF28174-63C5-5E4B-A642-D095EB1A1986}" type="presParOf" srcId="{38558A88-4CB5-534C-84BE-5754131F4188}" destId="{15B9E081-188B-184F-8C5C-FE59929A331A}" srcOrd="11" destOrd="0" presId="urn:microsoft.com/office/officeart/2005/8/layout/vList2"/>
    <dgm:cxn modelId="{0E696870-7BCD-5A4D-A77D-8242B461D3DF}" type="presParOf" srcId="{38558A88-4CB5-534C-84BE-5754131F4188}" destId="{F538607A-857A-3849-B77E-2AE14DEF883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277CDA3-A07E-4CD5-8812-6E855134D9F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373D70C-042F-4B6A-9B9B-71EF15BF665A}">
      <dgm:prSet/>
      <dgm:spPr/>
      <dgm:t>
        <a:bodyPr/>
        <a:lstStyle/>
        <a:p>
          <a:r>
            <a:rPr lang="cs-CZ"/>
            <a:t>Častěji po padesátce</a:t>
          </a:r>
          <a:endParaRPr lang="en-US"/>
        </a:p>
      </dgm:t>
    </dgm:pt>
    <dgm:pt modelId="{6D3A1EE7-9BB7-4950-B2C2-8A2888913CFB}" type="parTrans" cxnId="{ED7FD81E-C110-4244-9A7D-A0852073F365}">
      <dgm:prSet/>
      <dgm:spPr/>
      <dgm:t>
        <a:bodyPr/>
        <a:lstStyle/>
        <a:p>
          <a:endParaRPr lang="en-US"/>
        </a:p>
      </dgm:t>
    </dgm:pt>
    <dgm:pt modelId="{964E0391-C27B-4C42-8444-E123EBA6919E}" type="sibTrans" cxnId="{ED7FD81E-C110-4244-9A7D-A0852073F365}">
      <dgm:prSet/>
      <dgm:spPr/>
      <dgm:t>
        <a:bodyPr/>
        <a:lstStyle/>
        <a:p>
          <a:endParaRPr lang="en-US"/>
        </a:p>
      </dgm:t>
    </dgm:pt>
    <dgm:pt modelId="{B7911531-25EF-48DE-8068-CA4DAEA56757}">
      <dgm:prSet/>
      <dgm:spPr/>
      <dgm:t>
        <a:bodyPr/>
        <a:lstStyle/>
        <a:p>
          <a:r>
            <a:rPr lang="cs-CZ"/>
            <a:t>Postižena pluripotentní buňka =&gt; patologický buněčný klon =&gt; postupné utlačování zdravých buněk</a:t>
          </a:r>
          <a:endParaRPr lang="en-US"/>
        </a:p>
      </dgm:t>
    </dgm:pt>
    <dgm:pt modelId="{031AA72D-415A-4084-B650-CD295C64399C}" type="parTrans" cxnId="{22080C17-8DC7-4411-BA5A-BE71B6C39ABD}">
      <dgm:prSet/>
      <dgm:spPr/>
      <dgm:t>
        <a:bodyPr/>
        <a:lstStyle/>
        <a:p>
          <a:endParaRPr lang="en-US"/>
        </a:p>
      </dgm:t>
    </dgm:pt>
    <dgm:pt modelId="{52964563-0542-4922-A0ED-F24B36B7D397}" type="sibTrans" cxnId="{22080C17-8DC7-4411-BA5A-BE71B6C39ABD}">
      <dgm:prSet/>
      <dgm:spPr/>
      <dgm:t>
        <a:bodyPr/>
        <a:lstStyle/>
        <a:p>
          <a:endParaRPr lang="en-US"/>
        </a:p>
      </dgm:t>
    </dgm:pt>
    <dgm:pt modelId="{668439BF-3E3F-4815-9CC3-411515885009}">
      <dgm:prSet/>
      <dgm:spPr/>
      <dgm:t>
        <a:bodyPr/>
        <a:lstStyle/>
        <a:p>
          <a:r>
            <a:rPr lang="cs-CZ"/>
            <a:t>Ph-chromozom </a:t>
          </a:r>
          <a:endParaRPr lang="en-US"/>
        </a:p>
      </dgm:t>
    </dgm:pt>
    <dgm:pt modelId="{D9B6D93B-41C2-4F9F-8C0D-58949CF4D94E}" type="parTrans" cxnId="{BCCBED68-6A52-4F8C-A7BF-346A02560678}">
      <dgm:prSet/>
      <dgm:spPr/>
      <dgm:t>
        <a:bodyPr/>
        <a:lstStyle/>
        <a:p>
          <a:endParaRPr lang="en-US"/>
        </a:p>
      </dgm:t>
    </dgm:pt>
    <dgm:pt modelId="{F2971E96-AF86-4248-8D56-41E43B11472C}" type="sibTrans" cxnId="{BCCBED68-6A52-4F8C-A7BF-346A02560678}">
      <dgm:prSet/>
      <dgm:spPr/>
      <dgm:t>
        <a:bodyPr/>
        <a:lstStyle/>
        <a:p>
          <a:endParaRPr lang="en-US"/>
        </a:p>
      </dgm:t>
    </dgm:pt>
    <dgm:pt modelId="{36A2FF6C-5B47-E84C-B30B-CBA767D84D4D}" type="pres">
      <dgm:prSet presAssocID="{0277CDA3-A07E-4CD5-8812-6E855134D9F4}" presName="linear" presStyleCnt="0">
        <dgm:presLayoutVars>
          <dgm:animLvl val="lvl"/>
          <dgm:resizeHandles val="exact"/>
        </dgm:presLayoutVars>
      </dgm:prSet>
      <dgm:spPr/>
    </dgm:pt>
    <dgm:pt modelId="{14C89BD3-31C6-EC4F-B296-9C5DAE20D155}" type="pres">
      <dgm:prSet presAssocID="{C373D70C-042F-4B6A-9B9B-71EF15BF66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CFBA68-0BA3-8146-8F7F-53ECE830DC01}" type="pres">
      <dgm:prSet presAssocID="{964E0391-C27B-4C42-8444-E123EBA6919E}" presName="spacer" presStyleCnt="0"/>
      <dgm:spPr/>
    </dgm:pt>
    <dgm:pt modelId="{77084308-0FA8-C44D-BEFA-7FE4682F2105}" type="pres">
      <dgm:prSet presAssocID="{B7911531-25EF-48DE-8068-CA4DAEA567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CB69971-E6DC-7A47-8CF7-FC7C0A9E0FDF}" type="pres">
      <dgm:prSet presAssocID="{52964563-0542-4922-A0ED-F24B36B7D397}" presName="spacer" presStyleCnt="0"/>
      <dgm:spPr/>
    </dgm:pt>
    <dgm:pt modelId="{A65D7860-6AEA-CC40-A3A6-0F3C1BBF2BE6}" type="pres">
      <dgm:prSet presAssocID="{668439BF-3E3F-4815-9CC3-4115158850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2080C17-8DC7-4411-BA5A-BE71B6C39ABD}" srcId="{0277CDA3-A07E-4CD5-8812-6E855134D9F4}" destId="{B7911531-25EF-48DE-8068-CA4DAEA56757}" srcOrd="1" destOrd="0" parTransId="{031AA72D-415A-4084-B650-CD295C64399C}" sibTransId="{52964563-0542-4922-A0ED-F24B36B7D397}"/>
    <dgm:cxn modelId="{ED7FD81E-C110-4244-9A7D-A0852073F365}" srcId="{0277CDA3-A07E-4CD5-8812-6E855134D9F4}" destId="{C373D70C-042F-4B6A-9B9B-71EF15BF665A}" srcOrd="0" destOrd="0" parTransId="{6D3A1EE7-9BB7-4950-B2C2-8A2888913CFB}" sibTransId="{964E0391-C27B-4C42-8444-E123EBA6919E}"/>
    <dgm:cxn modelId="{BCCBED68-6A52-4F8C-A7BF-346A02560678}" srcId="{0277CDA3-A07E-4CD5-8812-6E855134D9F4}" destId="{668439BF-3E3F-4815-9CC3-411515885009}" srcOrd="2" destOrd="0" parTransId="{D9B6D93B-41C2-4F9F-8C0D-58949CF4D94E}" sibTransId="{F2971E96-AF86-4248-8D56-41E43B11472C}"/>
    <dgm:cxn modelId="{76FB8D8C-52BE-9842-BEC1-7D740C23AA9A}" type="presOf" srcId="{C373D70C-042F-4B6A-9B9B-71EF15BF665A}" destId="{14C89BD3-31C6-EC4F-B296-9C5DAE20D155}" srcOrd="0" destOrd="0" presId="urn:microsoft.com/office/officeart/2005/8/layout/vList2"/>
    <dgm:cxn modelId="{5CC3BBCA-FCF2-5547-8263-5AE8349C1678}" type="presOf" srcId="{B7911531-25EF-48DE-8068-CA4DAEA56757}" destId="{77084308-0FA8-C44D-BEFA-7FE4682F2105}" srcOrd="0" destOrd="0" presId="urn:microsoft.com/office/officeart/2005/8/layout/vList2"/>
    <dgm:cxn modelId="{BD9E3EF1-0AEB-BA4C-99BF-5C4C928F5E7E}" type="presOf" srcId="{0277CDA3-A07E-4CD5-8812-6E855134D9F4}" destId="{36A2FF6C-5B47-E84C-B30B-CBA767D84D4D}" srcOrd="0" destOrd="0" presId="urn:microsoft.com/office/officeart/2005/8/layout/vList2"/>
    <dgm:cxn modelId="{276516F2-1EB7-1044-AE8E-89C6EEC4CCC8}" type="presOf" srcId="{668439BF-3E3F-4815-9CC3-411515885009}" destId="{A65D7860-6AEA-CC40-A3A6-0F3C1BBF2BE6}" srcOrd="0" destOrd="0" presId="urn:microsoft.com/office/officeart/2005/8/layout/vList2"/>
    <dgm:cxn modelId="{D92AA3A4-145B-4140-BABB-5BFED0B4F0BE}" type="presParOf" srcId="{36A2FF6C-5B47-E84C-B30B-CBA767D84D4D}" destId="{14C89BD3-31C6-EC4F-B296-9C5DAE20D155}" srcOrd="0" destOrd="0" presId="urn:microsoft.com/office/officeart/2005/8/layout/vList2"/>
    <dgm:cxn modelId="{2316F8E1-823D-734D-99BE-BBA2BDE800EB}" type="presParOf" srcId="{36A2FF6C-5B47-E84C-B30B-CBA767D84D4D}" destId="{51CFBA68-0BA3-8146-8F7F-53ECE830DC01}" srcOrd="1" destOrd="0" presId="urn:microsoft.com/office/officeart/2005/8/layout/vList2"/>
    <dgm:cxn modelId="{6A08834B-CA83-1244-A0F3-06C8EAA59182}" type="presParOf" srcId="{36A2FF6C-5B47-E84C-B30B-CBA767D84D4D}" destId="{77084308-0FA8-C44D-BEFA-7FE4682F2105}" srcOrd="2" destOrd="0" presId="urn:microsoft.com/office/officeart/2005/8/layout/vList2"/>
    <dgm:cxn modelId="{58FDA5F8-F358-374A-949E-58BFF4F3E0CA}" type="presParOf" srcId="{36A2FF6C-5B47-E84C-B30B-CBA767D84D4D}" destId="{1CB69971-E6DC-7A47-8CF7-FC7C0A9E0FDF}" srcOrd="3" destOrd="0" presId="urn:microsoft.com/office/officeart/2005/8/layout/vList2"/>
    <dgm:cxn modelId="{8BE4E6C8-59C2-534A-923C-F24AC1E24944}" type="presParOf" srcId="{36A2FF6C-5B47-E84C-B30B-CBA767D84D4D}" destId="{A65D7860-6AEA-CC40-A3A6-0F3C1BBF2B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8097C4A-C8BB-4C18-8A85-3534F7122C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256883-509E-4603-BAFC-8549AD1F780D}">
      <dgm:prSet/>
      <dgm:spPr/>
      <dgm:t>
        <a:bodyPr/>
        <a:lstStyle/>
        <a:p>
          <a:r>
            <a:rPr lang="cs-CZ"/>
            <a:t>Splenomegalie =&gt; tlak v epigastriu</a:t>
          </a:r>
          <a:endParaRPr lang="en-US"/>
        </a:p>
      </dgm:t>
    </dgm:pt>
    <dgm:pt modelId="{6FC14487-2BFF-4508-AE89-164D84E4D386}" type="parTrans" cxnId="{6B23A794-FE7E-4DB0-99D8-0DEFAE8B0D25}">
      <dgm:prSet/>
      <dgm:spPr/>
      <dgm:t>
        <a:bodyPr/>
        <a:lstStyle/>
        <a:p>
          <a:endParaRPr lang="en-US"/>
        </a:p>
      </dgm:t>
    </dgm:pt>
    <dgm:pt modelId="{C8C666B9-4E54-4564-8396-FFEE70099E51}" type="sibTrans" cxnId="{6B23A794-FE7E-4DB0-99D8-0DEFAE8B0D25}">
      <dgm:prSet/>
      <dgm:spPr/>
      <dgm:t>
        <a:bodyPr/>
        <a:lstStyle/>
        <a:p>
          <a:endParaRPr lang="en-US"/>
        </a:p>
      </dgm:t>
    </dgm:pt>
    <dgm:pt modelId="{09A4F35B-76AA-46BF-AC9F-E80D3BF4E8DF}">
      <dgm:prSet/>
      <dgm:spPr/>
      <dgm:t>
        <a:bodyPr/>
        <a:lstStyle/>
        <a:p>
          <a:r>
            <a:rPr lang="cs-CZ"/>
            <a:t>Teplota, pocení, hubnutí</a:t>
          </a:r>
          <a:endParaRPr lang="en-US"/>
        </a:p>
      </dgm:t>
    </dgm:pt>
    <dgm:pt modelId="{0A35913A-BD69-42F0-AD20-B5F84ABE8583}" type="parTrans" cxnId="{D4904C2B-24B5-44CE-929B-9919E9220CA3}">
      <dgm:prSet/>
      <dgm:spPr/>
      <dgm:t>
        <a:bodyPr/>
        <a:lstStyle/>
        <a:p>
          <a:endParaRPr lang="en-US"/>
        </a:p>
      </dgm:t>
    </dgm:pt>
    <dgm:pt modelId="{C1B15B15-1E70-41DD-9675-CD111EB882F1}" type="sibTrans" cxnId="{D4904C2B-24B5-44CE-929B-9919E9220CA3}">
      <dgm:prSet/>
      <dgm:spPr/>
      <dgm:t>
        <a:bodyPr/>
        <a:lstStyle/>
        <a:p>
          <a:endParaRPr lang="en-US"/>
        </a:p>
      </dgm:t>
    </dgm:pt>
    <dgm:pt modelId="{52D57434-3AAC-44A6-B73B-AFD4A3FFBB05}">
      <dgm:prSet/>
      <dgm:spPr/>
      <dgm:t>
        <a:bodyPr/>
        <a:lstStyle/>
        <a:p>
          <a:r>
            <a:rPr lang="cs-CZ"/>
            <a:t>Dušnost</a:t>
          </a:r>
          <a:endParaRPr lang="en-US"/>
        </a:p>
      </dgm:t>
    </dgm:pt>
    <dgm:pt modelId="{65F6C1F6-57FE-40D7-A67D-9A157C213E36}" type="parTrans" cxnId="{BA85A625-3C3A-48A1-B03B-A9FD59880FA1}">
      <dgm:prSet/>
      <dgm:spPr/>
      <dgm:t>
        <a:bodyPr/>
        <a:lstStyle/>
        <a:p>
          <a:endParaRPr lang="en-US"/>
        </a:p>
      </dgm:t>
    </dgm:pt>
    <dgm:pt modelId="{F82192F6-720E-4E35-890A-BCF9755E4801}" type="sibTrans" cxnId="{BA85A625-3C3A-48A1-B03B-A9FD59880FA1}">
      <dgm:prSet/>
      <dgm:spPr/>
      <dgm:t>
        <a:bodyPr/>
        <a:lstStyle/>
        <a:p>
          <a:endParaRPr lang="en-US"/>
        </a:p>
      </dgm:t>
    </dgm:pt>
    <dgm:pt modelId="{1A6CCBE4-6155-4F3C-9D74-2A6C551B59D7}">
      <dgm:prSet/>
      <dgm:spPr/>
      <dgm:t>
        <a:bodyPr/>
        <a:lstStyle/>
        <a:p>
          <a:r>
            <a:rPr lang="cs-CZ"/>
            <a:t>Krvácení </a:t>
          </a:r>
          <a:endParaRPr lang="en-US"/>
        </a:p>
      </dgm:t>
    </dgm:pt>
    <dgm:pt modelId="{E5D82D94-2C8F-4C57-83C3-4152DC07794F}" type="parTrans" cxnId="{58393630-A829-4701-A9C4-B7C655539FF1}">
      <dgm:prSet/>
      <dgm:spPr/>
      <dgm:t>
        <a:bodyPr/>
        <a:lstStyle/>
        <a:p>
          <a:endParaRPr lang="en-US"/>
        </a:p>
      </dgm:t>
    </dgm:pt>
    <dgm:pt modelId="{6F05E347-2156-4169-AAE6-9E8FF19370F7}" type="sibTrans" cxnId="{58393630-A829-4701-A9C4-B7C655539FF1}">
      <dgm:prSet/>
      <dgm:spPr/>
      <dgm:t>
        <a:bodyPr/>
        <a:lstStyle/>
        <a:p>
          <a:endParaRPr lang="en-US"/>
        </a:p>
      </dgm:t>
    </dgm:pt>
    <dgm:pt modelId="{36EAB2C3-3135-8F4F-9D4A-C979D6B3A1D7}" type="pres">
      <dgm:prSet presAssocID="{C8097C4A-C8BB-4C18-8A85-3534F7122C04}" presName="linear" presStyleCnt="0">
        <dgm:presLayoutVars>
          <dgm:animLvl val="lvl"/>
          <dgm:resizeHandles val="exact"/>
        </dgm:presLayoutVars>
      </dgm:prSet>
      <dgm:spPr/>
    </dgm:pt>
    <dgm:pt modelId="{C2EF0EDF-9538-4248-88BD-7F43C7D628BE}" type="pres">
      <dgm:prSet presAssocID="{C9256883-509E-4603-BAFC-8549AD1F780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4E58B42-D041-B343-A093-B9919D7BD849}" type="pres">
      <dgm:prSet presAssocID="{C8C666B9-4E54-4564-8396-FFEE70099E51}" presName="spacer" presStyleCnt="0"/>
      <dgm:spPr/>
    </dgm:pt>
    <dgm:pt modelId="{A201D586-C125-3F43-B9FA-E42FDAD6CA46}" type="pres">
      <dgm:prSet presAssocID="{09A4F35B-76AA-46BF-AC9F-E80D3BF4E8D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1B688D-DC4C-9C47-8D53-1A50AD505815}" type="pres">
      <dgm:prSet presAssocID="{C1B15B15-1E70-41DD-9675-CD111EB882F1}" presName="spacer" presStyleCnt="0"/>
      <dgm:spPr/>
    </dgm:pt>
    <dgm:pt modelId="{68C47643-6E19-C942-A474-54C877D5946B}" type="pres">
      <dgm:prSet presAssocID="{52D57434-3AAC-44A6-B73B-AFD4A3FFBB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D10DC51-126B-E44B-B7C2-F077F4600B9E}" type="pres">
      <dgm:prSet presAssocID="{F82192F6-720E-4E35-890A-BCF9755E4801}" presName="spacer" presStyleCnt="0"/>
      <dgm:spPr/>
    </dgm:pt>
    <dgm:pt modelId="{D564AFBF-F2E1-9542-A0D3-50AA7F83358F}" type="pres">
      <dgm:prSet presAssocID="{1A6CCBE4-6155-4F3C-9D74-2A6C551B59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A85A625-3C3A-48A1-B03B-A9FD59880FA1}" srcId="{C8097C4A-C8BB-4C18-8A85-3534F7122C04}" destId="{52D57434-3AAC-44A6-B73B-AFD4A3FFBB05}" srcOrd="2" destOrd="0" parTransId="{65F6C1F6-57FE-40D7-A67D-9A157C213E36}" sibTransId="{F82192F6-720E-4E35-890A-BCF9755E4801}"/>
    <dgm:cxn modelId="{D4904C2B-24B5-44CE-929B-9919E9220CA3}" srcId="{C8097C4A-C8BB-4C18-8A85-3534F7122C04}" destId="{09A4F35B-76AA-46BF-AC9F-E80D3BF4E8DF}" srcOrd="1" destOrd="0" parTransId="{0A35913A-BD69-42F0-AD20-B5F84ABE8583}" sibTransId="{C1B15B15-1E70-41DD-9675-CD111EB882F1}"/>
    <dgm:cxn modelId="{58393630-A829-4701-A9C4-B7C655539FF1}" srcId="{C8097C4A-C8BB-4C18-8A85-3534F7122C04}" destId="{1A6CCBE4-6155-4F3C-9D74-2A6C551B59D7}" srcOrd="3" destOrd="0" parTransId="{E5D82D94-2C8F-4C57-83C3-4152DC07794F}" sibTransId="{6F05E347-2156-4169-AAE6-9E8FF19370F7}"/>
    <dgm:cxn modelId="{8E203F5C-6EF0-CD41-8FD6-FD2D209DF8C8}" type="presOf" srcId="{C8097C4A-C8BB-4C18-8A85-3534F7122C04}" destId="{36EAB2C3-3135-8F4F-9D4A-C979D6B3A1D7}" srcOrd="0" destOrd="0" presId="urn:microsoft.com/office/officeart/2005/8/layout/vList2"/>
    <dgm:cxn modelId="{E3ACF770-1668-B04A-A416-F0A47BB2EAB6}" type="presOf" srcId="{52D57434-3AAC-44A6-B73B-AFD4A3FFBB05}" destId="{68C47643-6E19-C942-A474-54C877D5946B}" srcOrd="0" destOrd="0" presId="urn:microsoft.com/office/officeart/2005/8/layout/vList2"/>
    <dgm:cxn modelId="{6B23A794-FE7E-4DB0-99D8-0DEFAE8B0D25}" srcId="{C8097C4A-C8BB-4C18-8A85-3534F7122C04}" destId="{C9256883-509E-4603-BAFC-8549AD1F780D}" srcOrd="0" destOrd="0" parTransId="{6FC14487-2BFF-4508-AE89-164D84E4D386}" sibTransId="{C8C666B9-4E54-4564-8396-FFEE70099E51}"/>
    <dgm:cxn modelId="{8316C3BE-EC63-664E-94F2-275F448F07F4}" type="presOf" srcId="{1A6CCBE4-6155-4F3C-9D74-2A6C551B59D7}" destId="{D564AFBF-F2E1-9542-A0D3-50AA7F83358F}" srcOrd="0" destOrd="0" presId="urn:microsoft.com/office/officeart/2005/8/layout/vList2"/>
    <dgm:cxn modelId="{01CD2DD2-094A-B243-9CAB-0F67D39A76B5}" type="presOf" srcId="{09A4F35B-76AA-46BF-AC9F-E80D3BF4E8DF}" destId="{A201D586-C125-3F43-B9FA-E42FDAD6CA46}" srcOrd="0" destOrd="0" presId="urn:microsoft.com/office/officeart/2005/8/layout/vList2"/>
    <dgm:cxn modelId="{FCE941EE-D0F9-6446-93EF-F9C6A88ABFC9}" type="presOf" srcId="{C9256883-509E-4603-BAFC-8549AD1F780D}" destId="{C2EF0EDF-9538-4248-88BD-7F43C7D628BE}" srcOrd="0" destOrd="0" presId="urn:microsoft.com/office/officeart/2005/8/layout/vList2"/>
    <dgm:cxn modelId="{CA70B2E9-01A5-2B40-9F7A-828DDDCA2664}" type="presParOf" srcId="{36EAB2C3-3135-8F4F-9D4A-C979D6B3A1D7}" destId="{C2EF0EDF-9538-4248-88BD-7F43C7D628BE}" srcOrd="0" destOrd="0" presId="urn:microsoft.com/office/officeart/2005/8/layout/vList2"/>
    <dgm:cxn modelId="{32D7C681-5D28-BB40-A4FC-C0A59906994C}" type="presParOf" srcId="{36EAB2C3-3135-8F4F-9D4A-C979D6B3A1D7}" destId="{A4E58B42-D041-B343-A093-B9919D7BD849}" srcOrd="1" destOrd="0" presId="urn:microsoft.com/office/officeart/2005/8/layout/vList2"/>
    <dgm:cxn modelId="{72FEC863-7E8A-3D4A-AF7F-29E66C46BA33}" type="presParOf" srcId="{36EAB2C3-3135-8F4F-9D4A-C979D6B3A1D7}" destId="{A201D586-C125-3F43-B9FA-E42FDAD6CA46}" srcOrd="2" destOrd="0" presId="urn:microsoft.com/office/officeart/2005/8/layout/vList2"/>
    <dgm:cxn modelId="{68073F66-6B5F-134D-B2B6-6EC229BE9D53}" type="presParOf" srcId="{36EAB2C3-3135-8F4F-9D4A-C979D6B3A1D7}" destId="{E71B688D-DC4C-9C47-8D53-1A50AD505815}" srcOrd="3" destOrd="0" presId="urn:microsoft.com/office/officeart/2005/8/layout/vList2"/>
    <dgm:cxn modelId="{BEADDD03-23ED-BB45-B3B1-4995FDC429E3}" type="presParOf" srcId="{36EAB2C3-3135-8F4F-9D4A-C979D6B3A1D7}" destId="{68C47643-6E19-C942-A474-54C877D5946B}" srcOrd="4" destOrd="0" presId="urn:microsoft.com/office/officeart/2005/8/layout/vList2"/>
    <dgm:cxn modelId="{FF285F5C-46D2-524C-8FC4-B7A772252F45}" type="presParOf" srcId="{36EAB2C3-3135-8F4F-9D4A-C979D6B3A1D7}" destId="{7D10DC51-126B-E44B-B7C2-F077F4600B9E}" srcOrd="5" destOrd="0" presId="urn:microsoft.com/office/officeart/2005/8/layout/vList2"/>
    <dgm:cxn modelId="{95FA422F-FDD1-B344-879D-8589A8E5F2EB}" type="presParOf" srcId="{36EAB2C3-3135-8F4F-9D4A-C979D6B3A1D7}" destId="{D564AFBF-F2E1-9542-A0D3-50AA7F83358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70A7552-4E02-4908-A7CE-190D3397EC7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E664DC-09CF-4DE9-95EF-99124EBCB679}">
      <dgm:prSet/>
      <dgm:spPr/>
      <dgm:t>
        <a:bodyPr/>
        <a:lstStyle/>
        <a:p>
          <a:r>
            <a:rPr lang="cs-CZ"/>
            <a:t>Interferon alfa</a:t>
          </a:r>
          <a:endParaRPr lang="en-US"/>
        </a:p>
      </dgm:t>
    </dgm:pt>
    <dgm:pt modelId="{7F0B0A33-C179-4798-9E89-8BCA2E2606BB}" type="parTrans" cxnId="{BA8D8851-FCB9-4F3E-BD40-14C0C040B3A5}">
      <dgm:prSet/>
      <dgm:spPr/>
      <dgm:t>
        <a:bodyPr/>
        <a:lstStyle/>
        <a:p>
          <a:endParaRPr lang="en-US"/>
        </a:p>
      </dgm:t>
    </dgm:pt>
    <dgm:pt modelId="{5531AA29-F5F0-49B2-90AC-0F2C0691F93C}" type="sibTrans" cxnId="{BA8D8851-FCB9-4F3E-BD40-14C0C040B3A5}">
      <dgm:prSet/>
      <dgm:spPr/>
      <dgm:t>
        <a:bodyPr/>
        <a:lstStyle/>
        <a:p>
          <a:endParaRPr lang="en-US"/>
        </a:p>
      </dgm:t>
    </dgm:pt>
    <dgm:pt modelId="{DD7D4B2D-400E-4AB0-9030-42FDD38A011E}">
      <dgm:prSet/>
      <dgm:spPr/>
      <dgm:t>
        <a:bodyPr/>
        <a:lstStyle/>
        <a:p>
          <a:r>
            <a:rPr lang="cs-CZ"/>
            <a:t>Cytostatika při relapsech</a:t>
          </a:r>
          <a:endParaRPr lang="en-US"/>
        </a:p>
      </dgm:t>
    </dgm:pt>
    <dgm:pt modelId="{DF8D75B2-4ACF-4D49-9D5D-D83649D35BF5}" type="parTrans" cxnId="{D81E5D1E-D85D-4D77-9541-D4435299819B}">
      <dgm:prSet/>
      <dgm:spPr/>
      <dgm:t>
        <a:bodyPr/>
        <a:lstStyle/>
        <a:p>
          <a:endParaRPr lang="en-US"/>
        </a:p>
      </dgm:t>
    </dgm:pt>
    <dgm:pt modelId="{F1AD4120-7953-4CE6-B8EA-0876788E7334}" type="sibTrans" cxnId="{D81E5D1E-D85D-4D77-9541-D4435299819B}">
      <dgm:prSet/>
      <dgm:spPr/>
      <dgm:t>
        <a:bodyPr/>
        <a:lstStyle/>
        <a:p>
          <a:endParaRPr lang="en-US"/>
        </a:p>
      </dgm:t>
    </dgm:pt>
    <dgm:pt modelId="{9466E46C-F5AE-484A-8CF2-50935B7380BC}">
      <dgm:prSet/>
      <dgm:spPr/>
      <dgm:t>
        <a:bodyPr/>
        <a:lstStyle/>
        <a:p>
          <a:r>
            <a:rPr lang="cs-CZ"/>
            <a:t>Jediná účiná léčba = transplantace KD</a:t>
          </a:r>
          <a:endParaRPr lang="en-US"/>
        </a:p>
      </dgm:t>
    </dgm:pt>
    <dgm:pt modelId="{FFBB048B-2533-449A-993C-9308D4039183}" type="parTrans" cxnId="{F6901B34-F51F-4357-82B0-5BF344A0D478}">
      <dgm:prSet/>
      <dgm:spPr/>
      <dgm:t>
        <a:bodyPr/>
        <a:lstStyle/>
        <a:p>
          <a:endParaRPr lang="en-US"/>
        </a:p>
      </dgm:t>
    </dgm:pt>
    <dgm:pt modelId="{4A022252-890C-4598-8530-B6B7BBFFFB31}" type="sibTrans" cxnId="{F6901B34-F51F-4357-82B0-5BF344A0D478}">
      <dgm:prSet/>
      <dgm:spPr/>
      <dgm:t>
        <a:bodyPr/>
        <a:lstStyle/>
        <a:p>
          <a:endParaRPr lang="en-US"/>
        </a:p>
      </dgm:t>
    </dgm:pt>
    <dgm:pt modelId="{4A2CCE79-B659-634B-A32A-9FE6A2BE4EE0}" type="pres">
      <dgm:prSet presAssocID="{E70A7552-4E02-4908-A7CE-190D3397EC72}" presName="outerComposite" presStyleCnt="0">
        <dgm:presLayoutVars>
          <dgm:chMax val="5"/>
          <dgm:dir/>
          <dgm:resizeHandles val="exact"/>
        </dgm:presLayoutVars>
      </dgm:prSet>
      <dgm:spPr/>
    </dgm:pt>
    <dgm:pt modelId="{084C00AB-D439-8B4F-8E44-2E56066D0058}" type="pres">
      <dgm:prSet presAssocID="{E70A7552-4E02-4908-A7CE-190D3397EC72}" presName="dummyMaxCanvas" presStyleCnt="0">
        <dgm:presLayoutVars/>
      </dgm:prSet>
      <dgm:spPr/>
    </dgm:pt>
    <dgm:pt modelId="{DB6FB49E-9A1E-5845-977E-EF286058E73E}" type="pres">
      <dgm:prSet presAssocID="{E70A7552-4E02-4908-A7CE-190D3397EC72}" presName="ThreeNodes_1" presStyleLbl="node1" presStyleIdx="0" presStyleCnt="3">
        <dgm:presLayoutVars>
          <dgm:bulletEnabled val="1"/>
        </dgm:presLayoutVars>
      </dgm:prSet>
      <dgm:spPr/>
    </dgm:pt>
    <dgm:pt modelId="{26A92BBB-FED6-A14D-AF6E-DA674722006B}" type="pres">
      <dgm:prSet presAssocID="{E70A7552-4E02-4908-A7CE-190D3397EC72}" presName="ThreeNodes_2" presStyleLbl="node1" presStyleIdx="1" presStyleCnt="3">
        <dgm:presLayoutVars>
          <dgm:bulletEnabled val="1"/>
        </dgm:presLayoutVars>
      </dgm:prSet>
      <dgm:spPr/>
    </dgm:pt>
    <dgm:pt modelId="{8B58C94C-171C-5F4E-92E6-6F831043DB0B}" type="pres">
      <dgm:prSet presAssocID="{E70A7552-4E02-4908-A7CE-190D3397EC72}" presName="ThreeNodes_3" presStyleLbl="node1" presStyleIdx="2" presStyleCnt="3">
        <dgm:presLayoutVars>
          <dgm:bulletEnabled val="1"/>
        </dgm:presLayoutVars>
      </dgm:prSet>
      <dgm:spPr/>
    </dgm:pt>
    <dgm:pt modelId="{1E929A56-6C27-9E43-8275-92E9685FAA48}" type="pres">
      <dgm:prSet presAssocID="{E70A7552-4E02-4908-A7CE-190D3397EC72}" presName="ThreeConn_1-2" presStyleLbl="fgAccFollowNode1" presStyleIdx="0" presStyleCnt="2">
        <dgm:presLayoutVars>
          <dgm:bulletEnabled val="1"/>
        </dgm:presLayoutVars>
      </dgm:prSet>
      <dgm:spPr/>
    </dgm:pt>
    <dgm:pt modelId="{41C10764-BBB8-1C42-8899-F146437394EE}" type="pres">
      <dgm:prSet presAssocID="{E70A7552-4E02-4908-A7CE-190D3397EC72}" presName="ThreeConn_2-3" presStyleLbl="fgAccFollowNode1" presStyleIdx="1" presStyleCnt="2">
        <dgm:presLayoutVars>
          <dgm:bulletEnabled val="1"/>
        </dgm:presLayoutVars>
      </dgm:prSet>
      <dgm:spPr/>
    </dgm:pt>
    <dgm:pt modelId="{D892780A-C9D4-7C4C-93C4-E5494B7416E4}" type="pres">
      <dgm:prSet presAssocID="{E70A7552-4E02-4908-A7CE-190D3397EC72}" presName="ThreeNodes_1_text" presStyleLbl="node1" presStyleIdx="2" presStyleCnt="3">
        <dgm:presLayoutVars>
          <dgm:bulletEnabled val="1"/>
        </dgm:presLayoutVars>
      </dgm:prSet>
      <dgm:spPr/>
    </dgm:pt>
    <dgm:pt modelId="{B31CA40E-D7A6-7C4A-8570-B93D06E0A736}" type="pres">
      <dgm:prSet presAssocID="{E70A7552-4E02-4908-A7CE-190D3397EC72}" presName="ThreeNodes_2_text" presStyleLbl="node1" presStyleIdx="2" presStyleCnt="3">
        <dgm:presLayoutVars>
          <dgm:bulletEnabled val="1"/>
        </dgm:presLayoutVars>
      </dgm:prSet>
      <dgm:spPr/>
    </dgm:pt>
    <dgm:pt modelId="{E910C8C8-44EC-C243-B1C6-D69F2A1633E4}" type="pres">
      <dgm:prSet presAssocID="{E70A7552-4E02-4908-A7CE-190D3397EC7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D76B10C-1492-1F40-A6F8-EB18DAD57429}" type="presOf" srcId="{F1AD4120-7953-4CE6-B8EA-0876788E7334}" destId="{41C10764-BBB8-1C42-8899-F146437394EE}" srcOrd="0" destOrd="0" presId="urn:microsoft.com/office/officeart/2005/8/layout/vProcess5"/>
    <dgm:cxn modelId="{1EC78B17-6785-A441-829C-B2CBAC5B972B}" type="presOf" srcId="{DD7D4B2D-400E-4AB0-9030-42FDD38A011E}" destId="{B31CA40E-D7A6-7C4A-8570-B93D06E0A736}" srcOrd="1" destOrd="0" presId="urn:microsoft.com/office/officeart/2005/8/layout/vProcess5"/>
    <dgm:cxn modelId="{D81E5D1E-D85D-4D77-9541-D4435299819B}" srcId="{E70A7552-4E02-4908-A7CE-190D3397EC72}" destId="{DD7D4B2D-400E-4AB0-9030-42FDD38A011E}" srcOrd="1" destOrd="0" parTransId="{DF8D75B2-4ACF-4D49-9D5D-D83649D35BF5}" sibTransId="{F1AD4120-7953-4CE6-B8EA-0876788E7334}"/>
    <dgm:cxn modelId="{F3C01922-FE57-5F4E-9C91-79392D4BBC2F}" type="presOf" srcId="{5BE664DC-09CF-4DE9-95EF-99124EBCB679}" destId="{DB6FB49E-9A1E-5845-977E-EF286058E73E}" srcOrd="0" destOrd="0" presId="urn:microsoft.com/office/officeart/2005/8/layout/vProcess5"/>
    <dgm:cxn modelId="{952FD825-DA20-854C-B1F5-C24E35710572}" type="presOf" srcId="{5531AA29-F5F0-49B2-90AC-0F2C0691F93C}" destId="{1E929A56-6C27-9E43-8275-92E9685FAA48}" srcOrd="0" destOrd="0" presId="urn:microsoft.com/office/officeart/2005/8/layout/vProcess5"/>
    <dgm:cxn modelId="{E6426B26-A3E8-CB4B-94CF-1A61FE68B8F7}" type="presOf" srcId="{E70A7552-4E02-4908-A7CE-190D3397EC72}" destId="{4A2CCE79-B659-634B-A32A-9FE6A2BE4EE0}" srcOrd="0" destOrd="0" presId="urn:microsoft.com/office/officeart/2005/8/layout/vProcess5"/>
    <dgm:cxn modelId="{F6901B34-F51F-4357-82B0-5BF344A0D478}" srcId="{E70A7552-4E02-4908-A7CE-190D3397EC72}" destId="{9466E46C-F5AE-484A-8CF2-50935B7380BC}" srcOrd="2" destOrd="0" parTransId="{FFBB048B-2533-449A-993C-9308D4039183}" sibTransId="{4A022252-890C-4598-8530-B6B7BBFFFB31}"/>
    <dgm:cxn modelId="{BA8D8851-FCB9-4F3E-BD40-14C0C040B3A5}" srcId="{E70A7552-4E02-4908-A7CE-190D3397EC72}" destId="{5BE664DC-09CF-4DE9-95EF-99124EBCB679}" srcOrd="0" destOrd="0" parTransId="{7F0B0A33-C179-4798-9E89-8BCA2E2606BB}" sibTransId="{5531AA29-F5F0-49B2-90AC-0F2C0691F93C}"/>
    <dgm:cxn modelId="{A9E0B959-5794-1E47-9ECA-C7991D263809}" type="presOf" srcId="{9466E46C-F5AE-484A-8CF2-50935B7380BC}" destId="{E910C8C8-44EC-C243-B1C6-D69F2A1633E4}" srcOrd="1" destOrd="0" presId="urn:microsoft.com/office/officeart/2005/8/layout/vProcess5"/>
    <dgm:cxn modelId="{0D5CAB62-4391-BB45-9FE5-F893A28280F1}" type="presOf" srcId="{9466E46C-F5AE-484A-8CF2-50935B7380BC}" destId="{8B58C94C-171C-5F4E-92E6-6F831043DB0B}" srcOrd="0" destOrd="0" presId="urn:microsoft.com/office/officeart/2005/8/layout/vProcess5"/>
    <dgm:cxn modelId="{2DF4C364-0325-1F4F-BCC4-B267EFB219C0}" type="presOf" srcId="{DD7D4B2D-400E-4AB0-9030-42FDD38A011E}" destId="{26A92BBB-FED6-A14D-AF6E-DA674722006B}" srcOrd="0" destOrd="0" presId="urn:microsoft.com/office/officeart/2005/8/layout/vProcess5"/>
    <dgm:cxn modelId="{FC65FBAC-FAD0-8249-A54C-5E7F6A1E4DB2}" type="presOf" srcId="{5BE664DC-09CF-4DE9-95EF-99124EBCB679}" destId="{D892780A-C9D4-7C4C-93C4-E5494B7416E4}" srcOrd="1" destOrd="0" presId="urn:microsoft.com/office/officeart/2005/8/layout/vProcess5"/>
    <dgm:cxn modelId="{A5884B3F-E127-7C48-BB48-79A9ED1BA3AD}" type="presParOf" srcId="{4A2CCE79-B659-634B-A32A-9FE6A2BE4EE0}" destId="{084C00AB-D439-8B4F-8E44-2E56066D0058}" srcOrd="0" destOrd="0" presId="urn:microsoft.com/office/officeart/2005/8/layout/vProcess5"/>
    <dgm:cxn modelId="{2276E7F8-4DDB-EA46-8564-B0A58FFDAF38}" type="presParOf" srcId="{4A2CCE79-B659-634B-A32A-9FE6A2BE4EE0}" destId="{DB6FB49E-9A1E-5845-977E-EF286058E73E}" srcOrd="1" destOrd="0" presId="urn:microsoft.com/office/officeart/2005/8/layout/vProcess5"/>
    <dgm:cxn modelId="{8241E0B9-A1FD-6542-B756-55562A3CAF20}" type="presParOf" srcId="{4A2CCE79-B659-634B-A32A-9FE6A2BE4EE0}" destId="{26A92BBB-FED6-A14D-AF6E-DA674722006B}" srcOrd="2" destOrd="0" presId="urn:microsoft.com/office/officeart/2005/8/layout/vProcess5"/>
    <dgm:cxn modelId="{62AFACEA-C80E-3A4E-9CF2-3908DD6A2A0A}" type="presParOf" srcId="{4A2CCE79-B659-634B-A32A-9FE6A2BE4EE0}" destId="{8B58C94C-171C-5F4E-92E6-6F831043DB0B}" srcOrd="3" destOrd="0" presId="urn:microsoft.com/office/officeart/2005/8/layout/vProcess5"/>
    <dgm:cxn modelId="{E02959C0-2579-C149-95A2-4920CCDC2526}" type="presParOf" srcId="{4A2CCE79-B659-634B-A32A-9FE6A2BE4EE0}" destId="{1E929A56-6C27-9E43-8275-92E9685FAA48}" srcOrd="4" destOrd="0" presId="urn:microsoft.com/office/officeart/2005/8/layout/vProcess5"/>
    <dgm:cxn modelId="{2DBC9A05-B996-F64A-A681-D5A59A4D2A2E}" type="presParOf" srcId="{4A2CCE79-B659-634B-A32A-9FE6A2BE4EE0}" destId="{41C10764-BBB8-1C42-8899-F146437394EE}" srcOrd="5" destOrd="0" presId="urn:microsoft.com/office/officeart/2005/8/layout/vProcess5"/>
    <dgm:cxn modelId="{176F0CDB-A04E-7448-B90D-D1318E773DE8}" type="presParOf" srcId="{4A2CCE79-B659-634B-A32A-9FE6A2BE4EE0}" destId="{D892780A-C9D4-7C4C-93C4-E5494B7416E4}" srcOrd="6" destOrd="0" presId="urn:microsoft.com/office/officeart/2005/8/layout/vProcess5"/>
    <dgm:cxn modelId="{C2B40FC8-58DD-BA4B-8503-053E2A248016}" type="presParOf" srcId="{4A2CCE79-B659-634B-A32A-9FE6A2BE4EE0}" destId="{B31CA40E-D7A6-7C4A-8570-B93D06E0A736}" srcOrd="7" destOrd="0" presId="urn:microsoft.com/office/officeart/2005/8/layout/vProcess5"/>
    <dgm:cxn modelId="{C326EF58-494B-814F-BE22-E54F9A09C1BF}" type="presParOf" srcId="{4A2CCE79-B659-634B-A32A-9FE6A2BE4EE0}" destId="{E910C8C8-44EC-C243-B1C6-D69F2A1633E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2FA1A4A-84D6-4E0A-A0CF-9AEB06363FB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D84509-C716-4F82-A04C-1A5EA78996F9}">
      <dgm:prSet/>
      <dgm:spPr/>
      <dgm:t>
        <a:bodyPr/>
        <a:lstStyle/>
        <a:p>
          <a:r>
            <a:rPr lang="cs-CZ"/>
            <a:t>Riziková skupina = muži nad 50 let</a:t>
          </a:r>
          <a:endParaRPr lang="en-US"/>
        </a:p>
      </dgm:t>
    </dgm:pt>
    <dgm:pt modelId="{6F1894C3-BFA1-4A2C-BDC5-5943F7D57CB4}" type="parTrans" cxnId="{FCE08E4B-4D1B-4122-8982-BCEB92C89AFD}">
      <dgm:prSet/>
      <dgm:spPr/>
      <dgm:t>
        <a:bodyPr/>
        <a:lstStyle/>
        <a:p>
          <a:endParaRPr lang="en-US"/>
        </a:p>
      </dgm:t>
    </dgm:pt>
    <dgm:pt modelId="{313A8719-8986-4D19-A979-BC1C141EDC7D}" type="sibTrans" cxnId="{FCE08E4B-4D1B-4122-8982-BCEB92C89AFD}">
      <dgm:prSet/>
      <dgm:spPr/>
      <dgm:t>
        <a:bodyPr/>
        <a:lstStyle/>
        <a:p>
          <a:endParaRPr lang="en-US"/>
        </a:p>
      </dgm:t>
    </dgm:pt>
    <dgm:pt modelId="{9412D0F4-6A31-43A3-9D80-710783F714F7}">
      <dgm:prSet/>
      <dgm:spPr/>
      <dgm:t>
        <a:bodyPr/>
        <a:lstStyle/>
        <a:p>
          <a:r>
            <a:rPr lang="cs-CZ"/>
            <a:t>Postiženy B-lymfocyty – prodloužená životnost =&gt; infiltrace sleziny, uzlin a jater</a:t>
          </a:r>
          <a:endParaRPr lang="en-US"/>
        </a:p>
      </dgm:t>
    </dgm:pt>
    <dgm:pt modelId="{DF2BADCA-3EE6-435A-AECB-3EC3A51F2C18}" type="parTrans" cxnId="{8653E2FA-425F-40AE-9BB9-B7573CE88B1F}">
      <dgm:prSet/>
      <dgm:spPr/>
      <dgm:t>
        <a:bodyPr/>
        <a:lstStyle/>
        <a:p>
          <a:endParaRPr lang="en-US"/>
        </a:p>
      </dgm:t>
    </dgm:pt>
    <dgm:pt modelId="{49915B84-6EFF-4E93-86FD-49A261B07BCE}" type="sibTrans" cxnId="{8653E2FA-425F-40AE-9BB9-B7573CE88B1F}">
      <dgm:prSet/>
      <dgm:spPr/>
      <dgm:t>
        <a:bodyPr/>
        <a:lstStyle/>
        <a:p>
          <a:endParaRPr lang="en-US"/>
        </a:p>
      </dgm:t>
    </dgm:pt>
    <dgm:pt modelId="{64159A3E-8F96-5B44-9B8E-1464EDCB7BB9}" type="pres">
      <dgm:prSet presAssocID="{62FA1A4A-84D6-4E0A-A0CF-9AEB06363FBB}" presName="linear" presStyleCnt="0">
        <dgm:presLayoutVars>
          <dgm:animLvl val="lvl"/>
          <dgm:resizeHandles val="exact"/>
        </dgm:presLayoutVars>
      </dgm:prSet>
      <dgm:spPr/>
    </dgm:pt>
    <dgm:pt modelId="{2C6538FE-22AE-B64E-A67A-4D4255CA0B53}" type="pres">
      <dgm:prSet presAssocID="{98D84509-C716-4F82-A04C-1A5EA78996F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863F394-09E3-C241-82D3-6DE7D8522ACE}" type="pres">
      <dgm:prSet presAssocID="{313A8719-8986-4D19-A979-BC1C141EDC7D}" presName="spacer" presStyleCnt="0"/>
      <dgm:spPr/>
    </dgm:pt>
    <dgm:pt modelId="{0C1868FE-10EC-B04A-ADF6-845B94198AF1}" type="pres">
      <dgm:prSet presAssocID="{9412D0F4-6A31-43A3-9D80-710783F714F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CE08E4B-4D1B-4122-8982-BCEB92C89AFD}" srcId="{62FA1A4A-84D6-4E0A-A0CF-9AEB06363FBB}" destId="{98D84509-C716-4F82-A04C-1A5EA78996F9}" srcOrd="0" destOrd="0" parTransId="{6F1894C3-BFA1-4A2C-BDC5-5943F7D57CB4}" sibTransId="{313A8719-8986-4D19-A979-BC1C141EDC7D}"/>
    <dgm:cxn modelId="{3EC4CEAF-585E-664F-BAFD-D4B750580EF9}" type="presOf" srcId="{98D84509-C716-4F82-A04C-1A5EA78996F9}" destId="{2C6538FE-22AE-B64E-A67A-4D4255CA0B53}" srcOrd="0" destOrd="0" presId="urn:microsoft.com/office/officeart/2005/8/layout/vList2"/>
    <dgm:cxn modelId="{CAC65EC1-BE8B-F74A-94AF-9A1D72715FB7}" type="presOf" srcId="{9412D0F4-6A31-43A3-9D80-710783F714F7}" destId="{0C1868FE-10EC-B04A-ADF6-845B94198AF1}" srcOrd="0" destOrd="0" presId="urn:microsoft.com/office/officeart/2005/8/layout/vList2"/>
    <dgm:cxn modelId="{41D510C6-53C7-3944-A285-CBFAC0EFF0C0}" type="presOf" srcId="{62FA1A4A-84D6-4E0A-A0CF-9AEB06363FBB}" destId="{64159A3E-8F96-5B44-9B8E-1464EDCB7BB9}" srcOrd="0" destOrd="0" presId="urn:microsoft.com/office/officeart/2005/8/layout/vList2"/>
    <dgm:cxn modelId="{8653E2FA-425F-40AE-9BB9-B7573CE88B1F}" srcId="{62FA1A4A-84D6-4E0A-A0CF-9AEB06363FBB}" destId="{9412D0F4-6A31-43A3-9D80-710783F714F7}" srcOrd="1" destOrd="0" parTransId="{DF2BADCA-3EE6-435A-AECB-3EC3A51F2C18}" sibTransId="{49915B84-6EFF-4E93-86FD-49A261B07BCE}"/>
    <dgm:cxn modelId="{7424B0EC-7669-CC4A-9257-E6C2531856ED}" type="presParOf" srcId="{64159A3E-8F96-5B44-9B8E-1464EDCB7BB9}" destId="{2C6538FE-22AE-B64E-A67A-4D4255CA0B53}" srcOrd="0" destOrd="0" presId="urn:microsoft.com/office/officeart/2005/8/layout/vList2"/>
    <dgm:cxn modelId="{1BED458B-2FC8-DA4C-99A0-7B77B0DCD766}" type="presParOf" srcId="{64159A3E-8F96-5B44-9B8E-1464EDCB7BB9}" destId="{C863F394-09E3-C241-82D3-6DE7D8522ACE}" srcOrd="1" destOrd="0" presId="urn:microsoft.com/office/officeart/2005/8/layout/vList2"/>
    <dgm:cxn modelId="{1BCA8A1B-5BD3-EF4D-9D6A-80F9B15A2F14}" type="presParOf" srcId="{64159A3E-8F96-5B44-9B8E-1464EDCB7BB9}" destId="{0C1868FE-10EC-B04A-ADF6-845B94198A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A6D2C7E-DBBA-483E-8A81-08EE91D95C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74E9E0-D0C9-40F7-8DFC-D19291D534D8}">
      <dgm:prSet/>
      <dgm:spPr/>
      <dgm:t>
        <a:bodyPr/>
        <a:lstStyle/>
        <a:p>
          <a:r>
            <a:rPr lang="cs-CZ"/>
            <a:t>Dlouho asymptomatická</a:t>
          </a:r>
          <a:endParaRPr lang="en-US"/>
        </a:p>
      </dgm:t>
    </dgm:pt>
    <dgm:pt modelId="{2BC8339B-2037-4A1A-A711-8A8D85155FCE}" type="parTrans" cxnId="{50437C0C-627F-42A5-AB93-576AE90AC72D}">
      <dgm:prSet/>
      <dgm:spPr/>
      <dgm:t>
        <a:bodyPr/>
        <a:lstStyle/>
        <a:p>
          <a:endParaRPr lang="en-US"/>
        </a:p>
      </dgm:t>
    </dgm:pt>
    <dgm:pt modelId="{E0D6DF14-97C1-4417-926F-D5C798A6DC52}" type="sibTrans" cxnId="{50437C0C-627F-42A5-AB93-576AE90AC72D}">
      <dgm:prSet/>
      <dgm:spPr/>
      <dgm:t>
        <a:bodyPr/>
        <a:lstStyle/>
        <a:p>
          <a:endParaRPr lang="en-US"/>
        </a:p>
      </dgm:t>
    </dgm:pt>
    <dgm:pt modelId="{A295D6B3-1E9F-49C4-85EB-4E3E19BA9B0E}">
      <dgm:prSet/>
      <dgm:spPr/>
      <dgm:t>
        <a:bodyPr/>
        <a:lstStyle/>
        <a:p>
          <a:r>
            <a:rPr lang="cs-CZ"/>
            <a:t>Zvětšení uzlin – elastické, nebolestivé a pohyblivé</a:t>
          </a:r>
          <a:endParaRPr lang="en-US"/>
        </a:p>
      </dgm:t>
    </dgm:pt>
    <dgm:pt modelId="{B2262120-8472-4C39-9A65-ECDFAD417C36}" type="parTrans" cxnId="{11CBCBD9-938C-47BF-A02B-8A37EA09E234}">
      <dgm:prSet/>
      <dgm:spPr/>
      <dgm:t>
        <a:bodyPr/>
        <a:lstStyle/>
        <a:p>
          <a:endParaRPr lang="en-US"/>
        </a:p>
      </dgm:t>
    </dgm:pt>
    <dgm:pt modelId="{C298BD0D-2D87-4E82-84D8-627641107EF3}" type="sibTrans" cxnId="{11CBCBD9-938C-47BF-A02B-8A37EA09E234}">
      <dgm:prSet/>
      <dgm:spPr/>
      <dgm:t>
        <a:bodyPr/>
        <a:lstStyle/>
        <a:p>
          <a:endParaRPr lang="en-US"/>
        </a:p>
      </dgm:t>
    </dgm:pt>
    <dgm:pt modelId="{450E91C3-F8FC-49E3-8B04-AC9630029312}">
      <dgm:prSet/>
      <dgm:spPr/>
      <dgm:t>
        <a:bodyPr/>
        <a:lstStyle/>
        <a:p>
          <a:r>
            <a:rPr lang="cs-CZ"/>
            <a:t>Splenomegalie</a:t>
          </a:r>
          <a:endParaRPr lang="en-US"/>
        </a:p>
      </dgm:t>
    </dgm:pt>
    <dgm:pt modelId="{E3A3F331-B2FB-4D8A-B15C-7811C43F7B6B}" type="parTrans" cxnId="{4C84F828-3ED7-4FD3-85A9-B5BC4173B477}">
      <dgm:prSet/>
      <dgm:spPr/>
      <dgm:t>
        <a:bodyPr/>
        <a:lstStyle/>
        <a:p>
          <a:endParaRPr lang="en-US"/>
        </a:p>
      </dgm:t>
    </dgm:pt>
    <dgm:pt modelId="{049463E3-5A0E-4860-BF39-3C51BAFC4269}" type="sibTrans" cxnId="{4C84F828-3ED7-4FD3-85A9-B5BC4173B477}">
      <dgm:prSet/>
      <dgm:spPr/>
      <dgm:t>
        <a:bodyPr/>
        <a:lstStyle/>
        <a:p>
          <a:endParaRPr lang="en-US"/>
        </a:p>
      </dgm:t>
    </dgm:pt>
    <dgm:pt modelId="{AE62C59D-2A57-4253-9EC9-C832B69E0122}">
      <dgm:prSet/>
      <dgm:spPr/>
      <dgm:t>
        <a:bodyPr/>
        <a:lstStyle/>
        <a:p>
          <a:r>
            <a:rPr lang="cs-CZ"/>
            <a:t>Noční pocení</a:t>
          </a:r>
          <a:endParaRPr lang="en-US"/>
        </a:p>
      </dgm:t>
    </dgm:pt>
    <dgm:pt modelId="{2EC438C6-E747-43B5-8410-3A223673BAE7}" type="parTrans" cxnId="{EA09666F-3CC4-4AB6-B6BC-3CEBCE78AAD8}">
      <dgm:prSet/>
      <dgm:spPr/>
      <dgm:t>
        <a:bodyPr/>
        <a:lstStyle/>
        <a:p>
          <a:endParaRPr lang="en-US"/>
        </a:p>
      </dgm:t>
    </dgm:pt>
    <dgm:pt modelId="{D9BA2C01-BF35-42F3-AF29-F5DA891713AE}" type="sibTrans" cxnId="{EA09666F-3CC4-4AB6-B6BC-3CEBCE78AAD8}">
      <dgm:prSet/>
      <dgm:spPr/>
      <dgm:t>
        <a:bodyPr/>
        <a:lstStyle/>
        <a:p>
          <a:endParaRPr lang="en-US"/>
        </a:p>
      </dgm:t>
    </dgm:pt>
    <dgm:pt modelId="{2DD5C046-5028-4ABB-A39B-C4F472FFE9B7}">
      <dgm:prSet/>
      <dgm:spPr/>
      <dgm:t>
        <a:bodyPr/>
        <a:lstStyle/>
        <a:p>
          <a:r>
            <a:rPr lang="cs-CZ"/>
            <a:t>Malátnost a hubnutí</a:t>
          </a:r>
          <a:endParaRPr lang="en-US"/>
        </a:p>
      </dgm:t>
    </dgm:pt>
    <dgm:pt modelId="{2A45ED36-AAE4-4EEA-BC98-A11F601FB09E}" type="parTrans" cxnId="{5E0064EE-3381-47A2-A38C-9527B121D399}">
      <dgm:prSet/>
      <dgm:spPr/>
      <dgm:t>
        <a:bodyPr/>
        <a:lstStyle/>
        <a:p>
          <a:endParaRPr lang="en-US"/>
        </a:p>
      </dgm:t>
    </dgm:pt>
    <dgm:pt modelId="{34B29DD1-8707-4BF9-A165-C60E0EA7B92A}" type="sibTrans" cxnId="{5E0064EE-3381-47A2-A38C-9527B121D399}">
      <dgm:prSet/>
      <dgm:spPr/>
      <dgm:t>
        <a:bodyPr/>
        <a:lstStyle/>
        <a:p>
          <a:endParaRPr lang="en-US"/>
        </a:p>
      </dgm:t>
    </dgm:pt>
    <dgm:pt modelId="{FB885841-9554-6143-8E4D-7845F526EBCB}" type="pres">
      <dgm:prSet presAssocID="{5A6D2C7E-DBBA-483E-8A81-08EE91D95CF5}" presName="linear" presStyleCnt="0">
        <dgm:presLayoutVars>
          <dgm:animLvl val="lvl"/>
          <dgm:resizeHandles val="exact"/>
        </dgm:presLayoutVars>
      </dgm:prSet>
      <dgm:spPr/>
    </dgm:pt>
    <dgm:pt modelId="{A7E3D6EC-C12A-7D4B-B0B0-AC6B9523C97D}" type="pres">
      <dgm:prSet presAssocID="{F074E9E0-D0C9-40F7-8DFC-D19291D534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2FBEE9C-430A-1944-BC31-87FB4F4B114C}" type="pres">
      <dgm:prSet presAssocID="{E0D6DF14-97C1-4417-926F-D5C798A6DC52}" presName="spacer" presStyleCnt="0"/>
      <dgm:spPr/>
    </dgm:pt>
    <dgm:pt modelId="{59F41D06-B18E-2D44-B13B-74AC3EC93447}" type="pres">
      <dgm:prSet presAssocID="{A295D6B3-1E9F-49C4-85EB-4E3E19BA9B0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2A66D1C-0417-6641-81AA-73BA501377D9}" type="pres">
      <dgm:prSet presAssocID="{C298BD0D-2D87-4E82-84D8-627641107EF3}" presName="spacer" presStyleCnt="0"/>
      <dgm:spPr/>
    </dgm:pt>
    <dgm:pt modelId="{D1409D3A-F5C2-ED4D-A640-D4387FB6CDE4}" type="pres">
      <dgm:prSet presAssocID="{450E91C3-F8FC-49E3-8B04-AC963002931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6B22F27-3142-9340-8EF1-96692FB204B4}" type="pres">
      <dgm:prSet presAssocID="{049463E3-5A0E-4860-BF39-3C51BAFC4269}" presName="spacer" presStyleCnt="0"/>
      <dgm:spPr/>
    </dgm:pt>
    <dgm:pt modelId="{0C6B2C31-2C6B-9447-A9F3-A980FC40C577}" type="pres">
      <dgm:prSet presAssocID="{AE62C59D-2A57-4253-9EC9-C832B69E012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86EA72D-64C0-A44E-93B7-B7E40FFFD8BC}" type="pres">
      <dgm:prSet presAssocID="{D9BA2C01-BF35-42F3-AF29-F5DA891713AE}" presName="spacer" presStyleCnt="0"/>
      <dgm:spPr/>
    </dgm:pt>
    <dgm:pt modelId="{ED942088-3A27-5D46-AB07-913334111C1E}" type="pres">
      <dgm:prSet presAssocID="{2DD5C046-5028-4ABB-A39B-C4F472FFE9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DEE3E06-F261-4A40-90A9-FA85B59D954D}" type="presOf" srcId="{A295D6B3-1E9F-49C4-85EB-4E3E19BA9B0E}" destId="{59F41D06-B18E-2D44-B13B-74AC3EC93447}" srcOrd="0" destOrd="0" presId="urn:microsoft.com/office/officeart/2005/8/layout/vList2"/>
    <dgm:cxn modelId="{50437C0C-627F-42A5-AB93-576AE90AC72D}" srcId="{5A6D2C7E-DBBA-483E-8A81-08EE91D95CF5}" destId="{F074E9E0-D0C9-40F7-8DFC-D19291D534D8}" srcOrd="0" destOrd="0" parTransId="{2BC8339B-2037-4A1A-A711-8A8D85155FCE}" sibTransId="{E0D6DF14-97C1-4417-926F-D5C798A6DC52}"/>
    <dgm:cxn modelId="{4C84F828-3ED7-4FD3-85A9-B5BC4173B477}" srcId="{5A6D2C7E-DBBA-483E-8A81-08EE91D95CF5}" destId="{450E91C3-F8FC-49E3-8B04-AC9630029312}" srcOrd="2" destOrd="0" parTransId="{E3A3F331-B2FB-4D8A-B15C-7811C43F7B6B}" sibTransId="{049463E3-5A0E-4860-BF39-3C51BAFC4269}"/>
    <dgm:cxn modelId="{6A81984C-9264-FA48-A665-77E6A5987D0A}" type="presOf" srcId="{AE62C59D-2A57-4253-9EC9-C832B69E0122}" destId="{0C6B2C31-2C6B-9447-A9F3-A980FC40C577}" srcOrd="0" destOrd="0" presId="urn:microsoft.com/office/officeart/2005/8/layout/vList2"/>
    <dgm:cxn modelId="{BB026155-ACC6-C044-A616-31ECAD2C92A4}" type="presOf" srcId="{2DD5C046-5028-4ABB-A39B-C4F472FFE9B7}" destId="{ED942088-3A27-5D46-AB07-913334111C1E}" srcOrd="0" destOrd="0" presId="urn:microsoft.com/office/officeart/2005/8/layout/vList2"/>
    <dgm:cxn modelId="{B1749867-E345-6141-A16B-9D6ABE093F6D}" type="presOf" srcId="{F074E9E0-D0C9-40F7-8DFC-D19291D534D8}" destId="{A7E3D6EC-C12A-7D4B-B0B0-AC6B9523C97D}" srcOrd="0" destOrd="0" presId="urn:microsoft.com/office/officeart/2005/8/layout/vList2"/>
    <dgm:cxn modelId="{EA09666F-3CC4-4AB6-B6BC-3CEBCE78AAD8}" srcId="{5A6D2C7E-DBBA-483E-8A81-08EE91D95CF5}" destId="{AE62C59D-2A57-4253-9EC9-C832B69E0122}" srcOrd="3" destOrd="0" parTransId="{2EC438C6-E747-43B5-8410-3A223673BAE7}" sibTransId="{D9BA2C01-BF35-42F3-AF29-F5DA891713AE}"/>
    <dgm:cxn modelId="{D1A463CE-7BCA-4A4A-8BE0-2EDDA860B1D4}" type="presOf" srcId="{5A6D2C7E-DBBA-483E-8A81-08EE91D95CF5}" destId="{FB885841-9554-6143-8E4D-7845F526EBCB}" srcOrd="0" destOrd="0" presId="urn:microsoft.com/office/officeart/2005/8/layout/vList2"/>
    <dgm:cxn modelId="{ECDFBCD0-610C-5544-8014-D45A48545825}" type="presOf" srcId="{450E91C3-F8FC-49E3-8B04-AC9630029312}" destId="{D1409D3A-F5C2-ED4D-A640-D4387FB6CDE4}" srcOrd="0" destOrd="0" presId="urn:microsoft.com/office/officeart/2005/8/layout/vList2"/>
    <dgm:cxn modelId="{11CBCBD9-938C-47BF-A02B-8A37EA09E234}" srcId="{5A6D2C7E-DBBA-483E-8A81-08EE91D95CF5}" destId="{A295D6B3-1E9F-49C4-85EB-4E3E19BA9B0E}" srcOrd="1" destOrd="0" parTransId="{B2262120-8472-4C39-9A65-ECDFAD417C36}" sibTransId="{C298BD0D-2D87-4E82-84D8-627641107EF3}"/>
    <dgm:cxn modelId="{5E0064EE-3381-47A2-A38C-9527B121D399}" srcId="{5A6D2C7E-DBBA-483E-8A81-08EE91D95CF5}" destId="{2DD5C046-5028-4ABB-A39B-C4F472FFE9B7}" srcOrd="4" destOrd="0" parTransId="{2A45ED36-AAE4-4EEA-BC98-A11F601FB09E}" sibTransId="{34B29DD1-8707-4BF9-A165-C60E0EA7B92A}"/>
    <dgm:cxn modelId="{A1D5EDD5-BE8B-5845-8C2E-7578A27CC47E}" type="presParOf" srcId="{FB885841-9554-6143-8E4D-7845F526EBCB}" destId="{A7E3D6EC-C12A-7D4B-B0B0-AC6B9523C97D}" srcOrd="0" destOrd="0" presId="urn:microsoft.com/office/officeart/2005/8/layout/vList2"/>
    <dgm:cxn modelId="{AF3D0A5A-1F14-B041-8458-56D03A29B7CD}" type="presParOf" srcId="{FB885841-9554-6143-8E4D-7845F526EBCB}" destId="{82FBEE9C-430A-1944-BC31-87FB4F4B114C}" srcOrd="1" destOrd="0" presId="urn:microsoft.com/office/officeart/2005/8/layout/vList2"/>
    <dgm:cxn modelId="{06C66BAA-709C-BF4F-8E6A-D542EA52C677}" type="presParOf" srcId="{FB885841-9554-6143-8E4D-7845F526EBCB}" destId="{59F41D06-B18E-2D44-B13B-74AC3EC93447}" srcOrd="2" destOrd="0" presId="urn:microsoft.com/office/officeart/2005/8/layout/vList2"/>
    <dgm:cxn modelId="{FA0B66D8-20F9-7644-9D72-4D9C54BFAAEC}" type="presParOf" srcId="{FB885841-9554-6143-8E4D-7845F526EBCB}" destId="{82A66D1C-0417-6641-81AA-73BA501377D9}" srcOrd="3" destOrd="0" presId="urn:microsoft.com/office/officeart/2005/8/layout/vList2"/>
    <dgm:cxn modelId="{515D9E2A-F649-2041-B5D3-06E8A6228277}" type="presParOf" srcId="{FB885841-9554-6143-8E4D-7845F526EBCB}" destId="{D1409D3A-F5C2-ED4D-A640-D4387FB6CDE4}" srcOrd="4" destOrd="0" presId="urn:microsoft.com/office/officeart/2005/8/layout/vList2"/>
    <dgm:cxn modelId="{53221532-2DCF-AB44-9E0E-639D10423A73}" type="presParOf" srcId="{FB885841-9554-6143-8E4D-7845F526EBCB}" destId="{56B22F27-3142-9340-8EF1-96692FB204B4}" srcOrd="5" destOrd="0" presId="urn:microsoft.com/office/officeart/2005/8/layout/vList2"/>
    <dgm:cxn modelId="{C58A2EE3-7428-1846-A83E-C11A61A3061B}" type="presParOf" srcId="{FB885841-9554-6143-8E4D-7845F526EBCB}" destId="{0C6B2C31-2C6B-9447-A9F3-A980FC40C577}" srcOrd="6" destOrd="0" presId="urn:microsoft.com/office/officeart/2005/8/layout/vList2"/>
    <dgm:cxn modelId="{92B8EDC2-3BC0-F749-B065-6793DA00A828}" type="presParOf" srcId="{FB885841-9554-6143-8E4D-7845F526EBCB}" destId="{C86EA72D-64C0-A44E-93B7-B7E40FFFD8BC}" srcOrd="7" destOrd="0" presId="urn:microsoft.com/office/officeart/2005/8/layout/vList2"/>
    <dgm:cxn modelId="{8E703FD2-C467-1A41-B6E5-5E7CBBD29804}" type="presParOf" srcId="{FB885841-9554-6143-8E4D-7845F526EBCB}" destId="{ED942088-3A27-5D46-AB07-913334111C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6239A1F-D32A-47DE-BA86-558F92178B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040938-0A18-46D9-BAD4-FEDEAB13DF74}">
      <dgm:prSet/>
      <dgm:spPr/>
      <dgm:t>
        <a:bodyPr/>
        <a:lstStyle/>
        <a:p>
          <a:r>
            <a:rPr lang="cs-CZ"/>
            <a:t>Zahajuje se až ve III. stádiu – anémie (IV. Stádium = trombocytopenie)</a:t>
          </a:r>
          <a:endParaRPr lang="en-US"/>
        </a:p>
      </dgm:t>
    </dgm:pt>
    <dgm:pt modelId="{46E9CC6B-390F-4FD5-94AE-B0988860823C}" type="parTrans" cxnId="{08888A8F-BA43-4569-9826-3CDDD1985CA6}">
      <dgm:prSet/>
      <dgm:spPr/>
      <dgm:t>
        <a:bodyPr/>
        <a:lstStyle/>
        <a:p>
          <a:endParaRPr lang="en-US"/>
        </a:p>
      </dgm:t>
    </dgm:pt>
    <dgm:pt modelId="{3419D845-685A-4F1C-B40C-AECEB4E21189}" type="sibTrans" cxnId="{08888A8F-BA43-4569-9826-3CDDD1985CA6}">
      <dgm:prSet/>
      <dgm:spPr/>
      <dgm:t>
        <a:bodyPr/>
        <a:lstStyle/>
        <a:p>
          <a:endParaRPr lang="en-US"/>
        </a:p>
      </dgm:t>
    </dgm:pt>
    <dgm:pt modelId="{77F798F7-815B-4E1B-A578-588263F92BA7}">
      <dgm:prSet/>
      <dgm:spPr/>
      <dgm:t>
        <a:bodyPr/>
        <a:lstStyle/>
        <a:p>
          <a:r>
            <a:rPr lang="cs-CZ"/>
            <a:t>Chlorambucil s Prednisonem</a:t>
          </a:r>
          <a:endParaRPr lang="en-US"/>
        </a:p>
      </dgm:t>
    </dgm:pt>
    <dgm:pt modelId="{1012719D-7CD5-4F87-B9C1-6DCF11A760C7}" type="parTrans" cxnId="{188A2C98-AAAA-46CB-B250-3424F647A01E}">
      <dgm:prSet/>
      <dgm:spPr/>
      <dgm:t>
        <a:bodyPr/>
        <a:lstStyle/>
        <a:p>
          <a:endParaRPr lang="en-US"/>
        </a:p>
      </dgm:t>
    </dgm:pt>
    <dgm:pt modelId="{F1E3FD45-DD78-4095-A8A8-89126D228111}" type="sibTrans" cxnId="{188A2C98-AAAA-46CB-B250-3424F647A01E}">
      <dgm:prSet/>
      <dgm:spPr/>
      <dgm:t>
        <a:bodyPr/>
        <a:lstStyle/>
        <a:p>
          <a:endParaRPr lang="en-US"/>
        </a:p>
      </dgm:t>
    </dgm:pt>
    <dgm:pt modelId="{86220B67-5461-4F92-B62C-81BB14D4E5E4}">
      <dgm:prSet/>
      <dgm:spPr/>
      <dgm:t>
        <a:bodyPr/>
        <a:lstStyle/>
        <a:p>
          <a:r>
            <a:rPr lang="cs-CZ"/>
            <a:t>ATB profilaxe  </a:t>
          </a:r>
          <a:endParaRPr lang="en-US"/>
        </a:p>
      </dgm:t>
    </dgm:pt>
    <dgm:pt modelId="{F2EA03D3-C4B4-4C7D-984F-873D193A4FBD}" type="parTrans" cxnId="{60ED508C-40E1-4FF3-B538-794939CA0A5A}">
      <dgm:prSet/>
      <dgm:spPr/>
      <dgm:t>
        <a:bodyPr/>
        <a:lstStyle/>
        <a:p>
          <a:endParaRPr lang="en-US"/>
        </a:p>
      </dgm:t>
    </dgm:pt>
    <dgm:pt modelId="{D44C0FD5-A896-4849-A4E4-748A982EB7CB}" type="sibTrans" cxnId="{60ED508C-40E1-4FF3-B538-794939CA0A5A}">
      <dgm:prSet/>
      <dgm:spPr/>
      <dgm:t>
        <a:bodyPr/>
        <a:lstStyle/>
        <a:p>
          <a:endParaRPr lang="en-US"/>
        </a:p>
      </dgm:t>
    </dgm:pt>
    <dgm:pt modelId="{F50A993D-AB3D-4448-875E-5BE70CE1CB56}" type="pres">
      <dgm:prSet presAssocID="{56239A1F-D32A-47DE-BA86-558F92178BCE}" presName="linear" presStyleCnt="0">
        <dgm:presLayoutVars>
          <dgm:animLvl val="lvl"/>
          <dgm:resizeHandles val="exact"/>
        </dgm:presLayoutVars>
      </dgm:prSet>
      <dgm:spPr/>
    </dgm:pt>
    <dgm:pt modelId="{5F2C0E08-2DC6-304C-B7E0-BDCB7CE4A0AC}" type="pres">
      <dgm:prSet presAssocID="{8C040938-0A18-46D9-BAD4-FEDEAB13DF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6B9605-8BF2-5947-933A-0F7DA84ABC74}" type="pres">
      <dgm:prSet presAssocID="{3419D845-685A-4F1C-B40C-AECEB4E21189}" presName="spacer" presStyleCnt="0"/>
      <dgm:spPr/>
    </dgm:pt>
    <dgm:pt modelId="{7D91E5FB-CCCD-6D4B-A662-AAC03AFE39DA}" type="pres">
      <dgm:prSet presAssocID="{77F798F7-815B-4E1B-A578-588263F92BA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DA1A08E-F945-2F4F-AEDF-6F7D954A3E13}" type="pres">
      <dgm:prSet presAssocID="{F1E3FD45-DD78-4095-A8A8-89126D228111}" presName="spacer" presStyleCnt="0"/>
      <dgm:spPr/>
    </dgm:pt>
    <dgm:pt modelId="{CE64967B-37BE-3D44-A1E2-08164A9E1E09}" type="pres">
      <dgm:prSet presAssocID="{86220B67-5461-4F92-B62C-81BB14D4E5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22F123-2C18-5942-ABCC-9CE6544410FF}" type="presOf" srcId="{56239A1F-D32A-47DE-BA86-558F92178BCE}" destId="{F50A993D-AB3D-4448-875E-5BE70CE1CB56}" srcOrd="0" destOrd="0" presId="urn:microsoft.com/office/officeart/2005/8/layout/vList2"/>
    <dgm:cxn modelId="{60ED508C-40E1-4FF3-B538-794939CA0A5A}" srcId="{56239A1F-D32A-47DE-BA86-558F92178BCE}" destId="{86220B67-5461-4F92-B62C-81BB14D4E5E4}" srcOrd="2" destOrd="0" parTransId="{F2EA03D3-C4B4-4C7D-984F-873D193A4FBD}" sibTransId="{D44C0FD5-A896-4849-A4E4-748A982EB7CB}"/>
    <dgm:cxn modelId="{08888A8F-BA43-4569-9826-3CDDD1985CA6}" srcId="{56239A1F-D32A-47DE-BA86-558F92178BCE}" destId="{8C040938-0A18-46D9-BAD4-FEDEAB13DF74}" srcOrd="0" destOrd="0" parTransId="{46E9CC6B-390F-4FD5-94AE-B0988860823C}" sibTransId="{3419D845-685A-4F1C-B40C-AECEB4E21189}"/>
    <dgm:cxn modelId="{188A2C98-AAAA-46CB-B250-3424F647A01E}" srcId="{56239A1F-D32A-47DE-BA86-558F92178BCE}" destId="{77F798F7-815B-4E1B-A578-588263F92BA7}" srcOrd="1" destOrd="0" parTransId="{1012719D-7CD5-4F87-B9C1-6DCF11A760C7}" sibTransId="{F1E3FD45-DD78-4095-A8A8-89126D228111}"/>
    <dgm:cxn modelId="{78418BA3-E8DE-8240-A55F-364E4CC737A8}" type="presOf" srcId="{86220B67-5461-4F92-B62C-81BB14D4E5E4}" destId="{CE64967B-37BE-3D44-A1E2-08164A9E1E09}" srcOrd="0" destOrd="0" presId="urn:microsoft.com/office/officeart/2005/8/layout/vList2"/>
    <dgm:cxn modelId="{9279C4BB-7219-294E-8208-96C7B2AD6E10}" type="presOf" srcId="{77F798F7-815B-4E1B-A578-588263F92BA7}" destId="{7D91E5FB-CCCD-6D4B-A662-AAC03AFE39DA}" srcOrd="0" destOrd="0" presId="urn:microsoft.com/office/officeart/2005/8/layout/vList2"/>
    <dgm:cxn modelId="{181AC5EF-7729-5541-91DC-07DD670E79B3}" type="presOf" srcId="{8C040938-0A18-46D9-BAD4-FEDEAB13DF74}" destId="{5F2C0E08-2DC6-304C-B7E0-BDCB7CE4A0AC}" srcOrd="0" destOrd="0" presId="urn:microsoft.com/office/officeart/2005/8/layout/vList2"/>
    <dgm:cxn modelId="{052E6641-B8BA-5448-8591-B1E80DA13E11}" type="presParOf" srcId="{F50A993D-AB3D-4448-875E-5BE70CE1CB56}" destId="{5F2C0E08-2DC6-304C-B7E0-BDCB7CE4A0AC}" srcOrd="0" destOrd="0" presId="urn:microsoft.com/office/officeart/2005/8/layout/vList2"/>
    <dgm:cxn modelId="{725A7135-5896-EC41-BE6A-FD3A82A406BA}" type="presParOf" srcId="{F50A993D-AB3D-4448-875E-5BE70CE1CB56}" destId="{956B9605-8BF2-5947-933A-0F7DA84ABC74}" srcOrd="1" destOrd="0" presId="urn:microsoft.com/office/officeart/2005/8/layout/vList2"/>
    <dgm:cxn modelId="{7EEFAEDA-742C-BB4C-9389-CEB9941FCC30}" type="presParOf" srcId="{F50A993D-AB3D-4448-875E-5BE70CE1CB56}" destId="{7D91E5FB-CCCD-6D4B-A662-AAC03AFE39DA}" srcOrd="2" destOrd="0" presId="urn:microsoft.com/office/officeart/2005/8/layout/vList2"/>
    <dgm:cxn modelId="{E6C12718-C378-F24B-87B5-AD58C6316590}" type="presParOf" srcId="{F50A993D-AB3D-4448-875E-5BE70CE1CB56}" destId="{6DA1A08E-F945-2F4F-AEDF-6F7D954A3E13}" srcOrd="3" destOrd="0" presId="urn:microsoft.com/office/officeart/2005/8/layout/vList2"/>
    <dgm:cxn modelId="{CD9F9112-5BBF-CB4F-AAA2-7501442B9249}" type="presParOf" srcId="{F50A993D-AB3D-4448-875E-5BE70CE1CB56}" destId="{CE64967B-37BE-3D44-A1E2-08164A9E1E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E94EBD6-A2F2-46F2-9E01-3E7451A6963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F0FF27-35AF-4837-BD66-10E82AF2F293}">
      <dgm:prSet/>
      <dgm:spPr/>
      <dgm:t>
        <a:bodyPr/>
        <a:lstStyle/>
        <a:p>
          <a:r>
            <a:rPr lang="cs-CZ"/>
            <a:t>Maligní klony lymfocytů</a:t>
          </a:r>
          <a:endParaRPr lang="en-US"/>
        </a:p>
      </dgm:t>
    </dgm:pt>
    <dgm:pt modelId="{1AD0B608-9A8C-41D7-8EE0-AF188E9C6DB7}" type="parTrans" cxnId="{071EAA48-046B-4B93-8351-91FC4E69F271}">
      <dgm:prSet/>
      <dgm:spPr/>
      <dgm:t>
        <a:bodyPr/>
        <a:lstStyle/>
        <a:p>
          <a:endParaRPr lang="en-US"/>
        </a:p>
      </dgm:t>
    </dgm:pt>
    <dgm:pt modelId="{AC4C04F1-5811-437A-8FBF-DE4B45E6E992}" type="sibTrans" cxnId="{071EAA48-046B-4B93-8351-91FC4E69F271}">
      <dgm:prSet/>
      <dgm:spPr/>
      <dgm:t>
        <a:bodyPr/>
        <a:lstStyle/>
        <a:p>
          <a:endParaRPr lang="en-US"/>
        </a:p>
      </dgm:t>
    </dgm:pt>
    <dgm:pt modelId="{58C3B5FD-BA55-4261-98BE-2CA7CF8FFDD0}">
      <dgm:prSet/>
      <dgm:spPr/>
      <dgm:t>
        <a:bodyPr/>
        <a:lstStyle/>
        <a:p>
          <a:r>
            <a:rPr lang="cs-CZ"/>
            <a:t>Počátek v lymfatických uzlinách</a:t>
          </a:r>
          <a:endParaRPr lang="en-US"/>
        </a:p>
      </dgm:t>
    </dgm:pt>
    <dgm:pt modelId="{DE50B87C-0E5E-4C1D-AFF7-185679868AD6}" type="parTrans" cxnId="{DCC0D2F1-E3E3-4427-BDF0-A2F18CA33A76}">
      <dgm:prSet/>
      <dgm:spPr/>
      <dgm:t>
        <a:bodyPr/>
        <a:lstStyle/>
        <a:p>
          <a:endParaRPr lang="en-US"/>
        </a:p>
      </dgm:t>
    </dgm:pt>
    <dgm:pt modelId="{7EB944A3-2438-46E5-A734-71CC54BB4C21}" type="sibTrans" cxnId="{DCC0D2F1-E3E3-4427-BDF0-A2F18CA33A76}">
      <dgm:prSet/>
      <dgm:spPr/>
      <dgm:t>
        <a:bodyPr/>
        <a:lstStyle/>
        <a:p>
          <a:endParaRPr lang="en-US"/>
        </a:p>
      </dgm:t>
    </dgm:pt>
    <dgm:pt modelId="{AA8018EC-2D0E-4EAA-AD5D-E6F391B514A1}">
      <dgm:prSet/>
      <dgm:spPr/>
      <dgm:t>
        <a:bodyPr/>
        <a:lstStyle/>
        <a:p>
          <a:r>
            <a:rPr lang="cs-CZ"/>
            <a:t>Stádium I. postižení jedné lymfatické oblasti na jedné straně bránice nebo postižení jednoho extralymfatického orgánu</a:t>
          </a:r>
          <a:endParaRPr lang="en-US"/>
        </a:p>
      </dgm:t>
    </dgm:pt>
    <dgm:pt modelId="{1481D6EC-713A-4EF2-8315-1ADC903DA1CB}" type="parTrans" cxnId="{82AC3977-ED62-4205-A95F-AA566453B86A}">
      <dgm:prSet/>
      <dgm:spPr/>
      <dgm:t>
        <a:bodyPr/>
        <a:lstStyle/>
        <a:p>
          <a:endParaRPr lang="en-US"/>
        </a:p>
      </dgm:t>
    </dgm:pt>
    <dgm:pt modelId="{61F9181D-5ED0-4A72-8264-99ED5F324614}" type="sibTrans" cxnId="{82AC3977-ED62-4205-A95F-AA566453B86A}">
      <dgm:prSet/>
      <dgm:spPr/>
      <dgm:t>
        <a:bodyPr/>
        <a:lstStyle/>
        <a:p>
          <a:endParaRPr lang="en-US"/>
        </a:p>
      </dgm:t>
    </dgm:pt>
    <dgm:pt modelId="{703745E3-989C-4610-BAA4-2E3E75D10100}">
      <dgm:prSet/>
      <dgm:spPr/>
      <dgm:t>
        <a:bodyPr/>
        <a:lstStyle/>
        <a:p>
          <a:r>
            <a:rPr lang="cs-CZ"/>
            <a:t>Stádium II. Postižení dvou a více lymfatických oblastí na jedné straně bránice nebo postižení jednoho extralymfatického orgánů a uzlin na jedné straně</a:t>
          </a:r>
          <a:endParaRPr lang="en-US"/>
        </a:p>
      </dgm:t>
    </dgm:pt>
    <dgm:pt modelId="{11D70AFD-D658-4D78-A448-51E13DC609F6}" type="parTrans" cxnId="{EE3322C0-7540-4AF2-9278-C0307D7860F1}">
      <dgm:prSet/>
      <dgm:spPr/>
      <dgm:t>
        <a:bodyPr/>
        <a:lstStyle/>
        <a:p>
          <a:endParaRPr lang="en-US"/>
        </a:p>
      </dgm:t>
    </dgm:pt>
    <dgm:pt modelId="{65EADA85-CB02-4D9F-83CB-6428B4C962D6}" type="sibTrans" cxnId="{EE3322C0-7540-4AF2-9278-C0307D7860F1}">
      <dgm:prSet/>
      <dgm:spPr/>
      <dgm:t>
        <a:bodyPr/>
        <a:lstStyle/>
        <a:p>
          <a:endParaRPr lang="en-US"/>
        </a:p>
      </dgm:t>
    </dgm:pt>
    <dgm:pt modelId="{640CF4D5-41E1-495F-88B7-3087CF823109}">
      <dgm:prSet/>
      <dgm:spPr/>
      <dgm:t>
        <a:bodyPr/>
        <a:lstStyle/>
        <a:p>
          <a:r>
            <a:rPr lang="cs-CZ"/>
            <a:t>Stádium III. Postižení lymfatických uzlin na obou stranách bránice</a:t>
          </a:r>
          <a:endParaRPr lang="en-US"/>
        </a:p>
      </dgm:t>
    </dgm:pt>
    <dgm:pt modelId="{21B15A82-A578-4DE0-B520-0E233FA82354}" type="parTrans" cxnId="{2A562A9C-EC94-4F08-9480-CD98BA4C00D7}">
      <dgm:prSet/>
      <dgm:spPr/>
      <dgm:t>
        <a:bodyPr/>
        <a:lstStyle/>
        <a:p>
          <a:endParaRPr lang="en-US"/>
        </a:p>
      </dgm:t>
    </dgm:pt>
    <dgm:pt modelId="{16B22778-DB50-4E37-B574-23E6B9129C74}" type="sibTrans" cxnId="{2A562A9C-EC94-4F08-9480-CD98BA4C00D7}">
      <dgm:prSet/>
      <dgm:spPr/>
      <dgm:t>
        <a:bodyPr/>
        <a:lstStyle/>
        <a:p>
          <a:endParaRPr lang="en-US"/>
        </a:p>
      </dgm:t>
    </dgm:pt>
    <dgm:pt modelId="{ED7F6D97-EEC7-48E9-8E16-B0A0850E8C9E}">
      <dgm:prSet/>
      <dgm:spPr/>
      <dgm:t>
        <a:bodyPr/>
        <a:lstStyle/>
        <a:p>
          <a:r>
            <a:rPr lang="cs-CZ"/>
            <a:t>Stádium IV. Difuzní postižení uzlin i extralymfatických orgánů </a:t>
          </a:r>
          <a:endParaRPr lang="en-US"/>
        </a:p>
      </dgm:t>
    </dgm:pt>
    <dgm:pt modelId="{D41B7E24-6F5A-4679-BECD-66CB65FBCFBF}" type="parTrans" cxnId="{4240E43C-C144-47B3-859C-F9A3EB5BFF3B}">
      <dgm:prSet/>
      <dgm:spPr/>
      <dgm:t>
        <a:bodyPr/>
        <a:lstStyle/>
        <a:p>
          <a:endParaRPr lang="en-US"/>
        </a:p>
      </dgm:t>
    </dgm:pt>
    <dgm:pt modelId="{67E7D1F2-7468-4297-80B4-A59833D80B01}" type="sibTrans" cxnId="{4240E43C-C144-47B3-859C-F9A3EB5BFF3B}">
      <dgm:prSet/>
      <dgm:spPr/>
      <dgm:t>
        <a:bodyPr/>
        <a:lstStyle/>
        <a:p>
          <a:endParaRPr lang="en-US"/>
        </a:p>
      </dgm:t>
    </dgm:pt>
    <dgm:pt modelId="{6549391F-47F2-6C47-AD30-25C789A2EA1C}" type="pres">
      <dgm:prSet presAssocID="{7E94EBD6-A2F2-46F2-9E01-3E7451A6963E}" presName="diagram" presStyleCnt="0">
        <dgm:presLayoutVars>
          <dgm:dir/>
          <dgm:resizeHandles val="exact"/>
        </dgm:presLayoutVars>
      </dgm:prSet>
      <dgm:spPr/>
    </dgm:pt>
    <dgm:pt modelId="{773154AE-612B-5C44-88A1-F906250EDC03}" type="pres">
      <dgm:prSet presAssocID="{C6F0FF27-35AF-4837-BD66-10E82AF2F293}" presName="node" presStyleLbl="node1" presStyleIdx="0" presStyleCnt="6">
        <dgm:presLayoutVars>
          <dgm:bulletEnabled val="1"/>
        </dgm:presLayoutVars>
      </dgm:prSet>
      <dgm:spPr/>
    </dgm:pt>
    <dgm:pt modelId="{AB4813BC-F983-BD46-A119-9EDBAAFE53FE}" type="pres">
      <dgm:prSet presAssocID="{AC4C04F1-5811-437A-8FBF-DE4B45E6E992}" presName="sibTrans" presStyleCnt="0"/>
      <dgm:spPr/>
    </dgm:pt>
    <dgm:pt modelId="{75F91023-4C80-8948-A024-C706DA890B12}" type="pres">
      <dgm:prSet presAssocID="{58C3B5FD-BA55-4261-98BE-2CA7CF8FFDD0}" presName="node" presStyleLbl="node1" presStyleIdx="1" presStyleCnt="6">
        <dgm:presLayoutVars>
          <dgm:bulletEnabled val="1"/>
        </dgm:presLayoutVars>
      </dgm:prSet>
      <dgm:spPr/>
    </dgm:pt>
    <dgm:pt modelId="{BE569A33-CCC9-734B-97CC-DAF1C082BF73}" type="pres">
      <dgm:prSet presAssocID="{7EB944A3-2438-46E5-A734-71CC54BB4C21}" presName="sibTrans" presStyleCnt="0"/>
      <dgm:spPr/>
    </dgm:pt>
    <dgm:pt modelId="{CBDCAF51-5EDF-B64D-AC5D-9E8FB41B0468}" type="pres">
      <dgm:prSet presAssocID="{AA8018EC-2D0E-4EAA-AD5D-E6F391B514A1}" presName="node" presStyleLbl="node1" presStyleIdx="2" presStyleCnt="6">
        <dgm:presLayoutVars>
          <dgm:bulletEnabled val="1"/>
        </dgm:presLayoutVars>
      </dgm:prSet>
      <dgm:spPr/>
    </dgm:pt>
    <dgm:pt modelId="{30E34B9F-BB6D-0C41-9853-F0C470422A7B}" type="pres">
      <dgm:prSet presAssocID="{61F9181D-5ED0-4A72-8264-99ED5F324614}" presName="sibTrans" presStyleCnt="0"/>
      <dgm:spPr/>
    </dgm:pt>
    <dgm:pt modelId="{AC1DBB49-F8B2-AD42-ABAD-DE82E56DD022}" type="pres">
      <dgm:prSet presAssocID="{703745E3-989C-4610-BAA4-2E3E75D10100}" presName="node" presStyleLbl="node1" presStyleIdx="3" presStyleCnt="6">
        <dgm:presLayoutVars>
          <dgm:bulletEnabled val="1"/>
        </dgm:presLayoutVars>
      </dgm:prSet>
      <dgm:spPr/>
    </dgm:pt>
    <dgm:pt modelId="{907548A9-51ED-7643-B2DF-C362B64AE7E0}" type="pres">
      <dgm:prSet presAssocID="{65EADA85-CB02-4D9F-83CB-6428B4C962D6}" presName="sibTrans" presStyleCnt="0"/>
      <dgm:spPr/>
    </dgm:pt>
    <dgm:pt modelId="{EFE94E7B-442A-A145-AFE9-20A4BD88CC3C}" type="pres">
      <dgm:prSet presAssocID="{640CF4D5-41E1-495F-88B7-3087CF823109}" presName="node" presStyleLbl="node1" presStyleIdx="4" presStyleCnt="6">
        <dgm:presLayoutVars>
          <dgm:bulletEnabled val="1"/>
        </dgm:presLayoutVars>
      </dgm:prSet>
      <dgm:spPr/>
    </dgm:pt>
    <dgm:pt modelId="{47D8FFDE-6BF5-FE46-9276-87544B34A3CE}" type="pres">
      <dgm:prSet presAssocID="{16B22778-DB50-4E37-B574-23E6B9129C74}" presName="sibTrans" presStyleCnt="0"/>
      <dgm:spPr/>
    </dgm:pt>
    <dgm:pt modelId="{0AAF1364-CEFA-F440-9A32-50AC420822EF}" type="pres">
      <dgm:prSet presAssocID="{ED7F6D97-EEC7-48E9-8E16-B0A0850E8C9E}" presName="node" presStyleLbl="node1" presStyleIdx="5" presStyleCnt="6">
        <dgm:presLayoutVars>
          <dgm:bulletEnabled val="1"/>
        </dgm:presLayoutVars>
      </dgm:prSet>
      <dgm:spPr/>
    </dgm:pt>
  </dgm:ptLst>
  <dgm:cxnLst>
    <dgm:cxn modelId="{ABE9D316-65BF-5049-BDD5-3708CAC36ADB}" type="presOf" srcId="{AA8018EC-2D0E-4EAA-AD5D-E6F391B514A1}" destId="{CBDCAF51-5EDF-B64D-AC5D-9E8FB41B0468}" srcOrd="0" destOrd="0" presId="urn:microsoft.com/office/officeart/2005/8/layout/default"/>
    <dgm:cxn modelId="{4240E43C-C144-47B3-859C-F9A3EB5BFF3B}" srcId="{7E94EBD6-A2F2-46F2-9E01-3E7451A6963E}" destId="{ED7F6D97-EEC7-48E9-8E16-B0A0850E8C9E}" srcOrd="5" destOrd="0" parTransId="{D41B7E24-6F5A-4679-BECD-66CB65FBCFBF}" sibTransId="{67E7D1F2-7468-4297-80B4-A59833D80B01}"/>
    <dgm:cxn modelId="{071EAA48-046B-4B93-8351-91FC4E69F271}" srcId="{7E94EBD6-A2F2-46F2-9E01-3E7451A6963E}" destId="{C6F0FF27-35AF-4837-BD66-10E82AF2F293}" srcOrd="0" destOrd="0" parTransId="{1AD0B608-9A8C-41D7-8EE0-AF188E9C6DB7}" sibTransId="{AC4C04F1-5811-437A-8FBF-DE4B45E6E992}"/>
    <dgm:cxn modelId="{82BA2F6D-252F-2146-AB6B-60356771ED7C}" type="presOf" srcId="{7E94EBD6-A2F2-46F2-9E01-3E7451A6963E}" destId="{6549391F-47F2-6C47-AD30-25C789A2EA1C}" srcOrd="0" destOrd="0" presId="urn:microsoft.com/office/officeart/2005/8/layout/default"/>
    <dgm:cxn modelId="{66322776-18F5-8E47-B6E6-251AA6EEDBCD}" type="presOf" srcId="{640CF4D5-41E1-495F-88B7-3087CF823109}" destId="{EFE94E7B-442A-A145-AFE9-20A4BD88CC3C}" srcOrd="0" destOrd="0" presId="urn:microsoft.com/office/officeart/2005/8/layout/default"/>
    <dgm:cxn modelId="{82AC3977-ED62-4205-A95F-AA566453B86A}" srcId="{7E94EBD6-A2F2-46F2-9E01-3E7451A6963E}" destId="{AA8018EC-2D0E-4EAA-AD5D-E6F391B514A1}" srcOrd="2" destOrd="0" parTransId="{1481D6EC-713A-4EF2-8315-1ADC903DA1CB}" sibTransId="{61F9181D-5ED0-4A72-8264-99ED5F324614}"/>
    <dgm:cxn modelId="{93649787-8EB0-C84B-B6B8-3191CC4F5838}" type="presOf" srcId="{703745E3-989C-4610-BAA4-2E3E75D10100}" destId="{AC1DBB49-F8B2-AD42-ABAD-DE82E56DD022}" srcOrd="0" destOrd="0" presId="urn:microsoft.com/office/officeart/2005/8/layout/default"/>
    <dgm:cxn modelId="{B5B36B8F-7038-4F4A-A39A-FD31EE8FB262}" type="presOf" srcId="{C6F0FF27-35AF-4837-BD66-10E82AF2F293}" destId="{773154AE-612B-5C44-88A1-F906250EDC03}" srcOrd="0" destOrd="0" presId="urn:microsoft.com/office/officeart/2005/8/layout/default"/>
    <dgm:cxn modelId="{2A562A9C-EC94-4F08-9480-CD98BA4C00D7}" srcId="{7E94EBD6-A2F2-46F2-9E01-3E7451A6963E}" destId="{640CF4D5-41E1-495F-88B7-3087CF823109}" srcOrd="4" destOrd="0" parTransId="{21B15A82-A578-4DE0-B520-0E233FA82354}" sibTransId="{16B22778-DB50-4E37-B574-23E6B9129C74}"/>
    <dgm:cxn modelId="{198D39B6-38B8-D049-ACC7-442DFE89BD93}" type="presOf" srcId="{58C3B5FD-BA55-4261-98BE-2CA7CF8FFDD0}" destId="{75F91023-4C80-8948-A024-C706DA890B12}" srcOrd="0" destOrd="0" presId="urn:microsoft.com/office/officeart/2005/8/layout/default"/>
    <dgm:cxn modelId="{EE3322C0-7540-4AF2-9278-C0307D7860F1}" srcId="{7E94EBD6-A2F2-46F2-9E01-3E7451A6963E}" destId="{703745E3-989C-4610-BAA4-2E3E75D10100}" srcOrd="3" destOrd="0" parTransId="{11D70AFD-D658-4D78-A448-51E13DC609F6}" sibTransId="{65EADA85-CB02-4D9F-83CB-6428B4C962D6}"/>
    <dgm:cxn modelId="{B678BFEA-08BB-B648-B6E0-598B917A2EF0}" type="presOf" srcId="{ED7F6D97-EEC7-48E9-8E16-B0A0850E8C9E}" destId="{0AAF1364-CEFA-F440-9A32-50AC420822EF}" srcOrd="0" destOrd="0" presId="urn:microsoft.com/office/officeart/2005/8/layout/default"/>
    <dgm:cxn modelId="{DCC0D2F1-E3E3-4427-BDF0-A2F18CA33A76}" srcId="{7E94EBD6-A2F2-46F2-9E01-3E7451A6963E}" destId="{58C3B5FD-BA55-4261-98BE-2CA7CF8FFDD0}" srcOrd="1" destOrd="0" parTransId="{DE50B87C-0E5E-4C1D-AFF7-185679868AD6}" sibTransId="{7EB944A3-2438-46E5-A734-71CC54BB4C21}"/>
    <dgm:cxn modelId="{FBCBF604-2E64-7640-9234-D786DDB2BDC5}" type="presParOf" srcId="{6549391F-47F2-6C47-AD30-25C789A2EA1C}" destId="{773154AE-612B-5C44-88A1-F906250EDC03}" srcOrd="0" destOrd="0" presId="urn:microsoft.com/office/officeart/2005/8/layout/default"/>
    <dgm:cxn modelId="{95231369-FBF0-5645-B30E-36763E53119E}" type="presParOf" srcId="{6549391F-47F2-6C47-AD30-25C789A2EA1C}" destId="{AB4813BC-F983-BD46-A119-9EDBAAFE53FE}" srcOrd="1" destOrd="0" presId="urn:microsoft.com/office/officeart/2005/8/layout/default"/>
    <dgm:cxn modelId="{39C0DF51-7204-BF4D-B427-8B6104ABAE2C}" type="presParOf" srcId="{6549391F-47F2-6C47-AD30-25C789A2EA1C}" destId="{75F91023-4C80-8948-A024-C706DA890B12}" srcOrd="2" destOrd="0" presId="urn:microsoft.com/office/officeart/2005/8/layout/default"/>
    <dgm:cxn modelId="{21DBFD22-8E3F-DE4B-BE80-23FFBF58A4B8}" type="presParOf" srcId="{6549391F-47F2-6C47-AD30-25C789A2EA1C}" destId="{BE569A33-CCC9-734B-97CC-DAF1C082BF73}" srcOrd="3" destOrd="0" presId="urn:microsoft.com/office/officeart/2005/8/layout/default"/>
    <dgm:cxn modelId="{2DCA9292-AAC0-124F-B557-A415DA639C82}" type="presParOf" srcId="{6549391F-47F2-6C47-AD30-25C789A2EA1C}" destId="{CBDCAF51-5EDF-B64D-AC5D-9E8FB41B0468}" srcOrd="4" destOrd="0" presId="urn:microsoft.com/office/officeart/2005/8/layout/default"/>
    <dgm:cxn modelId="{561BA957-F6AA-2B47-BF9A-6DE504F1A8CA}" type="presParOf" srcId="{6549391F-47F2-6C47-AD30-25C789A2EA1C}" destId="{30E34B9F-BB6D-0C41-9853-F0C470422A7B}" srcOrd="5" destOrd="0" presId="urn:microsoft.com/office/officeart/2005/8/layout/default"/>
    <dgm:cxn modelId="{C5CBEFED-FC91-DA4B-821F-FCEB38D9E321}" type="presParOf" srcId="{6549391F-47F2-6C47-AD30-25C789A2EA1C}" destId="{AC1DBB49-F8B2-AD42-ABAD-DE82E56DD022}" srcOrd="6" destOrd="0" presId="urn:microsoft.com/office/officeart/2005/8/layout/default"/>
    <dgm:cxn modelId="{D3AD9454-D8CB-2D46-8E7F-264263302E83}" type="presParOf" srcId="{6549391F-47F2-6C47-AD30-25C789A2EA1C}" destId="{907548A9-51ED-7643-B2DF-C362B64AE7E0}" srcOrd="7" destOrd="0" presId="urn:microsoft.com/office/officeart/2005/8/layout/default"/>
    <dgm:cxn modelId="{02C33C4B-F207-554E-B268-223A26002537}" type="presParOf" srcId="{6549391F-47F2-6C47-AD30-25C789A2EA1C}" destId="{EFE94E7B-442A-A145-AFE9-20A4BD88CC3C}" srcOrd="8" destOrd="0" presId="urn:microsoft.com/office/officeart/2005/8/layout/default"/>
    <dgm:cxn modelId="{61CCECBE-7DEB-EE4A-ACBF-A7DD7DB2A58E}" type="presParOf" srcId="{6549391F-47F2-6C47-AD30-25C789A2EA1C}" destId="{47D8FFDE-6BF5-FE46-9276-87544B34A3CE}" srcOrd="9" destOrd="0" presId="urn:microsoft.com/office/officeart/2005/8/layout/default"/>
    <dgm:cxn modelId="{36EA2AD4-0333-A746-B4CA-7B4D28476073}" type="presParOf" srcId="{6549391F-47F2-6C47-AD30-25C789A2EA1C}" destId="{0AAF1364-CEFA-F440-9A32-50AC420822E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36D92F9-CD4A-4C11-AD71-B1EA3D0824F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9A3D58B-6EFB-4AE9-91C9-4FC6F05178A4}">
      <dgm:prSet/>
      <dgm:spPr/>
      <dgm:t>
        <a:bodyPr/>
        <a:lstStyle/>
        <a:p>
          <a:r>
            <a:rPr lang="cs-CZ"/>
            <a:t>Nebolestivé zvětšení lymfatických uzlin</a:t>
          </a:r>
          <a:endParaRPr lang="en-US"/>
        </a:p>
      </dgm:t>
    </dgm:pt>
    <dgm:pt modelId="{97879934-0A5C-48B7-8C60-7F80D2FA0F9F}" type="parTrans" cxnId="{382C2D40-E269-4205-9CB7-2D29C3E2948F}">
      <dgm:prSet/>
      <dgm:spPr/>
      <dgm:t>
        <a:bodyPr/>
        <a:lstStyle/>
        <a:p>
          <a:endParaRPr lang="en-US"/>
        </a:p>
      </dgm:t>
    </dgm:pt>
    <dgm:pt modelId="{1AD15DE6-FC75-499C-8497-66F54D695CBE}" type="sibTrans" cxnId="{382C2D40-E269-4205-9CB7-2D29C3E2948F}">
      <dgm:prSet/>
      <dgm:spPr/>
      <dgm:t>
        <a:bodyPr/>
        <a:lstStyle/>
        <a:p>
          <a:endParaRPr lang="en-US"/>
        </a:p>
      </dgm:t>
    </dgm:pt>
    <dgm:pt modelId="{4FE29FA2-EEFE-430F-8CE6-7614F01A5FA0}">
      <dgm:prSet/>
      <dgm:spPr/>
      <dgm:t>
        <a:bodyPr/>
        <a:lstStyle/>
        <a:p>
          <a:r>
            <a:rPr lang="cs-CZ"/>
            <a:t>Cyklická horečka</a:t>
          </a:r>
          <a:endParaRPr lang="en-US"/>
        </a:p>
      </dgm:t>
    </dgm:pt>
    <dgm:pt modelId="{338CDA7E-EE80-4522-998E-501996E97337}" type="parTrans" cxnId="{0D0D12F8-17A1-4CE5-A849-C4CB7BA92B42}">
      <dgm:prSet/>
      <dgm:spPr/>
      <dgm:t>
        <a:bodyPr/>
        <a:lstStyle/>
        <a:p>
          <a:endParaRPr lang="en-US"/>
        </a:p>
      </dgm:t>
    </dgm:pt>
    <dgm:pt modelId="{BFF1FCFD-8A5F-4D4E-AF77-A8AA1E7457B2}" type="sibTrans" cxnId="{0D0D12F8-17A1-4CE5-A849-C4CB7BA92B42}">
      <dgm:prSet/>
      <dgm:spPr/>
      <dgm:t>
        <a:bodyPr/>
        <a:lstStyle/>
        <a:p>
          <a:endParaRPr lang="en-US"/>
        </a:p>
      </dgm:t>
    </dgm:pt>
    <dgm:pt modelId="{F38F7325-9FB8-4945-AAD4-557073D0189E}">
      <dgm:prSet/>
      <dgm:spPr/>
      <dgm:t>
        <a:bodyPr/>
        <a:lstStyle/>
        <a:p>
          <a:r>
            <a:rPr lang="cs-CZ"/>
            <a:t>Svědění kůže</a:t>
          </a:r>
          <a:endParaRPr lang="en-US"/>
        </a:p>
      </dgm:t>
    </dgm:pt>
    <dgm:pt modelId="{B61A2183-E34E-4127-A60A-6448EDC02589}" type="parTrans" cxnId="{DD559649-AA21-4CC1-8EC2-A4BA2F6A0E7C}">
      <dgm:prSet/>
      <dgm:spPr/>
      <dgm:t>
        <a:bodyPr/>
        <a:lstStyle/>
        <a:p>
          <a:endParaRPr lang="en-US"/>
        </a:p>
      </dgm:t>
    </dgm:pt>
    <dgm:pt modelId="{D7920FEE-B507-4155-8C74-C4AFE65F3F05}" type="sibTrans" cxnId="{DD559649-AA21-4CC1-8EC2-A4BA2F6A0E7C}">
      <dgm:prSet/>
      <dgm:spPr/>
      <dgm:t>
        <a:bodyPr/>
        <a:lstStyle/>
        <a:p>
          <a:endParaRPr lang="en-US"/>
        </a:p>
      </dgm:t>
    </dgm:pt>
    <dgm:pt modelId="{50C13398-21F1-46D5-87F7-ED6D22F1CE50}">
      <dgm:prSet/>
      <dgm:spPr/>
      <dgm:t>
        <a:bodyPr/>
        <a:lstStyle/>
        <a:p>
          <a:r>
            <a:rPr lang="cs-CZ"/>
            <a:t>Malátnost, únava</a:t>
          </a:r>
          <a:endParaRPr lang="en-US"/>
        </a:p>
      </dgm:t>
    </dgm:pt>
    <dgm:pt modelId="{8AD5B1B5-40C8-4A42-AFC6-9594B487CBD2}" type="parTrans" cxnId="{645D4014-87B8-4F16-A2BD-E57E75B2FD1A}">
      <dgm:prSet/>
      <dgm:spPr/>
      <dgm:t>
        <a:bodyPr/>
        <a:lstStyle/>
        <a:p>
          <a:endParaRPr lang="en-US"/>
        </a:p>
      </dgm:t>
    </dgm:pt>
    <dgm:pt modelId="{CA7F18A1-C7D6-4F86-8F26-0A8C7E89A8EA}" type="sibTrans" cxnId="{645D4014-87B8-4F16-A2BD-E57E75B2FD1A}">
      <dgm:prSet/>
      <dgm:spPr/>
      <dgm:t>
        <a:bodyPr/>
        <a:lstStyle/>
        <a:p>
          <a:endParaRPr lang="en-US"/>
        </a:p>
      </dgm:t>
    </dgm:pt>
    <dgm:pt modelId="{CBF8F1CE-C682-49CD-86F0-13539CC4F72F}">
      <dgm:prSet/>
      <dgm:spPr/>
      <dgm:t>
        <a:bodyPr/>
        <a:lstStyle/>
        <a:p>
          <a:r>
            <a:rPr lang="cs-CZ"/>
            <a:t>splenomegalie</a:t>
          </a:r>
          <a:endParaRPr lang="en-US"/>
        </a:p>
      </dgm:t>
    </dgm:pt>
    <dgm:pt modelId="{4D686C61-9AAB-45E7-8A61-C49AD47D91DB}" type="parTrans" cxnId="{FFA51050-C5E1-46C1-BEE0-715A709D2111}">
      <dgm:prSet/>
      <dgm:spPr/>
      <dgm:t>
        <a:bodyPr/>
        <a:lstStyle/>
        <a:p>
          <a:endParaRPr lang="en-US"/>
        </a:p>
      </dgm:t>
    </dgm:pt>
    <dgm:pt modelId="{94D48FC9-E93F-4AC3-8A90-4210E8559B95}" type="sibTrans" cxnId="{FFA51050-C5E1-46C1-BEE0-715A709D2111}">
      <dgm:prSet/>
      <dgm:spPr/>
      <dgm:t>
        <a:bodyPr/>
        <a:lstStyle/>
        <a:p>
          <a:endParaRPr lang="en-US"/>
        </a:p>
      </dgm:t>
    </dgm:pt>
    <dgm:pt modelId="{635E7F66-EF63-C04B-83D6-A388D78250CE}" type="pres">
      <dgm:prSet presAssocID="{536D92F9-CD4A-4C11-AD71-B1EA3D0824F0}" presName="linear" presStyleCnt="0">
        <dgm:presLayoutVars>
          <dgm:animLvl val="lvl"/>
          <dgm:resizeHandles val="exact"/>
        </dgm:presLayoutVars>
      </dgm:prSet>
      <dgm:spPr/>
    </dgm:pt>
    <dgm:pt modelId="{E423CF48-98E2-0A44-B90D-A51137E8319C}" type="pres">
      <dgm:prSet presAssocID="{F9A3D58B-6EFB-4AE9-91C9-4FC6F05178A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A5A7DE4-5A79-054C-87D5-8F259DC98CFD}" type="pres">
      <dgm:prSet presAssocID="{1AD15DE6-FC75-499C-8497-66F54D695CBE}" presName="spacer" presStyleCnt="0"/>
      <dgm:spPr/>
    </dgm:pt>
    <dgm:pt modelId="{C17D6B39-93BA-D347-B0CB-82491757DA7A}" type="pres">
      <dgm:prSet presAssocID="{4FE29FA2-EEFE-430F-8CE6-7614F01A5FA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8CE66DC-4504-D541-8630-4746D163D43E}" type="pres">
      <dgm:prSet presAssocID="{BFF1FCFD-8A5F-4D4E-AF77-A8AA1E7457B2}" presName="spacer" presStyleCnt="0"/>
      <dgm:spPr/>
    </dgm:pt>
    <dgm:pt modelId="{FAF44172-1670-6A40-8F1F-BDAA8FC00A97}" type="pres">
      <dgm:prSet presAssocID="{F38F7325-9FB8-4945-AAD4-557073D0189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2B19290-BA4B-4440-B98F-A8F0EA93DD9B}" type="pres">
      <dgm:prSet presAssocID="{D7920FEE-B507-4155-8C74-C4AFE65F3F05}" presName="spacer" presStyleCnt="0"/>
      <dgm:spPr/>
    </dgm:pt>
    <dgm:pt modelId="{E0DFD3C1-76A1-8641-81CA-9906E61DFF01}" type="pres">
      <dgm:prSet presAssocID="{50C13398-21F1-46D5-87F7-ED6D22F1CE5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4C03CA3-859D-404B-886A-B82B3D787A18}" type="pres">
      <dgm:prSet presAssocID="{CA7F18A1-C7D6-4F86-8F26-0A8C7E89A8EA}" presName="spacer" presStyleCnt="0"/>
      <dgm:spPr/>
    </dgm:pt>
    <dgm:pt modelId="{7F7A93DE-8AAF-8844-B8A4-37EBAF81DBF6}" type="pres">
      <dgm:prSet presAssocID="{CBF8F1CE-C682-49CD-86F0-13539CC4F72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45D4014-87B8-4F16-A2BD-E57E75B2FD1A}" srcId="{536D92F9-CD4A-4C11-AD71-B1EA3D0824F0}" destId="{50C13398-21F1-46D5-87F7-ED6D22F1CE50}" srcOrd="3" destOrd="0" parTransId="{8AD5B1B5-40C8-4A42-AFC6-9594B487CBD2}" sibTransId="{CA7F18A1-C7D6-4F86-8F26-0A8C7E89A8EA}"/>
    <dgm:cxn modelId="{BCD95F16-3B88-C941-B5FA-83479BC62D94}" type="presOf" srcId="{CBF8F1CE-C682-49CD-86F0-13539CC4F72F}" destId="{7F7A93DE-8AAF-8844-B8A4-37EBAF81DBF6}" srcOrd="0" destOrd="0" presId="urn:microsoft.com/office/officeart/2005/8/layout/vList2"/>
    <dgm:cxn modelId="{4D07B93B-FA9D-E843-9203-51518AE0CC0A}" type="presOf" srcId="{F38F7325-9FB8-4945-AAD4-557073D0189E}" destId="{FAF44172-1670-6A40-8F1F-BDAA8FC00A97}" srcOrd="0" destOrd="0" presId="urn:microsoft.com/office/officeart/2005/8/layout/vList2"/>
    <dgm:cxn modelId="{382C2D40-E269-4205-9CB7-2D29C3E2948F}" srcId="{536D92F9-CD4A-4C11-AD71-B1EA3D0824F0}" destId="{F9A3D58B-6EFB-4AE9-91C9-4FC6F05178A4}" srcOrd="0" destOrd="0" parTransId="{97879934-0A5C-48B7-8C60-7F80D2FA0F9F}" sibTransId="{1AD15DE6-FC75-499C-8497-66F54D695CBE}"/>
    <dgm:cxn modelId="{DD559649-AA21-4CC1-8EC2-A4BA2F6A0E7C}" srcId="{536D92F9-CD4A-4C11-AD71-B1EA3D0824F0}" destId="{F38F7325-9FB8-4945-AAD4-557073D0189E}" srcOrd="2" destOrd="0" parTransId="{B61A2183-E34E-4127-A60A-6448EDC02589}" sibTransId="{D7920FEE-B507-4155-8C74-C4AFE65F3F05}"/>
    <dgm:cxn modelId="{FFA51050-C5E1-46C1-BEE0-715A709D2111}" srcId="{536D92F9-CD4A-4C11-AD71-B1EA3D0824F0}" destId="{CBF8F1CE-C682-49CD-86F0-13539CC4F72F}" srcOrd="4" destOrd="0" parTransId="{4D686C61-9AAB-45E7-8A61-C49AD47D91DB}" sibTransId="{94D48FC9-E93F-4AC3-8A90-4210E8559B95}"/>
    <dgm:cxn modelId="{6A8C8FAF-1A95-4446-A69C-972033A4ACC9}" type="presOf" srcId="{50C13398-21F1-46D5-87F7-ED6D22F1CE50}" destId="{E0DFD3C1-76A1-8641-81CA-9906E61DFF01}" srcOrd="0" destOrd="0" presId="urn:microsoft.com/office/officeart/2005/8/layout/vList2"/>
    <dgm:cxn modelId="{398331B6-DFC5-F547-B0BB-84E87608E5D5}" type="presOf" srcId="{F9A3D58B-6EFB-4AE9-91C9-4FC6F05178A4}" destId="{E423CF48-98E2-0A44-B90D-A51137E8319C}" srcOrd="0" destOrd="0" presId="urn:microsoft.com/office/officeart/2005/8/layout/vList2"/>
    <dgm:cxn modelId="{A975ABCF-4FEE-C14B-BF4A-F76C6A2B7F62}" type="presOf" srcId="{4FE29FA2-EEFE-430F-8CE6-7614F01A5FA0}" destId="{C17D6B39-93BA-D347-B0CB-82491757DA7A}" srcOrd="0" destOrd="0" presId="urn:microsoft.com/office/officeart/2005/8/layout/vList2"/>
    <dgm:cxn modelId="{0D0D12F8-17A1-4CE5-A849-C4CB7BA92B42}" srcId="{536D92F9-CD4A-4C11-AD71-B1EA3D0824F0}" destId="{4FE29FA2-EEFE-430F-8CE6-7614F01A5FA0}" srcOrd="1" destOrd="0" parTransId="{338CDA7E-EE80-4522-998E-501996E97337}" sibTransId="{BFF1FCFD-8A5F-4D4E-AF77-A8AA1E7457B2}"/>
    <dgm:cxn modelId="{D334EFFD-0E67-3F4B-BD69-0F5B74960454}" type="presOf" srcId="{536D92F9-CD4A-4C11-AD71-B1EA3D0824F0}" destId="{635E7F66-EF63-C04B-83D6-A388D78250CE}" srcOrd="0" destOrd="0" presId="urn:microsoft.com/office/officeart/2005/8/layout/vList2"/>
    <dgm:cxn modelId="{D9CB3807-933F-164D-83ED-ABA21E3D5ED0}" type="presParOf" srcId="{635E7F66-EF63-C04B-83D6-A388D78250CE}" destId="{E423CF48-98E2-0A44-B90D-A51137E8319C}" srcOrd="0" destOrd="0" presId="urn:microsoft.com/office/officeart/2005/8/layout/vList2"/>
    <dgm:cxn modelId="{A00A65F9-F661-7848-A074-6D58151E7923}" type="presParOf" srcId="{635E7F66-EF63-C04B-83D6-A388D78250CE}" destId="{FA5A7DE4-5A79-054C-87D5-8F259DC98CFD}" srcOrd="1" destOrd="0" presId="urn:microsoft.com/office/officeart/2005/8/layout/vList2"/>
    <dgm:cxn modelId="{467E3E58-272C-1945-9114-23C8A122EE53}" type="presParOf" srcId="{635E7F66-EF63-C04B-83D6-A388D78250CE}" destId="{C17D6B39-93BA-D347-B0CB-82491757DA7A}" srcOrd="2" destOrd="0" presId="urn:microsoft.com/office/officeart/2005/8/layout/vList2"/>
    <dgm:cxn modelId="{751F1F36-AAF0-5846-8471-C93FC50F0632}" type="presParOf" srcId="{635E7F66-EF63-C04B-83D6-A388D78250CE}" destId="{78CE66DC-4504-D541-8630-4746D163D43E}" srcOrd="3" destOrd="0" presId="urn:microsoft.com/office/officeart/2005/8/layout/vList2"/>
    <dgm:cxn modelId="{872FC487-20AE-B04F-865D-C069E8C0DDB4}" type="presParOf" srcId="{635E7F66-EF63-C04B-83D6-A388D78250CE}" destId="{FAF44172-1670-6A40-8F1F-BDAA8FC00A97}" srcOrd="4" destOrd="0" presId="urn:microsoft.com/office/officeart/2005/8/layout/vList2"/>
    <dgm:cxn modelId="{13FF51A1-3F3A-9F4A-9CD2-EF00398F78C5}" type="presParOf" srcId="{635E7F66-EF63-C04B-83D6-A388D78250CE}" destId="{A2B19290-BA4B-4440-B98F-A8F0EA93DD9B}" srcOrd="5" destOrd="0" presId="urn:microsoft.com/office/officeart/2005/8/layout/vList2"/>
    <dgm:cxn modelId="{2EC36CAB-5B81-314D-953A-0EFE5240F77B}" type="presParOf" srcId="{635E7F66-EF63-C04B-83D6-A388D78250CE}" destId="{E0DFD3C1-76A1-8641-81CA-9906E61DFF01}" srcOrd="6" destOrd="0" presId="urn:microsoft.com/office/officeart/2005/8/layout/vList2"/>
    <dgm:cxn modelId="{CFA4B4CF-5182-C14B-90EC-D518C1D4AF4D}" type="presParOf" srcId="{635E7F66-EF63-C04B-83D6-A388D78250CE}" destId="{74C03CA3-859D-404B-886A-B82B3D787A18}" srcOrd="7" destOrd="0" presId="urn:microsoft.com/office/officeart/2005/8/layout/vList2"/>
    <dgm:cxn modelId="{EC1F7D08-72F1-DC43-B702-FA15359C1FBC}" type="presParOf" srcId="{635E7F66-EF63-C04B-83D6-A388D78250CE}" destId="{7F7A93DE-8AAF-8844-B8A4-37EBAF81DBF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8E66162-F31F-407C-886E-A00A344460B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8C3CE5-91DE-4B09-B5FC-EFA4B46ACB65}">
      <dgm:prSet/>
      <dgm:spPr/>
      <dgm:t>
        <a:bodyPr/>
        <a:lstStyle/>
        <a:p>
          <a:r>
            <a:rPr lang="cs-CZ"/>
            <a:t>Chemoterapie </a:t>
          </a:r>
          <a:endParaRPr lang="en-US"/>
        </a:p>
      </dgm:t>
    </dgm:pt>
    <dgm:pt modelId="{3BEB2F0D-B64A-4F94-9797-35104CE44472}" type="parTrans" cxnId="{F1EE34B1-BBE7-4AD5-8E28-AEAF90827754}">
      <dgm:prSet/>
      <dgm:spPr/>
      <dgm:t>
        <a:bodyPr/>
        <a:lstStyle/>
        <a:p>
          <a:endParaRPr lang="en-US"/>
        </a:p>
      </dgm:t>
    </dgm:pt>
    <dgm:pt modelId="{6844051A-58B0-4B8E-8834-6F916FE4C64A}" type="sibTrans" cxnId="{F1EE34B1-BBE7-4AD5-8E28-AEAF90827754}">
      <dgm:prSet/>
      <dgm:spPr/>
      <dgm:t>
        <a:bodyPr/>
        <a:lstStyle/>
        <a:p>
          <a:endParaRPr lang="en-US"/>
        </a:p>
      </dgm:t>
    </dgm:pt>
    <dgm:pt modelId="{6283180E-758F-42E2-AEB4-897150FFEBB7}">
      <dgm:prSet/>
      <dgm:spPr/>
      <dgm:t>
        <a:bodyPr/>
        <a:lstStyle/>
        <a:p>
          <a:r>
            <a:rPr lang="cs-CZ"/>
            <a:t>Radioterapie </a:t>
          </a:r>
          <a:endParaRPr lang="en-US"/>
        </a:p>
      </dgm:t>
    </dgm:pt>
    <dgm:pt modelId="{EADAA2A6-0109-4D3B-A9CA-75F6A73C9859}" type="parTrans" cxnId="{EC5FFC77-B4F5-4273-A924-1C692ED6FEA0}">
      <dgm:prSet/>
      <dgm:spPr/>
      <dgm:t>
        <a:bodyPr/>
        <a:lstStyle/>
        <a:p>
          <a:endParaRPr lang="en-US"/>
        </a:p>
      </dgm:t>
    </dgm:pt>
    <dgm:pt modelId="{F0551A61-1DFA-4F50-897B-A3892549C99C}" type="sibTrans" cxnId="{EC5FFC77-B4F5-4273-A924-1C692ED6FEA0}">
      <dgm:prSet/>
      <dgm:spPr/>
      <dgm:t>
        <a:bodyPr/>
        <a:lstStyle/>
        <a:p>
          <a:endParaRPr lang="en-US"/>
        </a:p>
      </dgm:t>
    </dgm:pt>
    <dgm:pt modelId="{C86BC890-6A81-1A4E-9233-E1BE0C3C34CD}" type="pres">
      <dgm:prSet presAssocID="{C8E66162-F31F-407C-886E-A00A344460BB}" presName="linear" presStyleCnt="0">
        <dgm:presLayoutVars>
          <dgm:animLvl val="lvl"/>
          <dgm:resizeHandles val="exact"/>
        </dgm:presLayoutVars>
      </dgm:prSet>
      <dgm:spPr/>
    </dgm:pt>
    <dgm:pt modelId="{189B5B4B-A1D3-3743-A1D8-121F440407F6}" type="pres">
      <dgm:prSet presAssocID="{658C3CE5-91DE-4B09-B5FC-EFA4B46ACB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2BD9E76-BFBB-2748-ADC7-7C04121C4BC0}" type="pres">
      <dgm:prSet presAssocID="{6844051A-58B0-4B8E-8834-6F916FE4C64A}" presName="spacer" presStyleCnt="0"/>
      <dgm:spPr/>
    </dgm:pt>
    <dgm:pt modelId="{AF1CE268-EEA5-F346-B106-C241080FC5F3}" type="pres">
      <dgm:prSet presAssocID="{6283180E-758F-42E2-AEB4-897150FFEBB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29B1310-E4F5-BA44-A42C-85A6BED9D57C}" type="presOf" srcId="{6283180E-758F-42E2-AEB4-897150FFEBB7}" destId="{AF1CE268-EEA5-F346-B106-C241080FC5F3}" srcOrd="0" destOrd="0" presId="urn:microsoft.com/office/officeart/2005/8/layout/vList2"/>
    <dgm:cxn modelId="{EC5FFC77-B4F5-4273-A924-1C692ED6FEA0}" srcId="{C8E66162-F31F-407C-886E-A00A344460BB}" destId="{6283180E-758F-42E2-AEB4-897150FFEBB7}" srcOrd="1" destOrd="0" parTransId="{EADAA2A6-0109-4D3B-A9CA-75F6A73C9859}" sibTransId="{F0551A61-1DFA-4F50-897B-A3892549C99C}"/>
    <dgm:cxn modelId="{F1EE34B1-BBE7-4AD5-8E28-AEAF90827754}" srcId="{C8E66162-F31F-407C-886E-A00A344460BB}" destId="{658C3CE5-91DE-4B09-B5FC-EFA4B46ACB65}" srcOrd="0" destOrd="0" parTransId="{3BEB2F0D-B64A-4F94-9797-35104CE44472}" sibTransId="{6844051A-58B0-4B8E-8834-6F916FE4C64A}"/>
    <dgm:cxn modelId="{782E67EC-AF4A-0F44-862E-8959198F2944}" type="presOf" srcId="{658C3CE5-91DE-4B09-B5FC-EFA4B46ACB65}" destId="{189B5B4B-A1D3-3743-A1D8-121F440407F6}" srcOrd="0" destOrd="0" presId="urn:microsoft.com/office/officeart/2005/8/layout/vList2"/>
    <dgm:cxn modelId="{DA6C53FE-B292-2E4A-B484-64B2EE1FD841}" type="presOf" srcId="{C8E66162-F31F-407C-886E-A00A344460BB}" destId="{C86BC890-6A81-1A4E-9233-E1BE0C3C34CD}" srcOrd="0" destOrd="0" presId="urn:microsoft.com/office/officeart/2005/8/layout/vList2"/>
    <dgm:cxn modelId="{DA4ACADD-FE37-1443-AFBE-D5FE4FCAC62F}" type="presParOf" srcId="{C86BC890-6A81-1A4E-9233-E1BE0C3C34CD}" destId="{189B5B4B-A1D3-3743-A1D8-121F440407F6}" srcOrd="0" destOrd="0" presId="urn:microsoft.com/office/officeart/2005/8/layout/vList2"/>
    <dgm:cxn modelId="{591F9FE1-3365-7044-A207-1F660A1E25B2}" type="presParOf" srcId="{C86BC890-6A81-1A4E-9233-E1BE0C3C34CD}" destId="{62BD9E76-BFBB-2748-ADC7-7C04121C4BC0}" srcOrd="1" destOrd="0" presId="urn:microsoft.com/office/officeart/2005/8/layout/vList2"/>
    <dgm:cxn modelId="{5E691DE7-2CC0-9144-B1C7-C1C331214970}" type="presParOf" srcId="{C86BC890-6A81-1A4E-9233-E1BE0C3C34CD}" destId="{AF1CE268-EEA5-F346-B106-C241080FC5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1F100A-FFFD-4DE0-B705-EFAF7AB7E15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244F436-AF29-40A0-B7D7-AEDF75966EDA}">
      <dgm:prSet/>
      <dgm:spPr/>
      <dgm:t>
        <a:bodyPr/>
        <a:lstStyle/>
        <a:p>
          <a:r>
            <a:rPr lang="cs-CZ"/>
            <a:t>Aspirace</a:t>
          </a:r>
          <a:endParaRPr lang="en-US"/>
        </a:p>
      </dgm:t>
    </dgm:pt>
    <dgm:pt modelId="{6AE46224-DE7A-4F4E-A90E-67BC7BC27718}" type="parTrans" cxnId="{B011E33C-6B91-4CE5-B55A-93102786F412}">
      <dgm:prSet/>
      <dgm:spPr/>
      <dgm:t>
        <a:bodyPr/>
        <a:lstStyle/>
        <a:p>
          <a:endParaRPr lang="en-US"/>
        </a:p>
      </dgm:t>
    </dgm:pt>
    <dgm:pt modelId="{F6C8670D-7A59-411F-B8D0-740AA2F6369D}" type="sibTrans" cxnId="{B011E33C-6B91-4CE5-B55A-93102786F412}">
      <dgm:prSet/>
      <dgm:spPr/>
      <dgm:t>
        <a:bodyPr/>
        <a:lstStyle/>
        <a:p>
          <a:endParaRPr lang="en-US"/>
        </a:p>
      </dgm:t>
    </dgm:pt>
    <dgm:pt modelId="{A0B8765A-39A1-407F-BE5A-866C96F853B0}">
      <dgm:prSet/>
      <dgm:spPr/>
      <dgm:t>
        <a:bodyPr/>
        <a:lstStyle/>
        <a:p>
          <a:r>
            <a:rPr lang="cs-CZ"/>
            <a:t>Perkutánní trepanobiopsie</a:t>
          </a:r>
          <a:endParaRPr lang="en-US"/>
        </a:p>
      </dgm:t>
    </dgm:pt>
    <dgm:pt modelId="{E4BD4D47-92C5-4C85-B1DF-007957954613}" type="parTrans" cxnId="{8D8AB40F-3D87-4E80-B7F6-063310485692}">
      <dgm:prSet/>
      <dgm:spPr/>
      <dgm:t>
        <a:bodyPr/>
        <a:lstStyle/>
        <a:p>
          <a:endParaRPr lang="en-US"/>
        </a:p>
      </dgm:t>
    </dgm:pt>
    <dgm:pt modelId="{9F5C4350-AEAE-4EE5-ADAF-4A0822C4B5B2}" type="sibTrans" cxnId="{8D8AB40F-3D87-4E80-B7F6-063310485692}">
      <dgm:prSet/>
      <dgm:spPr/>
      <dgm:t>
        <a:bodyPr/>
        <a:lstStyle/>
        <a:p>
          <a:endParaRPr lang="en-US"/>
        </a:p>
      </dgm:t>
    </dgm:pt>
    <dgm:pt modelId="{C3D0EEC6-D89A-428D-87C8-DF8C395ADC69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https://www.youtube.com/watch?v=2DaV-xk2BDQ</a:t>
          </a:r>
          <a:r>
            <a:rPr lang="cs-CZ"/>
            <a:t> </a:t>
          </a:r>
          <a:endParaRPr lang="en-US"/>
        </a:p>
      </dgm:t>
    </dgm:pt>
    <dgm:pt modelId="{840A5EF2-9D04-4B78-846C-66D335E5A2B0}" type="parTrans" cxnId="{DCE1A694-8D70-413F-B84A-07F71A1D4229}">
      <dgm:prSet/>
      <dgm:spPr/>
      <dgm:t>
        <a:bodyPr/>
        <a:lstStyle/>
        <a:p>
          <a:endParaRPr lang="en-US"/>
        </a:p>
      </dgm:t>
    </dgm:pt>
    <dgm:pt modelId="{6E8E12A6-456D-4836-8EEF-19D98CF56168}" type="sibTrans" cxnId="{DCE1A694-8D70-413F-B84A-07F71A1D4229}">
      <dgm:prSet/>
      <dgm:spPr/>
      <dgm:t>
        <a:bodyPr/>
        <a:lstStyle/>
        <a:p>
          <a:endParaRPr lang="en-US"/>
        </a:p>
      </dgm:t>
    </dgm:pt>
    <dgm:pt modelId="{1671670E-2110-A94E-9829-68094B97333F}" type="pres">
      <dgm:prSet presAssocID="{BE1F100A-FFFD-4DE0-B705-EFAF7AB7E158}" presName="linear" presStyleCnt="0">
        <dgm:presLayoutVars>
          <dgm:animLvl val="lvl"/>
          <dgm:resizeHandles val="exact"/>
        </dgm:presLayoutVars>
      </dgm:prSet>
      <dgm:spPr/>
    </dgm:pt>
    <dgm:pt modelId="{95DE5507-9178-D749-9758-538F6DDD10CB}" type="pres">
      <dgm:prSet presAssocID="{C244F436-AF29-40A0-B7D7-AEDF75966E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F2CE09-043F-B14D-9CAB-62ED9403EF4D}" type="pres">
      <dgm:prSet presAssocID="{F6C8670D-7A59-411F-B8D0-740AA2F6369D}" presName="spacer" presStyleCnt="0"/>
      <dgm:spPr/>
    </dgm:pt>
    <dgm:pt modelId="{F381F6A2-D872-BC45-B210-A483B07B20A0}" type="pres">
      <dgm:prSet presAssocID="{A0B8765A-39A1-407F-BE5A-866C96F853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6B0A96-17E6-B141-825E-BFC81A544AA9}" type="pres">
      <dgm:prSet presAssocID="{9F5C4350-AEAE-4EE5-ADAF-4A0822C4B5B2}" presName="spacer" presStyleCnt="0"/>
      <dgm:spPr/>
    </dgm:pt>
    <dgm:pt modelId="{3C0D71F9-A1A6-8942-988E-36C2D01EBC8A}" type="pres">
      <dgm:prSet presAssocID="{C3D0EEC6-D89A-428D-87C8-DF8C395ADC6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D8AB40F-3D87-4E80-B7F6-063310485692}" srcId="{BE1F100A-FFFD-4DE0-B705-EFAF7AB7E158}" destId="{A0B8765A-39A1-407F-BE5A-866C96F853B0}" srcOrd="1" destOrd="0" parTransId="{E4BD4D47-92C5-4C85-B1DF-007957954613}" sibTransId="{9F5C4350-AEAE-4EE5-ADAF-4A0822C4B5B2}"/>
    <dgm:cxn modelId="{F7976D17-F7C8-DB4F-A691-4244E7A325F9}" type="presOf" srcId="{BE1F100A-FFFD-4DE0-B705-EFAF7AB7E158}" destId="{1671670E-2110-A94E-9829-68094B97333F}" srcOrd="0" destOrd="0" presId="urn:microsoft.com/office/officeart/2005/8/layout/vList2"/>
    <dgm:cxn modelId="{B011E33C-6B91-4CE5-B55A-93102786F412}" srcId="{BE1F100A-FFFD-4DE0-B705-EFAF7AB7E158}" destId="{C244F436-AF29-40A0-B7D7-AEDF75966EDA}" srcOrd="0" destOrd="0" parTransId="{6AE46224-DE7A-4F4E-A90E-67BC7BC27718}" sibTransId="{F6C8670D-7A59-411F-B8D0-740AA2F6369D}"/>
    <dgm:cxn modelId="{8CE95482-3818-304C-BCF2-15BB07E25FEB}" type="presOf" srcId="{C244F436-AF29-40A0-B7D7-AEDF75966EDA}" destId="{95DE5507-9178-D749-9758-538F6DDD10CB}" srcOrd="0" destOrd="0" presId="urn:microsoft.com/office/officeart/2005/8/layout/vList2"/>
    <dgm:cxn modelId="{DCE1A694-8D70-413F-B84A-07F71A1D4229}" srcId="{BE1F100A-FFFD-4DE0-B705-EFAF7AB7E158}" destId="{C3D0EEC6-D89A-428D-87C8-DF8C395ADC69}" srcOrd="2" destOrd="0" parTransId="{840A5EF2-9D04-4B78-846C-66D335E5A2B0}" sibTransId="{6E8E12A6-456D-4836-8EEF-19D98CF56168}"/>
    <dgm:cxn modelId="{00F1CCAA-12BC-674D-AE09-EEDEBE006E54}" type="presOf" srcId="{C3D0EEC6-D89A-428D-87C8-DF8C395ADC69}" destId="{3C0D71F9-A1A6-8942-988E-36C2D01EBC8A}" srcOrd="0" destOrd="0" presId="urn:microsoft.com/office/officeart/2005/8/layout/vList2"/>
    <dgm:cxn modelId="{EA16D7D5-F9FA-0140-AE14-57F9562E3003}" type="presOf" srcId="{A0B8765A-39A1-407F-BE5A-866C96F853B0}" destId="{F381F6A2-D872-BC45-B210-A483B07B20A0}" srcOrd="0" destOrd="0" presId="urn:microsoft.com/office/officeart/2005/8/layout/vList2"/>
    <dgm:cxn modelId="{AD636232-E8CA-604D-A4F8-68C4112076A5}" type="presParOf" srcId="{1671670E-2110-A94E-9829-68094B97333F}" destId="{95DE5507-9178-D749-9758-538F6DDD10CB}" srcOrd="0" destOrd="0" presId="urn:microsoft.com/office/officeart/2005/8/layout/vList2"/>
    <dgm:cxn modelId="{3402242E-71A8-E049-A21C-12FA173F70DA}" type="presParOf" srcId="{1671670E-2110-A94E-9829-68094B97333F}" destId="{8FF2CE09-043F-B14D-9CAB-62ED9403EF4D}" srcOrd="1" destOrd="0" presId="urn:microsoft.com/office/officeart/2005/8/layout/vList2"/>
    <dgm:cxn modelId="{2EB067BD-D3F3-4549-AF4A-784E5B9802FE}" type="presParOf" srcId="{1671670E-2110-A94E-9829-68094B97333F}" destId="{F381F6A2-D872-BC45-B210-A483B07B20A0}" srcOrd="2" destOrd="0" presId="urn:microsoft.com/office/officeart/2005/8/layout/vList2"/>
    <dgm:cxn modelId="{D711C46A-CEAE-F941-BCEC-834D8ADA378A}" type="presParOf" srcId="{1671670E-2110-A94E-9829-68094B97333F}" destId="{8F6B0A96-17E6-B141-825E-BFC81A544AA9}" srcOrd="3" destOrd="0" presId="urn:microsoft.com/office/officeart/2005/8/layout/vList2"/>
    <dgm:cxn modelId="{8443E90B-3FA4-4F47-9058-989E54140B68}" type="presParOf" srcId="{1671670E-2110-A94E-9829-68094B97333F}" destId="{3C0D71F9-A1A6-8942-988E-36C2D01EBC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62C0540-71EF-4AEA-8F0A-FAD73A1A747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B26CF5A-2877-4798-BEE4-7F9F29D43ACE}">
      <dgm:prSet/>
      <dgm:spPr/>
      <dgm:t>
        <a:bodyPr/>
        <a:lstStyle/>
        <a:p>
          <a:r>
            <a:rPr lang="cs-CZ"/>
            <a:t>Imunodeficit</a:t>
          </a:r>
          <a:endParaRPr lang="en-US"/>
        </a:p>
      </dgm:t>
    </dgm:pt>
    <dgm:pt modelId="{88B84D0B-59F1-4CA3-9055-11AAC3A5A238}" type="parTrans" cxnId="{F1E95DD1-9D21-44A8-A19B-89EDF4E55F3D}">
      <dgm:prSet/>
      <dgm:spPr/>
      <dgm:t>
        <a:bodyPr/>
        <a:lstStyle/>
        <a:p>
          <a:endParaRPr lang="en-US"/>
        </a:p>
      </dgm:t>
    </dgm:pt>
    <dgm:pt modelId="{80A0D9ED-5F5F-4043-9EE8-367FD09DBA47}" type="sibTrans" cxnId="{F1E95DD1-9D21-44A8-A19B-89EDF4E55F3D}">
      <dgm:prSet/>
      <dgm:spPr/>
      <dgm:t>
        <a:bodyPr/>
        <a:lstStyle/>
        <a:p>
          <a:endParaRPr lang="en-US"/>
        </a:p>
      </dgm:t>
    </dgm:pt>
    <dgm:pt modelId="{58BA53D5-EECA-4733-98EB-33A510B0AD01}">
      <dgm:prSet/>
      <dgm:spPr/>
      <dgm:t>
        <a:bodyPr/>
        <a:lstStyle/>
        <a:p>
          <a:r>
            <a:rPr lang="cs-CZ"/>
            <a:t>Únava</a:t>
          </a:r>
          <a:endParaRPr lang="en-US"/>
        </a:p>
      </dgm:t>
    </dgm:pt>
    <dgm:pt modelId="{AFC1221E-E614-491A-954B-C3C37A467CBA}" type="parTrans" cxnId="{57BD8A54-1260-426C-B519-6E02A35CB1E0}">
      <dgm:prSet/>
      <dgm:spPr/>
      <dgm:t>
        <a:bodyPr/>
        <a:lstStyle/>
        <a:p>
          <a:endParaRPr lang="en-US"/>
        </a:p>
      </dgm:t>
    </dgm:pt>
    <dgm:pt modelId="{C8EDADBC-69E1-4DC4-9118-AC7173D833C7}" type="sibTrans" cxnId="{57BD8A54-1260-426C-B519-6E02A35CB1E0}">
      <dgm:prSet/>
      <dgm:spPr/>
      <dgm:t>
        <a:bodyPr/>
        <a:lstStyle/>
        <a:p>
          <a:endParaRPr lang="en-US"/>
        </a:p>
      </dgm:t>
    </dgm:pt>
    <dgm:pt modelId="{73B7AA01-A7D7-4754-9353-B603F49872CA}">
      <dgm:prSet/>
      <dgm:spPr/>
      <dgm:t>
        <a:bodyPr/>
        <a:lstStyle/>
        <a:p>
          <a:r>
            <a:rPr lang="cs-CZ"/>
            <a:t>Dušnost</a:t>
          </a:r>
          <a:endParaRPr lang="en-US"/>
        </a:p>
      </dgm:t>
    </dgm:pt>
    <dgm:pt modelId="{93609F7C-4024-4B7A-AE6C-DF2178433B84}" type="parTrans" cxnId="{47907C64-F1BA-414C-A2CD-482D20F5AB14}">
      <dgm:prSet/>
      <dgm:spPr/>
      <dgm:t>
        <a:bodyPr/>
        <a:lstStyle/>
        <a:p>
          <a:endParaRPr lang="en-US"/>
        </a:p>
      </dgm:t>
    </dgm:pt>
    <dgm:pt modelId="{0ACAAAF0-ED4C-4FCE-B5D4-140E1CF326EC}" type="sibTrans" cxnId="{47907C64-F1BA-414C-A2CD-482D20F5AB14}">
      <dgm:prSet/>
      <dgm:spPr/>
      <dgm:t>
        <a:bodyPr/>
        <a:lstStyle/>
        <a:p>
          <a:endParaRPr lang="en-US"/>
        </a:p>
      </dgm:t>
    </dgm:pt>
    <dgm:pt modelId="{A40A9AA1-3929-4629-8943-C3CA3C21D562}">
      <dgm:prSet/>
      <dgm:spPr/>
      <dgm:t>
        <a:bodyPr/>
        <a:lstStyle/>
        <a:p>
          <a:r>
            <a:rPr lang="cs-CZ"/>
            <a:t>Subfebrilie a febrilie</a:t>
          </a:r>
          <a:endParaRPr lang="en-US"/>
        </a:p>
      </dgm:t>
    </dgm:pt>
    <dgm:pt modelId="{FE7B9C1C-78B0-4B1E-89EC-4ABA3CF908D5}" type="parTrans" cxnId="{8DD19131-6698-4D97-80A0-8D8ACAA37AA3}">
      <dgm:prSet/>
      <dgm:spPr/>
      <dgm:t>
        <a:bodyPr/>
        <a:lstStyle/>
        <a:p>
          <a:endParaRPr lang="en-US"/>
        </a:p>
      </dgm:t>
    </dgm:pt>
    <dgm:pt modelId="{33650727-7B06-4E62-844E-3496CF7AA398}" type="sibTrans" cxnId="{8DD19131-6698-4D97-80A0-8D8ACAA37AA3}">
      <dgm:prSet/>
      <dgm:spPr/>
      <dgm:t>
        <a:bodyPr/>
        <a:lstStyle/>
        <a:p>
          <a:endParaRPr lang="en-US"/>
        </a:p>
      </dgm:t>
    </dgm:pt>
    <dgm:pt modelId="{E5709528-8BE2-4597-878E-99AF03F075A6}">
      <dgm:prSet/>
      <dgm:spPr/>
      <dgm:t>
        <a:bodyPr/>
        <a:lstStyle/>
        <a:p>
          <a:r>
            <a:rPr lang="cs-CZ"/>
            <a:t>Psychologická podpora</a:t>
          </a:r>
          <a:endParaRPr lang="en-US"/>
        </a:p>
      </dgm:t>
    </dgm:pt>
    <dgm:pt modelId="{798A3E8F-7DB2-472D-84C2-D6860B6AD7A8}" type="parTrans" cxnId="{72D7FC8B-EB37-4EF4-901D-E8FA750B9AE0}">
      <dgm:prSet/>
      <dgm:spPr/>
      <dgm:t>
        <a:bodyPr/>
        <a:lstStyle/>
        <a:p>
          <a:endParaRPr lang="en-US"/>
        </a:p>
      </dgm:t>
    </dgm:pt>
    <dgm:pt modelId="{47599985-1DD2-49AE-89B1-93C97A56BA57}" type="sibTrans" cxnId="{72D7FC8B-EB37-4EF4-901D-E8FA750B9AE0}">
      <dgm:prSet/>
      <dgm:spPr/>
      <dgm:t>
        <a:bodyPr/>
        <a:lstStyle/>
        <a:p>
          <a:endParaRPr lang="en-US"/>
        </a:p>
      </dgm:t>
    </dgm:pt>
    <dgm:pt modelId="{2E4278B5-B6F8-43BE-9925-CBA975C6630D}">
      <dgm:prSet/>
      <dgm:spPr/>
      <dgm:t>
        <a:bodyPr/>
        <a:lstStyle/>
        <a:p>
          <a:r>
            <a:rPr lang="cs-CZ"/>
            <a:t>Znalost léčebného postupu</a:t>
          </a:r>
          <a:endParaRPr lang="en-US"/>
        </a:p>
      </dgm:t>
    </dgm:pt>
    <dgm:pt modelId="{0051272A-84FA-4F6E-BEB1-DA8E2D6B5E8F}" type="parTrans" cxnId="{FFF21410-DCDD-4F32-B740-653AFA28C323}">
      <dgm:prSet/>
      <dgm:spPr/>
      <dgm:t>
        <a:bodyPr/>
        <a:lstStyle/>
        <a:p>
          <a:endParaRPr lang="en-US"/>
        </a:p>
      </dgm:t>
    </dgm:pt>
    <dgm:pt modelId="{2F2FFBC3-2BCC-4784-B5E8-682CB30F13D1}" type="sibTrans" cxnId="{FFF21410-DCDD-4F32-B740-653AFA28C323}">
      <dgm:prSet/>
      <dgm:spPr/>
      <dgm:t>
        <a:bodyPr/>
        <a:lstStyle/>
        <a:p>
          <a:endParaRPr lang="en-US"/>
        </a:p>
      </dgm:t>
    </dgm:pt>
    <dgm:pt modelId="{3C3AB097-D6E7-5445-87A3-620C92350D33}" type="pres">
      <dgm:prSet presAssocID="{B62C0540-71EF-4AEA-8F0A-FAD73A1A747C}" presName="linear" presStyleCnt="0">
        <dgm:presLayoutVars>
          <dgm:animLvl val="lvl"/>
          <dgm:resizeHandles val="exact"/>
        </dgm:presLayoutVars>
      </dgm:prSet>
      <dgm:spPr/>
    </dgm:pt>
    <dgm:pt modelId="{E2D784FB-707A-4848-9646-043D04DFD1AC}" type="pres">
      <dgm:prSet presAssocID="{4B26CF5A-2877-4798-BEE4-7F9F29D43A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D654B85-7FCF-0A4E-88E4-D9418E8C02F4}" type="pres">
      <dgm:prSet presAssocID="{80A0D9ED-5F5F-4043-9EE8-367FD09DBA47}" presName="spacer" presStyleCnt="0"/>
      <dgm:spPr/>
    </dgm:pt>
    <dgm:pt modelId="{90A736CB-0182-7246-8D29-23289F48EEB0}" type="pres">
      <dgm:prSet presAssocID="{58BA53D5-EECA-4733-98EB-33A510B0AD0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E25BBAB-750C-2E4E-9435-CA511EA7ED7C}" type="pres">
      <dgm:prSet presAssocID="{C8EDADBC-69E1-4DC4-9118-AC7173D833C7}" presName="spacer" presStyleCnt="0"/>
      <dgm:spPr/>
    </dgm:pt>
    <dgm:pt modelId="{C243868B-5C5B-5341-B15D-39FDC48D0DEB}" type="pres">
      <dgm:prSet presAssocID="{73B7AA01-A7D7-4754-9353-B603F49872C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C2B3013-97A5-5443-ABAB-C92525521EAB}" type="pres">
      <dgm:prSet presAssocID="{0ACAAAF0-ED4C-4FCE-B5D4-140E1CF326EC}" presName="spacer" presStyleCnt="0"/>
      <dgm:spPr/>
    </dgm:pt>
    <dgm:pt modelId="{F9024D48-E0D2-ED4D-9494-64276FF5C2A1}" type="pres">
      <dgm:prSet presAssocID="{A40A9AA1-3929-4629-8943-C3CA3C21D56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3475B47-2AF6-B942-8CF3-53F6AECBC680}" type="pres">
      <dgm:prSet presAssocID="{33650727-7B06-4E62-844E-3496CF7AA398}" presName="spacer" presStyleCnt="0"/>
      <dgm:spPr/>
    </dgm:pt>
    <dgm:pt modelId="{7EC9817E-35D5-7346-A1E9-C13FE106DEBC}" type="pres">
      <dgm:prSet presAssocID="{E5709528-8BE2-4597-878E-99AF03F075A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6552B7B-6352-B04E-A1AB-E72E20A1363A}" type="pres">
      <dgm:prSet presAssocID="{47599985-1DD2-49AE-89B1-93C97A56BA57}" presName="spacer" presStyleCnt="0"/>
      <dgm:spPr/>
    </dgm:pt>
    <dgm:pt modelId="{BBDA6263-9825-7445-8134-3E7B815B72A6}" type="pres">
      <dgm:prSet presAssocID="{2E4278B5-B6F8-43BE-9925-CBA975C6630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FF21410-DCDD-4F32-B740-653AFA28C323}" srcId="{B62C0540-71EF-4AEA-8F0A-FAD73A1A747C}" destId="{2E4278B5-B6F8-43BE-9925-CBA975C6630D}" srcOrd="5" destOrd="0" parTransId="{0051272A-84FA-4F6E-BEB1-DA8E2D6B5E8F}" sibTransId="{2F2FFBC3-2BCC-4784-B5E8-682CB30F13D1}"/>
    <dgm:cxn modelId="{8DD19131-6698-4D97-80A0-8D8ACAA37AA3}" srcId="{B62C0540-71EF-4AEA-8F0A-FAD73A1A747C}" destId="{A40A9AA1-3929-4629-8943-C3CA3C21D562}" srcOrd="3" destOrd="0" parTransId="{FE7B9C1C-78B0-4B1E-89EC-4ABA3CF908D5}" sibTransId="{33650727-7B06-4E62-844E-3496CF7AA398}"/>
    <dgm:cxn modelId="{D2298F49-7931-A147-BDCE-E0415E063226}" type="presOf" srcId="{2E4278B5-B6F8-43BE-9925-CBA975C6630D}" destId="{BBDA6263-9825-7445-8134-3E7B815B72A6}" srcOrd="0" destOrd="0" presId="urn:microsoft.com/office/officeart/2005/8/layout/vList2"/>
    <dgm:cxn modelId="{8E75CA4D-BFC4-7F44-A152-9E18C0CDC06A}" type="presOf" srcId="{4B26CF5A-2877-4798-BEE4-7F9F29D43ACE}" destId="{E2D784FB-707A-4848-9646-043D04DFD1AC}" srcOrd="0" destOrd="0" presId="urn:microsoft.com/office/officeart/2005/8/layout/vList2"/>
    <dgm:cxn modelId="{57BD8A54-1260-426C-B519-6E02A35CB1E0}" srcId="{B62C0540-71EF-4AEA-8F0A-FAD73A1A747C}" destId="{58BA53D5-EECA-4733-98EB-33A510B0AD01}" srcOrd="1" destOrd="0" parTransId="{AFC1221E-E614-491A-954B-C3C37A467CBA}" sibTransId="{C8EDADBC-69E1-4DC4-9118-AC7173D833C7}"/>
    <dgm:cxn modelId="{47907C64-F1BA-414C-A2CD-482D20F5AB14}" srcId="{B62C0540-71EF-4AEA-8F0A-FAD73A1A747C}" destId="{73B7AA01-A7D7-4754-9353-B603F49872CA}" srcOrd="2" destOrd="0" parTransId="{93609F7C-4024-4B7A-AE6C-DF2178433B84}" sibTransId="{0ACAAAF0-ED4C-4FCE-B5D4-140E1CF326EC}"/>
    <dgm:cxn modelId="{A903BA80-5023-AA49-A43C-B4BE1B2D6C30}" type="presOf" srcId="{A40A9AA1-3929-4629-8943-C3CA3C21D562}" destId="{F9024D48-E0D2-ED4D-9494-64276FF5C2A1}" srcOrd="0" destOrd="0" presId="urn:microsoft.com/office/officeart/2005/8/layout/vList2"/>
    <dgm:cxn modelId="{06412F8A-9806-A54F-871E-71F87F0CF170}" type="presOf" srcId="{E5709528-8BE2-4597-878E-99AF03F075A6}" destId="{7EC9817E-35D5-7346-A1E9-C13FE106DEBC}" srcOrd="0" destOrd="0" presId="urn:microsoft.com/office/officeart/2005/8/layout/vList2"/>
    <dgm:cxn modelId="{72D7FC8B-EB37-4EF4-901D-E8FA750B9AE0}" srcId="{B62C0540-71EF-4AEA-8F0A-FAD73A1A747C}" destId="{E5709528-8BE2-4597-878E-99AF03F075A6}" srcOrd="4" destOrd="0" parTransId="{798A3E8F-7DB2-472D-84C2-D6860B6AD7A8}" sibTransId="{47599985-1DD2-49AE-89B1-93C97A56BA57}"/>
    <dgm:cxn modelId="{F1E95DD1-9D21-44A8-A19B-89EDF4E55F3D}" srcId="{B62C0540-71EF-4AEA-8F0A-FAD73A1A747C}" destId="{4B26CF5A-2877-4798-BEE4-7F9F29D43ACE}" srcOrd="0" destOrd="0" parTransId="{88B84D0B-59F1-4CA3-9055-11AAC3A5A238}" sibTransId="{80A0D9ED-5F5F-4043-9EE8-367FD09DBA47}"/>
    <dgm:cxn modelId="{795BBEDC-284E-1046-BEC7-CEE565382348}" type="presOf" srcId="{73B7AA01-A7D7-4754-9353-B603F49872CA}" destId="{C243868B-5C5B-5341-B15D-39FDC48D0DEB}" srcOrd="0" destOrd="0" presId="urn:microsoft.com/office/officeart/2005/8/layout/vList2"/>
    <dgm:cxn modelId="{BE8941E4-BBD2-2344-B069-73E9BC38B437}" type="presOf" srcId="{58BA53D5-EECA-4733-98EB-33A510B0AD01}" destId="{90A736CB-0182-7246-8D29-23289F48EEB0}" srcOrd="0" destOrd="0" presId="urn:microsoft.com/office/officeart/2005/8/layout/vList2"/>
    <dgm:cxn modelId="{0AF4FDF8-1EE0-3D41-A49F-784A7CD0BDA2}" type="presOf" srcId="{B62C0540-71EF-4AEA-8F0A-FAD73A1A747C}" destId="{3C3AB097-D6E7-5445-87A3-620C92350D33}" srcOrd="0" destOrd="0" presId="urn:microsoft.com/office/officeart/2005/8/layout/vList2"/>
    <dgm:cxn modelId="{F78D55A4-2B56-A64C-8742-F76AA1DF1ACE}" type="presParOf" srcId="{3C3AB097-D6E7-5445-87A3-620C92350D33}" destId="{E2D784FB-707A-4848-9646-043D04DFD1AC}" srcOrd="0" destOrd="0" presId="urn:microsoft.com/office/officeart/2005/8/layout/vList2"/>
    <dgm:cxn modelId="{B1E80AED-1C55-1D4D-AF26-FF77E3C1919D}" type="presParOf" srcId="{3C3AB097-D6E7-5445-87A3-620C92350D33}" destId="{AD654B85-7FCF-0A4E-88E4-D9418E8C02F4}" srcOrd="1" destOrd="0" presId="urn:microsoft.com/office/officeart/2005/8/layout/vList2"/>
    <dgm:cxn modelId="{722ED493-A764-F24F-B47A-122412F02E3E}" type="presParOf" srcId="{3C3AB097-D6E7-5445-87A3-620C92350D33}" destId="{90A736CB-0182-7246-8D29-23289F48EEB0}" srcOrd="2" destOrd="0" presId="urn:microsoft.com/office/officeart/2005/8/layout/vList2"/>
    <dgm:cxn modelId="{3414CE0E-F3D8-2A47-97A3-ED7BB643311D}" type="presParOf" srcId="{3C3AB097-D6E7-5445-87A3-620C92350D33}" destId="{6E25BBAB-750C-2E4E-9435-CA511EA7ED7C}" srcOrd="3" destOrd="0" presId="urn:microsoft.com/office/officeart/2005/8/layout/vList2"/>
    <dgm:cxn modelId="{E0260A6D-17F8-4949-BFCB-368C040BF20A}" type="presParOf" srcId="{3C3AB097-D6E7-5445-87A3-620C92350D33}" destId="{C243868B-5C5B-5341-B15D-39FDC48D0DEB}" srcOrd="4" destOrd="0" presId="urn:microsoft.com/office/officeart/2005/8/layout/vList2"/>
    <dgm:cxn modelId="{6F2552C9-4DC3-ED4D-9EF4-9E57A41B7DC9}" type="presParOf" srcId="{3C3AB097-D6E7-5445-87A3-620C92350D33}" destId="{5C2B3013-97A5-5443-ABAB-C92525521EAB}" srcOrd="5" destOrd="0" presId="urn:microsoft.com/office/officeart/2005/8/layout/vList2"/>
    <dgm:cxn modelId="{C473EFCD-ED74-204F-96C3-C15DCFCD0B3C}" type="presParOf" srcId="{3C3AB097-D6E7-5445-87A3-620C92350D33}" destId="{F9024D48-E0D2-ED4D-9494-64276FF5C2A1}" srcOrd="6" destOrd="0" presId="urn:microsoft.com/office/officeart/2005/8/layout/vList2"/>
    <dgm:cxn modelId="{A852BAC9-431F-F54A-BA5B-B2C89D7EAF87}" type="presParOf" srcId="{3C3AB097-D6E7-5445-87A3-620C92350D33}" destId="{A3475B47-2AF6-B942-8CF3-53F6AECBC680}" srcOrd="7" destOrd="0" presId="urn:microsoft.com/office/officeart/2005/8/layout/vList2"/>
    <dgm:cxn modelId="{60BA4F18-B2A6-B14A-9E02-8420766D9123}" type="presParOf" srcId="{3C3AB097-D6E7-5445-87A3-620C92350D33}" destId="{7EC9817E-35D5-7346-A1E9-C13FE106DEBC}" srcOrd="8" destOrd="0" presId="urn:microsoft.com/office/officeart/2005/8/layout/vList2"/>
    <dgm:cxn modelId="{8219FB6B-BF7D-0849-9ACE-39E9F0BE2B05}" type="presParOf" srcId="{3C3AB097-D6E7-5445-87A3-620C92350D33}" destId="{56552B7B-6352-B04E-A1AB-E72E20A1363A}" srcOrd="9" destOrd="0" presId="urn:microsoft.com/office/officeart/2005/8/layout/vList2"/>
    <dgm:cxn modelId="{484112F5-98DB-8148-A7B8-070834930B8D}" type="presParOf" srcId="{3C3AB097-D6E7-5445-87A3-620C92350D33}" destId="{BBDA6263-9825-7445-8134-3E7B815B72A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43DC7FF-85B9-4796-B824-6D2547ADD30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F2A14E-D762-4668-BDA3-0FDE572794F8}">
      <dgm:prSet/>
      <dgm:spPr/>
      <dgm:t>
        <a:bodyPr/>
        <a:lstStyle/>
        <a:p>
          <a:r>
            <a:rPr lang="cs-CZ"/>
            <a:t>Koagulopatie</a:t>
          </a:r>
          <a:endParaRPr lang="en-US"/>
        </a:p>
      </dgm:t>
    </dgm:pt>
    <dgm:pt modelId="{0D3350B5-33F4-4483-A67D-9A2030BFD882}" type="parTrans" cxnId="{E60383F4-5E92-4E64-B796-8014B469735A}">
      <dgm:prSet/>
      <dgm:spPr/>
      <dgm:t>
        <a:bodyPr/>
        <a:lstStyle/>
        <a:p>
          <a:endParaRPr lang="en-US"/>
        </a:p>
      </dgm:t>
    </dgm:pt>
    <dgm:pt modelId="{0F0C0467-93BE-4FBD-8DB9-DE74ADA3DCA1}" type="sibTrans" cxnId="{E60383F4-5E92-4E64-B796-8014B469735A}">
      <dgm:prSet/>
      <dgm:spPr/>
      <dgm:t>
        <a:bodyPr/>
        <a:lstStyle/>
        <a:p>
          <a:endParaRPr lang="en-US"/>
        </a:p>
      </dgm:t>
    </dgm:pt>
    <dgm:pt modelId="{FA62AC6A-6631-4668-8E29-57A6162ED565}">
      <dgm:prSet/>
      <dgm:spPr/>
      <dgm:t>
        <a:bodyPr/>
        <a:lstStyle/>
        <a:p>
          <a:r>
            <a:rPr lang="cs-CZ"/>
            <a:t>Trombocytopenie</a:t>
          </a:r>
          <a:endParaRPr lang="en-US"/>
        </a:p>
      </dgm:t>
    </dgm:pt>
    <dgm:pt modelId="{ABDF760F-3F44-4CE7-B89D-4E9CA1DCC401}" type="parTrans" cxnId="{4586BC4A-92EC-4F68-94F7-DF90D8E2B73D}">
      <dgm:prSet/>
      <dgm:spPr/>
      <dgm:t>
        <a:bodyPr/>
        <a:lstStyle/>
        <a:p>
          <a:endParaRPr lang="en-US"/>
        </a:p>
      </dgm:t>
    </dgm:pt>
    <dgm:pt modelId="{A85BD3E6-4A25-4C6C-A993-4A4F12632105}" type="sibTrans" cxnId="{4586BC4A-92EC-4F68-94F7-DF90D8E2B73D}">
      <dgm:prSet/>
      <dgm:spPr/>
      <dgm:t>
        <a:bodyPr/>
        <a:lstStyle/>
        <a:p>
          <a:endParaRPr lang="en-US"/>
        </a:p>
      </dgm:t>
    </dgm:pt>
    <dgm:pt modelId="{5DAF6A9A-771B-4EA2-BA18-384B71B584A6}">
      <dgm:prSet/>
      <dgm:spPr/>
      <dgm:t>
        <a:bodyPr/>
        <a:lstStyle/>
        <a:p>
          <a:r>
            <a:rPr lang="cs-CZ"/>
            <a:t>Purpury </a:t>
          </a:r>
          <a:endParaRPr lang="en-US"/>
        </a:p>
      </dgm:t>
    </dgm:pt>
    <dgm:pt modelId="{F2E64FE9-40B1-4551-984B-D26A06FAD6B5}" type="parTrans" cxnId="{BDACF217-FC87-487A-A80B-7B0E29A1718B}">
      <dgm:prSet/>
      <dgm:spPr/>
      <dgm:t>
        <a:bodyPr/>
        <a:lstStyle/>
        <a:p>
          <a:endParaRPr lang="en-US"/>
        </a:p>
      </dgm:t>
    </dgm:pt>
    <dgm:pt modelId="{D9AE0F2B-7865-4F66-AFB3-17791DE333A5}" type="sibTrans" cxnId="{BDACF217-FC87-487A-A80B-7B0E29A1718B}">
      <dgm:prSet/>
      <dgm:spPr/>
      <dgm:t>
        <a:bodyPr/>
        <a:lstStyle/>
        <a:p>
          <a:endParaRPr lang="en-US"/>
        </a:p>
      </dgm:t>
    </dgm:pt>
    <dgm:pt modelId="{553691DB-5943-4B41-BFAB-FCB7F216341B}" type="pres">
      <dgm:prSet presAssocID="{443DC7FF-85B9-4796-B824-6D2547ADD30A}" presName="linear" presStyleCnt="0">
        <dgm:presLayoutVars>
          <dgm:animLvl val="lvl"/>
          <dgm:resizeHandles val="exact"/>
        </dgm:presLayoutVars>
      </dgm:prSet>
      <dgm:spPr/>
    </dgm:pt>
    <dgm:pt modelId="{3F464350-BEB9-754D-B9CF-4DF98E3F8CBC}" type="pres">
      <dgm:prSet presAssocID="{C9F2A14E-D762-4668-BDA3-0FDE572794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706449-161B-2147-9D4A-7BA31C333474}" type="pres">
      <dgm:prSet presAssocID="{0F0C0467-93BE-4FBD-8DB9-DE74ADA3DCA1}" presName="spacer" presStyleCnt="0"/>
      <dgm:spPr/>
    </dgm:pt>
    <dgm:pt modelId="{41095174-BE08-2440-8102-1F70E21695A2}" type="pres">
      <dgm:prSet presAssocID="{FA62AC6A-6631-4668-8E29-57A6162ED5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FA30DF-30CC-FF41-8FFF-E5619BE46C58}" type="pres">
      <dgm:prSet presAssocID="{A85BD3E6-4A25-4C6C-A993-4A4F12632105}" presName="spacer" presStyleCnt="0"/>
      <dgm:spPr/>
    </dgm:pt>
    <dgm:pt modelId="{7DE54A42-2010-6E41-8CCB-DA76AB0129D2}" type="pres">
      <dgm:prSet presAssocID="{5DAF6A9A-771B-4EA2-BA18-384B71B584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DACF217-FC87-487A-A80B-7B0E29A1718B}" srcId="{443DC7FF-85B9-4796-B824-6D2547ADD30A}" destId="{5DAF6A9A-771B-4EA2-BA18-384B71B584A6}" srcOrd="2" destOrd="0" parTransId="{F2E64FE9-40B1-4551-984B-D26A06FAD6B5}" sibTransId="{D9AE0F2B-7865-4F66-AFB3-17791DE333A5}"/>
    <dgm:cxn modelId="{4586BC4A-92EC-4F68-94F7-DF90D8E2B73D}" srcId="{443DC7FF-85B9-4796-B824-6D2547ADD30A}" destId="{FA62AC6A-6631-4668-8E29-57A6162ED565}" srcOrd="1" destOrd="0" parTransId="{ABDF760F-3F44-4CE7-B89D-4E9CA1DCC401}" sibTransId="{A85BD3E6-4A25-4C6C-A993-4A4F12632105}"/>
    <dgm:cxn modelId="{7AE9AD81-B34A-2E4F-972E-1E0712E2D030}" type="presOf" srcId="{443DC7FF-85B9-4796-B824-6D2547ADD30A}" destId="{553691DB-5943-4B41-BFAB-FCB7F216341B}" srcOrd="0" destOrd="0" presId="urn:microsoft.com/office/officeart/2005/8/layout/vList2"/>
    <dgm:cxn modelId="{3EA07DA3-7449-F542-A5D9-C6A32E31EA81}" type="presOf" srcId="{FA62AC6A-6631-4668-8E29-57A6162ED565}" destId="{41095174-BE08-2440-8102-1F70E21695A2}" srcOrd="0" destOrd="0" presId="urn:microsoft.com/office/officeart/2005/8/layout/vList2"/>
    <dgm:cxn modelId="{7C2010B8-5CB6-7047-A6A8-9B561CD5B58D}" type="presOf" srcId="{C9F2A14E-D762-4668-BDA3-0FDE572794F8}" destId="{3F464350-BEB9-754D-B9CF-4DF98E3F8CBC}" srcOrd="0" destOrd="0" presId="urn:microsoft.com/office/officeart/2005/8/layout/vList2"/>
    <dgm:cxn modelId="{E60383F4-5E92-4E64-B796-8014B469735A}" srcId="{443DC7FF-85B9-4796-B824-6D2547ADD30A}" destId="{C9F2A14E-D762-4668-BDA3-0FDE572794F8}" srcOrd="0" destOrd="0" parTransId="{0D3350B5-33F4-4483-A67D-9A2030BFD882}" sibTransId="{0F0C0467-93BE-4FBD-8DB9-DE74ADA3DCA1}"/>
    <dgm:cxn modelId="{DC5116F8-FDFF-774A-8BF5-01C339BEDC08}" type="presOf" srcId="{5DAF6A9A-771B-4EA2-BA18-384B71B584A6}" destId="{7DE54A42-2010-6E41-8CCB-DA76AB0129D2}" srcOrd="0" destOrd="0" presId="urn:microsoft.com/office/officeart/2005/8/layout/vList2"/>
    <dgm:cxn modelId="{74E909C7-2D7E-5546-855F-17FFB25764BF}" type="presParOf" srcId="{553691DB-5943-4B41-BFAB-FCB7F216341B}" destId="{3F464350-BEB9-754D-B9CF-4DF98E3F8CBC}" srcOrd="0" destOrd="0" presId="urn:microsoft.com/office/officeart/2005/8/layout/vList2"/>
    <dgm:cxn modelId="{5050CFA0-0DA9-F540-95EE-A32227F6C1A5}" type="presParOf" srcId="{553691DB-5943-4B41-BFAB-FCB7F216341B}" destId="{60706449-161B-2147-9D4A-7BA31C333474}" srcOrd="1" destOrd="0" presId="urn:microsoft.com/office/officeart/2005/8/layout/vList2"/>
    <dgm:cxn modelId="{14E711AA-B770-EE46-ABCB-408F972EE7D8}" type="presParOf" srcId="{553691DB-5943-4B41-BFAB-FCB7F216341B}" destId="{41095174-BE08-2440-8102-1F70E21695A2}" srcOrd="2" destOrd="0" presId="urn:microsoft.com/office/officeart/2005/8/layout/vList2"/>
    <dgm:cxn modelId="{429DDE58-F378-2F4F-AF3D-EC8D85D87040}" type="presParOf" srcId="{553691DB-5943-4B41-BFAB-FCB7F216341B}" destId="{86FA30DF-30CC-FF41-8FFF-E5619BE46C58}" srcOrd="3" destOrd="0" presId="urn:microsoft.com/office/officeart/2005/8/layout/vList2"/>
    <dgm:cxn modelId="{676836CA-A97D-CF41-BDD1-11F828532A48}" type="presParOf" srcId="{553691DB-5943-4B41-BFAB-FCB7F216341B}" destId="{7DE54A42-2010-6E41-8CCB-DA76AB0129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3D65051-058F-4EF0-9121-AE721C8717A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3C332F6-2A7A-4C0D-8EFF-A3777A17DEE3}">
      <dgm:prSet/>
      <dgm:spPr/>
      <dgm:t>
        <a:bodyPr/>
        <a:lstStyle/>
        <a:p>
          <a:r>
            <a:rPr lang="cs-CZ"/>
            <a:t>Vrozené</a:t>
          </a:r>
          <a:endParaRPr lang="en-US"/>
        </a:p>
      </dgm:t>
    </dgm:pt>
    <dgm:pt modelId="{78B68969-8CD2-418D-B7C5-7F238133FA59}" type="parTrans" cxnId="{1CA0533F-3622-4024-A6C2-15548840627D}">
      <dgm:prSet/>
      <dgm:spPr/>
      <dgm:t>
        <a:bodyPr/>
        <a:lstStyle/>
        <a:p>
          <a:endParaRPr lang="en-US"/>
        </a:p>
      </dgm:t>
    </dgm:pt>
    <dgm:pt modelId="{5CF89DD9-2B66-4F8B-9B25-7CE7A6B2A628}" type="sibTrans" cxnId="{1CA0533F-3622-4024-A6C2-15548840627D}">
      <dgm:prSet/>
      <dgm:spPr/>
      <dgm:t>
        <a:bodyPr/>
        <a:lstStyle/>
        <a:p>
          <a:endParaRPr lang="en-US"/>
        </a:p>
      </dgm:t>
    </dgm:pt>
    <dgm:pt modelId="{293442E9-6BB1-4556-B777-45584ED6AACC}">
      <dgm:prSet/>
      <dgm:spPr/>
      <dgm:t>
        <a:bodyPr/>
        <a:lstStyle/>
        <a:p>
          <a:r>
            <a:rPr lang="cs-CZ"/>
            <a:t>Hemofilie A</a:t>
          </a:r>
          <a:endParaRPr lang="en-US"/>
        </a:p>
      </dgm:t>
    </dgm:pt>
    <dgm:pt modelId="{7DDF2CD9-98A9-4D72-AAEF-4562482C6EF1}" type="parTrans" cxnId="{7F97871E-2BDA-4B3B-86C0-4E53803E43CE}">
      <dgm:prSet/>
      <dgm:spPr/>
      <dgm:t>
        <a:bodyPr/>
        <a:lstStyle/>
        <a:p>
          <a:endParaRPr lang="en-US"/>
        </a:p>
      </dgm:t>
    </dgm:pt>
    <dgm:pt modelId="{237ED581-1088-4F02-8FFB-D8AF3DE345C2}" type="sibTrans" cxnId="{7F97871E-2BDA-4B3B-86C0-4E53803E43CE}">
      <dgm:prSet/>
      <dgm:spPr/>
      <dgm:t>
        <a:bodyPr/>
        <a:lstStyle/>
        <a:p>
          <a:endParaRPr lang="en-US"/>
        </a:p>
      </dgm:t>
    </dgm:pt>
    <dgm:pt modelId="{2A5012AA-3CD6-406D-8AD4-6554F09A4958}">
      <dgm:prSet/>
      <dgm:spPr/>
      <dgm:t>
        <a:bodyPr/>
        <a:lstStyle/>
        <a:p>
          <a:r>
            <a:rPr lang="cs-CZ"/>
            <a:t>Hemofilie B</a:t>
          </a:r>
          <a:endParaRPr lang="en-US"/>
        </a:p>
      </dgm:t>
    </dgm:pt>
    <dgm:pt modelId="{68903FE0-F403-409E-842B-ACAE4972786A}" type="parTrans" cxnId="{AF0D7845-0B95-4C95-A2FF-CC01BD49E049}">
      <dgm:prSet/>
      <dgm:spPr/>
      <dgm:t>
        <a:bodyPr/>
        <a:lstStyle/>
        <a:p>
          <a:endParaRPr lang="en-US"/>
        </a:p>
      </dgm:t>
    </dgm:pt>
    <dgm:pt modelId="{F04FEA0D-DAC6-4846-8B7B-B01936D0B480}" type="sibTrans" cxnId="{AF0D7845-0B95-4C95-A2FF-CC01BD49E049}">
      <dgm:prSet/>
      <dgm:spPr/>
      <dgm:t>
        <a:bodyPr/>
        <a:lstStyle/>
        <a:p>
          <a:endParaRPr lang="en-US"/>
        </a:p>
      </dgm:t>
    </dgm:pt>
    <dgm:pt modelId="{F2ECBF19-3227-46C8-9286-8B60263A59F9}">
      <dgm:prSet/>
      <dgm:spPr/>
      <dgm:t>
        <a:bodyPr/>
        <a:lstStyle/>
        <a:p>
          <a:r>
            <a:rPr lang="cs-CZ"/>
            <a:t>Získané </a:t>
          </a:r>
          <a:endParaRPr lang="en-US"/>
        </a:p>
      </dgm:t>
    </dgm:pt>
    <dgm:pt modelId="{7DC9E2BD-5E47-434E-9AE5-6A019AC138B7}" type="parTrans" cxnId="{0D0B9DF1-2A70-4314-AB44-518C6DBCE3DD}">
      <dgm:prSet/>
      <dgm:spPr/>
      <dgm:t>
        <a:bodyPr/>
        <a:lstStyle/>
        <a:p>
          <a:endParaRPr lang="en-US"/>
        </a:p>
      </dgm:t>
    </dgm:pt>
    <dgm:pt modelId="{1CB31E6F-2DCA-4C0C-B556-A691C0AB4B3F}" type="sibTrans" cxnId="{0D0B9DF1-2A70-4314-AB44-518C6DBCE3DD}">
      <dgm:prSet/>
      <dgm:spPr/>
      <dgm:t>
        <a:bodyPr/>
        <a:lstStyle/>
        <a:p>
          <a:endParaRPr lang="en-US"/>
        </a:p>
      </dgm:t>
    </dgm:pt>
    <dgm:pt modelId="{1A188131-61ED-4D18-9873-A0F5932CF5DA}">
      <dgm:prSet/>
      <dgm:spPr/>
      <dgm:t>
        <a:bodyPr/>
        <a:lstStyle/>
        <a:p>
          <a:r>
            <a:rPr lang="cs-CZ"/>
            <a:t>Poruchy resorpce vit K</a:t>
          </a:r>
          <a:endParaRPr lang="en-US"/>
        </a:p>
      </dgm:t>
    </dgm:pt>
    <dgm:pt modelId="{E5F3C07F-A76C-4728-AF88-A2E95F1438F3}" type="parTrans" cxnId="{743DEDA6-43B3-4055-8452-432FE095ACE7}">
      <dgm:prSet/>
      <dgm:spPr/>
      <dgm:t>
        <a:bodyPr/>
        <a:lstStyle/>
        <a:p>
          <a:endParaRPr lang="en-US"/>
        </a:p>
      </dgm:t>
    </dgm:pt>
    <dgm:pt modelId="{87B7FC82-6805-4EFD-9192-57C990F4AD0D}" type="sibTrans" cxnId="{743DEDA6-43B3-4055-8452-432FE095ACE7}">
      <dgm:prSet/>
      <dgm:spPr/>
      <dgm:t>
        <a:bodyPr/>
        <a:lstStyle/>
        <a:p>
          <a:endParaRPr lang="en-US"/>
        </a:p>
      </dgm:t>
    </dgm:pt>
    <dgm:pt modelId="{EC9DE7DB-41BD-4F4C-94E2-D37DE1D1B487}">
      <dgm:prSet/>
      <dgm:spPr/>
      <dgm:t>
        <a:bodyPr/>
        <a:lstStyle/>
        <a:p>
          <a:r>
            <a:rPr lang="cs-CZ"/>
            <a:t>Cirkulující antikoagulancia</a:t>
          </a:r>
          <a:endParaRPr lang="en-US"/>
        </a:p>
      </dgm:t>
    </dgm:pt>
    <dgm:pt modelId="{38AB1832-B128-40BB-905C-BA7ACE221B0B}" type="parTrans" cxnId="{5B65EB91-267E-4B61-9CE9-E871D2EF26C9}">
      <dgm:prSet/>
      <dgm:spPr/>
      <dgm:t>
        <a:bodyPr/>
        <a:lstStyle/>
        <a:p>
          <a:endParaRPr lang="en-US"/>
        </a:p>
      </dgm:t>
    </dgm:pt>
    <dgm:pt modelId="{52BC5288-23F3-40C5-A8B3-325C0A10EDAC}" type="sibTrans" cxnId="{5B65EB91-267E-4B61-9CE9-E871D2EF26C9}">
      <dgm:prSet/>
      <dgm:spPr/>
      <dgm:t>
        <a:bodyPr/>
        <a:lstStyle/>
        <a:p>
          <a:endParaRPr lang="en-US"/>
        </a:p>
      </dgm:t>
    </dgm:pt>
    <dgm:pt modelId="{6F4643F5-9CDB-471B-8DB3-B6213E3A8DCC}">
      <dgm:prSet/>
      <dgm:spPr/>
      <dgm:t>
        <a:bodyPr/>
        <a:lstStyle/>
        <a:p>
          <a:r>
            <a:rPr lang="cs-CZ"/>
            <a:t>Předávkování antikoagulancii</a:t>
          </a:r>
          <a:endParaRPr lang="en-US"/>
        </a:p>
      </dgm:t>
    </dgm:pt>
    <dgm:pt modelId="{AF2690F4-EF70-4D80-9E2C-2D04A6ABC077}" type="parTrans" cxnId="{E01D4D54-F2B8-4808-9C76-54203F0FA643}">
      <dgm:prSet/>
      <dgm:spPr/>
      <dgm:t>
        <a:bodyPr/>
        <a:lstStyle/>
        <a:p>
          <a:endParaRPr lang="en-US"/>
        </a:p>
      </dgm:t>
    </dgm:pt>
    <dgm:pt modelId="{EC3E009C-00A1-41CB-840B-98FD4FD41E1A}" type="sibTrans" cxnId="{E01D4D54-F2B8-4808-9C76-54203F0FA643}">
      <dgm:prSet/>
      <dgm:spPr/>
      <dgm:t>
        <a:bodyPr/>
        <a:lstStyle/>
        <a:p>
          <a:endParaRPr lang="en-US"/>
        </a:p>
      </dgm:t>
    </dgm:pt>
    <dgm:pt modelId="{4E9A7EF4-9E9F-4BC3-A548-61AB9C70F27B}">
      <dgm:prSet/>
      <dgm:spPr/>
      <dgm:t>
        <a:bodyPr/>
        <a:lstStyle/>
        <a:p>
          <a:r>
            <a:rPr lang="cs-CZ"/>
            <a:t>DIC</a:t>
          </a:r>
          <a:endParaRPr lang="en-US"/>
        </a:p>
      </dgm:t>
    </dgm:pt>
    <dgm:pt modelId="{DF772B13-8015-4487-8D68-0EEB4737574C}" type="parTrans" cxnId="{2C1F102F-33DC-4CD9-9012-5324AB749ABF}">
      <dgm:prSet/>
      <dgm:spPr/>
      <dgm:t>
        <a:bodyPr/>
        <a:lstStyle/>
        <a:p>
          <a:endParaRPr lang="en-US"/>
        </a:p>
      </dgm:t>
    </dgm:pt>
    <dgm:pt modelId="{AECDDDF1-4D2D-490B-98A5-DF58EAA5A714}" type="sibTrans" cxnId="{2C1F102F-33DC-4CD9-9012-5324AB749ABF}">
      <dgm:prSet/>
      <dgm:spPr/>
      <dgm:t>
        <a:bodyPr/>
        <a:lstStyle/>
        <a:p>
          <a:endParaRPr lang="en-US"/>
        </a:p>
      </dgm:t>
    </dgm:pt>
    <dgm:pt modelId="{2C965593-91FE-1F4A-9EF1-99D7D08BCD13}" type="pres">
      <dgm:prSet presAssocID="{63D65051-058F-4EF0-9121-AE721C8717A9}" presName="linear" presStyleCnt="0">
        <dgm:presLayoutVars>
          <dgm:animLvl val="lvl"/>
          <dgm:resizeHandles val="exact"/>
        </dgm:presLayoutVars>
      </dgm:prSet>
      <dgm:spPr/>
    </dgm:pt>
    <dgm:pt modelId="{E3DEF4AB-5469-6241-9662-64EFEC629ADA}" type="pres">
      <dgm:prSet presAssocID="{63C332F6-2A7A-4C0D-8EFF-A3777A17DEE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B265E44-E2F6-FC45-B6C9-4E10181759BA}" type="pres">
      <dgm:prSet presAssocID="{63C332F6-2A7A-4C0D-8EFF-A3777A17DEE3}" presName="childText" presStyleLbl="revTx" presStyleIdx="0" presStyleCnt="2">
        <dgm:presLayoutVars>
          <dgm:bulletEnabled val="1"/>
        </dgm:presLayoutVars>
      </dgm:prSet>
      <dgm:spPr/>
    </dgm:pt>
    <dgm:pt modelId="{C0A30599-C6B3-A041-81FB-90C94AB35023}" type="pres">
      <dgm:prSet presAssocID="{F2ECBF19-3227-46C8-9286-8B60263A59F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0FB475F-04F2-2244-8D05-D7B8D39E93BD}" type="pres">
      <dgm:prSet presAssocID="{F2ECBF19-3227-46C8-9286-8B60263A59F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F97871E-2BDA-4B3B-86C0-4E53803E43CE}" srcId="{63C332F6-2A7A-4C0D-8EFF-A3777A17DEE3}" destId="{293442E9-6BB1-4556-B777-45584ED6AACC}" srcOrd="0" destOrd="0" parTransId="{7DDF2CD9-98A9-4D72-AAEF-4562482C6EF1}" sibTransId="{237ED581-1088-4F02-8FFB-D8AF3DE345C2}"/>
    <dgm:cxn modelId="{2C1F102F-33DC-4CD9-9012-5324AB749ABF}" srcId="{F2ECBF19-3227-46C8-9286-8B60263A59F9}" destId="{4E9A7EF4-9E9F-4BC3-A548-61AB9C70F27B}" srcOrd="3" destOrd="0" parTransId="{DF772B13-8015-4487-8D68-0EEB4737574C}" sibTransId="{AECDDDF1-4D2D-490B-98A5-DF58EAA5A714}"/>
    <dgm:cxn modelId="{3811B531-9A09-B148-B2E6-6BB141548BE2}" type="presOf" srcId="{4E9A7EF4-9E9F-4BC3-A548-61AB9C70F27B}" destId="{40FB475F-04F2-2244-8D05-D7B8D39E93BD}" srcOrd="0" destOrd="3" presId="urn:microsoft.com/office/officeart/2005/8/layout/vList2"/>
    <dgm:cxn modelId="{1CA0533F-3622-4024-A6C2-15548840627D}" srcId="{63D65051-058F-4EF0-9121-AE721C8717A9}" destId="{63C332F6-2A7A-4C0D-8EFF-A3777A17DEE3}" srcOrd="0" destOrd="0" parTransId="{78B68969-8CD2-418D-B7C5-7F238133FA59}" sibTransId="{5CF89DD9-2B66-4F8B-9B25-7CE7A6B2A628}"/>
    <dgm:cxn modelId="{AF0D7845-0B95-4C95-A2FF-CC01BD49E049}" srcId="{63C332F6-2A7A-4C0D-8EFF-A3777A17DEE3}" destId="{2A5012AA-3CD6-406D-8AD4-6554F09A4958}" srcOrd="1" destOrd="0" parTransId="{68903FE0-F403-409E-842B-ACAE4972786A}" sibTransId="{F04FEA0D-DAC6-4846-8B7B-B01936D0B480}"/>
    <dgm:cxn modelId="{CA10014F-8EC6-C946-9D2F-07A1A410F147}" type="presOf" srcId="{293442E9-6BB1-4556-B777-45584ED6AACC}" destId="{2B265E44-E2F6-FC45-B6C9-4E10181759BA}" srcOrd="0" destOrd="0" presId="urn:microsoft.com/office/officeart/2005/8/layout/vList2"/>
    <dgm:cxn modelId="{E01D4D54-F2B8-4808-9C76-54203F0FA643}" srcId="{F2ECBF19-3227-46C8-9286-8B60263A59F9}" destId="{6F4643F5-9CDB-471B-8DB3-B6213E3A8DCC}" srcOrd="2" destOrd="0" parTransId="{AF2690F4-EF70-4D80-9E2C-2D04A6ABC077}" sibTransId="{EC3E009C-00A1-41CB-840B-98FD4FD41E1A}"/>
    <dgm:cxn modelId="{C851F158-C475-824E-A4EA-04E778AE605C}" type="presOf" srcId="{63D65051-058F-4EF0-9121-AE721C8717A9}" destId="{2C965593-91FE-1F4A-9EF1-99D7D08BCD13}" srcOrd="0" destOrd="0" presId="urn:microsoft.com/office/officeart/2005/8/layout/vList2"/>
    <dgm:cxn modelId="{B3053F62-081D-8242-A306-4F5428B2EF73}" type="presOf" srcId="{2A5012AA-3CD6-406D-8AD4-6554F09A4958}" destId="{2B265E44-E2F6-FC45-B6C9-4E10181759BA}" srcOrd="0" destOrd="1" presId="urn:microsoft.com/office/officeart/2005/8/layout/vList2"/>
    <dgm:cxn modelId="{720FB46F-EF6C-E04C-8061-FC8D1DF1A8B2}" type="presOf" srcId="{6F4643F5-9CDB-471B-8DB3-B6213E3A8DCC}" destId="{40FB475F-04F2-2244-8D05-D7B8D39E93BD}" srcOrd="0" destOrd="2" presId="urn:microsoft.com/office/officeart/2005/8/layout/vList2"/>
    <dgm:cxn modelId="{C4F61D7B-1271-2C47-B037-52E85EE986A2}" type="presOf" srcId="{F2ECBF19-3227-46C8-9286-8B60263A59F9}" destId="{C0A30599-C6B3-A041-81FB-90C94AB35023}" srcOrd="0" destOrd="0" presId="urn:microsoft.com/office/officeart/2005/8/layout/vList2"/>
    <dgm:cxn modelId="{5B65EB91-267E-4B61-9CE9-E871D2EF26C9}" srcId="{F2ECBF19-3227-46C8-9286-8B60263A59F9}" destId="{EC9DE7DB-41BD-4F4C-94E2-D37DE1D1B487}" srcOrd="1" destOrd="0" parTransId="{38AB1832-B128-40BB-905C-BA7ACE221B0B}" sibTransId="{52BC5288-23F3-40C5-A8B3-325C0A10EDAC}"/>
    <dgm:cxn modelId="{5BC1DDA5-070D-044A-ADFE-2B01726AF3A8}" type="presOf" srcId="{1A188131-61ED-4D18-9873-A0F5932CF5DA}" destId="{40FB475F-04F2-2244-8D05-D7B8D39E93BD}" srcOrd="0" destOrd="0" presId="urn:microsoft.com/office/officeart/2005/8/layout/vList2"/>
    <dgm:cxn modelId="{743DEDA6-43B3-4055-8452-432FE095ACE7}" srcId="{F2ECBF19-3227-46C8-9286-8B60263A59F9}" destId="{1A188131-61ED-4D18-9873-A0F5932CF5DA}" srcOrd="0" destOrd="0" parTransId="{E5F3C07F-A76C-4728-AF88-A2E95F1438F3}" sibTransId="{87B7FC82-6805-4EFD-9192-57C990F4AD0D}"/>
    <dgm:cxn modelId="{158ADFB3-076E-ED4F-A1DD-80093C33F32D}" type="presOf" srcId="{63C332F6-2A7A-4C0D-8EFF-A3777A17DEE3}" destId="{E3DEF4AB-5469-6241-9662-64EFEC629ADA}" srcOrd="0" destOrd="0" presId="urn:microsoft.com/office/officeart/2005/8/layout/vList2"/>
    <dgm:cxn modelId="{0D0B9DF1-2A70-4314-AB44-518C6DBCE3DD}" srcId="{63D65051-058F-4EF0-9121-AE721C8717A9}" destId="{F2ECBF19-3227-46C8-9286-8B60263A59F9}" srcOrd="1" destOrd="0" parTransId="{7DC9E2BD-5E47-434E-9AE5-6A019AC138B7}" sibTransId="{1CB31E6F-2DCA-4C0C-B556-A691C0AB4B3F}"/>
    <dgm:cxn modelId="{28938AF7-70BE-4D4B-9F56-7D73CF5C8633}" type="presOf" srcId="{EC9DE7DB-41BD-4F4C-94E2-D37DE1D1B487}" destId="{40FB475F-04F2-2244-8D05-D7B8D39E93BD}" srcOrd="0" destOrd="1" presId="urn:microsoft.com/office/officeart/2005/8/layout/vList2"/>
    <dgm:cxn modelId="{845801F7-2AC5-D746-AA52-768BC2D0BB8E}" type="presParOf" srcId="{2C965593-91FE-1F4A-9EF1-99D7D08BCD13}" destId="{E3DEF4AB-5469-6241-9662-64EFEC629ADA}" srcOrd="0" destOrd="0" presId="urn:microsoft.com/office/officeart/2005/8/layout/vList2"/>
    <dgm:cxn modelId="{E4BC1E4A-00A4-E34B-9859-4115FF3CE171}" type="presParOf" srcId="{2C965593-91FE-1F4A-9EF1-99D7D08BCD13}" destId="{2B265E44-E2F6-FC45-B6C9-4E10181759BA}" srcOrd="1" destOrd="0" presId="urn:microsoft.com/office/officeart/2005/8/layout/vList2"/>
    <dgm:cxn modelId="{BCDA2CE6-8DE0-1E45-91B2-22E678088512}" type="presParOf" srcId="{2C965593-91FE-1F4A-9EF1-99D7D08BCD13}" destId="{C0A30599-C6B3-A041-81FB-90C94AB35023}" srcOrd="2" destOrd="0" presId="urn:microsoft.com/office/officeart/2005/8/layout/vList2"/>
    <dgm:cxn modelId="{F7165454-6A96-8044-906A-298CF07D74D6}" type="presParOf" srcId="{2C965593-91FE-1F4A-9EF1-99D7D08BCD13}" destId="{40FB475F-04F2-2244-8D05-D7B8D39E93B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6AC6FEC5-0A27-40A6-8D2C-1B61816B59E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2AC6BD-1D93-4049-9B32-E95198B4E644}">
      <dgm:prSet/>
      <dgm:spPr/>
      <dgm:t>
        <a:bodyPr/>
        <a:lstStyle/>
        <a:p>
          <a:r>
            <a:rPr lang="cs-CZ"/>
            <a:t>Recesivně - dědičné onemocnění vázané na chromozom X</a:t>
          </a:r>
          <a:endParaRPr lang="en-US"/>
        </a:p>
      </dgm:t>
    </dgm:pt>
    <dgm:pt modelId="{0F3C6592-5150-4B5F-992D-2E327A0C7847}" type="parTrans" cxnId="{33619FF3-E4F7-4F5F-A772-F212DAA75050}">
      <dgm:prSet/>
      <dgm:spPr/>
      <dgm:t>
        <a:bodyPr/>
        <a:lstStyle/>
        <a:p>
          <a:endParaRPr lang="en-US"/>
        </a:p>
      </dgm:t>
    </dgm:pt>
    <dgm:pt modelId="{F7E260E9-8DAF-4E79-BCB0-B645CD854B65}" type="sibTrans" cxnId="{33619FF3-E4F7-4F5F-A772-F212DAA75050}">
      <dgm:prSet/>
      <dgm:spPr/>
      <dgm:t>
        <a:bodyPr/>
        <a:lstStyle/>
        <a:p>
          <a:endParaRPr lang="en-US"/>
        </a:p>
      </dgm:t>
    </dgm:pt>
    <dgm:pt modelId="{C0237EEF-6AD4-4AE1-ADAE-98B69F6C3318}">
      <dgm:prSet/>
      <dgm:spPr/>
      <dgm:t>
        <a:bodyPr/>
        <a:lstStyle/>
        <a:p>
          <a:r>
            <a:rPr lang="cs-CZ"/>
            <a:t>Onemocní vždy muž, žena je přenašečkou</a:t>
          </a:r>
          <a:endParaRPr lang="en-US"/>
        </a:p>
      </dgm:t>
    </dgm:pt>
    <dgm:pt modelId="{1FFBFA3D-A7CE-4B31-B5DF-4D5880E3ACDB}" type="parTrans" cxnId="{79B4EDF0-7CCB-42C7-AF52-D22E9B4A7ED9}">
      <dgm:prSet/>
      <dgm:spPr/>
      <dgm:t>
        <a:bodyPr/>
        <a:lstStyle/>
        <a:p>
          <a:endParaRPr lang="en-US"/>
        </a:p>
      </dgm:t>
    </dgm:pt>
    <dgm:pt modelId="{07E1EEA9-FC12-4C8A-B115-3C9FD5A71509}" type="sibTrans" cxnId="{79B4EDF0-7CCB-42C7-AF52-D22E9B4A7ED9}">
      <dgm:prSet/>
      <dgm:spPr/>
      <dgm:t>
        <a:bodyPr/>
        <a:lstStyle/>
        <a:p>
          <a:endParaRPr lang="en-US"/>
        </a:p>
      </dgm:t>
    </dgm:pt>
    <dgm:pt modelId="{99EA49BC-1DAC-49E7-A191-CFCAA518D93D}">
      <dgm:prSet/>
      <dgm:spPr/>
      <dgm:t>
        <a:bodyPr/>
        <a:lstStyle/>
        <a:p>
          <a:r>
            <a:rPr lang="cs-CZ"/>
            <a:t>Hemofilie A = chybějící faktor VIII.</a:t>
          </a:r>
          <a:endParaRPr lang="en-US"/>
        </a:p>
      </dgm:t>
    </dgm:pt>
    <dgm:pt modelId="{38CD9DEE-63DD-4D97-AACF-7192C46BCC9E}" type="parTrans" cxnId="{C4BE8FD1-8BE8-4968-AAB2-289E32AB1CCE}">
      <dgm:prSet/>
      <dgm:spPr/>
      <dgm:t>
        <a:bodyPr/>
        <a:lstStyle/>
        <a:p>
          <a:endParaRPr lang="en-US"/>
        </a:p>
      </dgm:t>
    </dgm:pt>
    <dgm:pt modelId="{59B922CF-9499-4D20-B045-C57D8E184610}" type="sibTrans" cxnId="{C4BE8FD1-8BE8-4968-AAB2-289E32AB1CCE}">
      <dgm:prSet/>
      <dgm:spPr/>
      <dgm:t>
        <a:bodyPr/>
        <a:lstStyle/>
        <a:p>
          <a:endParaRPr lang="en-US"/>
        </a:p>
      </dgm:t>
    </dgm:pt>
    <dgm:pt modelId="{664B259D-8E70-48E7-A65C-0856DEAFC8BA}">
      <dgm:prSet/>
      <dgm:spPr/>
      <dgm:t>
        <a:bodyPr/>
        <a:lstStyle/>
        <a:p>
          <a:r>
            <a:rPr lang="cs-CZ"/>
            <a:t>Hemofilie B = chybějící faktor IX.</a:t>
          </a:r>
          <a:endParaRPr lang="en-US"/>
        </a:p>
      </dgm:t>
    </dgm:pt>
    <dgm:pt modelId="{DE68E5A2-FAB8-45BF-BD49-0141EEE0A92D}" type="parTrans" cxnId="{EB70A5BE-900F-46FB-B0D3-E51167EC0C2B}">
      <dgm:prSet/>
      <dgm:spPr/>
      <dgm:t>
        <a:bodyPr/>
        <a:lstStyle/>
        <a:p>
          <a:endParaRPr lang="en-US"/>
        </a:p>
      </dgm:t>
    </dgm:pt>
    <dgm:pt modelId="{71C43BE3-13CB-4B59-A4E9-AD6A973104CB}" type="sibTrans" cxnId="{EB70A5BE-900F-46FB-B0D3-E51167EC0C2B}">
      <dgm:prSet/>
      <dgm:spPr/>
      <dgm:t>
        <a:bodyPr/>
        <a:lstStyle/>
        <a:p>
          <a:endParaRPr lang="en-US"/>
        </a:p>
      </dgm:t>
    </dgm:pt>
    <dgm:pt modelId="{67E77186-0D25-4066-BEC6-F095EF92A4F3}">
      <dgm:prSet/>
      <dgm:spPr/>
      <dgm:t>
        <a:bodyPr/>
        <a:lstStyle/>
        <a:p>
          <a:r>
            <a:rPr lang="cs-CZ"/>
            <a:t>Hemofilie C = chybějící faktor XI.</a:t>
          </a:r>
          <a:endParaRPr lang="en-US"/>
        </a:p>
      </dgm:t>
    </dgm:pt>
    <dgm:pt modelId="{53BE5EE0-0E21-4273-A6A9-800F9A917630}" type="parTrans" cxnId="{A4441EE9-7DD3-4204-9AF7-056BF194D14B}">
      <dgm:prSet/>
      <dgm:spPr/>
      <dgm:t>
        <a:bodyPr/>
        <a:lstStyle/>
        <a:p>
          <a:endParaRPr lang="en-US"/>
        </a:p>
      </dgm:t>
    </dgm:pt>
    <dgm:pt modelId="{7E01A8AB-D700-41E9-B79E-19E97BAB8C3D}" type="sibTrans" cxnId="{A4441EE9-7DD3-4204-9AF7-056BF194D14B}">
      <dgm:prSet/>
      <dgm:spPr/>
      <dgm:t>
        <a:bodyPr/>
        <a:lstStyle/>
        <a:p>
          <a:endParaRPr lang="en-US"/>
        </a:p>
      </dgm:t>
    </dgm:pt>
    <dgm:pt modelId="{F49D456F-59FB-EB47-B2AA-8C9F4805F760}" type="pres">
      <dgm:prSet presAssocID="{6AC6FEC5-0A27-40A6-8D2C-1B61816B59EE}" presName="linear" presStyleCnt="0">
        <dgm:presLayoutVars>
          <dgm:animLvl val="lvl"/>
          <dgm:resizeHandles val="exact"/>
        </dgm:presLayoutVars>
      </dgm:prSet>
      <dgm:spPr/>
    </dgm:pt>
    <dgm:pt modelId="{82C69EB0-177A-3643-B1F5-8463D4C6C438}" type="pres">
      <dgm:prSet presAssocID="{3C2AC6BD-1D93-4049-9B32-E95198B4E6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5494B2D-2812-204D-A5C3-4A91550371F1}" type="pres">
      <dgm:prSet presAssocID="{F7E260E9-8DAF-4E79-BCB0-B645CD854B65}" presName="spacer" presStyleCnt="0"/>
      <dgm:spPr/>
    </dgm:pt>
    <dgm:pt modelId="{FF3A9688-AE75-2140-A0CD-FF527838CF08}" type="pres">
      <dgm:prSet presAssocID="{C0237EEF-6AD4-4AE1-ADAE-98B69F6C331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7DF9728-301F-E04E-8B0D-7CDBAFFB424F}" type="pres">
      <dgm:prSet presAssocID="{07E1EEA9-FC12-4C8A-B115-3C9FD5A71509}" presName="spacer" presStyleCnt="0"/>
      <dgm:spPr/>
    </dgm:pt>
    <dgm:pt modelId="{1563A617-E03F-1948-993D-33D589D7DB2D}" type="pres">
      <dgm:prSet presAssocID="{99EA49BC-1DAC-49E7-A191-CFCAA518D93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15994E1-DE09-C34F-9F77-0F424D81DA68}" type="pres">
      <dgm:prSet presAssocID="{59B922CF-9499-4D20-B045-C57D8E184610}" presName="spacer" presStyleCnt="0"/>
      <dgm:spPr/>
    </dgm:pt>
    <dgm:pt modelId="{DCE09F54-337A-E343-8F9A-6D74870B928D}" type="pres">
      <dgm:prSet presAssocID="{664B259D-8E70-48E7-A65C-0856DEAFC8B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48D0617-4CEA-394C-88EA-C6FE7037E45E}" type="pres">
      <dgm:prSet presAssocID="{71C43BE3-13CB-4B59-A4E9-AD6A973104CB}" presName="spacer" presStyleCnt="0"/>
      <dgm:spPr/>
    </dgm:pt>
    <dgm:pt modelId="{7F32B388-DF6D-B14A-9C59-FA3FAD03BDFA}" type="pres">
      <dgm:prSet presAssocID="{67E77186-0D25-4066-BEC6-F095EF92A4F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B9171F-136F-EC44-B908-A46CAC1A5111}" type="presOf" srcId="{C0237EEF-6AD4-4AE1-ADAE-98B69F6C3318}" destId="{FF3A9688-AE75-2140-A0CD-FF527838CF08}" srcOrd="0" destOrd="0" presId="urn:microsoft.com/office/officeart/2005/8/layout/vList2"/>
    <dgm:cxn modelId="{5F1F1123-1370-EA42-82DA-2FD1D927F2F4}" type="presOf" srcId="{3C2AC6BD-1D93-4049-9B32-E95198B4E644}" destId="{82C69EB0-177A-3643-B1F5-8463D4C6C438}" srcOrd="0" destOrd="0" presId="urn:microsoft.com/office/officeart/2005/8/layout/vList2"/>
    <dgm:cxn modelId="{7680673E-92BF-004B-B7E2-65F5BBDCA7CA}" type="presOf" srcId="{664B259D-8E70-48E7-A65C-0856DEAFC8BA}" destId="{DCE09F54-337A-E343-8F9A-6D74870B928D}" srcOrd="0" destOrd="0" presId="urn:microsoft.com/office/officeart/2005/8/layout/vList2"/>
    <dgm:cxn modelId="{C2B45762-1422-2C47-A35E-A44A45C35A97}" type="presOf" srcId="{6AC6FEC5-0A27-40A6-8D2C-1B61816B59EE}" destId="{F49D456F-59FB-EB47-B2AA-8C9F4805F760}" srcOrd="0" destOrd="0" presId="urn:microsoft.com/office/officeart/2005/8/layout/vList2"/>
    <dgm:cxn modelId="{EB70A5BE-900F-46FB-B0D3-E51167EC0C2B}" srcId="{6AC6FEC5-0A27-40A6-8D2C-1B61816B59EE}" destId="{664B259D-8E70-48E7-A65C-0856DEAFC8BA}" srcOrd="3" destOrd="0" parTransId="{DE68E5A2-FAB8-45BF-BD49-0141EEE0A92D}" sibTransId="{71C43BE3-13CB-4B59-A4E9-AD6A973104CB}"/>
    <dgm:cxn modelId="{E9BD83C6-3866-E441-A444-B68620C4BEB6}" type="presOf" srcId="{67E77186-0D25-4066-BEC6-F095EF92A4F3}" destId="{7F32B388-DF6D-B14A-9C59-FA3FAD03BDFA}" srcOrd="0" destOrd="0" presId="urn:microsoft.com/office/officeart/2005/8/layout/vList2"/>
    <dgm:cxn modelId="{C4BE8FD1-8BE8-4968-AAB2-289E32AB1CCE}" srcId="{6AC6FEC5-0A27-40A6-8D2C-1B61816B59EE}" destId="{99EA49BC-1DAC-49E7-A191-CFCAA518D93D}" srcOrd="2" destOrd="0" parTransId="{38CD9DEE-63DD-4D97-AACF-7192C46BCC9E}" sibTransId="{59B922CF-9499-4D20-B045-C57D8E184610}"/>
    <dgm:cxn modelId="{A4441EE9-7DD3-4204-9AF7-056BF194D14B}" srcId="{6AC6FEC5-0A27-40A6-8D2C-1B61816B59EE}" destId="{67E77186-0D25-4066-BEC6-F095EF92A4F3}" srcOrd="4" destOrd="0" parTransId="{53BE5EE0-0E21-4273-A6A9-800F9A917630}" sibTransId="{7E01A8AB-D700-41E9-B79E-19E97BAB8C3D}"/>
    <dgm:cxn modelId="{2A73B5EC-33F3-6C47-8BA5-6B2C7FED2E61}" type="presOf" srcId="{99EA49BC-1DAC-49E7-A191-CFCAA518D93D}" destId="{1563A617-E03F-1948-993D-33D589D7DB2D}" srcOrd="0" destOrd="0" presId="urn:microsoft.com/office/officeart/2005/8/layout/vList2"/>
    <dgm:cxn modelId="{79B4EDF0-7CCB-42C7-AF52-D22E9B4A7ED9}" srcId="{6AC6FEC5-0A27-40A6-8D2C-1B61816B59EE}" destId="{C0237EEF-6AD4-4AE1-ADAE-98B69F6C3318}" srcOrd="1" destOrd="0" parTransId="{1FFBFA3D-A7CE-4B31-B5DF-4D5880E3ACDB}" sibTransId="{07E1EEA9-FC12-4C8A-B115-3C9FD5A71509}"/>
    <dgm:cxn modelId="{33619FF3-E4F7-4F5F-A772-F212DAA75050}" srcId="{6AC6FEC5-0A27-40A6-8D2C-1B61816B59EE}" destId="{3C2AC6BD-1D93-4049-9B32-E95198B4E644}" srcOrd="0" destOrd="0" parTransId="{0F3C6592-5150-4B5F-992D-2E327A0C7847}" sibTransId="{F7E260E9-8DAF-4E79-BCB0-B645CD854B65}"/>
    <dgm:cxn modelId="{9EA7D239-8F9B-2943-90BF-8F238C4C35B5}" type="presParOf" srcId="{F49D456F-59FB-EB47-B2AA-8C9F4805F760}" destId="{82C69EB0-177A-3643-B1F5-8463D4C6C438}" srcOrd="0" destOrd="0" presId="urn:microsoft.com/office/officeart/2005/8/layout/vList2"/>
    <dgm:cxn modelId="{21E01BFE-AA96-5D45-8AE8-FAA174CFBC45}" type="presParOf" srcId="{F49D456F-59FB-EB47-B2AA-8C9F4805F760}" destId="{65494B2D-2812-204D-A5C3-4A91550371F1}" srcOrd="1" destOrd="0" presId="urn:microsoft.com/office/officeart/2005/8/layout/vList2"/>
    <dgm:cxn modelId="{06EC068F-DC91-CB4A-8587-D159BF3D571D}" type="presParOf" srcId="{F49D456F-59FB-EB47-B2AA-8C9F4805F760}" destId="{FF3A9688-AE75-2140-A0CD-FF527838CF08}" srcOrd="2" destOrd="0" presId="urn:microsoft.com/office/officeart/2005/8/layout/vList2"/>
    <dgm:cxn modelId="{EDD2A565-FB25-C644-AD2D-CE534A98A08F}" type="presParOf" srcId="{F49D456F-59FB-EB47-B2AA-8C9F4805F760}" destId="{77DF9728-301F-E04E-8B0D-7CDBAFFB424F}" srcOrd="3" destOrd="0" presId="urn:microsoft.com/office/officeart/2005/8/layout/vList2"/>
    <dgm:cxn modelId="{BEEABAC6-579B-274A-B13B-00F0B36FA3A5}" type="presParOf" srcId="{F49D456F-59FB-EB47-B2AA-8C9F4805F760}" destId="{1563A617-E03F-1948-993D-33D589D7DB2D}" srcOrd="4" destOrd="0" presId="urn:microsoft.com/office/officeart/2005/8/layout/vList2"/>
    <dgm:cxn modelId="{D3D158BE-3311-384E-935E-D210919AA739}" type="presParOf" srcId="{F49D456F-59FB-EB47-B2AA-8C9F4805F760}" destId="{815994E1-DE09-C34F-9F77-0F424D81DA68}" srcOrd="5" destOrd="0" presId="urn:microsoft.com/office/officeart/2005/8/layout/vList2"/>
    <dgm:cxn modelId="{10BDB975-9B75-9F4C-886E-ED722DEF5B25}" type="presParOf" srcId="{F49D456F-59FB-EB47-B2AA-8C9F4805F760}" destId="{DCE09F54-337A-E343-8F9A-6D74870B928D}" srcOrd="6" destOrd="0" presId="urn:microsoft.com/office/officeart/2005/8/layout/vList2"/>
    <dgm:cxn modelId="{64105B28-FA5F-2142-813D-0AD8D6425EFE}" type="presParOf" srcId="{F49D456F-59FB-EB47-B2AA-8C9F4805F760}" destId="{C48D0617-4CEA-394C-88EA-C6FE7037E45E}" srcOrd="7" destOrd="0" presId="urn:microsoft.com/office/officeart/2005/8/layout/vList2"/>
    <dgm:cxn modelId="{37FF0AD4-31BE-7446-8C0D-8A2A56D08BF0}" type="presParOf" srcId="{F49D456F-59FB-EB47-B2AA-8C9F4805F760}" destId="{7F32B388-DF6D-B14A-9C59-FA3FAD03BDF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D14B1D0-CD42-4364-8370-0FBE3A9FB59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B32899-7478-42D7-AC22-54ABAEFCE386}">
      <dgm:prSet/>
      <dgm:spPr/>
      <dgm:t>
        <a:bodyPr/>
        <a:lstStyle/>
        <a:p>
          <a:r>
            <a:rPr lang="cs-CZ"/>
            <a:t>Spontánní krvácení do kloubů</a:t>
          </a:r>
          <a:endParaRPr lang="en-US"/>
        </a:p>
      </dgm:t>
    </dgm:pt>
    <dgm:pt modelId="{FE53333C-9716-4B9D-B430-6781F5C85B50}" type="parTrans" cxnId="{D59F58B7-7506-49E2-8D57-81A6918497E4}">
      <dgm:prSet/>
      <dgm:spPr/>
      <dgm:t>
        <a:bodyPr/>
        <a:lstStyle/>
        <a:p>
          <a:endParaRPr lang="en-US"/>
        </a:p>
      </dgm:t>
    </dgm:pt>
    <dgm:pt modelId="{25E75E14-67FC-4BC8-B2C0-A7261CAAAB8F}" type="sibTrans" cxnId="{D59F58B7-7506-49E2-8D57-81A6918497E4}">
      <dgm:prSet/>
      <dgm:spPr/>
      <dgm:t>
        <a:bodyPr/>
        <a:lstStyle/>
        <a:p>
          <a:endParaRPr lang="en-US"/>
        </a:p>
      </dgm:t>
    </dgm:pt>
    <dgm:pt modelId="{971376EF-5F2E-49FA-BCBE-5DF3BECC886B}">
      <dgm:prSet/>
      <dgm:spPr/>
      <dgm:t>
        <a:bodyPr/>
        <a:lstStyle/>
        <a:p>
          <a:r>
            <a:rPr lang="cs-CZ"/>
            <a:t>Bolesti břicha</a:t>
          </a:r>
          <a:endParaRPr lang="en-US"/>
        </a:p>
      </dgm:t>
    </dgm:pt>
    <dgm:pt modelId="{02E5F231-8517-4C27-9606-DE326E2B2B84}" type="parTrans" cxnId="{044F7D0F-7F7C-4199-9E2A-070F3C99DE92}">
      <dgm:prSet/>
      <dgm:spPr/>
      <dgm:t>
        <a:bodyPr/>
        <a:lstStyle/>
        <a:p>
          <a:endParaRPr lang="en-US"/>
        </a:p>
      </dgm:t>
    </dgm:pt>
    <dgm:pt modelId="{D03934F9-DE38-4FAA-B759-374831758C2A}" type="sibTrans" cxnId="{044F7D0F-7F7C-4199-9E2A-070F3C99DE92}">
      <dgm:prSet/>
      <dgm:spPr/>
      <dgm:t>
        <a:bodyPr/>
        <a:lstStyle/>
        <a:p>
          <a:endParaRPr lang="en-US"/>
        </a:p>
      </dgm:t>
    </dgm:pt>
    <dgm:pt modelId="{A5429651-A83A-4347-B120-798227DAC1DC}">
      <dgm:prSet/>
      <dgm:spPr/>
      <dgm:t>
        <a:bodyPr/>
        <a:lstStyle/>
        <a:p>
          <a:r>
            <a:rPr lang="cs-CZ"/>
            <a:t>Zvýšená tvorba hematomů</a:t>
          </a:r>
          <a:endParaRPr lang="en-US"/>
        </a:p>
      </dgm:t>
    </dgm:pt>
    <dgm:pt modelId="{837AD862-299E-4E9C-8EB4-5AE63BC25CA9}" type="parTrans" cxnId="{54A4EEA6-BEA4-464D-8D64-339BDA7FBD07}">
      <dgm:prSet/>
      <dgm:spPr/>
      <dgm:t>
        <a:bodyPr/>
        <a:lstStyle/>
        <a:p>
          <a:endParaRPr lang="en-US"/>
        </a:p>
      </dgm:t>
    </dgm:pt>
    <dgm:pt modelId="{A7C33937-9184-4897-9A3B-0ED53A9CDBB7}" type="sibTrans" cxnId="{54A4EEA6-BEA4-464D-8D64-339BDA7FBD07}">
      <dgm:prSet/>
      <dgm:spPr/>
      <dgm:t>
        <a:bodyPr/>
        <a:lstStyle/>
        <a:p>
          <a:endParaRPr lang="en-US"/>
        </a:p>
      </dgm:t>
    </dgm:pt>
    <dgm:pt modelId="{3D3BEFA4-775C-4A13-8EF0-BC9F8BA92037}">
      <dgm:prSet/>
      <dgm:spPr/>
      <dgm:t>
        <a:bodyPr/>
        <a:lstStyle/>
        <a:p>
          <a:r>
            <a:rPr lang="cs-CZ"/>
            <a:t>Výrazné a dlouhé krvácení i při mikrotraumatech</a:t>
          </a:r>
          <a:endParaRPr lang="en-US"/>
        </a:p>
      </dgm:t>
    </dgm:pt>
    <dgm:pt modelId="{BB102152-C20D-4192-BC20-6273CD54E924}" type="parTrans" cxnId="{DCD3E7FC-52C0-4A3F-BC33-DDCD06ACF330}">
      <dgm:prSet/>
      <dgm:spPr/>
      <dgm:t>
        <a:bodyPr/>
        <a:lstStyle/>
        <a:p>
          <a:endParaRPr lang="en-US"/>
        </a:p>
      </dgm:t>
    </dgm:pt>
    <dgm:pt modelId="{74B3FD08-B427-4883-9C76-D4E9A7A075BC}" type="sibTrans" cxnId="{DCD3E7FC-52C0-4A3F-BC33-DDCD06ACF330}">
      <dgm:prSet/>
      <dgm:spPr/>
      <dgm:t>
        <a:bodyPr/>
        <a:lstStyle/>
        <a:p>
          <a:endParaRPr lang="en-US"/>
        </a:p>
      </dgm:t>
    </dgm:pt>
    <dgm:pt modelId="{DD0DD387-D6EC-5341-A54F-E95272B67E6D}" type="pres">
      <dgm:prSet presAssocID="{5D14B1D0-CD42-4364-8370-0FBE3A9FB599}" presName="linear" presStyleCnt="0">
        <dgm:presLayoutVars>
          <dgm:animLvl val="lvl"/>
          <dgm:resizeHandles val="exact"/>
        </dgm:presLayoutVars>
      </dgm:prSet>
      <dgm:spPr/>
    </dgm:pt>
    <dgm:pt modelId="{7AEDB854-DA8B-2F4A-B009-541E375D4EBA}" type="pres">
      <dgm:prSet presAssocID="{B7B32899-7478-42D7-AC22-54ABAEFCE38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56D7C2-A127-E74A-A1C7-948C6DE71641}" type="pres">
      <dgm:prSet presAssocID="{25E75E14-67FC-4BC8-B2C0-A7261CAAAB8F}" presName="spacer" presStyleCnt="0"/>
      <dgm:spPr/>
    </dgm:pt>
    <dgm:pt modelId="{9F858BF6-5F5D-CB4D-88B4-8FFF7B5BA72A}" type="pres">
      <dgm:prSet presAssocID="{971376EF-5F2E-49FA-BCBE-5DF3BECC886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1E3C4F-7B87-9241-BF13-E93FE18AC845}" type="pres">
      <dgm:prSet presAssocID="{D03934F9-DE38-4FAA-B759-374831758C2A}" presName="spacer" presStyleCnt="0"/>
      <dgm:spPr/>
    </dgm:pt>
    <dgm:pt modelId="{251ABE87-17B8-E94E-A083-93FCE57F31E8}" type="pres">
      <dgm:prSet presAssocID="{A5429651-A83A-4347-B120-798227DAC1D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A4A866-5AD7-504A-94A6-214CF1988613}" type="pres">
      <dgm:prSet presAssocID="{A7C33937-9184-4897-9A3B-0ED53A9CDBB7}" presName="spacer" presStyleCnt="0"/>
      <dgm:spPr/>
    </dgm:pt>
    <dgm:pt modelId="{59DBC007-65B5-904F-BB2C-C94E6AFAE5B5}" type="pres">
      <dgm:prSet presAssocID="{3D3BEFA4-775C-4A13-8EF0-BC9F8BA9203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CF25003-F188-9E43-92CA-C7F10D726C13}" type="presOf" srcId="{A5429651-A83A-4347-B120-798227DAC1DC}" destId="{251ABE87-17B8-E94E-A083-93FCE57F31E8}" srcOrd="0" destOrd="0" presId="urn:microsoft.com/office/officeart/2005/8/layout/vList2"/>
    <dgm:cxn modelId="{044F7D0F-7F7C-4199-9E2A-070F3C99DE92}" srcId="{5D14B1D0-CD42-4364-8370-0FBE3A9FB599}" destId="{971376EF-5F2E-49FA-BCBE-5DF3BECC886B}" srcOrd="1" destOrd="0" parTransId="{02E5F231-8517-4C27-9606-DE326E2B2B84}" sibTransId="{D03934F9-DE38-4FAA-B759-374831758C2A}"/>
    <dgm:cxn modelId="{8577C121-4715-574A-9BA8-9356DC97B0FA}" type="presOf" srcId="{971376EF-5F2E-49FA-BCBE-5DF3BECC886B}" destId="{9F858BF6-5F5D-CB4D-88B4-8FFF7B5BA72A}" srcOrd="0" destOrd="0" presId="urn:microsoft.com/office/officeart/2005/8/layout/vList2"/>
    <dgm:cxn modelId="{5399BA71-A63A-044D-9CF5-DB8EEE7E274E}" type="presOf" srcId="{3D3BEFA4-775C-4A13-8EF0-BC9F8BA92037}" destId="{59DBC007-65B5-904F-BB2C-C94E6AFAE5B5}" srcOrd="0" destOrd="0" presId="urn:microsoft.com/office/officeart/2005/8/layout/vList2"/>
    <dgm:cxn modelId="{A4788580-9125-2B48-8FDD-2960D64DB964}" type="presOf" srcId="{5D14B1D0-CD42-4364-8370-0FBE3A9FB599}" destId="{DD0DD387-D6EC-5341-A54F-E95272B67E6D}" srcOrd="0" destOrd="0" presId="urn:microsoft.com/office/officeart/2005/8/layout/vList2"/>
    <dgm:cxn modelId="{54A4EEA6-BEA4-464D-8D64-339BDA7FBD07}" srcId="{5D14B1D0-CD42-4364-8370-0FBE3A9FB599}" destId="{A5429651-A83A-4347-B120-798227DAC1DC}" srcOrd="2" destOrd="0" parTransId="{837AD862-299E-4E9C-8EB4-5AE63BC25CA9}" sibTransId="{A7C33937-9184-4897-9A3B-0ED53A9CDBB7}"/>
    <dgm:cxn modelId="{D59F58B7-7506-49E2-8D57-81A6918497E4}" srcId="{5D14B1D0-CD42-4364-8370-0FBE3A9FB599}" destId="{B7B32899-7478-42D7-AC22-54ABAEFCE386}" srcOrd="0" destOrd="0" parTransId="{FE53333C-9716-4B9D-B430-6781F5C85B50}" sibTransId="{25E75E14-67FC-4BC8-B2C0-A7261CAAAB8F}"/>
    <dgm:cxn modelId="{09E1D6D9-D843-324F-B0FD-63224A2C9D46}" type="presOf" srcId="{B7B32899-7478-42D7-AC22-54ABAEFCE386}" destId="{7AEDB854-DA8B-2F4A-B009-541E375D4EBA}" srcOrd="0" destOrd="0" presId="urn:microsoft.com/office/officeart/2005/8/layout/vList2"/>
    <dgm:cxn modelId="{DCD3E7FC-52C0-4A3F-BC33-DDCD06ACF330}" srcId="{5D14B1D0-CD42-4364-8370-0FBE3A9FB599}" destId="{3D3BEFA4-775C-4A13-8EF0-BC9F8BA92037}" srcOrd="3" destOrd="0" parTransId="{BB102152-C20D-4192-BC20-6273CD54E924}" sibTransId="{74B3FD08-B427-4883-9C76-D4E9A7A075BC}"/>
    <dgm:cxn modelId="{71A23F36-7C30-474D-9670-E38AD4AC8425}" type="presParOf" srcId="{DD0DD387-D6EC-5341-A54F-E95272B67E6D}" destId="{7AEDB854-DA8B-2F4A-B009-541E375D4EBA}" srcOrd="0" destOrd="0" presId="urn:microsoft.com/office/officeart/2005/8/layout/vList2"/>
    <dgm:cxn modelId="{E9159E7E-C089-5943-B0C5-336BB3086A33}" type="presParOf" srcId="{DD0DD387-D6EC-5341-A54F-E95272B67E6D}" destId="{D156D7C2-A127-E74A-A1C7-948C6DE71641}" srcOrd="1" destOrd="0" presId="urn:microsoft.com/office/officeart/2005/8/layout/vList2"/>
    <dgm:cxn modelId="{FF77EFE6-FDFF-8847-A481-E278CBBDC094}" type="presParOf" srcId="{DD0DD387-D6EC-5341-A54F-E95272B67E6D}" destId="{9F858BF6-5F5D-CB4D-88B4-8FFF7B5BA72A}" srcOrd="2" destOrd="0" presId="urn:microsoft.com/office/officeart/2005/8/layout/vList2"/>
    <dgm:cxn modelId="{249161C9-3710-2E4F-99A4-41413490BD5A}" type="presParOf" srcId="{DD0DD387-D6EC-5341-A54F-E95272B67E6D}" destId="{A51E3C4F-7B87-9241-BF13-E93FE18AC845}" srcOrd="3" destOrd="0" presId="urn:microsoft.com/office/officeart/2005/8/layout/vList2"/>
    <dgm:cxn modelId="{EF01888D-317D-0746-B963-21353459DB61}" type="presParOf" srcId="{DD0DD387-D6EC-5341-A54F-E95272B67E6D}" destId="{251ABE87-17B8-E94E-A083-93FCE57F31E8}" srcOrd="4" destOrd="0" presId="urn:microsoft.com/office/officeart/2005/8/layout/vList2"/>
    <dgm:cxn modelId="{6A6A993E-9823-7A4C-97E5-BB7C567B23CB}" type="presParOf" srcId="{DD0DD387-D6EC-5341-A54F-E95272B67E6D}" destId="{95A4A866-5AD7-504A-94A6-214CF1988613}" srcOrd="5" destOrd="0" presId="urn:microsoft.com/office/officeart/2005/8/layout/vList2"/>
    <dgm:cxn modelId="{9E040DFD-463E-7D4C-8E91-5B12697C207F}" type="presParOf" srcId="{DD0DD387-D6EC-5341-A54F-E95272B67E6D}" destId="{59DBC007-65B5-904F-BB2C-C94E6AFAE5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0844C7E-E267-4412-AB12-B89D4B0D930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FA920C-1D61-4DEC-BE2E-23F47A3EC8A6}">
      <dgm:prSet/>
      <dgm:spPr/>
      <dgm:t>
        <a:bodyPr/>
        <a:lstStyle/>
        <a:p>
          <a:r>
            <a:rPr lang="cs-CZ"/>
            <a:t>Substituce chybějícího faktoru do 30% normy</a:t>
          </a:r>
          <a:endParaRPr lang="en-US"/>
        </a:p>
      </dgm:t>
    </dgm:pt>
    <dgm:pt modelId="{F2E2EE05-2D5F-4FC0-A4EE-CEC678C20B9F}" type="parTrans" cxnId="{2CBE2051-51FC-4674-A4CE-FEC81178AE9A}">
      <dgm:prSet/>
      <dgm:spPr/>
      <dgm:t>
        <a:bodyPr/>
        <a:lstStyle/>
        <a:p>
          <a:endParaRPr lang="en-US"/>
        </a:p>
      </dgm:t>
    </dgm:pt>
    <dgm:pt modelId="{567ABCF7-DC03-4A3A-B310-70A58501B87E}" type="sibTrans" cxnId="{2CBE2051-51FC-4674-A4CE-FEC81178AE9A}">
      <dgm:prSet/>
      <dgm:spPr/>
      <dgm:t>
        <a:bodyPr/>
        <a:lstStyle/>
        <a:p>
          <a:endParaRPr lang="en-US"/>
        </a:p>
      </dgm:t>
    </dgm:pt>
    <dgm:pt modelId="{4E5F5DCD-8C58-4019-B7C4-BA553ADDB26F}">
      <dgm:prSet/>
      <dgm:spPr/>
      <dgm:t>
        <a:bodyPr/>
        <a:lstStyle/>
        <a:p>
          <a:r>
            <a:rPr lang="cs-CZ"/>
            <a:t>Akutní podání  -  pacient nebo rodina by měl mít vždy po ruce – autopodání i.v.</a:t>
          </a:r>
          <a:endParaRPr lang="en-US"/>
        </a:p>
      </dgm:t>
    </dgm:pt>
    <dgm:pt modelId="{DA4ADB5A-E341-426B-89F0-2D45DF6AF4FC}" type="parTrans" cxnId="{9D4C22EF-F933-4DA2-9F9F-FCBC85194C5A}">
      <dgm:prSet/>
      <dgm:spPr/>
      <dgm:t>
        <a:bodyPr/>
        <a:lstStyle/>
        <a:p>
          <a:endParaRPr lang="en-US"/>
        </a:p>
      </dgm:t>
    </dgm:pt>
    <dgm:pt modelId="{88178CF2-5212-4DB4-B653-BA4C47E0D028}" type="sibTrans" cxnId="{9D4C22EF-F933-4DA2-9F9F-FCBC85194C5A}">
      <dgm:prSet/>
      <dgm:spPr/>
      <dgm:t>
        <a:bodyPr/>
        <a:lstStyle/>
        <a:p>
          <a:endParaRPr lang="en-US"/>
        </a:p>
      </dgm:t>
    </dgm:pt>
    <dgm:pt modelId="{9C140EE2-E13B-47B3-8795-204592853216}">
      <dgm:prSet/>
      <dgm:spPr/>
      <dgm:t>
        <a:bodyPr/>
        <a:lstStyle/>
        <a:p>
          <a:r>
            <a:rPr lang="cs-CZ"/>
            <a:t>Léčba v krevních centrech</a:t>
          </a:r>
          <a:endParaRPr lang="en-US"/>
        </a:p>
      </dgm:t>
    </dgm:pt>
    <dgm:pt modelId="{9ECAE239-A7FA-4A5F-9246-C0D74BB289BE}" type="parTrans" cxnId="{A6984476-D435-4371-A81D-BDDEFBE64078}">
      <dgm:prSet/>
      <dgm:spPr/>
      <dgm:t>
        <a:bodyPr/>
        <a:lstStyle/>
        <a:p>
          <a:endParaRPr lang="en-US"/>
        </a:p>
      </dgm:t>
    </dgm:pt>
    <dgm:pt modelId="{AD16085F-7C3B-4ECF-A0F4-56FEEBE8F1CC}" type="sibTrans" cxnId="{A6984476-D435-4371-A81D-BDDEFBE64078}">
      <dgm:prSet/>
      <dgm:spPr/>
      <dgm:t>
        <a:bodyPr/>
        <a:lstStyle/>
        <a:p>
          <a:endParaRPr lang="en-US"/>
        </a:p>
      </dgm:t>
    </dgm:pt>
    <dgm:pt modelId="{5DC18400-237D-FC46-B2F3-7237AE08FB06}" type="pres">
      <dgm:prSet presAssocID="{80844C7E-E267-4412-AB12-B89D4B0D930D}" presName="linear" presStyleCnt="0">
        <dgm:presLayoutVars>
          <dgm:animLvl val="lvl"/>
          <dgm:resizeHandles val="exact"/>
        </dgm:presLayoutVars>
      </dgm:prSet>
      <dgm:spPr/>
    </dgm:pt>
    <dgm:pt modelId="{D81EB941-0ABF-0E4A-8B10-1178F16DED67}" type="pres">
      <dgm:prSet presAssocID="{69FA920C-1D61-4DEC-BE2E-23F47A3EC8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99F0BB-234E-964F-A79D-11777D4B425D}" type="pres">
      <dgm:prSet presAssocID="{567ABCF7-DC03-4A3A-B310-70A58501B87E}" presName="spacer" presStyleCnt="0"/>
      <dgm:spPr/>
    </dgm:pt>
    <dgm:pt modelId="{370E23AA-2285-5845-AB51-659824C40053}" type="pres">
      <dgm:prSet presAssocID="{4E5F5DCD-8C58-4019-B7C4-BA553ADDB26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29D1C5E-DE6D-324C-A916-708F9217F696}" type="pres">
      <dgm:prSet presAssocID="{88178CF2-5212-4DB4-B653-BA4C47E0D028}" presName="spacer" presStyleCnt="0"/>
      <dgm:spPr/>
    </dgm:pt>
    <dgm:pt modelId="{3225E3B1-21FD-6F47-9A74-70D7C8D34764}" type="pres">
      <dgm:prSet presAssocID="{9C140EE2-E13B-47B3-8795-20459285321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726D625-F0E9-794D-97F0-CA23352DAF3D}" type="presOf" srcId="{9C140EE2-E13B-47B3-8795-204592853216}" destId="{3225E3B1-21FD-6F47-9A74-70D7C8D34764}" srcOrd="0" destOrd="0" presId="urn:microsoft.com/office/officeart/2005/8/layout/vList2"/>
    <dgm:cxn modelId="{8C36003B-CDBC-D440-8BEA-F98702B07E4F}" type="presOf" srcId="{80844C7E-E267-4412-AB12-B89D4B0D930D}" destId="{5DC18400-237D-FC46-B2F3-7237AE08FB06}" srcOrd="0" destOrd="0" presId="urn:microsoft.com/office/officeart/2005/8/layout/vList2"/>
    <dgm:cxn modelId="{6226A53E-46CA-774C-BE2A-ADD432B8AAD1}" type="presOf" srcId="{4E5F5DCD-8C58-4019-B7C4-BA553ADDB26F}" destId="{370E23AA-2285-5845-AB51-659824C40053}" srcOrd="0" destOrd="0" presId="urn:microsoft.com/office/officeart/2005/8/layout/vList2"/>
    <dgm:cxn modelId="{2CBE2051-51FC-4674-A4CE-FEC81178AE9A}" srcId="{80844C7E-E267-4412-AB12-B89D4B0D930D}" destId="{69FA920C-1D61-4DEC-BE2E-23F47A3EC8A6}" srcOrd="0" destOrd="0" parTransId="{F2E2EE05-2D5F-4FC0-A4EE-CEC678C20B9F}" sibTransId="{567ABCF7-DC03-4A3A-B310-70A58501B87E}"/>
    <dgm:cxn modelId="{A6984476-D435-4371-A81D-BDDEFBE64078}" srcId="{80844C7E-E267-4412-AB12-B89D4B0D930D}" destId="{9C140EE2-E13B-47B3-8795-204592853216}" srcOrd="2" destOrd="0" parTransId="{9ECAE239-A7FA-4A5F-9246-C0D74BB289BE}" sibTransId="{AD16085F-7C3B-4ECF-A0F4-56FEEBE8F1CC}"/>
    <dgm:cxn modelId="{386142B1-017E-7A4E-8E5D-0B00189A948D}" type="presOf" srcId="{69FA920C-1D61-4DEC-BE2E-23F47A3EC8A6}" destId="{D81EB941-0ABF-0E4A-8B10-1178F16DED67}" srcOrd="0" destOrd="0" presId="urn:microsoft.com/office/officeart/2005/8/layout/vList2"/>
    <dgm:cxn modelId="{9D4C22EF-F933-4DA2-9F9F-FCBC85194C5A}" srcId="{80844C7E-E267-4412-AB12-B89D4B0D930D}" destId="{4E5F5DCD-8C58-4019-B7C4-BA553ADDB26F}" srcOrd="1" destOrd="0" parTransId="{DA4ADB5A-E341-426B-89F0-2D45DF6AF4FC}" sibTransId="{88178CF2-5212-4DB4-B653-BA4C47E0D028}"/>
    <dgm:cxn modelId="{632D6C98-E9B2-2C40-A582-FE4A8367D1DE}" type="presParOf" srcId="{5DC18400-237D-FC46-B2F3-7237AE08FB06}" destId="{D81EB941-0ABF-0E4A-8B10-1178F16DED67}" srcOrd="0" destOrd="0" presId="urn:microsoft.com/office/officeart/2005/8/layout/vList2"/>
    <dgm:cxn modelId="{2FAF8EF7-024C-2D46-9D71-FB0D62717830}" type="presParOf" srcId="{5DC18400-237D-FC46-B2F3-7237AE08FB06}" destId="{0A99F0BB-234E-964F-A79D-11777D4B425D}" srcOrd="1" destOrd="0" presId="urn:microsoft.com/office/officeart/2005/8/layout/vList2"/>
    <dgm:cxn modelId="{F9D523AD-A14E-FF44-902F-1F3C56627378}" type="presParOf" srcId="{5DC18400-237D-FC46-B2F3-7237AE08FB06}" destId="{370E23AA-2285-5845-AB51-659824C40053}" srcOrd="2" destOrd="0" presId="urn:microsoft.com/office/officeart/2005/8/layout/vList2"/>
    <dgm:cxn modelId="{BCC6E58A-C753-1F48-994A-C5E4106FA1A8}" type="presParOf" srcId="{5DC18400-237D-FC46-B2F3-7237AE08FB06}" destId="{D29D1C5E-DE6D-324C-A916-708F9217F696}" srcOrd="3" destOrd="0" presId="urn:microsoft.com/office/officeart/2005/8/layout/vList2"/>
    <dgm:cxn modelId="{32369989-3271-8C4C-BE39-1247C17089D4}" type="presParOf" srcId="{5DC18400-237D-FC46-B2F3-7237AE08FB06}" destId="{3225E3B1-21FD-6F47-9A74-70D7C8D347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13DAE2A-B7BE-496F-BAE7-7E8B4382C44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FD93A1B-5832-4215-9288-936A37350D06}">
      <dgm:prSet/>
      <dgm:spPr/>
      <dgm:t>
        <a:bodyPr/>
        <a:lstStyle/>
        <a:p>
          <a:r>
            <a:rPr lang="cs-CZ"/>
            <a:t>Nedostatek vit K = snížená tvorba faktorů v játrech</a:t>
          </a:r>
          <a:endParaRPr lang="en-US"/>
        </a:p>
      </dgm:t>
    </dgm:pt>
    <dgm:pt modelId="{A1CEB988-99DE-45BC-96C0-B8E9D7C2D33A}" type="parTrans" cxnId="{4017D209-2921-4D7E-85E0-1524CFF95CF6}">
      <dgm:prSet/>
      <dgm:spPr/>
      <dgm:t>
        <a:bodyPr/>
        <a:lstStyle/>
        <a:p>
          <a:endParaRPr lang="en-US"/>
        </a:p>
      </dgm:t>
    </dgm:pt>
    <dgm:pt modelId="{76F891F1-A472-4354-B2F8-339EAFAD6038}" type="sibTrans" cxnId="{4017D209-2921-4D7E-85E0-1524CFF95CF6}">
      <dgm:prSet/>
      <dgm:spPr/>
      <dgm:t>
        <a:bodyPr/>
        <a:lstStyle/>
        <a:p>
          <a:endParaRPr lang="en-US"/>
        </a:p>
      </dgm:t>
    </dgm:pt>
    <dgm:pt modelId="{631EEEAF-05D0-4072-9C67-E5CBFFB5D5D6}">
      <dgm:prSet/>
      <dgm:spPr/>
      <dgm:t>
        <a:bodyPr/>
        <a:lstStyle/>
        <a:p>
          <a:r>
            <a:rPr lang="cs-CZ"/>
            <a:t>Cirhoza jater</a:t>
          </a:r>
          <a:endParaRPr lang="en-US"/>
        </a:p>
      </dgm:t>
    </dgm:pt>
    <dgm:pt modelId="{959AE5F8-E573-4116-8D0C-9A82A16223D9}" type="parTrans" cxnId="{520AAE47-6056-4064-BD89-353126D0A24A}">
      <dgm:prSet/>
      <dgm:spPr/>
      <dgm:t>
        <a:bodyPr/>
        <a:lstStyle/>
        <a:p>
          <a:endParaRPr lang="en-US"/>
        </a:p>
      </dgm:t>
    </dgm:pt>
    <dgm:pt modelId="{0F311FD0-7F8C-45A7-A765-6A09FB664730}" type="sibTrans" cxnId="{520AAE47-6056-4064-BD89-353126D0A24A}">
      <dgm:prSet/>
      <dgm:spPr/>
      <dgm:t>
        <a:bodyPr/>
        <a:lstStyle/>
        <a:p>
          <a:endParaRPr lang="en-US"/>
        </a:p>
      </dgm:t>
    </dgm:pt>
    <dgm:pt modelId="{CD882144-D4C2-474A-9DFF-706F62F4D9D9}">
      <dgm:prSet/>
      <dgm:spPr/>
      <dgm:t>
        <a:bodyPr/>
        <a:lstStyle/>
        <a:p>
          <a:r>
            <a:rPr lang="cs-CZ"/>
            <a:t>Hepatitidy</a:t>
          </a:r>
          <a:endParaRPr lang="en-US"/>
        </a:p>
      </dgm:t>
    </dgm:pt>
    <dgm:pt modelId="{20A2E7AA-E945-4A1F-A415-DA9D764A6C28}" type="parTrans" cxnId="{11043CFE-D7ED-408B-AB98-6E435D40C785}">
      <dgm:prSet/>
      <dgm:spPr/>
      <dgm:t>
        <a:bodyPr/>
        <a:lstStyle/>
        <a:p>
          <a:endParaRPr lang="en-US"/>
        </a:p>
      </dgm:t>
    </dgm:pt>
    <dgm:pt modelId="{184EFCB3-3FF8-49A7-B038-E2AA9C3B5CCA}" type="sibTrans" cxnId="{11043CFE-D7ED-408B-AB98-6E435D40C785}">
      <dgm:prSet/>
      <dgm:spPr/>
      <dgm:t>
        <a:bodyPr/>
        <a:lstStyle/>
        <a:p>
          <a:endParaRPr lang="en-US"/>
        </a:p>
      </dgm:t>
    </dgm:pt>
    <dgm:pt modelId="{90B6A03A-0F7F-4D87-89DE-1D171F4B0323}">
      <dgm:prSet/>
      <dgm:spPr/>
      <dgm:t>
        <a:bodyPr/>
        <a:lstStyle/>
        <a:p>
          <a:r>
            <a:rPr lang="cs-CZ"/>
            <a:t>Obstrukční ikterus</a:t>
          </a:r>
          <a:endParaRPr lang="en-US"/>
        </a:p>
      </dgm:t>
    </dgm:pt>
    <dgm:pt modelId="{5244B721-E64C-4CCB-86D9-AAD3E7E9E2F7}" type="parTrans" cxnId="{6BA0CD0D-4D16-427C-88E9-A7AF011A541E}">
      <dgm:prSet/>
      <dgm:spPr/>
      <dgm:t>
        <a:bodyPr/>
        <a:lstStyle/>
        <a:p>
          <a:endParaRPr lang="en-US"/>
        </a:p>
      </dgm:t>
    </dgm:pt>
    <dgm:pt modelId="{B42A44B6-B006-4FFC-8C3F-F1F482B6A580}" type="sibTrans" cxnId="{6BA0CD0D-4D16-427C-88E9-A7AF011A541E}">
      <dgm:prSet/>
      <dgm:spPr/>
      <dgm:t>
        <a:bodyPr/>
        <a:lstStyle/>
        <a:p>
          <a:endParaRPr lang="en-US"/>
        </a:p>
      </dgm:t>
    </dgm:pt>
    <dgm:pt modelId="{C1F9CD28-FFF9-4D7E-97DD-3AF1133D6181}">
      <dgm:prSet/>
      <dgm:spPr/>
      <dgm:t>
        <a:bodyPr/>
        <a:lstStyle/>
        <a:p>
          <a:r>
            <a:rPr lang="cs-CZ"/>
            <a:t>Porucha vstřebávání vit K ve střevě</a:t>
          </a:r>
          <a:endParaRPr lang="en-US"/>
        </a:p>
      </dgm:t>
    </dgm:pt>
    <dgm:pt modelId="{70109B1B-AC72-426C-9E55-8C52E7205EED}" type="parTrans" cxnId="{27CE2E75-1F9C-4775-87F4-E7DF79CDBFB3}">
      <dgm:prSet/>
      <dgm:spPr/>
      <dgm:t>
        <a:bodyPr/>
        <a:lstStyle/>
        <a:p>
          <a:endParaRPr lang="en-US"/>
        </a:p>
      </dgm:t>
    </dgm:pt>
    <dgm:pt modelId="{9CA13CB2-503A-450F-AE8D-5B876FB4E7B4}" type="sibTrans" cxnId="{27CE2E75-1F9C-4775-87F4-E7DF79CDBFB3}">
      <dgm:prSet/>
      <dgm:spPr/>
      <dgm:t>
        <a:bodyPr/>
        <a:lstStyle/>
        <a:p>
          <a:endParaRPr lang="en-US"/>
        </a:p>
      </dgm:t>
    </dgm:pt>
    <dgm:pt modelId="{103AB80C-C404-554C-A289-439933C4EE1B}" type="pres">
      <dgm:prSet presAssocID="{113DAE2A-B7BE-496F-BAE7-7E8B4382C443}" presName="linear" presStyleCnt="0">
        <dgm:presLayoutVars>
          <dgm:animLvl val="lvl"/>
          <dgm:resizeHandles val="exact"/>
        </dgm:presLayoutVars>
      </dgm:prSet>
      <dgm:spPr/>
    </dgm:pt>
    <dgm:pt modelId="{14A5953E-2DC0-444F-ACF8-7EEF316059B0}" type="pres">
      <dgm:prSet presAssocID="{0FD93A1B-5832-4215-9288-936A37350D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CD85B4F-541F-E347-8336-600BE8B36997}" type="pres">
      <dgm:prSet presAssocID="{76F891F1-A472-4354-B2F8-339EAFAD6038}" presName="spacer" presStyleCnt="0"/>
      <dgm:spPr/>
    </dgm:pt>
    <dgm:pt modelId="{EDA830A1-CF1E-0F47-920C-647E0F01A2CC}" type="pres">
      <dgm:prSet presAssocID="{631EEEAF-05D0-4072-9C67-E5CBFFB5D5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AC66644-6F23-FD45-B333-0E39C99D8267}" type="pres">
      <dgm:prSet presAssocID="{0F311FD0-7F8C-45A7-A765-6A09FB664730}" presName="spacer" presStyleCnt="0"/>
      <dgm:spPr/>
    </dgm:pt>
    <dgm:pt modelId="{DED4D2EB-7E51-E341-829A-A62FD2ED8A16}" type="pres">
      <dgm:prSet presAssocID="{CD882144-D4C2-474A-9DFF-706F62F4D9D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20774F8-6826-3442-93B7-DD10F2A9D800}" type="pres">
      <dgm:prSet presAssocID="{184EFCB3-3FF8-49A7-B038-E2AA9C3B5CCA}" presName="spacer" presStyleCnt="0"/>
      <dgm:spPr/>
    </dgm:pt>
    <dgm:pt modelId="{ADB6AFD9-B3BA-7549-90C9-A1B6DAAB08B1}" type="pres">
      <dgm:prSet presAssocID="{90B6A03A-0F7F-4D87-89DE-1D171F4B032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116DBB7-9041-5D43-BAE5-253FA565D13A}" type="pres">
      <dgm:prSet presAssocID="{B42A44B6-B006-4FFC-8C3F-F1F482B6A580}" presName="spacer" presStyleCnt="0"/>
      <dgm:spPr/>
    </dgm:pt>
    <dgm:pt modelId="{F30C29E6-E9E0-B34E-B40A-157727451011}" type="pres">
      <dgm:prSet presAssocID="{C1F9CD28-FFF9-4D7E-97DD-3AF1133D618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B288700-9840-E045-BA4E-CFA67B1B29DC}" type="presOf" srcId="{631EEEAF-05D0-4072-9C67-E5CBFFB5D5D6}" destId="{EDA830A1-CF1E-0F47-920C-647E0F01A2CC}" srcOrd="0" destOrd="0" presId="urn:microsoft.com/office/officeart/2005/8/layout/vList2"/>
    <dgm:cxn modelId="{4017D209-2921-4D7E-85E0-1524CFF95CF6}" srcId="{113DAE2A-B7BE-496F-BAE7-7E8B4382C443}" destId="{0FD93A1B-5832-4215-9288-936A37350D06}" srcOrd="0" destOrd="0" parTransId="{A1CEB988-99DE-45BC-96C0-B8E9D7C2D33A}" sibTransId="{76F891F1-A472-4354-B2F8-339EAFAD6038}"/>
    <dgm:cxn modelId="{6BA0CD0D-4D16-427C-88E9-A7AF011A541E}" srcId="{113DAE2A-B7BE-496F-BAE7-7E8B4382C443}" destId="{90B6A03A-0F7F-4D87-89DE-1D171F4B0323}" srcOrd="3" destOrd="0" parTransId="{5244B721-E64C-4CCB-86D9-AAD3E7E9E2F7}" sibTransId="{B42A44B6-B006-4FFC-8C3F-F1F482B6A580}"/>
    <dgm:cxn modelId="{CF6F6C36-245E-1E49-9C42-28DA908C34F6}" type="presOf" srcId="{CD882144-D4C2-474A-9DFF-706F62F4D9D9}" destId="{DED4D2EB-7E51-E341-829A-A62FD2ED8A16}" srcOrd="0" destOrd="0" presId="urn:microsoft.com/office/officeart/2005/8/layout/vList2"/>
    <dgm:cxn modelId="{520AAE47-6056-4064-BD89-353126D0A24A}" srcId="{113DAE2A-B7BE-496F-BAE7-7E8B4382C443}" destId="{631EEEAF-05D0-4072-9C67-E5CBFFB5D5D6}" srcOrd="1" destOrd="0" parTransId="{959AE5F8-E573-4116-8D0C-9A82A16223D9}" sibTransId="{0F311FD0-7F8C-45A7-A765-6A09FB664730}"/>
    <dgm:cxn modelId="{27CE2E75-1F9C-4775-87F4-E7DF79CDBFB3}" srcId="{113DAE2A-B7BE-496F-BAE7-7E8B4382C443}" destId="{C1F9CD28-FFF9-4D7E-97DD-3AF1133D6181}" srcOrd="4" destOrd="0" parTransId="{70109B1B-AC72-426C-9E55-8C52E7205EED}" sibTransId="{9CA13CB2-503A-450F-AE8D-5B876FB4E7B4}"/>
    <dgm:cxn modelId="{4605B57E-F37D-6F43-8229-72358F43FD66}" type="presOf" srcId="{113DAE2A-B7BE-496F-BAE7-7E8B4382C443}" destId="{103AB80C-C404-554C-A289-439933C4EE1B}" srcOrd="0" destOrd="0" presId="urn:microsoft.com/office/officeart/2005/8/layout/vList2"/>
    <dgm:cxn modelId="{1BACAFA0-504F-A34E-8E29-4DFC3D409AAB}" type="presOf" srcId="{C1F9CD28-FFF9-4D7E-97DD-3AF1133D6181}" destId="{F30C29E6-E9E0-B34E-B40A-157727451011}" srcOrd="0" destOrd="0" presId="urn:microsoft.com/office/officeart/2005/8/layout/vList2"/>
    <dgm:cxn modelId="{5A7D64A2-F490-3142-8CFC-0709E6F4DBF0}" type="presOf" srcId="{0FD93A1B-5832-4215-9288-936A37350D06}" destId="{14A5953E-2DC0-444F-ACF8-7EEF316059B0}" srcOrd="0" destOrd="0" presId="urn:microsoft.com/office/officeart/2005/8/layout/vList2"/>
    <dgm:cxn modelId="{D403DDCF-6BFB-F444-9FC9-5DF12F6F6476}" type="presOf" srcId="{90B6A03A-0F7F-4D87-89DE-1D171F4B0323}" destId="{ADB6AFD9-B3BA-7549-90C9-A1B6DAAB08B1}" srcOrd="0" destOrd="0" presId="urn:microsoft.com/office/officeart/2005/8/layout/vList2"/>
    <dgm:cxn modelId="{11043CFE-D7ED-408B-AB98-6E435D40C785}" srcId="{113DAE2A-B7BE-496F-BAE7-7E8B4382C443}" destId="{CD882144-D4C2-474A-9DFF-706F62F4D9D9}" srcOrd="2" destOrd="0" parTransId="{20A2E7AA-E945-4A1F-A415-DA9D764A6C28}" sibTransId="{184EFCB3-3FF8-49A7-B038-E2AA9C3B5CCA}"/>
    <dgm:cxn modelId="{E0C897A1-44BE-464A-BDFD-33D79CCFD025}" type="presParOf" srcId="{103AB80C-C404-554C-A289-439933C4EE1B}" destId="{14A5953E-2DC0-444F-ACF8-7EEF316059B0}" srcOrd="0" destOrd="0" presId="urn:microsoft.com/office/officeart/2005/8/layout/vList2"/>
    <dgm:cxn modelId="{FB0C816E-9576-DA4C-93CC-51836DCCA552}" type="presParOf" srcId="{103AB80C-C404-554C-A289-439933C4EE1B}" destId="{3CD85B4F-541F-E347-8336-600BE8B36997}" srcOrd="1" destOrd="0" presId="urn:microsoft.com/office/officeart/2005/8/layout/vList2"/>
    <dgm:cxn modelId="{AF5C8C56-856C-6548-9211-291BD65F4CCD}" type="presParOf" srcId="{103AB80C-C404-554C-A289-439933C4EE1B}" destId="{EDA830A1-CF1E-0F47-920C-647E0F01A2CC}" srcOrd="2" destOrd="0" presId="urn:microsoft.com/office/officeart/2005/8/layout/vList2"/>
    <dgm:cxn modelId="{4CD37387-96BA-E74F-81A6-5C74DF1A1381}" type="presParOf" srcId="{103AB80C-C404-554C-A289-439933C4EE1B}" destId="{5AC66644-6F23-FD45-B333-0E39C99D8267}" srcOrd="3" destOrd="0" presId="urn:microsoft.com/office/officeart/2005/8/layout/vList2"/>
    <dgm:cxn modelId="{2736F909-F88A-A54D-9626-1317A7D9F485}" type="presParOf" srcId="{103AB80C-C404-554C-A289-439933C4EE1B}" destId="{DED4D2EB-7E51-E341-829A-A62FD2ED8A16}" srcOrd="4" destOrd="0" presId="urn:microsoft.com/office/officeart/2005/8/layout/vList2"/>
    <dgm:cxn modelId="{8C65F595-4B50-5848-8529-1E032323191A}" type="presParOf" srcId="{103AB80C-C404-554C-A289-439933C4EE1B}" destId="{820774F8-6826-3442-93B7-DD10F2A9D800}" srcOrd="5" destOrd="0" presId="urn:microsoft.com/office/officeart/2005/8/layout/vList2"/>
    <dgm:cxn modelId="{88573F23-053A-2C46-BE37-D9188ABCF503}" type="presParOf" srcId="{103AB80C-C404-554C-A289-439933C4EE1B}" destId="{ADB6AFD9-B3BA-7549-90C9-A1B6DAAB08B1}" srcOrd="6" destOrd="0" presId="urn:microsoft.com/office/officeart/2005/8/layout/vList2"/>
    <dgm:cxn modelId="{7126A652-2E00-D243-BE65-E5C3C47EAB2F}" type="presParOf" srcId="{103AB80C-C404-554C-A289-439933C4EE1B}" destId="{C116DBB7-9041-5D43-BAE5-253FA565D13A}" srcOrd="7" destOrd="0" presId="urn:microsoft.com/office/officeart/2005/8/layout/vList2"/>
    <dgm:cxn modelId="{34B193FD-B546-4E4C-8FA2-9013EA5B22C7}" type="presParOf" srcId="{103AB80C-C404-554C-A289-439933C4EE1B}" destId="{F30C29E6-E9E0-B34E-B40A-15772745101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8EE339E-3029-4AFE-AA4C-0FEB35F4F86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EC32FF-71EA-494B-BEFD-B4EC59150BFB}">
      <dgm:prSet/>
      <dgm:spPr/>
      <dgm:t>
        <a:bodyPr/>
        <a:lstStyle/>
        <a:p>
          <a:r>
            <a:rPr lang="cs-CZ"/>
            <a:t>Plazma</a:t>
          </a:r>
          <a:endParaRPr lang="en-US"/>
        </a:p>
      </dgm:t>
    </dgm:pt>
    <dgm:pt modelId="{5AAFA882-947C-4141-9A73-67075F8D98F4}" type="parTrans" cxnId="{85C0E4BF-CD21-48F0-8630-30EDBE2CFF5E}">
      <dgm:prSet/>
      <dgm:spPr/>
      <dgm:t>
        <a:bodyPr/>
        <a:lstStyle/>
        <a:p>
          <a:endParaRPr lang="en-US"/>
        </a:p>
      </dgm:t>
    </dgm:pt>
    <dgm:pt modelId="{177D2807-9FD2-436D-9271-30B759FA9F5D}" type="sibTrans" cxnId="{85C0E4BF-CD21-48F0-8630-30EDBE2CFF5E}">
      <dgm:prSet/>
      <dgm:spPr/>
      <dgm:t>
        <a:bodyPr/>
        <a:lstStyle/>
        <a:p>
          <a:endParaRPr lang="en-US"/>
        </a:p>
      </dgm:t>
    </dgm:pt>
    <dgm:pt modelId="{A7198519-31A4-4522-B5D1-9025E207A250}">
      <dgm:prSet/>
      <dgm:spPr/>
      <dgm:t>
        <a:bodyPr/>
        <a:lstStyle/>
        <a:p>
          <a:r>
            <a:rPr lang="cs-CZ"/>
            <a:t>Koncentrát srážlivých faktorů</a:t>
          </a:r>
          <a:endParaRPr lang="en-US"/>
        </a:p>
      </dgm:t>
    </dgm:pt>
    <dgm:pt modelId="{E4BA8E3D-4CDF-41B0-8DB8-6DC5600D1080}" type="parTrans" cxnId="{777DF655-BF57-4565-90DF-9EE0E95C024D}">
      <dgm:prSet/>
      <dgm:spPr/>
      <dgm:t>
        <a:bodyPr/>
        <a:lstStyle/>
        <a:p>
          <a:endParaRPr lang="en-US"/>
        </a:p>
      </dgm:t>
    </dgm:pt>
    <dgm:pt modelId="{91093DF5-9C9F-4977-AF52-91CF38805F53}" type="sibTrans" cxnId="{777DF655-BF57-4565-90DF-9EE0E95C024D}">
      <dgm:prSet/>
      <dgm:spPr/>
      <dgm:t>
        <a:bodyPr/>
        <a:lstStyle/>
        <a:p>
          <a:endParaRPr lang="en-US"/>
        </a:p>
      </dgm:t>
    </dgm:pt>
    <dgm:pt modelId="{133C5B56-744D-4645-BAE9-7D90B67C2113}">
      <dgm:prSet/>
      <dgm:spPr/>
      <dgm:t>
        <a:bodyPr/>
        <a:lstStyle/>
        <a:p>
          <a:r>
            <a:rPr lang="cs-CZ"/>
            <a:t>Kanavit i.v.</a:t>
          </a:r>
          <a:endParaRPr lang="en-US"/>
        </a:p>
      </dgm:t>
    </dgm:pt>
    <dgm:pt modelId="{BF774693-EB82-464A-9D32-1E0B0B5D5D40}" type="parTrans" cxnId="{0AF18625-4596-4435-9026-94ADAF45FEA5}">
      <dgm:prSet/>
      <dgm:spPr/>
      <dgm:t>
        <a:bodyPr/>
        <a:lstStyle/>
        <a:p>
          <a:endParaRPr lang="en-US"/>
        </a:p>
      </dgm:t>
    </dgm:pt>
    <dgm:pt modelId="{7D6B8AFC-B5E7-4CA0-A1B8-74EF9F1DEBCF}" type="sibTrans" cxnId="{0AF18625-4596-4435-9026-94ADAF45FEA5}">
      <dgm:prSet/>
      <dgm:spPr/>
      <dgm:t>
        <a:bodyPr/>
        <a:lstStyle/>
        <a:p>
          <a:endParaRPr lang="en-US"/>
        </a:p>
      </dgm:t>
    </dgm:pt>
    <dgm:pt modelId="{C1E744DB-2F2B-234F-8836-3E7C75E94C81}" type="pres">
      <dgm:prSet presAssocID="{18EE339E-3029-4AFE-AA4C-0FEB35F4F868}" presName="linear" presStyleCnt="0">
        <dgm:presLayoutVars>
          <dgm:animLvl val="lvl"/>
          <dgm:resizeHandles val="exact"/>
        </dgm:presLayoutVars>
      </dgm:prSet>
      <dgm:spPr/>
    </dgm:pt>
    <dgm:pt modelId="{B74C9BC7-85AD-2046-9B20-37463349DF05}" type="pres">
      <dgm:prSet presAssocID="{00EC32FF-71EA-494B-BEFD-B4EC59150B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4833B6-3EC3-8247-9CBE-8803D9C5013B}" type="pres">
      <dgm:prSet presAssocID="{177D2807-9FD2-436D-9271-30B759FA9F5D}" presName="spacer" presStyleCnt="0"/>
      <dgm:spPr/>
    </dgm:pt>
    <dgm:pt modelId="{4E3CD790-C84E-F943-B178-AFFD523D59F0}" type="pres">
      <dgm:prSet presAssocID="{A7198519-31A4-4522-B5D1-9025E207A2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2FDD5E-636E-8245-8FF7-88E4AF9F10C6}" type="pres">
      <dgm:prSet presAssocID="{91093DF5-9C9F-4977-AF52-91CF38805F53}" presName="spacer" presStyleCnt="0"/>
      <dgm:spPr/>
    </dgm:pt>
    <dgm:pt modelId="{954B0783-EB9E-A745-8658-16218D40E644}" type="pres">
      <dgm:prSet presAssocID="{133C5B56-744D-4645-BAE9-7D90B67C211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4E3601-FFFB-7F48-B4DC-C82DF308C2D2}" type="presOf" srcId="{00EC32FF-71EA-494B-BEFD-B4EC59150BFB}" destId="{B74C9BC7-85AD-2046-9B20-37463349DF05}" srcOrd="0" destOrd="0" presId="urn:microsoft.com/office/officeart/2005/8/layout/vList2"/>
    <dgm:cxn modelId="{C0F05502-A145-5D49-A0F3-4775B0728D52}" type="presOf" srcId="{A7198519-31A4-4522-B5D1-9025E207A250}" destId="{4E3CD790-C84E-F943-B178-AFFD523D59F0}" srcOrd="0" destOrd="0" presId="urn:microsoft.com/office/officeart/2005/8/layout/vList2"/>
    <dgm:cxn modelId="{0AF18625-4596-4435-9026-94ADAF45FEA5}" srcId="{18EE339E-3029-4AFE-AA4C-0FEB35F4F868}" destId="{133C5B56-744D-4645-BAE9-7D90B67C2113}" srcOrd="2" destOrd="0" parTransId="{BF774693-EB82-464A-9D32-1E0B0B5D5D40}" sibTransId="{7D6B8AFC-B5E7-4CA0-A1B8-74EF9F1DEBCF}"/>
    <dgm:cxn modelId="{5FDEF349-63F8-F34C-A110-229A461FDA24}" type="presOf" srcId="{133C5B56-744D-4645-BAE9-7D90B67C2113}" destId="{954B0783-EB9E-A745-8658-16218D40E644}" srcOrd="0" destOrd="0" presId="urn:microsoft.com/office/officeart/2005/8/layout/vList2"/>
    <dgm:cxn modelId="{777DF655-BF57-4565-90DF-9EE0E95C024D}" srcId="{18EE339E-3029-4AFE-AA4C-0FEB35F4F868}" destId="{A7198519-31A4-4522-B5D1-9025E207A250}" srcOrd="1" destOrd="0" parTransId="{E4BA8E3D-4CDF-41B0-8DB8-6DC5600D1080}" sibTransId="{91093DF5-9C9F-4977-AF52-91CF38805F53}"/>
    <dgm:cxn modelId="{87FDE697-CD8F-9F41-9759-16E4390A15C0}" type="presOf" srcId="{18EE339E-3029-4AFE-AA4C-0FEB35F4F868}" destId="{C1E744DB-2F2B-234F-8836-3E7C75E94C81}" srcOrd="0" destOrd="0" presId="urn:microsoft.com/office/officeart/2005/8/layout/vList2"/>
    <dgm:cxn modelId="{85C0E4BF-CD21-48F0-8630-30EDBE2CFF5E}" srcId="{18EE339E-3029-4AFE-AA4C-0FEB35F4F868}" destId="{00EC32FF-71EA-494B-BEFD-B4EC59150BFB}" srcOrd="0" destOrd="0" parTransId="{5AAFA882-947C-4141-9A73-67075F8D98F4}" sibTransId="{177D2807-9FD2-436D-9271-30B759FA9F5D}"/>
    <dgm:cxn modelId="{CDB8DFBE-AD1B-BB45-BA0D-89CC048E6939}" type="presParOf" srcId="{C1E744DB-2F2B-234F-8836-3E7C75E94C81}" destId="{B74C9BC7-85AD-2046-9B20-37463349DF05}" srcOrd="0" destOrd="0" presId="urn:microsoft.com/office/officeart/2005/8/layout/vList2"/>
    <dgm:cxn modelId="{F6065F24-EE4B-C540-B469-C8DC2963AF1C}" type="presParOf" srcId="{C1E744DB-2F2B-234F-8836-3E7C75E94C81}" destId="{3D4833B6-3EC3-8247-9CBE-8803D9C5013B}" srcOrd="1" destOrd="0" presId="urn:microsoft.com/office/officeart/2005/8/layout/vList2"/>
    <dgm:cxn modelId="{0B2F946C-8E36-5E46-8334-B5B72F30ED5E}" type="presParOf" srcId="{C1E744DB-2F2B-234F-8836-3E7C75E94C81}" destId="{4E3CD790-C84E-F943-B178-AFFD523D59F0}" srcOrd="2" destOrd="0" presId="urn:microsoft.com/office/officeart/2005/8/layout/vList2"/>
    <dgm:cxn modelId="{02759910-2C8A-2641-A82F-CC91F6AC3A4F}" type="presParOf" srcId="{C1E744DB-2F2B-234F-8836-3E7C75E94C81}" destId="{352FDD5E-636E-8245-8FF7-88E4AF9F10C6}" srcOrd="3" destOrd="0" presId="urn:microsoft.com/office/officeart/2005/8/layout/vList2"/>
    <dgm:cxn modelId="{4A4C085B-3E96-9B4D-977B-60CC8AC578A5}" type="presParOf" srcId="{C1E744DB-2F2B-234F-8836-3E7C75E94C81}" destId="{954B0783-EB9E-A745-8658-16218D40E6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EBA9583B-AAFC-4B18-84A4-0440439584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D51A04-5C03-45E7-83C8-D2A40EC62AB8}">
      <dgm:prSet/>
      <dgm:spPr/>
      <dgm:t>
        <a:bodyPr/>
        <a:lstStyle/>
        <a:p>
          <a:r>
            <a:rPr lang="cs-CZ"/>
            <a:t>Kumariny – vytěsňují vit K</a:t>
          </a:r>
          <a:endParaRPr lang="en-US"/>
        </a:p>
      </dgm:t>
    </dgm:pt>
    <dgm:pt modelId="{01D6897D-806C-4315-BECE-9EA82A97E3DF}" type="parTrans" cxnId="{A069F8D5-EF3D-4EF6-BCB8-16D7B1987C7A}">
      <dgm:prSet/>
      <dgm:spPr/>
      <dgm:t>
        <a:bodyPr/>
        <a:lstStyle/>
        <a:p>
          <a:endParaRPr lang="en-US"/>
        </a:p>
      </dgm:t>
    </dgm:pt>
    <dgm:pt modelId="{4FBFDB3D-CD87-4119-A61C-60E1B13FE9F0}" type="sibTrans" cxnId="{A069F8D5-EF3D-4EF6-BCB8-16D7B1987C7A}">
      <dgm:prSet/>
      <dgm:spPr/>
      <dgm:t>
        <a:bodyPr/>
        <a:lstStyle/>
        <a:p>
          <a:endParaRPr lang="en-US"/>
        </a:p>
      </dgm:t>
    </dgm:pt>
    <dgm:pt modelId="{8385D59F-7735-421D-82C1-D5BEE6B1C72C}">
      <dgm:prSet/>
      <dgm:spPr/>
      <dgm:t>
        <a:bodyPr/>
        <a:lstStyle/>
        <a:p>
          <a:r>
            <a:rPr lang="cs-CZ"/>
            <a:t>Hepariny </a:t>
          </a:r>
          <a:endParaRPr lang="en-US"/>
        </a:p>
      </dgm:t>
    </dgm:pt>
    <dgm:pt modelId="{238FB666-505E-473C-9934-8B8C270CF24C}" type="parTrans" cxnId="{86B724C3-DD47-4E1D-9E51-2E4118D826EA}">
      <dgm:prSet/>
      <dgm:spPr/>
      <dgm:t>
        <a:bodyPr/>
        <a:lstStyle/>
        <a:p>
          <a:endParaRPr lang="en-US"/>
        </a:p>
      </dgm:t>
    </dgm:pt>
    <dgm:pt modelId="{E9EA0233-0FBE-476C-AE50-66AEF905A3F1}" type="sibTrans" cxnId="{86B724C3-DD47-4E1D-9E51-2E4118D826EA}">
      <dgm:prSet/>
      <dgm:spPr/>
      <dgm:t>
        <a:bodyPr/>
        <a:lstStyle/>
        <a:p>
          <a:endParaRPr lang="en-US"/>
        </a:p>
      </dgm:t>
    </dgm:pt>
    <dgm:pt modelId="{FE111624-8BF7-1B4C-ABFE-9D99E4E5E3D5}" type="pres">
      <dgm:prSet presAssocID="{EBA9583B-AAFC-4B18-84A4-04404395847E}" presName="linear" presStyleCnt="0">
        <dgm:presLayoutVars>
          <dgm:animLvl val="lvl"/>
          <dgm:resizeHandles val="exact"/>
        </dgm:presLayoutVars>
      </dgm:prSet>
      <dgm:spPr/>
    </dgm:pt>
    <dgm:pt modelId="{8C6C143A-3E31-9642-8A32-EEE392D6EAAD}" type="pres">
      <dgm:prSet presAssocID="{35D51A04-5C03-45E7-83C8-D2A40EC62A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FFC5A5-E6DE-5D4B-A405-50E178A8A4E1}" type="pres">
      <dgm:prSet presAssocID="{4FBFDB3D-CD87-4119-A61C-60E1B13FE9F0}" presName="spacer" presStyleCnt="0"/>
      <dgm:spPr/>
    </dgm:pt>
    <dgm:pt modelId="{0FA47472-6149-2146-9CEE-433E4A32C8CD}" type="pres">
      <dgm:prSet presAssocID="{8385D59F-7735-421D-82C1-D5BEE6B1C72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BDFEF2A-1300-DC45-8583-63F003A0F5F3}" type="presOf" srcId="{35D51A04-5C03-45E7-83C8-D2A40EC62AB8}" destId="{8C6C143A-3E31-9642-8A32-EEE392D6EAAD}" srcOrd="0" destOrd="0" presId="urn:microsoft.com/office/officeart/2005/8/layout/vList2"/>
    <dgm:cxn modelId="{FB4CF353-3920-9E4B-BEE9-33DB08DDFB58}" type="presOf" srcId="{8385D59F-7735-421D-82C1-D5BEE6B1C72C}" destId="{0FA47472-6149-2146-9CEE-433E4A32C8CD}" srcOrd="0" destOrd="0" presId="urn:microsoft.com/office/officeart/2005/8/layout/vList2"/>
    <dgm:cxn modelId="{1E624888-97CA-B44F-A4A9-D1D8DDB3DD85}" type="presOf" srcId="{EBA9583B-AAFC-4B18-84A4-04404395847E}" destId="{FE111624-8BF7-1B4C-ABFE-9D99E4E5E3D5}" srcOrd="0" destOrd="0" presId="urn:microsoft.com/office/officeart/2005/8/layout/vList2"/>
    <dgm:cxn modelId="{86B724C3-DD47-4E1D-9E51-2E4118D826EA}" srcId="{EBA9583B-AAFC-4B18-84A4-04404395847E}" destId="{8385D59F-7735-421D-82C1-D5BEE6B1C72C}" srcOrd="1" destOrd="0" parTransId="{238FB666-505E-473C-9934-8B8C270CF24C}" sibTransId="{E9EA0233-0FBE-476C-AE50-66AEF905A3F1}"/>
    <dgm:cxn modelId="{A069F8D5-EF3D-4EF6-BCB8-16D7B1987C7A}" srcId="{EBA9583B-AAFC-4B18-84A4-04404395847E}" destId="{35D51A04-5C03-45E7-83C8-D2A40EC62AB8}" srcOrd="0" destOrd="0" parTransId="{01D6897D-806C-4315-BECE-9EA82A97E3DF}" sibTransId="{4FBFDB3D-CD87-4119-A61C-60E1B13FE9F0}"/>
    <dgm:cxn modelId="{F769C497-4534-3C4B-9384-F6D4BBB3A5B3}" type="presParOf" srcId="{FE111624-8BF7-1B4C-ABFE-9D99E4E5E3D5}" destId="{8C6C143A-3E31-9642-8A32-EEE392D6EAAD}" srcOrd="0" destOrd="0" presId="urn:microsoft.com/office/officeart/2005/8/layout/vList2"/>
    <dgm:cxn modelId="{B4AFBF00-DB87-9142-BB07-C8C4E05A4C07}" type="presParOf" srcId="{FE111624-8BF7-1B4C-ABFE-9D99E4E5E3D5}" destId="{D1FFC5A5-E6DE-5D4B-A405-50E178A8A4E1}" srcOrd="1" destOrd="0" presId="urn:microsoft.com/office/officeart/2005/8/layout/vList2"/>
    <dgm:cxn modelId="{9EA49107-A07D-6441-BED1-89B552A43117}" type="presParOf" srcId="{FE111624-8BF7-1B4C-ABFE-9D99E4E5E3D5}" destId="{0FA47472-6149-2146-9CEE-433E4A32C8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D1332A43-CB79-4962-85E2-11A21A3E021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C7C09B-0D06-4431-91E8-632ABBF8CF55}">
      <dgm:prSet/>
      <dgm:spPr/>
      <dgm:t>
        <a:bodyPr/>
        <a:lstStyle/>
        <a:p>
          <a:r>
            <a:rPr lang="cs-CZ"/>
            <a:t>Kumariny </a:t>
          </a:r>
          <a:endParaRPr lang="en-US"/>
        </a:p>
      </dgm:t>
    </dgm:pt>
    <dgm:pt modelId="{C6B6FB98-1CBA-4831-ADE1-4896A7D37455}" type="parTrans" cxnId="{71D9E8C0-B654-4DA7-A594-73F92F8020F5}">
      <dgm:prSet/>
      <dgm:spPr/>
      <dgm:t>
        <a:bodyPr/>
        <a:lstStyle/>
        <a:p>
          <a:endParaRPr lang="en-US"/>
        </a:p>
      </dgm:t>
    </dgm:pt>
    <dgm:pt modelId="{51EFABEC-34BF-4DF5-BEF7-26350C556A7F}" type="sibTrans" cxnId="{71D9E8C0-B654-4DA7-A594-73F92F8020F5}">
      <dgm:prSet/>
      <dgm:spPr/>
      <dgm:t>
        <a:bodyPr/>
        <a:lstStyle/>
        <a:p>
          <a:endParaRPr lang="en-US"/>
        </a:p>
      </dgm:t>
    </dgm:pt>
    <dgm:pt modelId="{DE2A530E-87CC-4C5C-822D-E7F7B46829A9}">
      <dgm:prSet/>
      <dgm:spPr/>
      <dgm:t>
        <a:bodyPr/>
        <a:lstStyle/>
        <a:p>
          <a:r>
            <a:rPr lang="cs-CZ"/>
            <a:t>Vysadit léčivo</a:t>
          </a:r>
          <a:endParaRPr lang="en-US"/>
        </a:p>
      </dgm:t>
    </dgm:pt>
    <dgm:pt modelId="{83A4271D-47B6-43CE-8D02-DF2DAE190540}" type="parTrans" cxnId="{F8761E11-4532-4F66-A5AD-14E208E7A674}">
      <dgm:prSet/>
      <dgm:spPr/>
      <dgm:t>
        <a:bodyPr/>
        <a:lstStyle/>
        <a:p>
          <a:endParaRPr lang="en-US"/>
        </a:p>
      </dgm:t>
    </dgm:pt>
    <dgm:pt modelId="{997DCA08-6456-436B-8C5D-C793AFEAD967}" type="sibTrans" cxnId="{F8761E11-4532-4F66-A5AD-14E208E7A674}">
      <dgm:prSet/>
      <dgm:spPr/>
      <dgm:t>
        <a:bodyPr/>
        <a:lstStyle/>
        <a:p>
          <a:endParaRPr lang="en-US"/>
        </a:p>
      </dgm:t>
    </dgm:pt>
    <dgm:pt modelId="{EACB89F7-B68B-4A3B-996B-C186C4325DC3}">
      <dgm:prSet/>
      <dgm:spPr/>
      <dgm:t>
        <a:bodyPr/>
        <a:lstStyle/>
        <a:p>
          <a:r>
            <a:rPr lang="cs-CZ"/>
            <a:t>Aplikace kanavitu </a:t>
          </a:r>
          <a:endParaRPr lang="en-US"/>
        </a:p>
      </dgm:t>
    </dgm:pt>
    <dgm:pt modelId="{7985D06E-F3DA-4D47-A5CC-20E323F3BADB}" type="parTrans" cxnId="{8041DDED-DAC2-4649-BF53-B2136DE3FA02}">
      <dgm:prSet/>
      <dgm:spPr/>
      <dgm:t>
        <a:bodyPr/>
        <a:lstStyle/>
        <a:p>
          <a:endParaRPr lang="en-US"/>
        </a:p>
      </dgm:t>
    </dgm:pt>
    <dgm:pt modelId="{E1F8C7CC-0604-40AD-91E7-A5B29AE9DF43}" type="sibTrans" cxnId="{8041DDED-DAC2-4649-BF53-B2136DE3FA02}">
      <dgm:prSet/>
      <dgm:spPr/>
      <dgm:t>
        <a:bodyPr/>
        <a:lstStyle/>
        <a:p>
          <a:endParaRPr lang="en-US"/>
        </a:p>
      </dgm:t>
    </dgm:pt>
    <dgm:pt modelId="{1C460CE9-48A4-4FEC-9542-4A8BB361B982}">
      <dgm:prSet/>
      <dgm:spPr/>
      <dgm:t>
        <a:bodyPr/>
        <a:lstStyle/>
        <a:p>
          <a:r>
            <a:rPr lang="cs-CZ"/>
            <a:t>Efekt po několika dnech!!</a:t>
          </a:r>
          <a:endParaRPr lang="en-US"/>
        </a:p>
      </dgm:t>
    </dgm:pt>
    <dgm:pt modelId="{79F6B124-286C-438B-ACBD-2BE0041A5CD6}" type="parTrans" cxnId="{D690AA65-5A01-4944-9EAB-6561D065BC8A}">
      <dgm:prSet/>
      <dgm:spPr/>
      <dgm:t>
        <a:bodyPr/>
        <a:lstStyle/>
        <a:p>
          <a:endParaRPr lang="en-US"/>
        </a:p>
      </dgm:t>
    </dgm:pt>
    <dgm:pt modelId="{3F911A8E-E765-421C-BA98-FC13A8963B56}" type="sibTrans" cxnId="{D690AA65-5A01-4944-9EAB-6561D065BC8A}">
      <dgm:prSet/>
      <dgm:spPr/>
      <dgm:t>
        <a:bodyPr/>
        <a:lstStyle/>
        <a:p>
          <a:endParaRPr lang="en-US"/>
        </a:p>
      </dgm:t>
    </dgm:pt>
    <dgm:pt modelId="{E14FD76E-F51A-40A9-B1C8-4EED414246D8}">
      <dgm:prSet/>
      <dgm:spPr/>
      <dgm:t>
        <a:bodyPr/>
        <a:lstStyle/>
        <a:p>
          <a:r>
            <a:rPr lang="cs-CZ"/>
            <a:t>Hepariny</a:t>
          </a:r>
          <a:endParaRPr lang="en-US"/>
        </a:p>
      </dgm:t>
    </dgm:pt>
    <dgm:pt modelId="{69F2F291-7DB4-41D0-8D1E-73192724605F}" type="parTrans" cxnId="{8DC4FBD0-B423-4320-B549-A6048C77BBC9}">
      <dgm:prSet/>
      <dgm:spPr/>
      <dgm:t>
        <a:bodyPr/>
        <a:lstStyle/>
        <a:p>
          <a:endParaRPr lang="en-US"/>
        </a:p>
      </dgm:t>
    </dgm:pt>
    <dgm:pt modelId="{3E59D2DA-2B51-4BDE-B172-F68C0A028127}" type="sibTrans" cxnId="{8DC4FBD0-B423-4320-B549-A6048C77BBC9}">
      <dgm:prSet/>
      <dgm:spPr/>
      <dgm:t>
        <a:bodyPr/>
        <a:lstStyle/>
        <a:p>
          <a:endParaRPr lang="en-US"/>
        </a:p>
      </dgm:t>
    </dgm:pt>
    <dgm:pt modelId="{D270A560-20AD-4548-B824-F2F9CB801055}">
      <dgm:prSet/>
      <dgm:spPr/>
      <dgm:t>
        <a:bodyPr/>
        <a:lstStyle/>
        <a:p>
          <a:r>
            <a:rPr lang="cs-CZ"/>
            <a:t>Vysadit</a:t>
          </a:r>
          <a:endParaRPr lang="en-US"/>
        </a:p>
      </dgm:t>
    </dgm:pt>
    <dgm:pt modelId="{BB5E608B-EFC3-4DF8-80D7-76421EEAF9D1}" type="parTrans" cxnId="{21BE88E9-B608-4C46-BACE-F0AB7DACB1E1}">
      <dgm:prSet/>
      <dgm:spPr/>
      <dgm:t>
        <a:bodyPr/>
        <a:lstStyle/>
        <a:p>
          <a:endParaRPr lang="en-US"/>
        </a:p>
      </dgm:t>
    </dgm:pt>
    <dgm:pt modelId="{E003AA01-8848-4C25-BA97-EB221160B2F2}" type="sibTrans" cxnId="{21BE88E9-B608-4C46-BACE-F0AB7DACB1E1}">
      <dgm:prSet/>
      <dgm:spPr/>
      <dgm:t>
        <a:bodyPr/>
        <a:lstStyle/>
        <a:p>
          <a:endParaRPr lang="en-US"/>
        </a:p>
      </dgm:t>
    </dgm:pt>
    <dgm:pt modelId="{B2D41513-15BB-42F8-A6C6-EAA9F0D246FB}">
      <dgm:prSet/>
      <dgm:spPr/>
      <dgm:t>
        <a:bodyPr/>
        <a:lstStyle/>
        <a:p>
          <a:r>
            <a:rPr lang="cs-CZ"/>
            <a:t>Podat protaminsulfát i.v. – efekt okamžitý</a:t>
          </a:r>
          <a:endParaRPr lang="en-US"/>
        </a:p>
      </dgm:t>
    </dgm:pt>
    <dgm:pt modelId="{3DA5BDE0-1C80-48C5-9DC1-13E0118D82CB}" type="parTrans" cxnId="{9E1BB6B3-9304-4884-9EE2-A8C76B21E97A}">
      <dgm:prSet/>
      <dgm:spPr/>
      <dgm:t>
        <a:bodyPr/>
        <a:lstStyle/>
        <a:p>
          <a:endParaRPr lang="en-US"/>
        </a:p>
      </dgm:t>
    </dgm:pt>
    <dgm:pt modelId="{140BFE7F-F7AB-4BFF-99FA-10987448C458}" type="sibTrans" cxnId="{9E1BB6B3-9304-4884-9EE2-A8C76B21E97A}">
      <dgm:prSet/>
      <dgm:spPr/>
      <dgm:t>
        <a:bodyPr/>
        <a:lstStyle/>
        <a:p>
          <a:endParaRPr lang="en-US"/>
        </a:p>
      </dgm:t>
    </dgm:pt>
    <dgm:pt modelId="{A83FB287-2ABA-E04E-91B6-F32916E8FB09}" type="pres">
      <dgm:prSet presAssocID="{D1332A43-CB79-4962-85E2-11A21A3E0217}" presName="linear" presStyleCnt="0">
        <dgm:presLayoutVars>
          <dgm:animLvl val="lvl"/>
          <dgm:resizeHandles val="exact"/>
        </dgm:presLayoutVars>
      </dgm:prSet>
      <dgm:spPr/>
    </dgm:pt>
    <dgm:pt modelId="{8A943446-92F0-6147-B304-602BCD7CDC5A}" type="pres">
      <dgm:prSet presAssocID="{CDC7C09B-0D06-4431-91E8-632ABBF8CF5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B2A7AD-850A-A146-BD25-90BC54622D1C}" type="pres">
      <dgm:prSet presAssocID="{CDC7C09B-0D06-4431-91E8-632ABBF8CF55}" presName="childText" presStyleLbl="revTx" presStyleIdx="0" presStyleCnt="2">
        <dgm:presLayoutVars>
          <dgm:bulletEnabled val="1"/>
        </dgm:presLayoutVars>
      </dgm:prSet>
      <dgm:spPr/>
    </dgm:pt>
    <dgm:pt modelId="{5E5D6358-88DA-0C4D-A359-5D19F3F13D3D}" type="pres">
      <dgm:prSet presAssocID="{E14FD76E-F51A-40A9-B1C8-4EED414246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029058B-7CD2-9E4A-89DD-D18BECF657C9}" type="pres">
      <dgm:prSet presAssocID="{E14FD76E-F51A-40A9-B1C8-4EED414246D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8761E11-4532-4F66-A5AD-14E208E7A674}" srcId="{CDC7C09B-0D06-4431-91E8-632ABBF8CF55}" destId="{DE2A530E-87CC-4C5C-822D-E7F7B46829A9}" srcOrd="0" destOrd="0" parTransId="{83A4271D-47B6-43CE-8D02-DF2DAE190540}" sibTransId="{997DCA08-6456-436B-8C5D-C793AFEAD967}"/>
    <dgm:cxn modelId="{F093DE46-8722-3D4F-9191-E88996E16DDB}" type="presOf" srcId="{D270A560-20AD-4548-B824-F2F9CB801055}" destId="{B029058B-7CD2-9E4A-89DD-D18BECF657C9}" srcOrd="0" destOrd="0" presId="urn:microsoft.com/office/officeart/2005/8/layout/vList2"/>
    <dgm:cxn modelId="{81165E57-C1C5-0C4D-A326-63F92DA71671}" type="presOf" srcId="{CDC7C09B-0D06-4431-91E8-632ABBF8CF55}" destId="{8A943446-92F0-6147-B304-602BCD7CDC5A}" srcOrd="0" destOrd="0" presId="urn:microsoft.com/office/officeart/2005/8/layout/vList2"/>
    <dgm:cxn modelId="{8853425C-EDBA-0243-9AAC-62654A4E5D46}" type="presOf" srcId="{EACB89F7-B68B-4A3B-996B-C186C4325DC3}" destId="{18B2A7AD-850A-A146-BD25-90BC54622D1C}" srcOrd="0" destOrd="1" presId="urn:microsoft.com/office/officeart/2005/8/layout/vList2"/>
    <dgm:cxn modelId="{D690AA65-5A01-4944-9EAB-6561D065BC8A}" srcId="{CDC7C09B-0D06-4431-91E8-632ABBF8CF55}" destId="{1C460CE9-48A4-4FEC-9542-4A8BB361B982}" srcOrd="2" destOrd="0" parTransId="{79F6B124-286C-438B-ACBD-2BE0041A5CD6}" sibTransId="{3F911A8E-E765-421C-BA98-FC13A8963B56}"/>
    <dgm:cxn modelId="{B896356A-59E9-9245-9676-64553E59E905}" type="presOf" srcId="{D1332A43-CB79-4962-85E2-11A21A3E0217}" destId="{A83FB287-2ABA-E04E-91B6-F32916E8FB09}" srcOrd="0" destOrd="0" presId="urn:microsoft.com/office/officeart/2005/8/layout/vList2"/>
    <dgm:cxn modelId="{A4C54784-2069-8D46-83D2-760F5AE789C7}" type="presOf" srcId="{1C460CE9-48A4-4FEC-9542-4A8BB361B982}" destId="{18B2A7AD-850A-A146-BD25-90BC54622D1C}" srcOrd="0" destOrd="2" presId="urn:microsoft.com/office/officeart/2005/8/layout/vList2"/>
    <dgm:cxn modelId="{9E1BB6B3-9304-4884-9EE2-A8C76B21E97A}" srcId="{E14FD76E-F51A-40A9-B1C8-4EED414246D8}" destId="{B2D41513-15BB-42F8-A6C6-EAA9F0D246FB}" srcOrd="1" destOrd="0" parTransId="{3DA5BDE0-1C80-48C5-9DC1-13E0118D82CB}" sibTransId="{140BFE7F-F7AB-4BFF-99FA-10987448C458}"/>
    <dgm:cxn modelId="{7FDDBABE-D830-3B4D-BBBD-DCCDBB78F04D}" type="presOf" srcId="{E14FD76E-F51A-40A9-B1C8-4EED414246D8}" destId="{5E5D6358-88DA-0C4D-A359-5D19F3F13D3D}" srcOrd="0" destOrd="0" presId="urn:microsoft.com/office/officeart/2005/8/layout/vList2"/>
    <dgm:cxn modelId="{71D9E8C0-B654-4DA7-A594-73F92F8020F5}" srcId="{D1332A43-CB79-4962-85E2-11A21A3E0217}" destId="{CDC7C09B-0D06-4431-91E8-632ABBF8CF55}" srcOrd="0" destOrd="0" parTransId="{C6B6FB98-1CBA-4831-ADE1-4896A7D37455}" sibTransId="{51EFABEC-34BF-4DF5-BEF7-26350C556A7F}"/>
    <dgm:cxn modelId="{88A466C3-9DAF-7C49-8391-0A16C312C75E}" type="presOf" srcId="{DE2A530E-87CC-4C5C-822D-E7F7B46829A9}" destId="{18B2A7AD-850A-A146-BD25-90BC54622D1C}" srcOrd="0" destOrd="0" presId="urn:microsoft.com/office/officeart/2005/8/layout/vList2"/>
    <dgm:cxn modelId="{8DC4FBD0-B423-4320-B549-A6048C77BBC9}" srcId="{D1332A43-CB79-4962-85E2-11A21A3E0217}" destId="{E14FD76E-F51A-40A9-B1C8-4EED414246D8}" srcOrd="1" destOrd="0" parTransId="{69F2F291-7DB4-41D0-8D1E-73192724605F}" sibTransId="{3E59D2DA-2B51-4BDE-B172-F68C0A028127}"/>
    <dgm:cxn modelId="{9FC9FBDF-7D74-4A49-8FBF-944D6D8E9DA7}" type="presOf" srcId="{B2D41513-15BB-42F8-A6C6-EAA9F0D246FB}" destId="{B029058B-7CD2-9E4A-89DD-D18BECF657C9}" srcOrd="0" destOrd="1" presId="urn:microsoft.com/office/officeart/2005/8/layout/vList2"/>
    <dgm:cxn modelId="{21BE88E9-B608-4C46-BACE-F0AB7DACB1E1}" srcId="{E14FD76E-F51A-40A9-B1C8-4EED414246D8}" destId="{D270A560-20AD-4548-B824-F2F9CB801055}" srcOrd="0" destOrd="0" parTransId="{BB5E608B-EFC3-4DF8-80D7-76421EEAF9D1}" sibTransId="{E003AA01-8848-4C25-BA97-EB221160B2F2}"/>
    <dgm:cxn modelId="{8041DDED-DAC2-4649-BF53-B2136DE3FA02}" srcId="{CDC7C09B-0D06-4431-91E8-632ABBF8CF55}" destId="{EACB89F7-B68B-4A3B-996B-C186C4325DC3}" srcOrd="1" destOrd="0" parTransId="{7985D06E-F3DA-4D47-A5CC-20E323F3BADB}" sibTransId="{E1F8C7CC-0604-40AD-91E7-A5B29AE9DF43}"/>
    <dgm:cxn modelId="{C772CE5C-6AB9-294E-B676-0FAB1FDDEFB5}" type="presParOf" srcId="{A83FB287-2ABA-E04E-91B6-F32916E8FB09}" destId="{8A943446-92F0-6147-B304-602BCD7CDC5A}" srcOrd="0" destOrd="0" presId="urn:microsoft.com/office/officeart/2005/8/layout/vList2"/>
    <dgm:cxn modelId="{D0B1CC3C-B389-2E46-B7D2-88D6EDB054C4}" type="presParOf" srcId="{A83FB287-2ABA-E04E-91B6-F32916E8FB09}" destId="{18B2A7AD-850A-A146-BD25-90BC54622D1C}" srcOrd="1" destOrd="0" presId="urn:microsoft.com/office/officeart/2005/8/layout/vList2"/>
    <dgm:cxn modelId="{60A8B2AB-0F77-194B-BDD9-FD516C2300E2}" type="presParOf" srcId="{A83FB287-2ABA-E04E-91B6-F32916E8FB09}" destId="{5E5D6358-88DA-0C4D-A359-5D19F3F13D3D}" srcOrd="2" destOrd="0" presId="urn:microsoft.com/office/officeart/2005/8/layout/vList2"/>
    <dgm:cxn modelId="{D02B9CF9-7E2D-9A47-9C6B-0ECE7D5BAE02}" type="presParOf" srcId="{A83FB287-2ABA-E04E-91B6-F32916E8FB09}" destId="{B029058B-7CD2-9E4A-89DD-D18BECF657C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50A28D-6F5E-4E06-BFB3-595F14ADEA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1275ED-004F-40C7-9AEA-C41B1FFC1B6F}">
      <dgm:prSet/>
      <dgm:spPr/>
      <dgm:t>
        <a:bodyPr/>
        <a:lstStyle/>
        <a:p>
          <a:r>
            <a:rPr lang="cs-CZ"/>
            <a:t>Sérové železo – 9 – 29 mikromolů/ litr (muži), 7 – 27 mikromolů(litr (ženy)</a:t>
          </a:r>
          <a:endParaRPr lang="en-US"/>
        </a:p>
      </dgm:t>
    </dgm:pt>
    <dgm:pt modelId="{A92BF692-8BA5-47D8-BC83-070390D76B62}" type="parTrans" cxnId="{B20F0997-EBEA-45A2-996E-801400F25D22}">
      <dgm:prSet/>
      <dgm:spPr/>
      <dgm:t>
        <a:bodyPr/>
        <a:lstStyle/>
        <a:p>
          <a:endParaRPr lang="en-US"/>
        </a:p>
      </dgm:t>
    </dgm:pt>
    <dgm:pt modelId="{7DC713B2-F97A-4CAD-B4E2-349F33E6C731}" type="sibTrans" cxnId="{B20F0997-EBEA-45A2-996E-801400F25D22}">
      <dgm:prSet/>
      <dgm:spPr/>
      <dgm:t>
        <a:bodyPr/>
        <a:lstStyle/>
        <a:p>
          <a:endParaRPr lang="en-US"/>
        </a:p>
      </dgm:t>
    </dgm:pt>
    <dgm:pt modelId="{CE2BC4ED-9235-4605-8FFD-C3D06C2A2274}">
      <dgm:prSet/>
      <dgm:spPr/>
      <dgm:t>
        <a:bodyPr/>
        <a:lstStyle/>
        <a:p>
          <a:r>
            <a:rPr lang="cs-CZ"/>
            <a:t>Sérový transferin</a:t>
          </a:r>
          <a:endParaRPr lang="en-US"/>
        </a:p>
      </dgm:t>
    </dgm:pt>
    <dgm:pt modelId="{40CDFC88-15CE-4563-9634-27CF110BC19D}" type="parTrans" cxnId="{E0EE78F6-B56B-40D5-90F6-7D462AEED9AC}">
      <dgm:prSet/>
      <dgm:spPr/>
      <dgm:t>
        <a:bodyPr/>
        <a:lstStyle/>
        <a:p>
          <a:endParaRPr lang="en-US"/>
        </a:p>
      </dgm:t>
    </dgm:pt>
    <dgm:pt modelId="{994E4EBF-C834-455C-A385-6A1418DF1750}" type="sibTrans" cxnId="{E0EE78F6-B56B-40D5-90F6-7D462AEED9AC}">
      <dgm:prSet/>
      <dgm:spPr/>
      <dgm:t>
        <a:bodyPr/>
        <a:lstStyle/>
        <a:p>
          <a:endParaRPr lang="en-US"/>
        </a:p>
      </dgm:t>
    </dgm:pt>
    <dgm:pt modelId="{D0D6F975-34DA-492B-9086-C30AFDB218F5}">
      <dgm:prSet/>
      <dgm:spPr/>
      <dgm:t>
        <a:bodyPr/>
        <a:lstStyle/>
        <a:p>
          <a:r>
            <a:rPr lang="cs-CZ"/>
            <a:t>Sérový feritin</a:t>
          </a:r>
          <a:endParaRPr lang="en-US"/>
        </a:p>
      </dgm:t>
    </dgm:pt>
    <dgm:pt modelId="{D30756E0-B091-4497-91A9-B1DD55705DE7}" type="parTrans" cxnId="{3746C205-7E8C-4338-91F2-CF71E924CF3C}">
      <dgm:prSet/>
      <dgm:spPr/>
      <dgm:t>
        <a:bodyPr/>
        <a:lstStyle/>
        <a:p>
          <a:endParaRPr lang="en-US"/>
        </a:p>
      </dgm:t>
    </dgm:pt>
    <dgm:pt modelId="{11466BE9-479E-4DA5-B395-7FE0518B031C}" type="sibTrans" cxnId="{3746C205-7E8C-4338-91F2-CF71E924CF3C}">
      <dgm:prSet/>
      <dgm:spPr/>
      <dgm:t>
        <a:bodyPr/>
        <a:lstStyle/>
        <a:p>
          <a:endParaRPr lang="en-US"/>
        </a:p>
      </dgm:t>
    </dgm:pt>
    <dgm:pt modelId="{A00743CA-3FAC-4972-ABBB-7802A4A50AC1}">
      <dgm:prSet/>
      <dgm:spPr/>
      <dgm:t>
        <a:bodyPr/>
        <a:lstStyle/>
        <a:p>
          <a:r>
            <a:rPr lang="cs-CZ"/>
            <a:t>Transferinový receptor</a:t>
          </a:r>
          <a:endParaRPr lang="en-US"/>
        </a:p>
      </dgm:t>
    </dgm:pt>
    <dgm:pt modelId="{CB624843-2ABC-4A18-AE70-A91632B10DBB}" type="parTrans" cxnId="{6DAD8129-E47C-444B-BFB0-31DDCD1EC1E6}">
      <dgm:prSet/>
      <dgm:spPr/>
      <dgm:t>
        <a:bodyPr/>
        <a:lstStyle/>
        <a:p>
          <a:endParaRPr lang="en-US"/>
        </a:p>
      </dgm:t>
    </dgm:pt>
    <dgm:pt modelId="{CFE28A96-587B-46A1-B03D-C8063313AA20}" type="sibTrans" cxnId="{6DAD8129-E47C-444B-BFB0-31DDCD1EC1E6}">
      <dgm:prSet/>
      <dgm:spPr/>
      <dgm:t>
        <a:bodyPr/>
        <a:lstStyle/>
        <a:p>
          <a:endParaRPr lang="en-US"/>
        </a:p>
      </dgm:t>
    </dgm:pt>
    <dgm:pt modelId="{7EEBE2E3-FD8B-9E48-BBE7-F0E529736179}" type="pres">
      <dgm:prSet presAssocID="{8150A28D-6F5E-4E06-BFB3-595F14ADEA94}" presName="linear" presStyleCnt="0">
        <dgm:presLayoutVars>
          <dgm:animLvl val="lvl"/>
          <dgm:resizeHandles val="exact"/>
        </dgm:presLayoutVars>
      </dgm:prSet>
      <dgm:spPr/>
    </dgm:pt>
    <dgm:pt modelId="{4B54DF73-D0D3-B342-B590-588531BDA703}" type="pres">
      <dgm:prSet presAssocID="{7F1275ED-004F-40C7-9AEA-C41B1FFC1B6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1B33B7C-0C15-7040-8584-97140F6227BD}" type="pres">
      <dgm:prSet presAssocID="{7DC713B2-F97A-4CAD-B4E2-349F33E6C731}" presName="spacer" presStyleCnt="0"/>
      <dgm:spPr/>
    </dgm:pt>
    <dgm:pt modelId="{85B0AC4B-18DD-B345-BE57-95D6D0391B82}" type="pres">
      <dgm:prSet presAssocID="{CE2BC4ED-9235-4605-8FFD-C3D06C2A227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8C97230-8BD0-DA44-B123-A89A66F2ADA7}" type="pres">
      <dgm:prSet presAssocID="{994E4EBF-C834-455C-A385-6A1418DF1750}" presName="spacer" presStyleCnt="0"/>
      <dgm:spPr/>
    </dgm:pt>
    <dgm:pt modelId="{6839C2BE-94C8-F248-987F-B8738BDE855F}" type="pres">
      <dgm:prSet presAssocID="{D0D6F975-34DA-492B-9086-C30AFDB218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1BD0CD-7A30-2F48-B90B-548C95342913}" type="pres">
      <dgm:prSet presAssocID="{11466BE9-479E-4DA5-B395-7FE0518B031C}" presName="spacer" presStyleCnt="0"/>
      <dgm:spPr/>
    </dgm:pt>
    <dgm:pt modelId="{14D757E2-D35D-F04A-8D7C-1198B613D19F}" type="pres">
      <dgm:prSet presAssocID="{A00743CA-3FAC-4972-ABBB-7802A4A50AC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46C205-7E8C-4338-91F2-CF71E924CF3C}" srcId="{8150A28D-6F5E-4E06-BFB3-595F14ADEA94}" destId="{D0D6F975-34DA-492B-9086-C30AFDB218F5}" srcOrd="2" destOrd="0" parTransId="{D30756E0-B091-4497-91A9-B1DD55705DE7}" sibTransId="{11466BE9-479E-4DA5-B395-7FE0518B031C}"/>
    <dgm:cxn modelId="{6DAD8129-E47C-444B-BFB0-31DDCD1EC1E6}" srcId="{8150A28D-6F5E-4E06-BFB3-595F14ADEA94}" destId="{A00743CA-3FAC-4972-ABBB-7802A4A50AC1}" srcOrd="3" destOrd="0" parTransId="{CB624843-2ABC-4A18-AE70-A91632B10DBB}" sibTransId="{CFE28A96-587B-46A1-B03D-C8063313AA20}"/>
    <dgm:cxn modelId="{102C6346-B02D-2346-94E7-BE708DB46AEB}" type="presOf" srcId="{D0D6F975-34DA-492B-9086-C30AFDB218F5}" destId="{6839C2BE-94C8-F248-987F-B8738BDE855F}" srcOrd="0" destOrd="0" presId="urn:microsoft.com/office/officeart/2005/8/layout/vList2"/>
    <dgm:cxn modelId="{B20F0997-EBEA-45A2-996E-801400F25D22}" srcId="{8150A28D-6F5E-4E06-BFB3-595F14ADEA94}" destId="{7F1275ED-004F-40C7-9AEA-C41B1FFC1B6F}" srcOrd="0" destOrd="0" parTransId="{A92BF692-8BA5-47D8-BC83-070390D76B62}" sibTransId="{7DC713B2-F97A-4CAD-B4E2-349F33E6C731}"/>
    <dgm:cxn modelId="{DE2DF3E5-A9DF-DD4F-9840-7D92D791EE6D}" type="presOf" srcId="{8150A28D-6F5E-4E06-BFB3-595F14ADEA94}" destId="{7EEBE2E3-FD8B-9E48-BBE7-F0E529736179}" srcOrd="0" destOrd="0" presId="urn:microsoft.com/office/officeart/2005/8/layout/vList2"/>
    <dgm:cxn modelId="{0A0C0AE6-9A2E-E146-B946-6E8AC85DCEC8}" type="presOf" srcId="{A00743CA-3FAC-4972-ABBB-7802A4A50AC1}" destId="{14D757E2-D35D-F04A-8D7C-1198B613D19F}" srcOrd="0" destOrd="0" presId="urn:microsoft.com/office/officeart/2005/8/layout/vList2"/>
    <dgm:cxn modelId="{7B83A8E9-3113-214D-8DC9-284DD18D72E1}" type="presOf" srcId="{CE2BC4ED-9235-4605-8FFD-C3D06C2A2274}" destId="{85B0AC4B-18DD-B345-BE57-95D6D0391B82}" srcOrd="0" destOrd="0" presId="urn:microsoft.com/office/officeart/2005/8/layout/vList2"/>
    <dgm:cxn modelId="{8AF2D0EB-C31D-A244-8B83-EEA5635B2491}" type="presOf" srcId="{7F1275ED-004F-40C7-9AEA-C41B1FFC1B6F}" destId="{4B54DF73-D0D3-B342-B590-588531BDA703}" srcOrd="0" destOrd="0" presId="urn:microsoft.com/office/officeart/2005/8/layout/vList2"/>
    <dgm:cxn modelId="{E0EE78F6-B56B-40D5-90F6-7D462AEED9AC}" srcId="{8150A28D-6F5E-4E06-BFB3-595F14ADEA94}" destId="{CE2BC4ED-9235-4605-8FFD-C3D06C2A2274}" srcOrd="1" destOrd="0" parTransId="{40CDFC88-15CE-4563-9634-27CF110BC19D}" sibTransId="{994E4EBF-C834-455C-A385-6A1418DF1750}"/>
    <dgm:cxn modelId="{67782266-AB70-DA46-9D0A-05D819506832}" type="presParOf" srcId="{7EEBE2E3-FD8B-9E48-BBE7-F0E529736179}" destId="{4B54DF73-D0D3-B342-B590-588531BDA703}" srcOrd="0" destOrd="0" presId="urn:microsoft.com/office/officeart/2005/8/layout/vList2"/>
    <dgm:cxn modelId="{980973AD-BC26-1047-88A0-9A01D42BF1F6}" type="presParOf" srcId="{7EEBE2E3-FD8B-9E48-BBE7-F0E529736179}" destId="{61B33B7C-0C15-7040-8584-97140F6227BD}" srcOrd="1" destOrd="0" presId="urn:microsoft.com/office/officeart/2005/8/layout/vList2"/>
    <dgm:cxn modelId="{632F9062-F8CB-4448-8C01-E27017EF2680}" type="presParOf" srcId="{7EEBE2E3-FD8B-9E48-BBE7-F0E529736179}" destId="{85B0AC4B-18DD-B345-BE57-95D6D0391B82}" srcOrd="2" destOrd="0" presId="urn:microsoft.com/office/officeart/2005/8/layout/vList2"/>
    <dgm:cxn modelId="{CD189D88-38A6-FC42-81D4-C6F0E393ACBB}" type="presParOf" srcId="{7EEBE2E3-FD8B-9E48-BBE7-F0E529736179}" destId="{28C97230-8BD0-DA44-B123-A89A66F2ADA7}" srcOrd="3" destOrd="0" presId="urn:microsoft.com/office/officeart/2005/8/layout/vList2"/>
    <dgm:cxn modelId="{3A6BD3E2-C832-7C43-AD3C-04E1C15911EA}" type="presParOf" srcId="{7EEBE2E3-FD8B-9E48-BBE7-F0E529736179}" destId="{6839C2BE-94C8-F248-987F-B8738BDE855F}" srcOrd="4" destOrd="0" presId="urn:microsoft.com/office/officeart/2005/8/layout/vList2"/>
    <dgm:cxn modelId="{84AFA36D-51EE-534D-8D2E-9E28ABDCE7F0}" type="presParOf" srcId="{7EEBE2E3-FD8B-9E48-BBE7-F0E529736179}" destId="{E41BD0CD-7A30-2F48-B90B-548C95342913}" srcOrd="5" destOrd="0" presId="urn:microsoft.com/office/officeart/2005/8/layout/vList2"/>
    <dgm:cxn modelId="{BA354560-6094-B142-82FE-EE2687A4EFCB}" type="presParOf" srcId="{7EEBE2E3-FD8B-9E48-BBE7-F0E529736179}" destId="{14D757E2-D35D-F04A-8D7C-1198B613D1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37FE261E-C805-44DB-8FA8-62A52922D63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4EEA48-F185-4BE5-84B4-D97C89C97D39}">
      <dgm:prSet/>
      <dgm:spPr/>
      <dgm:t>
        <a:bodyPr/>
        <a:lstStyle/>
        <a:p>
          <a:r>
            <a:rPr lang="cs-CZ"/>
            <a:t>Těžké infekce</a:t>
          </a:r>
          <a:endParaRPr lang="en-US"/>
        </a:p>
      </dgm:t>
    </dgm:pt>
    <dgm:pt modelId="{64D04B90-9EF2-4C84-ABAF-BAA7EDDC8C81}" type="parTrans" cxnId="{FAB39058-6EBE-4BD0-8C15-122DEBEE138F}">
      <dgm:prSet/>
      <dgm:spPr/>
      <dgm:t>
        <a:bodyPr/>
        <a:lstStyle/>
        <a:p>
          <a:endParaRPr lang="en-US"/>
        </a:p>
      </dgm:t>
    </dgm:pt>
    <dgm:pt modelId="{3F202577-5913-494F-9613-6A62C7E24074}" type="sibTrans" cxnId="{FAB39058-6EBE-4BD0-8C15-122DEBEE138F}">
      <dgm:prSet/>
      <dgm:spPr/>
      <dgm:t>
        <a:bodyPr/>
        <a:lstStyle/>
        <a:p>
          <a:endParaRPr lang="en-US"/>
        </a:p>
      </dgm:t>
    </dgm:pt>
    <dgm:pt modelId="{C64EC134-35C2-4310-BECF-F48C151D7A4E}">
      <dgm:prSet/>
      <dgm:spPr/>
      <dgm:t>
        <a:bodyPr/>
        <a:lstStyle/>
        <a:p>
          <a:r>
            <a:rPr lang="cs-CZ"/>
            <a:t>Porody, úrazy, anafylaxe, intoxikace hadím jedem</a:t>
          </a:r>
          <a:endParaRPr lang="en-US"/>
        </a:p>
      </dgm:t>
    </dgm:pt>
    <dgm:pt modelId="{0B7B739D-3172-45AF-9C8C-55D482753D8E}" type="parTrans" cxnId="{9D5CB01C-C378-49DC-B399-E6DA7C92D60D}">
      <dgm:prSet/>
      <dgm:spPr/>
      <dgm:t>
        <a:bodyPr/>
        <a:lstStyle/>
        <a:p>
          <a:endParaRPr lang="en-US"/>
        </a:p>
      </dgm:t>
    </dgm:pt>
    <dgm:pt modelId="{B85FBC97-4AF8-4781-B83E-7CD6664C7A6D}" type="sibTrans" cxnId="{9D5CB01C-C378-49DC-B399-E6DA7C92D60D}">
      <dgm:prSet/>
      <dgm:spPr/>
      <dgm:t>
        <a:bodyPr/>
        <a:lstStyle/>
        <a:p>
          <a:endParaRPr lang="en-US"/>
        </a:p>
      </dgm:t>
    </dgm:pt>
    <dgm:pt modelId="{2B3C8162-7671-4284-9FDD-F2BD8C92FC23}">
      <dgm:prSet/>
      <dgm:spPr/>
      <dgm:t>
        <a:bodyPr/>
        <a:lstStyle/>
        <a:p>
          <a:r>
            <a:rPr lang="cs-CZ"/>
            <a:t>Embolie, infarkt</a:t>
          </a:r>
          <a:endParaRPr lang="en-US"/>
        </a:p>
      </dgm:t>
    </dgm:pt>
    <dgm:pt modelId="{948203D3-A1AA-43D6-BE27-A237C94CD6F3}" type="parTrans" cxnId="{3C0CFB63-E88D-4323-8495-2A5C4DCFEA68}">
      <dgm:prSet/>
      <dgm:spPr/>
      <dgm:t>
        <a:bodyPr/>
        <a:lstStyle/>
        <a:p>
          <a:endParaRPr lang="en-US"/>
        </a:p>
      </dgm:t>
    </dgm:pt>
    <dgm:pt modelId="{B76F1C15-6BB5-47B8-80F5-5FC3ADB00C46}" type="sibTrans" cxnId="{3C0CFB63-E88D-4323-8495-2A5C4DCFEA68}">
      <dgm:prSet/>
      <dgm:spPr/>
      <dgm:t>
        <a:bodyPr/>
        <a:lstStyle/>
        <a:p>
          <a:endParaRPr lang="en-US"/>
        </a:p>
      </dgm:t>
    </dgm:pt>
    <dgm:pt modelId="{80F7A260-0291-4DBA-984E-3588FB8929E9}">
      <dgm:prSet/>
      <dgm:spPr/>
      <dgm:t>
        <a:bodyPr/>
        <a:lstStyle/>
        <a:p>
          <a:r>
            <a:rPr lang="cs-CZ"/>
            <a:t>Akutní leukémie</a:t>
          </a:r>
          <a:endParaRPr lang="en-US"/>
        </a:p>
      </dgm:t>
    </dgm:pt>
    <dgm:pt modelId="{E7DE0CF4-8BC5-4756-96CA-117FDE95EED9}" type="parTrans" cxnId="{5CE3ED3C-502F-4FF9-861C-9CD8784AEC54}">
      <dgm:prSet/>
      <dgm:spPr/>
      <dgm:t>
        <a:bodyPr/>
        <a:lstStyle/>
        <a:p>
          <a:endParaRPr lang="en-US"/>
        </a:p>
      </dgm:t>
    </dgm:pt>
    <dgm:pt modelId="{0A0AE912-D132-437A-96BC-2FB652AAF9DA}" type="sibTrans" cxnId="{5CE3ED3C-502F-4FF9-861C-9CD8784AEC54}">
      <dgm:prSet/>
      <dgm:spPr/>
      <dgm:t>
        <a:bodyPr/>
        <a:lstStyle/>
        <a:p>
          <a:endParaRPr lang="en-US"/>
        </a:p>
      </dgm:t>
    </dgm:pt>
    <dgm:pt modelId="{B1FAFED2-A397-4634-8082-A51944F9FD8B}">
      <dgm:prSet/>
      <dgm:spPr/>
      <dgm:t>
        <a:bodyPr/>
        <a:lstStyle/>
        <a:p>
          <a:r>
            <a:rPr lang="cs-CZ"/>
            <a:t>Mimotělní oběh</a:t>
          </a:r>
          <a:endParaRPr lang="en-US"/>
        </a:p>
      </dgm:t>
    </dgm:pt>
    <dgm:pt modelId="{8B8487DA-0159-40C8-9749-5908777BAA62}" type="parTrans" cxnId="{80006A4E-B42D-4D19-AD76-851004D527F2}">
      <dgm:prSet/>
      <dgm:spPr/>
      <dgm:t>
        <a:bodyPr/>
        <a:lstStyle/>
        <a:p>
          <a:endParaRPr lang="en-US"/>
        </a:p>
      </dgm:t>
    </dgm:pt>
    <dgm:pt modelId="{98CE1FDA-6567-4DBD-AC19-922C2CF741A8}" type="sibTrans" cxnId="{80006A4E-B42D-4D19-AD76-851004D527F2}">
      <dgm:prSet/>
      <dgm:spPr/>
      <dgm:t>
        <a:bodyPr/>
        <a:lstStyle/>
        <a:p>
          <a:endParaRPr lang="en-US"/>
        </a:p>
      </dgm:t>
    </dgm:pt>
    <dgm:pt modelId="{4F44C720-8B8A-0E41-B60A-1DFCCC3750E3}" type="pres">
      <dgm:prSet presAssocID="{37FE261E-C805-44DB-8FA8-62A52922D633}" presName="linear" presStyleCnt="0">
        <dgm:presLayoutVars>
          <dgm:animLvl val="lvl"/>
          <dgm:resizeHandles val="exact"/>
        </dgm:presLayoutVars>
      </dgm:prSet>
      <dgm:spPr/>
    </dgm:pt>
    <dgm:pt modelId="{F207E368-CF04-4B44-BFF5-8D1880AEA26B}" type="pres">
      <dgm:prSet presAssocID="{784EEA48-F185-4BE5-84B4-D97C89C97D3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0EC991D-6FB7-6D42-A026-3B4A3F793AFF}" type="pres">
      <dgm:prSet presAssocID="{3F202577-5913-494F-9613-6A62C7E24074}" presName="spacer" presStyleCnt="0"/>
      <dgm:spPr/>
    </dgm:pt>
    <dgm:pt modelId="{F7725713-D62E-4642-8E2C-AEB46B200AED}" type="pres">
      <dgm:prSet presAssocID="{C64EC134-35C2-4310-BECF-F48C151D7A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FCC2428-DFAF-694C-B053-389C498029AB}" type="pres">
      <dgm:prSet presAssocID="{B85FBC97-4AF8-4781-B83E-7CD6664C7A6D}" presName="spacer" presStyleCnt="0"/>
      <dgm:spPr/>
    </dgm:pt>
    <dgm:pt modelId="{11FD8B77-296E-CA43-88CE-DFB239764E2F}" type="pres">
      <dgm:prSet presAssocID="{2B3C8162-7671-4284-9FDD-F2BD8C92FC2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6B49683-3E39-BE44-9127-BD5773378309}" type="pres">
      <dgm:prSet presAssocID="{B76F1C15-6BB5-47B8-80F5-5FC3ADB00C46}" presName="spacer" presStyleCnt="0"/>
      <dgm:spPr/>
    </dgm:pt>
    <dgm:pt modelId="{C6D885C1-1E87-2441-BE07-5EA51226BBCB}" type="pres">
      <dgm:prSet presAssocID="{80F7A260-0291-4DBA-984E-3588FB8929E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3BA6C20-D5EC-0643-814A-033FED69A156}" type="pres">
      <dgm:prSet presAssocID="{0A0AE912-D132-437A-96BC-2FB652AAF9DA}" presName="spacer" presStyleCnt="0"/>
      <dgm:spPr/>
    </dgm:pt>
    <dgm:pt modelId="{48697556-09DF-D048-804A-B741C9C2A64C}" type="pres">
      <dgm:prSet presAssocID="{B1FAFED2-A397-4634-8082-A51944F9FD8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D5CB01C-C378-49DC-B399-E6DA7C92D60D}" srcId="{37FE261E-C805-44DB-8FA8-62A52922D633}" destId="{C64EC134-35C2-4310-BECF-F48C151D7A4E}" srcOrd="1" destOrd="0" parTransId="{0B7B739D-3172-45AF-9C8C-55D482753D8E}" sibTransId="{B85FBC97-4AF8-4781-B83E-7CD6664C7A6D}"/>
    <dgm:cxn modelId="{C159A223-3265-9E4C-BEE3-DBA318CA6812}" type="presOf" srcId="{C64EC134-35C2-4310-BECF-F48C151D7A4E}" destId="{F7725713-D62E-4642-8E2C-AEB46B200AED}" srcOrd="0" destOrd="0" presId="urn:microsoft.com/office/officeart/2005/8/layout/vList2"/>
    <dgm:cxn modelId="{5CE3ED3C-502F-4FF9-861C-9CD8784AEC54}" srcId="{37FE261E-C805-44DB-8FA8-62A52922D633}" destId="{80F7A260-0291-4DBA-984E-3588FB8929E9}" srcOrd="3" destOrd="0" parTransId="{E7DE0CF4-8BC5-4756-96CA-117FDE95EED9}" sibTransId="{0A0AE912-D132-437A-96BC-2FB652AAF9DA}"/>
    <dgm:cxn modelId="{80006A4E-B42D-4D19-AD76-851004D527F2}" srcId="{37FE261E-C805-44DB-8FA8-62A52922D633}" destId="{B1FAFED2-A397-4634-8082-A51944F9FD8B}" srcOrd="4" destOrd="0" parTransId="{8B8487DA-0159-40C8-9749-5908777BAA62}" sibTransId="{98CE1FDA-6567-4DBD-AC19-922C2CF741A8}"/>
    <dgm:cxn modelId="{022C8653-AFD2-0347-8D9A-8B4EE337D58A}" type="presOf" srcId="{B1FAFED2-A397-4634-8082-A51944F9FD8B}" destId="{48697556-09DF-D048-804A-B741C9C2A64C}" srcOrd="0" destOrd="0" presId="urn:microsoft.com/office/officeart/2005/8/layout/vList2"/>
    <dgm:cxn modelId="{FAB39058-6EBE-4BD0-8C15-122DEBEE138F}" srcId="{37FE261E-C805-44DB-8FA8-62A52922D633}" destId="{784EEA48-F185-4BE5-84B4-D97C89C97D39}" srcOrd="0" destOrd="0" parTransId="{64D04B90-9EF2-4C84-ABAF-BAA7EDDC8C81}" sibTransId="{3F202577-5913-494F-9613-6A62C7E24074}"/>
    <dgm:cxn modelId="{3C0CFB63-E88D-4323-8495-2A5C4DCFEA68}" srcId="{37FE261E-C805-44DB-8FA8-62A52922D633}" destId="{2B3C8162-7671-4284-9FDD-F2BD8C92FC23}" srcOrd="2" destOrd="0" parTransId="{948203D3-A1AA-43D6-BE27-A237C94CD6F3}" sibTransId="{B76F1C15-6BB5-47B8-80F5-5FC3ADB00C46}"/>
    <dgm:cxn modelId="{EE6DF468-92F4-1F47-80C2-9CC5C8849CF4}" type="presOf" srcId="{80F7A260-0291-4DBA-984E-3588FB8929E9}" destId="{C6D885C1-1E87-2441-BE07-5EA51226BBCB}" srcOrd="0" destOrd="0" presId="urn:microsoft.com/office/officeart/2005/8/layout/vList2"/>
    <dgm:cxn modelId="{EEFF6DB3-4B36-9344-A929-27E60CEE76A2}" type="presOf" srcId="{784EEA48-F185-4BE5-84B4-D97C89C97D39}" destId="{F207E368-CF04-4B44-BFF5-8D1880AEA26B}" srcOrd="0" destOrd="0" presId="urn:microsoft.com/office/officeart/2005/8/layout/vList2"/>
    <dgm:cxn modelId="{765056D8-E057-AE40-B60B-8AAF735E95A0}" type="presOf" srcId="{2B3C8162-7671-4284-9FDD-F2BD8C92FC23}" destId="{11FD8B77-296E-CA43-88CE-DFB239764E2F}" srcOrd="0" destOrd="0" presId="urn:microsoft.com/office/officeart/2005/8/layout/vList2"/>
    <dgm:cxn modelId="{45CAA9EC-90A0-FC4A-8048-C4DC3A788865}" type="presOf" srcId="{37FE261E-C805-44DB-8FA8-62A52922D633}" destId="{4F44C720-8B8A-0E41-B60A-1DFCCC3750E3}" srcOrd="0" destOrd="0" presId="urn:microsoft.com/office/officeart/2005/8/layout/vList2"/>
    <dgm:cxn modelId="{E488AC3D-46E1-DB4D-9C7F-6EEAAAAA3B86}" type="presParOf" srcId="{4F44C720-8B8A-0E41-B60A-1DFCCC3750E3}" destId="{F207E368-CF04-4B44-BFF5-8D1880AEA26B}" srcOrd="0" destOrd="0" presId="urn:microsoft.com/office/officeart/2005/8/layout/vList2"/>
    <dgm:cxn modelId="{FF03531C-EC4D-A246-8905-22FE42DAF594}" type="presParOf" srcId="{4F44C720-8B8A-0E41-B60A-1DFCCC3750E3}" destId="{F0EC991D-6FB7-6D42-A026-3B4A3F793AFF}" srcOrd="1" destOrd="0" presId="urn:microsoft.com/office/officeart/2005/8/layout/vList2"/>
    <dgm:cxn modelId="{0AB37854-1261-7F46-B978-651B33C7B36C}" type="presParOf" srcId="{4F44C720-8B8A-0E41-B60A-1DFCCC3750E3}" destId="{F7725713-D62E-4642-8E2C-AEB46B200AED}" srcOrd="2" destOrd="0" presId="urn:microsoft.com/office/officeart/2005/8/layout/vList2"/>
    <dgm:cxn modelId="{26E6C5C4-5501-F447-8680-0BABF1BF7C8D}" type="presParOf" srcId="{4F44C720-8B8A-0E41-B60A-1DFCCC3750E3}" destId="{8FCC2428-DFAF-694C-B053-389C498029AB}" srcOrd="3" destOrd="0" presId="urn:microsoft.com/office/officeart/2005/8/layout/vList2"/>
    <dgm:cxn modelId="{C73FD8CF-A9D7-644D-9FA4-CFB65AB95158}" type="presParOf" srcId="{4F44C720-8B8A-0E41-B60A-1DFCCC3750E3}" destId="{11FD8B77-296E-CA43-88CE-DFB239764E2F}" srcOrd="4" destOrd="0" presId="urn:microsoft.com/office/officeart/2005/8/layout/vList2"/>
    <dgm:cxn modelId="{E4446992-D3CE-2F44-9D22-6057747ABDB0}" type="presParOf" srcId="{4F44C720-8B8A-0E41-B60A-1DFCCC3750E3}" destId="{D6B49683-3E39-BE44-9127-BD5773378309}" srcOrd="5" destOrd="0" presId="urn:microsoft.com/office/officeart/2005/8/layout/vList2"/>
    <dgm:cxn modelId="{C8DC3CE1-5874-A34B-A748-A64D59EB113E}" type="presParOf" srcId="{4F44C720-8B8A-0E41-B60A-1DFCCC3750E3}" destId="{C6D885C1-1E87-2441-BE07-5EA51226BBCB}" srcOrd="6" destOrd="0" presId="urn:microsoft.com/office/officeart/2005/8/layout/vList2"/>
    <dgm:cxn modelId="{3797BDB1-442A-2F4B-9FC4-B314D18ECD38}" type="presParOf" srcId="{4F44C720-8B8A-0E41-B60A-1DFCCC3750E3}" destId="{93BA6C20-D5EC-0643-814A-033FED69A156}" srcOrd="7" destOrd="0" presId="urn:microsoft.com/office/officeart/2005/8/layout/vList2"/>
    <dgm:cxn modelId="{D5721F5A-1896-A541-AC3C-0E0DBDAE555F}" type="presParOf" srcId="{4F44C720-8B8A-0E41-B60A-1DFCCC3750E3}" destId="{48697556-09DF-D048-804A-B741C9C2A64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2B77AB1D-55DE-45D8-8485-76082A22EA5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04D5DF-6D5B-45F8-BF2D-66B688F9B7F6}">
      <dgm:prSet/>
      <dgm:spPr/>
      <dgm:t>
        <a:bodyPr/>
        <a:lstStyle/>
        <a:p>
          <a:r>
            <a:rPr lang="cs-CZ"/>
            <a:t>Primární příčina onemocnění!!!</a:t>
          </a:r>
          <a:endParaRPr lang="en-US"/>
        </a:p>
      </dgm:t>
    </dgm:pt>
    <dgm:pt modelId="{027F03E0-401C-4CB9-803A-7E3726BDB0CE}" type="parTrans" cxnId="{1B660C63-274D-4ABD-9CC3-13B93DDBE75A}">
      <dgm:prSet/>
      <dgm:spPr/>
      <dgm:t>
        <a:bodyPr/>
        <a:lstStyle/>
        <a:p>
          <a:endParaRPr lang="en-US"/>
        </a:p>
      </dgm:t>
    </dgm:pt>
    <dgm:pt modelId="{104619C2-588B-4909-A710-25CADA235EF0}" type="sibTrans" cxnId="{1B660C63-274D-4ABD-9CC3-13B93DDBE75A}">
      <dgm:prSet/>
      <dgm:spPr/>
      <dgm:t>
        <a:bodyPr/>
        <a:lstStyle/>
        <a:p>
          <a:endParaRPr lang="en-US"/>
        </a:p>
      </dgm:t>
    </dgm:pt>
    <dgm:pt modelId="{48B668EE-D272-4C6F-AF08-A1BC3546670C}">
      <dgm:prSet/>
      <dgm:spPr/>
      <dgm:t>
        <a:bodyPr/>
        <a:lstStyle/>
        <a:p>
          <a:r>
            <a:rPr lang="cs-CZ"/>
            <a:t>Substituce srážlivých faktorů</a:t>
          </a:r>
          <a:endParaRPr lang="en-US"/>
        </a:p>
      </dgm:t>
    </dgm:pt>
    <dgm:pt modelId="{7CB494E1-C8D0-4637-B827-1DF881F1212C}" type="parTrans" cxnId="{28FC7B3B-A512-442F-8116-C9BE614DE454}">
      <dgm:prSet/>
      <dgm:spPr/>
      <dgm:t>
        <a:bodyPr/>
        <a:lstStyle/>
        <a:p>
          <a:endParaRPr lang="en-US"/>
        </a:p>
      </dgm:t>
    </dgm:pt>
    <dgm:pt modelId="{B7A6C285-AC7C-4922-B346-CED219729C96}" type="sibTrans" cxnId="{28FC7B3B-A512-442F-8116-C9BE614DE454}">
      <dgm:prSet/>
      <dgm:spPr/>
      <dgm:t>
        <a:bodyPr/>
        <a:lstStyle/>
        <a:p>
          <a:endParaRPr lang="en-US"/>
        </a:p>
      </dgm:t>
    </dgm:pt>
    <dgm:pt modelId="{19A01271-E63D-4471-BEFB-3729C2F20CE6}">
      <dgm:prSet/>
      <dgm:spPr/>
      <dgm:t>
        <a:bodyPr/>
        <a:lstStyle/>
        <a:p>
          <a:r>
            <a:rPr lang="cs-CZ"/>
            <a:t>Blokáda mikrotrombóz</a:t>
          </a:r>
          <a:endParaRPr lang="en-US"/>
        </a:p>
      </dgm:t>
    </dgm:pt>
    <dgm:pt modelId="{CF2FC78C-9C4D-4A7B-95F1-7F4CE9605802}" type="parTrans" cxnId="{0BA5882E-9520-48D0-B8A4-122F1D10D615}">
      <dgm:prSet/>
      <dgm:spPr/>
      <dgm:t>
        <a:bodyPr/>
        <a:lstStyle/>
        <a:p>
          <a:endParaRPr lang="en-US"/>
        </a:p>
      </dgm:t>
    </dgm:pt>
    <dgm:pt modelId="{2996015F-599F-4050-A285-8D3DB5F33455}" type="sibTrans" cxnId="{0BA5882E-9520-48D0-B8A4-122F1D10D615}">
      <dgm:prSet/>
      <dgm:spPr/>
      <dgm:t>
        <a:bodyPr/>
        <a:lstStyle/>
        <a:p>
          <a:endParaRPr lang="en-US"/>
        </a:p>
      </dgm:t>
    </dgm:pt>
    <dgm:pt modelId="{51862FFA-D9D2-F34A-8C82-130C2C9B1AC5}" type="pres">
      <dgm:prSet presAssocID="{2B77AB1D-55DE-45D8-8485-76082A22EA53}" presName="linear" presStyleCnt="0">
        <dgm:presLayoutVars>
          <dgm:animLvl val="lvl"/>
          <dgm:resizeHandles val="exact"/>
        </dgm:presLayoutVars>
      </dgm:prSet>
      <dgm:spPr/>
    </dgm:pt>
    <dgm:pt modelId="{6EE06255-CE50-E048-AC62-132EC66BC958}" type="pres">
      <dgm:prSet presAssocID="{7E04D5DF-6D5B-45F8-BF2D-66B688F9B7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F064A0-F077-2A4F-BC42-47A12CA4AF53}" type="pres">
      <dgm:prSet presAssocID="{104619C2-588B-4909-A710-25CADA235EF0}" presName="spacer" presStyleCnt="0"/>
      <dgm:spPr/>
    </dgm:pt>
    <dgm:pt modelId="{A8998181-F9C3-5B46-9590-52CCE311671C}" type="pres">
      <dgm:prSet presAssocID="{48B668EE-D272-4C6F-AF08-A1BC354667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AA06F3-5C75-AB4D-832E-8E1F846BDC7B}" type="pres">
      <dgm:prSet presAssocID="{B7A6C285-AC7C-4922-B346-CED219729C96}" presName="spacer" presStyleCnt="0"/>
      <dgm:spPr/>
    </dgm:pt>
    <dgm:pt modelId="{C30CA0EE-846E-FC40-8EBF-C468997067EB}" type="pres">
      <dgm:prSet presAssocID="{19A01271-E63D-4471-BEFB-3729C2F20CE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25C1C10-2BB7-9947-A497-689B8017AAD2}" type="presOf" srcId="{48B668EE-D272-4C6F-AF08-A1BC3546670C}" destId="{A8998181-F9C3-5B46-9590-52CCE311671C}" srcOrd="0" destOrd="0" presId="urn:microsoft.com/office/officeart/2005/8/layout/vList2"/>
    <dgm:cxn modelId="{B1E94922-2CDB-1449-9C1F-70C9F0C995DD}" type="presOf" srcId="{2B77AB1D-55DE-45D8-8485-76082A22EA53}" destId="{51862FFA-D9D2-F34A-8C82-130C2C9B1AC5}" srcOrd="0" destOrd="0" presId="urn:microsoft.com/office/officeart/2005/8/layout/vList2"/>
    <dgm:cxn modelId="{0BA5882E-9520-48D0-B8A4-122F1D10D615}" srcId="{2B77AB1D-55DE-45D8-8485-76082A22EA53}" destId="{19A01271-E63D-4471-BEFB-3729C2F20CE6}" srcOrd="2" destOrd="0" parTransId="{CF2FC78C-9C4D-4A7B-95F1-7F4CE9605802}" sibTransId="{2996015F-599F-4050-A285-8D3DB5F33455}"/>
    <dgm:cxn modelId="{28FC7B3B-A512-442F-8116-C9BE614DE454}" srcId="{2B77AB1D-55DE-45D8-8485-76082A22EA53}" destId="{48B668EE-D272-4C6F-AF08-A1BC3546670C}" srcOrd="1" destOrd="0" parTransId="{7CB494E1-C8D0-4637-B827-1DF881F1212C}" sibTransId="{B7A6C285-AC7C-4922-B346-CED219729C96}"/>
    <dgm:cxn modelId="{1B660C63-274D-4ABD-9CC3-13B93DDBE75A}" srcId="{2B77AB1D-55DE-45D8-8485-76082A22EA53}" destId="{7E04D5DF-6D5B-45F8-BF2D-66B688F9B7F6}" srcOrd="0" destOrd="0" parTransId="{027F03E0-401C-4CB9-803A-7E3726BDB0CE}" sibTransId="{104619C2-588B-4909-A710-25CADA235EF0}"/>
    <dgm:cxn modelId="{584C1BB6-6DEA-4E4A-A7EF-FD797D7245FA}" type="presOf" srcId="{7E04D5DF-6D5B-45F8-BF2D-66B688F9B7F6}" destId="{6EE06255-CE50-E048-AC62-132EC66BC958}" srcOrd="0" destOrd="0" presId="urn:microsoft.com/office/officeart/2005/8/layout/vList2"/>
    <dgm:cxn modelId="{D78CF5D7-11F9-654F-A329-82E1FEEBA968}" type="presOf" srcId="{19A01271-E63D-4471-BEFB-3729C2F20CE6}" destId="{C30CA0EE-846E-FC40-8EBF-C468997067EB}" srcOrd="0" destOrd="0" presId="urn:microsoft.com/office/officeart/2005/8/layout/vList2"/>
    <dgm:cxn modelId="{474A77F6-DA7A-0847-8D39-3EE961F67175}" type="presParOf" srcId="{51862FFA-D9D2-F34A-8C82-130C2C9B1AC5}" destId="{6EE06255-CE50-E048-AC62-132EC66BC958}" srcOrd="0" destOrd="0" presId="urn:microsoft.com/office/officeart/2005/8/layout/vList2"/>
    <dgm:cxn modelId="{B9147A31-7658-DA45-8FD5-42028C80754B}" type="presParOf" srcId="{51862FFA-D9D2-F34A-8C82-130C2C9B1AC5}" destId="{B8F064A0-F077-2A4F-BC42-47A12CA4AF53}" srcOrd="1" destOrd="0" presId="urn:microsoft.com/office/officeart/2005/8/layout/vList2"/>
    <dgm:cxn modelId="{BFCED518-5AF8-3F46-8D76-0B9FA44C23C5}" type="presParOf" srcId="{51862FFA-D9D2-F34A-8C82-130C2C9B1AC5}" destId="{A8998181-F9C3-5B46-9590-52CCE311671C}" srcOrd="2" destOrd="0" presId="urn:microsoft.com/office/officeart/2005/8/layout/vList2"/>
    <dgm:cxn modelId="{7449A49D-4655-F34E-9DF2-0D25E3184ED8}" type="presParOf" srcId="{51862FFA-D9D2-F34A-8C82-130C2C9B1AC5}" destId="{AAAA06F3-5C75-AB4D-832E-8E1F846BDC7B}" srcOrd="3" destOrd="0" presId="urn:microsoft.com/office/officeart/2005/8/layout/vList2"/>
    <dgm:cxn modelId="{E4CF84B6-157E-8E4F-8148-516E682BC3AB}" type="presParOf" srcId="{51862FFA-D9D2-F34A-8C82-130C2C9B1AC5}" destId="{C30CA0EE-846E-FC40-8EBF-C468997067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A88256DA-63B1-40E8-9DC0-BB0369B7E2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584CBFB-529E-4669-9A23-FE0F65971050}">
      <dgm:prSet/>
      <dgm:spPr/>
      <dgm:t>
        <a:bodyPr/>
        <a:lstStyle/>
        <a:p>
          <a:r>
            <a:rPr lang="cs-CZ"/>
            <a:t>Trombocytopenie</a:t>
          </a:r>
          <a:endParaRPr lang="en-US"/>
        </a:p>
      </dgm:t>
    </dgm:pt>
    <dgm:pt modelId="{2DE30556-0D56-4970-9BAE-07CA5C5D4FAB}" type="parTrans" cxnId="{64183AA0-C301-4818-98CE-E05A037AD810}">
      <dgm:prSet/>
      <dgm:spPr/>
      <dgm:t>
        <a:bodyPr/>
        <a:lstStyle/>
        <a:p>
          <a:endParaRPr lang="en-US"/>
        </a:p>
      </dgm:t>
    </dgm:pt>
    <dgm:pt modelId="{87D058EF-2610-43E4-BBDF-AA283A5DB440}" type="sibTrans" cxnId="{64183AA0-C301-4818-98CE-E05A037AD810}">
      <dgm:prSet/>
      <dgm:spPr/>
      <dgm:t>
        <a:bodyPr/>
        <a:lstStyle/>
        <a:p>
          <a:endParaRPr lang="en-US"/>
        </a:p>
      </dgm:t>
    </dgm:pt>
    <dgm:pt modelId="{AAB92BE3-9792-49EB-AB5F-6E750CBBF118}">
      <dgm:prSet/>
      <dgm:spPr/>
      <dgm:t>
        <a:bodyPr/>
        <a:lstStyle/>
        <a:p>
          <a:r>
            <a:rPr lang="cs-CZ"/>
            <a:t>Snížená tvorba v KD</a:t>
          </a:r>
          <a:endParaRPr lang="en-US"/>
        </a:p>
      </dgm:t>
    </dgm:pt>
    <dgm:pt modelId="{A0EF4FB6-67CC-4743-95B8-DB0AE87A0C54}" type="parTrans" cxnId="{8356E718-86BF-4DDC-A676-91F7116617BD}">
      <dgm:prSet/>
      <dgm:spPr/>
      <dgm:t>
        <a:bodyPr/>
        <a:lstStyle/>
        <a:p>
          <a:endParaRPr lang="en-US"/>
        </a:p>
      </dgm:t>
    </dgm:pt>
    <dgm:pt modelId="{05A95315-DF25-4E17-AA5B-B34EF16E48E8}" type="sibTrans" cxnId="{8356E718-86BF-4DDC-A676-91F7116617BD}">
      <dgm:prSet/>
      <dgm:spPr/>
      <dgm:t>
        <a:bodyPr/>
        <a:lstStyle/>
        <a:p>
          <a:endParaRPr lang="en-US"/>
        </a:p>
      </dgm:t>
    </dgm:pt>
    <dgm:pt modelId="{2AC7AD33-D2F9-43C0-82FD-046FAE7250DB}">
      <dgm:prSet/>
      <dgm:spPr/>
      <dgm:t>
        <a:bodyPr/>
        <a:lstStyle/>
        <a:p>
          <a:r>
            <a:rPr lang="cs-CZ"/>
            <a:t>Zrychlené odbourávání</a:t>
          </a:r>
          <a:endParaRPr lang="en-US"/>
        </a:p>
      </dgm:t>
    </dgm:pt>
    <dgm:pt modelId="{D4505A40-977A-463B-9795-8FE81DEF1CA1}" type="parTrans" cxnId="{6B1EC7F9-31B5-4FD3-8E8C-03C29BDAE74C}">
      <dgm:prSet/>
      <dgm:spPr/>
      <dgm:t>
        <a:bodyPr/>
        <a:lstStyle/>
        <a:p>
          <a:endParaRPr lang="en-US"/>
        </a:p>
      </dgm:t>
    </dgm:pt>
    <dgm:pt modelId="{B6B45E97-3CC3-40CE-822A-732B6285DED6}" type="sibTrans" cxnId="{6B1EC7F9-31B5-4FD3-8E8C-03C29BDAE74C}">
      <dgm:prSet/>
      <dgm:spPr/>
      <dgm:t>
        <a:bodyPr/>
        <a:lstStyle/>
        <a:p>
          <a:endParaRPr lang="en-US"/>
        </a:p>
      </dgm:t>
    </dgm:pt>
    <dgm:pt modelId="{93C332A6-E6FE-48C9-BCCB-0BE80E6A46A7}">
      <dgm:prSet/>
      <dgm:spPr/>
      <dgm:t>
        <a:bodyPr/>
        <a:lstStyle/>
        <a:p>
          <a:r>
            <a:rPr lang="cs-CZ"/>
            <a:t>Trombocytopatie </a:t>
          </a:r>
          <a:endParaRPr lang="en-US"/>
        </a:p>
      </dgm:t>
    </dgm:pt>
    <dgm:pt modelId="{B583270B-917F-4A6F-BC15-14C15A487B8D}" type="parTrans" cxnId="{91B321B1-3361-45AB-8C7E-DCFF99FF9DBE}">
      <dgm:prSet/>
      <dgm:spPr/>
      <dgm:t>
        <a:bodyPr/>
        <a:lstStyle/>
        <a:p>
          <a:endParaRPr lang="en-US"/>
        </a:p>
      </dgm:t>
    </dgm:pt>
    <dgm:pt modelId="{D01419A4-4D1B-4821-BB9D-41C71381580A}" type="sibTrans" cxnId="{91B321B1-3361-45AB-8C7E-DCFF99FF9DBE}">
      <dgm:prSet/>
      <dgm:spPr/>
      <dgm:t>
        <a:bodyPr/>
        <a:lstStyle/>
        <a:p>
          <a:endParaRPr lang="en-US"/>
        </a:p>
      </dgm:t>
    </dgm:pt>
    <dgm:pt modelId="{00DDCA42-A40F-4099-92BE-8A515B3AD35C}">
      <dgm:prSet/>
      <dgm:spPr/>
      <dgm:t>
        <a:bodyPr/>
        <a:lstStyle/>
        <a:p>
          <a:r>
            <a:rPr lang="cs-CZ"/>
            <a:t>Vrozené </a:t>
          </a:r>
          <a:endParaRPr lang="en-US"/>
        </a:p>
      </dgm:t>
    </dgm:pt>
    <dgm:pt modelId="{79A88F94-8950-4188-A68A-CFF899884112}" type="parTrans" cxnId="{F5CE6F7F-D981-4524-A96D-3B9CCAA32606}">
      <dgm:prSet/>
      <dgm:spPr/>
      <dgm:t>
        <a:bodyPr/>
        <a:lstStyle/>
        <a:p>
          <a:endParaRPr lang="en-US"/>
        </a:p>
      </dgm:t>
    </dgm:pt>
    <dgm:pt modelId="{A806BBB3-A2CB-4560-9269-DDB4AE0FC90A}" type="sibTrans" cxnId="{F5CE6F7F-D981-4524-A96D-3B9CCAA32606}">
      <dgm:prSet/>
      <dgm:spPr/>
      <dgm:t>
        <a:bodyPr/>
        <a:lstStyle/>
        <a:p>
          <a:endParaRPr lang="en-US"/>
        </a:p>
      </dgm:t>
    </dgm:pt>
    <dgm:pt modelId="{D656F951-6F44-4719-AF57-967A0EB24039}">
      <dgm:prSet/>
      <dgm:spPr/>
      <dgm:t>
        <a:bodyPr/>
        <a:lstStyle/>
        <a:p>
          <a:r>
            <a:rPr lang="cs-CZ"/>
            <a:t>Získané </a:t>
          </a:r>
          <a:endParaRPr lang="en-US"/>
        </a:p>
      </dgm:t>
    </dgm:pt>
    <dgm:pt modelId="{36565948-3F9B-4B09-8225-C497CAB351C0}" type="parTrans" cxnId="{43BBCCD3-C1E3-4E46-BBCA-1EA65ABD1465}">
      <dgm:prSet/>
      <dgm:spPr/>
      <dgm:t>
        <a:bodyPr/>
        <a:lstStyle/>
        <a:p>
          <a:endParaRPr lang="en-US"/>
        </a:p>
      </dgm:t>
    </dgm:pt>
    <dgm:pt modelId="{F4ACF240-C5DD-41E4-AD22-88FCEF292B41}" type="sibTrans" cxnId="{43BBCCD3-C1E3-4E46-BBCA-1EA65ABD1465}">
      <dgm:prSet/>
      <dgm:spPr/>
      <dgm:t>
        <a:bodyPr/>
        <a:lstStyle/>
        <a:p>
          <a:endParaRPr lang="en-US"/>
        </a:p>
      </dgm:t>
    </dgm:pt>
    <dgm:pt modelId="{8B711E50-43FE-4BF2-98FE-70362041B485}">
      <dgm:prSet/>
      <dgm:spPr/>
      <dgm:t>
        <a:bodyPr/>
        <a:lstStyle/>
        <a:p>
          <a:r>
            <a:rPr lang="cs-CZ"/>
            <a:t>Nemoci kostní dřeně</a:t>
          </a:r>
          <a:endParaRPr lang="en-US"/>
        </a:p>
      </dgm:t>
    </dgm:pt>
    <dgm:pt modelId="{89BFD5D9-C76C-4BA6-B731-F74636CA0E79}" type="parTrans" cxnId="{F78C4114-90EA-4750-AAD0-9ED390E6B35B}">
      <dgm:prSet/>
      <dgm:spPr/>
      <dgm:t>
        <a:bodyPr/>
        <a:lstStyle/>
        <a:p>
          <a:endParaRPr lang="en-US"/>
        </a:p>
      </dgm:t>
    </dgm:pt>
    <dgm:pt modelId="{C6154E48-0AFD-4D2C-B019-B1552A83FA8B}" type="sibTrans" cxnId="{F78C4114-90EA-4750-AAD0-9ED390E6B35B}">
      <dgm:prSet/>
      <dgm:spPr/>
      <dgm:t>
        <a:bodyPr/>
        <a:lstStyle/>
        <a:p>
          <a:endParaRPr lang="en-US"/>
        </a:p>
      </dgm:t>
    </dgm:pt>
    <dgm:pt modelId="{981F0232-278F-4EF9-A1BC-B85546D36EF8}">
      <dgm:prSet/>
      <dgm:spPr/>
      <dgm:t>
        <a:bodyPr/>
        <a:lstStyle/>
        <a:p>
          <a:r>
            <a:rPr lang="cs-CZ"/>
            <a:t>Chronická onemocnění ledvin</a:t>
          </a:r>
          <a:endParaRPr lang="en-US"/>
        </a:p>
      </dgm:t>
    </dgm:pt>
    <dgm:pt modelId="{115127FD-145C-4710-A3DB-234B3E7C755B}" type="parTrans" cxnId="{DD961505-809A-4A6A-9DF5-3D5EAEB8CC9D}">
      <dgm:prSet/>
      <dgm:spPr/>
      <dgm:t>
        <a:bodyPr/>
        <a:lstStyle/>
        <a:p>
          <a:endParaRPr lang="en-US"/>
        </a:p>
      </dgm:t>
    </dgm:pt>
    <dgm:pt modelId="{EA8BD692-0010-4BCC-BE97-C964C2CFB724}" type="sibTrans" cxnId="{DD961505-809A-4A6A-9DF5-3D5EAEB8CC9D}">
      <dgm:prSet/>
      <dgm:spPr/>
      <dgm:t>
        <a:bodyPr/>
        <a:lstStyle/>
        <a:p>
          <a:endParaRPr lang="en-US"/>
        </a:p>
      </dgm:t>
    </dgm:pt>
    <dgm:pt modelId="{8E156736-7804-49C7-9443-4B64DAE43094}">
      <dgm:prSet/>
      <dgm:spPr/>
      <dgm:t>
        <a:bodyPr/>
        <a:lstStyle/>
        <a:p>
          <a:r>
            <a:rPr lang="cs-CZ"/>
            <a:t>Onemocnění jater</a:t>
          </a:r>
          <a:endParaRPr lang="en-US"/>
        </a:p>
      </dgm:t>
    </dgm:pt>
    <dgm:pt modelId="{08A7DB13-5497-465C-80A0-48466C590345}" type="parTrans" cxnId="{988C4F2D-7628-4855-A238-D2E671FB3C19}">
      <dgm:prSet/>
      <dgm:spPr/>
      <dgm:t>
        <a:bodyPr/>
        <a:lstStyle/>
        <a:p>
          <a:endParaRPr lang="en-US"/>
        </a:p>
      </dgm:t>
    </dgm:pt>
    <dgm:pt modelId="{1FDEDFAF-87B5-44BC-96CF-73B64D08BE23}" type="sibTrans" cxnId="{988C4F2D-7628-4855-A238-D2E671FB3C19}">
      <dgm:prSet/>
      <dgm:spPr/>
      <dgm:t>
        <a:bodyPr/>
        <a:lstStyle/>
        <a:p>
          <a:endParaRPr lang="en-US"/>
        </a:p>
      </dgm:t>
    </dgm:pt>
    <dgm:pt modelId="{5780EBA6-92B3-49F9-8407-D7C9EFE907C1}">
      <dgm:prSet/>
      <dgm:spPr/>
      <dgm:t>
        <a:bodyPr/>
        <a:lstStyle/>
        <a:p>
          <a:r>
            <a:rPr lang="cs-CZ"/>
            <a:t>Léky </a:t>
          </a:r>
          <a:endParaRPr lang="en-US"/>
        </a:p>
      </dgm:t>
    </dgm:pt>
    <dgm:pt modelId="{A1703DD2-3484-4DE7-A3CF-2B9F41C5BAED}" type="parTrans" cxnId="{95EBDC1C-494A-4BF6-B2E7-D39ACA29CCE3}">
      <dgm:prSet/>
      <dgm:spPr/>
      <dgm:t>
        <a:bodyPr/>
        <a:lstStyle/>
        <a:p>
          <a:endParaRPr lang="en-US"/>
        </a:p>
      </dgm:t>
    </dgm:pt>
    <dgm:pt modelId="{6B19B5E7-0348-4EBC-B847-F483B6A39B27}" type="sibTrans" cxnId="{95EBDC1C-494A-4BF6-B2E7-D39ACA29CCE3}">
      <dgm:prSet/>
      <dgm:spPr/>
      <dgm:t>
        <a:bodyPr/>
        <a:lstStyle/>
        <a:p>
          <a:endParaRPr lang="en-US"/>
        </a:p>
      </dgm:t>
    </dgm:pt>
    <dgm:pt modelId="{37D63FE2-93AF-FB4B-9588-7441B627B7D1}" type="pres">
      <dgm:prSet presAssocID="{A88256DA-63B1-40E8-9DC0-BB0369B7E2F5}" presName="linear" presStyleCnt="0">
        <dgm:presLayoutVars>
          <dgm:animLvl val="lvl"/>
          <dgm:resizeHandles val="exact"/>
        </dgm:presLayoutVars>
      </dgm:prSet>
      <dgm:spPr/>
    </dgm:pt>
    <dgm:pt modelId="{C45BD471-EBB8-EA45-BE16-983145A18923}" type="pres">
      <dgm:prSet presAssocID="{0584CBFB-529E-4669-9A23-FE0F6597105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427A86F-7C15-3A46-ADFA-E069EDD87825}" type="pres">
      <dgm:prSet presAssocID="{0584CBFB-529E-4669-9A23-FE0F65971050}" presName="childText" presStyleLbl="revTx" presStyleIdx="0" presStyleCnt="2">
        <dgm:presLayoutVars>
          <dgm:bulletEnabled val="1"/>
        </dgm:presLayoutVars>
      </dgm:prSet>
      <dgm:spPr/>
    </dgm:pt>
    <dgm:pt modelId="{40AFCB83-4991-0340-8160-5AF6A4FE58C5}" type="pres">
      <dgm:prSet presAssocID="{93C332A6-E6FE-48C9-BCCB-0BE80E6A46A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CD14A68-9B26-C840-AE1D-BFE315B9571D}" type="pres">
      <dgm:prSet presAssocID="{93C332A6-E6FE-48C9-BCCB-0BE80E6A46A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D961505-809A-4A6A-9DF5-3D5EAEB8CC9D}" srcId="{D656F951-6F44-4719-AF57-967A0EB24039}" destId="{981F0232-278F-4EF9-A1BC-B85546D36EF8}" srcOrd="1" destOrd="0" parTransId="{115127FD-145C-4710-A3DB-234B3E7C755B}" sibTransId="{EA8BD692-0010-4BCC-BE97-C964C2CFB724}"/>
    <dgm:cxn modelId="{F78C4114-90EA-4750-AAD0-9ED390E6B35B}" srcId="{D656F951-6F44-4719-AF57-967A0EB24039}" destId="{8B711E50-43FE-4BF2-98FE-70362041B485}" srcOrd="0" destOrd="0" parTransId="{89BFD5D9-C76C-4BA6-B731-F74636CA0E79}" sibTransId="{C6154E48-0AFD-4D2C-B019-B1552A83FA8B}"/>
    <dgm:cxn modelId="{8356E718-86BF-4DDC-A676-91F7116617BD}" srcId="{0584CBFB-529E-4669-9A23-FE0F65971050}" destId="{AAB92BE3-9792-49EB-AB5F-6E750CBBF118}" srcOrd="0" destOrd="0" parTransId="{A0EF4FB6-67CC-4743-95B8-DB0AE87A0C54}" sibTransId="{05A95315-DF25-4E17-AA5B-B34EF16E48E8}"/>
    <dgm:cxn modelId="{95EBDC1C-494A-4BF6-B2E7-D39ACA29CCE3}" srcId="{D656F951-6F44-4719-AF57-967A0EB24039}" destId="{5780EBA6-92B3-49F9-8407-D7C9EFE907C1}" srcOrd="3" destOrd="0" parTransId="{A1703DD2-3484-4DE7-A3CF-2B9F41C5BAED}" sibTransId="{6B19B5E7-0348-4EBC-B847-F483B6A39B27}"/>
    <dgm:cxn modelId="{C60AB22B-948C-FE43-B1A8-20BBC907FDB7}" type="presOf" srcId="{0584CBFB-529E-4669-9A23-FE0F65971050}" destId="{C45BD471-EBB8-EA45-BE16-983145A18923}" srcOrd="0" destOrd="0" presId="urn:microsoft.com/office/officeart/2005/8/layout/vList2"/>
    <dgm:cxn modelId="{988C4F2D-7628-4855-A238-D2E671FB3C19}" srcId="{D656F951-6F44-4719-AF57-967A0EB24039}" destId="{8E156736-7804-49C7-9443-4B64DAE43094}" srcOrd="2" destOrd="0" parTransId="{08A7DB13-5497-465C-80A0-48466C590345}" sibTransId="{1FDEDFAF-87B5-44BC-96CF-73B64D08BE23}"/>
    <dgm:cxn modelId="{5E20D436-6A93-AE4D-97D3-FB43402F586F}" type="presOf" srcId="{8E156736-7804-49C7-9443-4B64DAE43094}" destId="{4CD14A68-9B26-C840-AE1D-BFE315B9571D}" srcOrd="0" destOrd="4" presId="urn:microsoft.com/office/officeart/2005/8/layout/vList2"/>
    <dgm:cxn modelId="{65FCFC39-18EF-0649-802B-94E790D24A81}" type="presOf" srcId="{D656F951-6F44-4719-AF57-967A0EB24039}" destId="{4CD14A68-9B26-C840-AE1D-BFE315B9571D}" srcOrd="0" destOrd="1" presId="urn:microsoft.com/office/officeart/2005/8/layout/vList2"/>
    <dgm:cxn modelId="{5584754C-5A50-874C-A04D-999A1370D4EE}" type="presOf" srcId="{AAB92BE3-9792-49EB-AB5F-6E750CBBF118}" destId="{5427A86F-7C15-3A46-ADFA-E069EDD87825}" srcOrd="0" destOrd="0" presId="urn:microsoft.com/office/officeart/2005/8/layout/vList2"/>
    <dgm:cxn modelId="{F5CE6F7F-D981-4524-A96D-3B9CCAA32606}" srcId="{93C332A6-E6FE-48C9-BCCB-0BE80E6A46A7}" destId="{00DDCA42-A40F-4099-92BE-8A515B3AD35C}" srcOrd="0" destOrd="0" parTransId="{79A88F94-8950-4188-A68A-CFF899884112}" sibTransId="{A806BBB3-A2CB-4560-9269-DDB4AE0FC90A}"/>
    <dgm:cxn modelId="{64183AA0-C301-4818-98CE-E05A037AD810}" srcId="{A88256DA-63B1-40E8-9DC0-BB0369B7E2F5}" destId="{0584CBFB-529E-4669-9A23-FE0F65971050}" srcOrd="0" destOrd="0" parTransId="{2DE30556-0D56-4970-9BAE-07CA5C5D4FAB}" sibTransId="{87D058EF-2610-43E4-BBDF-AA283A5DB440}"/>
    <dgm:cxn modelId="{18B417AA-D69D-1D47-95D1-869B756000CD}" type="presOf" srcId="{981F0232-278F-4EF9-A1BC-B85546D36EF8}" destId="{4CD14A68-9B26-C840-AE1D-BFE315B9571D}" srcOrd="0" destOrd="3" presId="urn:microsoft.com/office/officeart/2005/8/layout/vList2"/>
    <dgm:cxn modelId="{3B6BD0AF-22B4-5E4F-A32B-2A6C9AB6A502}" type="presOf" srcId="{00DDCA42-A40F-4099-92BE-8A515B3AD35C}" destId="{4CD14A68-9B26-C840-AE1D-BFE315B9571D}" srcOrd="0" destOrd="0" presId="urn:microsoft.com/office/officeart/2005/8/layout/vList2"/>
    <dgm:cxn modelId="{91B321B1-3361-45AB-8C7E-DCFF99FF9DBE}" srcId="{A88256DA-63B1-40E8-9DC0-BB0369B7E2F5}" destId="{93C332A6-E6FE-48C9-BCCB-0BE80E6A46A7}" srcOrd="1" destOrd="0" parTransId="{B583270B-917F-4A6F-BC15-14C15A487B8D}" sibTransId="{D01419A4-4D1B-4821-BB9D-41C71381580A}"/>
    <dgm:cxn modelId="{4D1EB6B3-E811-C94D-9861-9E9DA3FAD397}" type="presOf" srcId="{5780EBA6-92B3-49F9-8407-D7C9EFE907C1}" destId="{4CD14A68-9B26-C840-AE1D-BFE315B9571D}" srcOrd="0" destOrd="5" presId="urn:microsoft.com/office/officeart/2005/8/layout/vList2"/>
    <dgm:cxn modelId="{43BBCCD3-C1E3-4E46-BBCA-1EA65ABD1465}" srcId="{93C332A6-E6FE-48C9-BCCB-0BE80E6A46A7}" destId="{D656F951-6F44-4719-AF57-967A0EB24039}" srcOrd="1" destOrd="0" parTransId="{36565948-3F9B-4B09-8225-C497CAB351C0}" sibTransId="{F4ACF240-C5DD-41E4-AD22-88FCEF292B41}"/>
    <dgm:cxn modelId="{C11E76D9-937B-ED44-9BC9-D06DDD5DDAC2}" type="presOf" srcId="{2AC7AD33-D2F9-43C0-82FD-046FAE7250DB}" destId="{5427A86F-7C15-3A46-ADFA-E069EDD87825}" srcOrd="0" destOrd="1" presId="urn:microsoft.com/office/officeart/2005/8/layout/vList2"/>
    <dgm:cxn modelId="{4FEB5BF5-41C0-6D44-89EB-9D93FA5B93DC}" type="presOf" srcId="{A88256DA-63B1-40E8-9DC0-BB0369B7E2F5}" destId="{37D63FE2-93AF-FB4B-9588-7441B627B7D1}" srcOrd="0" destOrd="0" presId="urn:microsoft.com/office/officeart/2005/8/layout/vList2"/>
    <dgm:cxn modelId="{938BAAF8-945D-8D4B-A2EF-6D27A08EAF3C}" type="presOf" srcId="{93C332A6-E6FE-48C9-BCCB-0BE80E6A46A7}" destId="{40AFCB83-4991-0340-8160-5AF6A4FE58C5}" srcOrd="0" destOrd="0" presId="urn:microsoft.com/office/officeart/2005/8/layout/vList2"/>
    <dgm:cxn modelId="{495124F9-DA64-1B48-B2EF-E2854DB27CB5}" type="presOf" srcId="{8B711E50-43FE-4BF2-98FE-70362041B485}" destId="{4CD14A68-9B26-C840-AE1D-BFE315B9571D}" srcOrd="0" destOrd="2" presId="urn:microsoft.com/office/officeart/2005/8/layout/vList2"/>
    <dgm:cxn modelId="{6B1EC7F9-31B5-4FD3-8E8C-03C29BDAE74C}" srcId="{0584CBFB-529E-4669-9A23-FE0F65971050}" destId="{2AC7AD33-D2F9-43C0-82FD-046FAE7250DB}" srcOrd="1" destOrd="0" parTransId="{D4505A40-977A-463B-9795-8FE81DEF1CA1}" sibTransId="{B6B45E97-3CC3-40CE-822A-732B6285DED6}"/>
    <dgm:cxn modelId="{4CA3ED41-09C5-5D42-9914-FDBEE0B59DD5}" type="presParOf" srcId="{37D63FE2-93AF-FB4B-9588-7441B627B7D1}" destId="{C45BD471-EBB8-EA45-BE16-983145A18923}" srcOrd="0" destOrd="0" presId="urn:microsoft.com/office/officeart/2005/8/layout/vList2"/>
    <dgm:cxn modelId="{C8AE4C1C-520E-4442-AD7E-ED07516149DF}" type="presParOf" srcId="{37D63FE2-93AF-FB4B-9588-7441B627B7D1}" destId="{5427A86F-7C15-3A46-ADFA-E069EDD87825}" srcOrd="1" destOrd="0" presId="urn:microsoft.com/office/officeart/2005/8/layout/vList2"/>
    <dgm:cxn modelId="{70CB031E-5C78-A348-BFE8-4CABA86A6885}" type="presParOf" srcId="{37D63FE2-93AF-FB4B-9588-7441B627B7D1}" destId="{40AFCB83-4991-0340-8160-5AF6A4FE58C5}" srcOrd="2" destOrd="0" presId="urn:microsoft.com/office/officeart/2005/8/layout/vList2"/>
    <dgm:cxn modelId="{6CB078DC-BFDC-2345-BFEE-45E520094F31}" type="presParOf" srcId="{37D63FE2-93AF-FB4B-9588-7441B627B7D1}" destId="{4CD14A68-9B26-C840-AE1D-BFE315B957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ADF011E-EB2D-4B8E-9714-92889C0BCC8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6D662A-F7D7-4A72-A98E-059FE0426C0E}">
      <dgm:prSet/>
      <dgm:spPr/>
      <dgm:t>
        <a:bodyPr/>
        <a:lstStyle/>
        <a:p>
          <a:r>
            <a:rPr lang="cs-CZ"/>
            <a:t>Převody trombocytů – trombonáplav</a:t>
          </a:r>
          <a:endParaRPr lang="en-US"/>
        </a:p>
      </dgm:t>
    </dgm:pt>
    <dgm:pt modelId="{C2744C52-BBAC-4820-B0F7-75860748987E}" type="parTrans" cxnId="{FE87F7DD-4C9B-49B2-BAC8-AB31A1EF119B}">
      <dgm:prSet/>
      <dgm:spPr/>
      <dgm:t>
        <a:bodyPr/>
        <a:lstStyle/>
        <a:p>
          <a:endParaRPr lang="en-US"/>
        </a:p>
      </dgm:t>
    </dgm:pt>
    <dgm:pt modelId="{2DAF4762-46CC-42E1-87CE-82FCACAA56AD}" type="sibTrans" cxnId="{FE87F7DD-4C9B-49B2-BAC8-AB31A1EF119B}">
      <dgm:prSet/>
      <dgm:spPr/>
      <dgm:t>
        <a:bodyPr/>
        <a:lstStyle/>
        <a:p>
          <a:endParaRPr lang="en-US"/>
        </a:p>
      </dgm:t>
    </dgm:pt>
    <dgm:pt modelId="{56DE4C60-30CD-442B-906F-BC62DB9081E6}">
      <dgm:prSet/>
      <dgm:spPr/>
      <dgm:t>
        <a:bodyPr/>
        <a:lstStyle/>
        <a:p>
          <a:r>
            <a:rPr lang="cs-CZ"/>
            <a:t>V průběhu 2-3 dnů je potřeba aplikaci opakovat</a:t>
          </a:r>
          <a:endParaRPr lang="en-US"/>
        </a:p>
      </dgm:t>
    </dgm:pt>
    <dgm:pt modelId="{31F15D70-92ED-4609-A927-9224B46D6BC2}" type="parTrans" cxnId="{1FA27D92-DFBB-43E3-BBE5-BB29A69F8D43}">
      <dgm:prSet/>
      <dgm:spPr/>
      <dgm:t>
        <a:bodyPr/>
        <a:lstStyle/>
        <a:p>
          <a:endParaRPr lang="en-US"/>
        </a:p>
      </dgm:t>
    </dgm:pt>
    <dgm:pt modelId="{77647BEA-7660-424A-AAA5-41253AE3C024}" type="sibTrans" cxnId="{1FA27D92-DFBB-43E3-BBE5-BB29A69F8D43}">
      <dgm:prSet/>
      <dgm:spPr/>
      <dgm:t>
        <a:bodyPr/>
        <a:lstStyle/>
        <a:p>
          <a:endParaRPr lang="en-US"/>
        </a:p>
      </dgm:t>
    </dgm:pt>
    <dgm:pt modelId="{8391B8F3-F930-EF42-BA0A-706A0A958AE2}" type="pres">
      <dgm:prSet presAssocID="{3ADF011E-EB2D-4B8E-9714-92889C0BCC85}" presName="linear" presStyleCnt="0">
        <dgm:presLayoutVars>
          <dgm:animLvl val="lvl"/>
          <dgm:resizeHandles val="exact"/>
        </dgm:presLayoutVars>
      </dgm:prSet>
      <dgm:spPr/>
    </dgm:pt>
    <dgm:pt modelId="{553D3942-A36D-1E49-A09F-87BDA67CC6B4}" type="pres">
      <dgm:prSet presAssocID="{BD6D662A-F7D7-4A72-A98E-059FE0426C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2DEEAB-D9D9-8046-ABB1-ECB718BE1D61}" type="pres">
      <dgm:prSet presAssocID="{2DAF4762-46CC-42E1-87CE-82FCACAA56AD}" presName="spacer" presStyleCnt="0"/>
      <dgm:spPr/>
    </dgm:pt>
    <dgm:pt modelId="{510A9C73-C8E9-1E47-BEA7-C1002D41E619}" type="pres">
      <dgm:prSet presAssocID="{56DE4C60-30CD-442B-906F-BC62DB9081E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DF1E419-D44B-B045-8FF1-974BBB84F34B}" type="presOf" srcId="{BD6D662A-F7D7-4A72-A98E-059FE0426C0E}" destId="{553D3942-A36D-1E49-A09F-87BDA67CC6B4}" srcOrd="0" destOrd="0" presId="urn:microsoft.com/office/officeart/2005/8/layout/vList2"/>
    <dgm:cxn modelId="{1FA27D92-DFBB-43E3-BBE5-BB29A69F8D43}" srcId="{3ADF011E-EB2D-4B8E-9714-92889C0BCC85}" destId="{56DE4C60-30CD-442B-906F-BC62DB9081E6}" srcOrd="1" destOrd="0" parTransId="{31F15D70-92ED-4609-A927-9224B46D6BC2}" sibTransId="{77647BEA-7660-424A-AAA5-41253AE3C024}"/>
    <dgm:cxn modelId="{CE70F499-D7A8-E54E-AD85-105EBC92764E}" type="presOf" srcId="{56DE4C60-30CD-442B-906F-BC62DB9081E6}" destId="{510A9C73-C8E9-1E47-BEA7-C1002D41E619}" srcOrd="0" destOrd="0" presId="urn:microsoft.com/office/officeart/2005/8/layout/vList2"/>
    <dgm:cxn modelId="{FE87F7DD-4C9B-49B2-BAC8-AB31A1EF119B}" srcId="{3ADF011E-EB2D-4B8E-9714-92889C0BCC85}" destId="{BD6D662A-F7D7-4A72-A98E-059FE0426C0E}" srcOrd="0" destOrd="0" parTransId="{C2744C52-BBAC-4820-B0F7-75860748987E}" sibTransId="{2DAF4762-46CC-42E1-87CE-82FCACAA56AD}"/>
    <dgm:cxn modelId="{F1CB6AF2-0020-E847-B35F-AD77C7A9A807}" type="presOf" srcId="{3ADF011E-EB2D-4B8E-9714-92889C0BCC85}" destId="{8391B8F3-F930-EF42-BA0A-706A0A958AE2}" srcOrd="0" destOrd="0" presId="urn:microsoft.com/office/officeart/2005/8/layout/vList2"/>
    <dgm:cxn modelId="{6479CCD8-85E2-4F42-BA66-7DB3CA59C2A6}" type="presParOf" srcId="{8391B8F3-F930-EF42-BA0A-706A0A958AE2}" destId="{553D3942-A36D-1E49-A09F-87BDA67CC6B4}" srcOrd="0" destOrd="0" presId="urn:microsoft.com/office/officeart/2005/8/layout/vList2"/>
    <dgm:cxn modelId="{BAE43040-D1D1-1349-AACC-DE180ADB0293}" type="presParOf" srcId="{8391B8F3-F930-EF42-BA0A-706A0A958AE2}" destId="{3C2DEEAB-D9D9-8046-ABB1-ECB718BE1D61}" srcOrd="1" destOrd="0" presId="urn:microsoft.com/office/officeart/2005/8/layout/vList2"/>
    <dgm:cxn modelId="{4E9F65F4-DDF0-BB45-8B09-7F962B3A4AF9}" type="presParOf" srcId="{8391B8F3-F930-EF42-BA0A-706A0A958AE2}" destId="{510A9C73-C8E9-1E47-BEA7-C1002D41E6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6A04D3-3EB1-4BB6-9B0B-8D1DF42DB7D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C33DB3-FE9E-470E-BAB3-BFFB6CB70A5B}">
      <dgm:prSet/>
      <dgm:spPr/>
      <dgm:t>
        <a:bodyPr/>
        <a:lstStyle/>
        <a:p>
          <a:r>
            <a:rPr lang="cs-CZ"/>
            <a:t>Stav kdy je srážlivost v normě</a:t>
          </a:r>
          <a:endParaRPr lang="en-US"/>
        </a:p>
      </dgm:t>
    </dgm:pt>
    <dgm:pt modelId="{98E90553-7EF5-4996-9313-68229A23EC37}" type="parTrans" cxnId="{ECB4501C-3E1E-44B1-97CD-A0CDBB6AEC43}">
      <dgm:prSet/>
      <dgm:spPr/>
      <dgm:t>
        <a:bodyPr/>
        <a:lstStyle/>
        <a:p>
          <a:endParaRPr lang="en-US"/>
        </a:p>
      </dgm:t>
    </dgm:pt>
    <dgm:pt modelId="{EAB9B222-52F4-4DF9-B71F-179107D6A5BC}" type="sibTrans" cxnId="{ECB4501C-3E1E-44B1-97CD-A0CDBB6AEC43}">
      <dgm:prSet/>
      <dgm:spPr/>
      <dgm:t>
        <a:bodyPr/>
        <a:lstStyle/>
        <a:p>
          <a:endParaRPr lang="en-US"/>
        </a:p>
      </dgm:t>
    </dgm:pt>
    <dgm:pt modelId="{4B5C1CAA-7B43-476A-9C5C-50B5C6EB09D8}">
      <dgm:prSet/>
      <dgm:spPr/>
      <dgm:t>
        <a:bodyPr/>
        <a:lstStyle/>
        <a:p>
          <a:r>
            <a:rPr lang="cs-CZ"/>
            <a:t>Viníkem je porucha kapilární stěny, která zhoršuje reaktibilitu srážlivosti krve</a:t>
          </a:r>
          <a:endParaRPr lang="en-US"/>
        </a:p>
      </dgm:t>
    </dgm:pt>
    <dgm:pt modelId="{95D54A8F-25F6-4429-8342-844891E3E0E6}" type="parTrans" cxnId="{7278EE72-6748-437F-B093-C278C4374DA3}">
      <dgm:prSet/>
      <dgm:spPr/>
      <dgm:t>
        <a:bodyPr/>
        <a:lstStyle/>
        <a:p>
          <a:endParaRPr lang="en-US"/>
        </a:p>
      </dgm:t>
    </dgm:pt>
    <dgm:pt modelId="{B1A6F897-0553-4B20-822B-C450679EB76D}" type="sibTrans" cxnId="{7278EE72-6748-437F-B093-C278C4374DA3}">
      <dgm:prSet/>
      <dgm:spPr/>
      <dgm:t>
        <a:bodyPr/>
        <a:lstStyle/>
        <a:p>
          <a:endParaRPr lang="en-US"/>
        </a:p>
      </dgm:t>
    </dgm:pt>
    <dgm:pt modelId="{256CE7D4-E4B6-6447-8225-ED2E7E5D989B}" type="pres">
      <dgm:prSet presAssocID="{1F6A04D3-3EB1-4BB6-9B0B-8D1DF42DB7D9}" presName="Name0" presStyleCnt="0">
        <dgm:presLayoutVars>
          <dgm:dir/>
          <dgm:resizeHandles val="exact"/>
        </dgm:presLayoutVars>
      </dgm:prSet>
      <dgm:spPr/>
    </dgm:pt>
    <dgm:pt modelId="{46F9605B-8472-6E44-BE1F-AF32E19D4209}" type="pres">
      <dgm:prSet presAssocID="{59C33DB3-FE9E-470E-BAB3-BFFB6CB70A5B}" presName="node" presStyleLbl="node1" presStyleIdx="0" presStyleCnt="2">
        <dgm:presLayoutVars>
          <dgm:bulletEnabled val="1"/>
        </dgm:presLayoutVars>
      </dgm:prSet>
      <dgm:spPr/>
    </dgm:pt>
    <dgm:pt modelId="{E8F2C2F5-DE51-5941-999B-F877C3F08A07}" type="pres">
      <dgm:prSet presAssocID="{EAB9B222-52F4-4DF9-B71F-179107D6A5BC}" presName="sibTrans" presStyleLbl="sibTrans1D1" presStyleIdx="0" presStyleCnt="1"/>
      <dgm:spPr/>
    </dgm:pt>
    <dgm:pt modelId="{AA89F893-189C-BE4A-A5BB-843B0C27C4BF}" type="pres">
      <dgm:prSet presAssocID="{EAB9B222-52F4-4DF9-B71F-179107D6A5BC}" presName="connectorText" presStyleLbl="sibTrans1D1" presStyleIdx="0" presStyleCnt="1"/>
      <dgm:spPr/>
    </dgm:pt>
    <dgm:pt modelId="{C8603CD9-9DB8-9142-BA86-DB2DE88235E0}" type="pres">
      <dgm:prSet presAssocID="{4B5C1CAA-7B43-476A-9C5C-50B5C6EB09D8}" presName="node" presStyleLbl="node1" presStyleIdx="1" presStyleCnt="2">
        <dgm:presLayoutVars>
          <dgm:bulletEnabled val="1"/>
        </dgm:presLayoutVars>
      </dgm:prSet>
      <dgm:spPr/>
    </dgm:pt>
  </dgm:ptLst>
  <dgm:cxnLst>
    <dgm:cxn modelId="{EA855A0A-F1B4-9748-A9AF-81ACA1C44923}" type="presOf" srcId="{EAB9B222-52F4-4DF9-B71F-179107D6A5BC}" destId="{AA89F893-189C-BE4A-A5BB-843B0C27C4BF}" srcOrd="1" destOrd="0" presId="urn:microsoft.com/office/officeart/2016/7/layout/RepeatingBendingProcessNew"/>
    <dgm:cxn modelId="{ECB4501C-3E1E-44B1-97CD-A0CDBB6AEC43}" srcId="{1F6A04D3-3EB1-4BB6-9B0B-8D1DF42DB7D9}" destId="{59C33DB3-FE9E-470E-BAB3-BFFB6CB70A5B}" srcOrd="0" destOrd="0" parTransId="{98E90553-7EF5-4996-9313-68229A23EC37}" sibTransId="{EAB9B222-52F4-4DF9-B71F-179107D6A5BC}"/>
    <dgm:cxn modelId="{0FE1A56B-B4A5-8646-80FD-D1B85519AE1F}" type="presOf" srcId="{4B5C1CAA-7B43-476A-9C5C-50B5C6EB09D8}" destId="{C8603CD9-9DB8-9142-BA86-DB2DE88235E0}" srcOrd="0" destOrd="0" presId="urn:microsoft.com/office/officeart/2016/7/layout/RepeatingBendingProcessNew"/>
    <dgm:cxn modelId="{7278EE72-6748-437F-B093-C278C4374DA3}" srcId="{1F6A04D3-3EB1-4BB6-9B0B-8D1DF42DB7D9}" destId="{4B5C1CAA-7B43-476A-9C5C-50B5C6EB09D8}" srcOrd="1" destOrd="0" parTransId="{95D54A8F-25F6-4429-8342-844891E3E0E6}" sibTransId="{B1A6F897-0553-4B20-822B-C450679EB76D}"/>
    <dgm:cxn modelId="{43CB7F82-6DB0-6E4E-A4DB-1BE4037F15DA}" type="presOf" srcId="{59C33DB3-FE9E-470E-BAB3-BFFB6CB70A5B}" destId="{46F9605B-8472-6E44-BE1F-AF32E19D4209}" srcOrd="0" destOrd="0" presId="urn:microsoft.com/office/officeart/2016/7/layout/RepeatingBendingProcessNew"/>
    <dgm:cxn modelId="{5089C28B-7F4F-E442-89B1-F92E66A62081}" type="presOf" srcId="{1F6A04D3-3EB1-4BB6-9B0B-8D1DF42DB7D9}" destId="{256CE7D4-E4B6-6447-8225-ED2E7E5D989B}" srcOrd="0" destOrd="0" presId="urn:microsoft.com/office/officeart/2016/7/layout/RepeatingBendingProcessNew"/>
    <dgm:cxn modelId="{0FF211B5-4A9A-1B45-870A-4A27F75DF891}" type="presOf" srcId="{EAB9B222-52F4-4DF9-B71F-179107D6A5BC}" destId="{E8F2C2F5-DE51-5941-999B-F877C3F08A07}" srcOrd="0" destOrd="0" presId="urn:microsoft.com/office/officeart/2016/7/layout/RepeatingBendingProcessNew"/>
    <dgm:cxn modelId="{DF6650F4-5C5D-6748-82D2-2CE23652B45B}" type="presParOf" srcId="{256CE7D4-E4B6-6447-8225-ED2E7E5D989B}" destId="{46F9605B-8472-6E44-BE1F-AF32E19D4209}" srcOrd="0" destOrd="0" presId="urn:microsoft.com/office/officeart/2016/7/layout/RepeatingBendingProcessNew"/>
    <dgm:cxn modelId="{0CD47C1A-EF13-7D47-94CD-ED391CC67C6E}" type="presParOf" srcId="{256CE7D4-E4B6-6447-8225-ED2E7E5D989B}" destId="{E8F2C2F5-DE51-5941-999B-F877C3F08A07}" srcOrd="1" destOrd="0" presId="urn:microsoft.com/office/officeart/2016/7/layout/RepeatingBendingProcessNew"/>
    <dgm:cxn modelId="{EADB3A39-307F-C243-8FCA-99D600E6DFFC}" type="presParOf" srcId="{E8F2C2F5-DE51-5941-999B-F877C3F08A07}" destId="{AA89F893-189C-BE4A-A5BB-843B0C27C4BF}" srcOrd="0" destOrd="0" presId="urn:microsoft.com/office/officeart/2016/7/layout/RepeatingBendingProcessNew"/>
    <dgm:cxn modelId="{49C790A8-80C7-6945-9805-CC9C05FCCBB6}" type="presParOf" srcId="{256CE7D4-E4B6-6447-8225-ED2E7E5D989B}" destId="{C8603CD9-9DB8-9142-BA86-DB2DE88235E0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BF0CF8-0367-4675-85C4-1B3862F36DE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BDAC8A-C226-4534-9220-D5615F97B020}">
      <dgm:prSet/>
      <dgm:spPr/>
      <dgm:t>
        <a:bodyPr/>
        <a:lstStyle/>
        <a:p>
          <a:r>
            <a:rPr lang="cs-CZ"/>
            <a:t>Vrozené</a:t>
          </a:r>
          <a:endParaRPr lang="en-US"/>
        </a:p>
      </dgm:t>
    </dgm:pt>
    <dgm:pt modelId="{F7FAEABC-682F-458B-99D9-7840F0A80618}" type="parTrans" cxnId="{2EC03390-54CE-4497-8219-1D6B2AADD84F}">
      <dgm:prSet/>
      <dgm:spPr/>
      <dgm:t>
        <a:bodyPr/>
        <a:lstStyle/>
        <a:p>
          <a:endParaRPr lang="en-US"/>
        </a:p>
      </dgm:t>
    </dgm:pt>
    <dgm:pt modelId="{F51DCD3F-FEDC-4815-B4AA-03E219BD3071}" type="sibTrans" cxnId="{2EC03390-54CE-4497-8219-1D6B2AADD84F}">
      <dgm:prSet/>
      <dgm:spPr/>
      <dgm:t>
        <a:bodyPr/>
        <a:lstStyle/>
        <a:p>
          <a:endParaRPr lang="en-US"/>
        </a:p>
      </dgm:t>
    </dgm:pt>
    <dgm:pt modelId="{29E8BF4D-6BDA-4E84-B562-A0EBAB0227F0}">
      <dgm:prSet/>
      <dgm:spPr/>
      <dgm:t>
        <a:bodyPr/>
        <a:lstStyle/>
        <a:p>
          <a:r>
            <a:rPr lang="cs-CZ"/>
            <a:t>Hereditární hemoragická teleangiektazie</a:t>
          </a:r>
          <a:endParaRPr lang="en-US"/>
        </a:p>
      </dgm:t>
    </dgm:pt>
    <dgm:pt modelId="{89E5A9D8-4BD0-4555-A1BC-DFD60C87EC3A}" type="parTrans" cxnId="{8BDCF098-1F79-4F2C-B4B8-4881CFE1CC63}">
      <dgm:prSet/>
      <dgm:spPr/>
      <dgm:t>
        <a:bodyPr/>
        <a:lstStyle/>
        <a:p>
          <a:endParaRPr lang="en-US"/>
        </a:p>
      </dgm:t>
    </dgm:pt>
    <dgm:pt modelId="{AEEC335D-F351-4EFB-94FE-0C059AC70EB8}" type="sibTrans" cxnId="{8BDCF098-1F79-4F2C-B4B8-4881CFE1CC63}">
      <dgm:prSet/>
      <dgm:spPr/>
      <dgm:t>
        <a:bodyPr/>
        <a:lstStyle/>
        <a:p>
          <a:endParaRPr lang="en-US"/>
        </a:p>
      </dgm:t>
    </dgm:pt>
    <dgm:pt modelId="{455C4C15-E41F-40AA-9AB7-53E49BD3EA98}">
      <dgm:prSet/>
      <dgm:spPr/>
      <dgm:t>
        <a:bodyPr/>
        <a:lstStyle/>
        <a:p>
          <a:r>
            <a:rPr lang="cs-CZ"/>
            <a:t>Získané </a:t>
          </a:r>
          <a:endParaRPr lang="en-US"/>
        </a:p>
      </dgm:t>
    </dgm:pt>
    <dgm:pt modelId="{FC268155-FE76-4DA8-9291-677126B54EC4}" type="parTrans" cxnId="{CFA0C8F4-9F15-4309-B1B4-CBECA21FAF73}">
      <dgm:prSet/>
      <dgm:spPr/>
      <dgm:t>
        <a:bodyPr/>
        <a:lstStyle/>
        <a:p>
          <a:endParaRPr lang="en-US"/>
        </a:p>
      </dgm:t>
    </dgm:pt>
    <dgm:pt modelId="{706E33A3-5EFE-4063-921B-DB5AE128283E}" type="sibTrans" cxnId="{CFA0C8F4-9F15-4309-B1B4-CBECA21FAF73}">
      <dgm:prSet/>
      <dgm:spPr/>
      <dgm:t>
        <a:bodyPr/>
        <a:lstStyle/>
        <a:p>
          <a:endParaRPr lang="en-US"/>
        </a:p>
      </dgm:t>
    </dgm:pt>
    <dgm:pt modelId="{A92B8BD4-0044-4D1E-97A4-B8ADF2F8AA97}">
      <dgm:prSet/>
      <dgm:spPr/>
      <dgm:t>
        <a:bodyPr/>
        <a:lstStyle/>
        <a:p>
          <a:r>
            <a:rPr lang="cs-CZ" dirty="0" err="1"/>
            <a:t>Henochova</a:t>
          </a:r>
          <a:r>
            <a:rPr lang="cs-CZ" dirty="0"/>
            <a:t> – </a:t>
          </a:r>
          <a:r>
            <a:rPr lang="cs-CZ" dirty="0" err="1"/>
            <a:t>Schönleinova</a:t>
          </a:r>
          <a:r>
            <a:rPr lang="cs-CZ" dirty="0"/>
            <a:t> purpura</a:t>
          </a:r>
          <a:endParaRPr lang="en-US" dirty="0"/>
        </a:p>
      </dgm:t>
    </dgm:pt>
    <dgm:pt modelId="{014E4B71-E3AB-43F3-94F2-9021F5DA4263}" type="parTrans" cxnId="{FF10651A-FFB9-4971-8272-E8C14AD618AA}">
      <dgm:prSet/>
      <dgm:spPr/>
      <dgm:t>
        <a:bodyPr/>
        <a:lstStyle/>
        <a:p>
          <a:endParaRPr lang="en-US"/>
        </a:p>
      </dgm:t>
    </dgm:pt>
    <dgm:pt modelId="{525F14D9-05C2-4871-9D33-15C906DD07CB}" type="sibTrans" cxnId="{FF10651A-FFB9-4971-8272-E8C14AD618AA}">
      <dgm:prSet/>
      <dgm:spPr/>
      <dgm:t>
        <a:bodyPr/>
        <a:lstStyle/>
        <a:p>
          <a:endParaRPr lang="en-US"/>
        </a:p>
      </dgm:t>
    </dgm:pt>
    <dgm:pt modelId="{B14EFF54-E99C-4662-8E8E-AA1B82C01556}">
      <dgm:prSet/>
      <dgm:spPr/>
      <dgm:t>
        <a:bodyPr/>
        <a:lstStyle/>
        <a:p>
          <a:r>
            <a:rPr lang="cs-CZ"/>
            <a:t>Purpura při avitaminóze C</a:t>
          </a:r>
          <a:endParaRPr lang="en-US"/>
        </a:p>
      </dgm:t>
    </dgm:pt>
    <dgm:pt modelId="{E1E3CD31-37CC-4155-94AB-F3CD32E6E17C}" type="parTrans" cxnId="{D312B27F-B639-44D8-9531-92866E13B923}">
      <dgm:prSet/>
      <dgm:spPr/>
      <dgm:t>
        <a:bodyPr/>
        <a:lstStyle/>
        <a:p>
          <a:endParaRPr lang="en-US"/>
        </a:p>
      </dgm:t>
    </dgm:pt>
    <dgm:pt modelId="{56CCFE65-4C13-4671-A7AF-3D5D17B9561E}" type="sibTrans" cxnId="{D312B27F-B639-44D8-9531-92866E13B923}">
      <dgm:prSet/>
      <dgm:spPr/>
      <dgm:t>
        <a:bodyPr/>
        <a:lstStyle/>
        <a:p>
          <a:endParaRPr lang="en-US"/>
        </a:p>
      </dgm:t>
    </dgm:pt>
    <dgm:pt modelId="{B93F4A50-043A-4398-AD62-E4DBBD1FDB8E}">
      <dgm:prSet/>
      <dgm:spPr/>
      <dgm:t>
        <a:bodyPr/>
        <a:lstStyle/>
        <a:p>
          <a:r>
            <a:rPr lang="cs-CZ"/>
            <a:t>Steroidní purpura</a:t>
          </a:r>
          <a:endParaRPr lang="en-US"/>
        </a:p>
      </dgm:t>
    </dgm:pt>
    <dgm:pt modelId="{22BDC6ED-73BC-4252-8C2C-6EA01952785B}" type="parTrans" cxnId="{92CC38DF-C154-4E31-9530-DEABDFAC9B50}">
      <dgm:prSet/>
      <dgm:spPr/>
      <dgm:t>
        <a:bodyPr/>
        <a:lstStyle/>
        <a:p>
          <a:endParaRPr lang="en-US"/>
        </a:p>
      </dgm:t>
    </dgm:pt>
    <dgm:pt modelId="{6F8E2672-BBDD-4270-9819-DCCBAFB00C68}" type="sibTrans" cxnId="{92CC38DF-C154-4E31-9530-DEABDFAC9B50}">
      <dgm:prSet/>
      <dgm:spPr/>
      <dgm:t>
        <a:bodyPr/>
        <a:lstStyle/>
        <a:p>
          <a:endParaRPr lang="en-US"/>
        </a:p>
      </dgm:t>
    </dgm:pt>
    <dgm:pt modelId="{9928A0DF-06C3-4941-A407-580B69F4F216}" type="pres">
      <dgm:prSet presAssocID="{BDBF0CF8-0367-4675-85C4-1B3862F36DE6}" presName="linear" presStyleCnt="0">
        <dgm:presLayoutVars>
          <dgm:animLvl val="lvl"/>
          <dgm:resizeHandles val="exact"/>
        </dgm:presLayoutVars>
      </dgm:prSet>
      <dgm:spPr/>
    </dgm:pt>
    <dgm:pt modelId="{E69BA808-5128-0B49-A3FD-61944FFCE4F5}" type="pres">
      <dgm:prSet presAssocID="{4ABDAC8A-C226-4534-9220-D5615F97B02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DB12C4F-B541-B54C-B7C7-55C43DFAA994}" type="pres">
      <dgm:prSet presAssocID="{4ABDAC8A-C226-4534-9220-D5615F97B020}" presName="childText" presStyleLbl="revTx" presStyleIdx="0" presStyleCnt="2">
        <dgm:presLayoutVars>
          <dgm:bulletEnabled val="1"/>
        </dgm:presLayoutVars>
      </dgm:prSet>
      <dgm:spPr/>
    </dgm:pt>
    <dgm:pt modelId="{83429BA6-ADC9-884C-ADDD-72FEFCF39F8F}" type="pres">
      <dgm:prSet presAssocID="{455C4C15-E41F-40AA-9AB7-53E49BD3EA9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5EFDB3-4551-A145-AAD9-A684E3D61F7D}" type="pres">
      <dgm:prSet presAssocID="{455C4C15-E41F-40AA-9AB7-53E49BD3EA9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F10651A-FFB9-4971-8272-E8C14AD618AA}" srcId="{455C4C15-E41F-40AA-9AB7-53E49BD3EA98}" destId="{A92B8BD4-0044-4D1E-97A4-B8ADF2F8AA97}" srcOrd="0" destOrd="0" parTransId="{014E4B71-E3AB-43F3-94F2-9021F5DA4263}" sibTransId="{525F14D9-05C2-4871-9D33-15C906DD07CB}"/>
    <dgm:cxn modelId="{ED6D0E2C-DDDF-C44F-8044-C6E15C791E44}" type="presOf" srcId="{455C4C15-E41F-40AA-9AB7-53E49BD3EA98}" destId="{83429BA6-ADC9-884C-ADDD-72FEFCF39F8F}" srcOrd="0" destOrd="0" presId="urn:microsoft.com/office/officeart/2005/8/layout/vList2"/>
    <dgm:cxn modelId="{3E54013B-CAA1-3C4E-8AB3-4A777D03F9E8}" type="presOf" srcId="{4ABDAC8A-C226-4534-9220-D5615F97B020}" destId="{E69BA808-5128-0B49-A3FD-61944FFCE4F5}" srcOrd="0" destOrd="0" presId="urn:microsoft.com/office/officeart/2005/8/layout/vList2"/>
    <dgm:cxn modelId="{5A808749-F0EC-194E-A07D-1EA8469DF523}" type="presOf" srcId="{B93F4A50-043A-4398-AD62-E4DBBD1FDB8E}" destId="{2D5EFDB3-4551-A145-AAD9-A684E3D61F7D}" srcOrd="0" destOrd="2" presId="urn:microsoft.com/office/officeart/2005/8/layout/vList2"/>
    <dgm:cxn modelId="{3E749E5B-9BA5-A440-B814-3B5E09EB428C}" type="presOf" srcId="{29E8BF4D-6BDA-4E84-B562-A0EBAB0227F0}" destId="{9DB12C4F-B541-B54C-B7C7-55C43DFAA994}" srcOrd="0" destOrd="0" presId="urn:microsoft.com/office/officeart/2005/8/layout/vList2"/>
    <dgm:cxn modelId="{787C5E73-C6C1-2645-876B-908E36C49DD5}" type="presOf" srcId="{BDBF0CF8-0367-4675-85C4-1B3862F36DE6}" destId="{9928A0DF-06C3-4941-A407-580B69F4F216}" srcOrd="0" destOrd="0" presId="urn:microsoft.com/office/officeart/2005/8/layout/vList2"/>
    <dgm:cxn modelId="{D312B27F-B639-44D8-9531-92866E13B923}" srcId="{455C4C15-E41F-40AA-9AB7-53E49BD3EA98}" destId="{B14EFF54-E99C-4662-8E8E-AA1B82C01556}" srcOrd="1" destOrd="0" parTransId="{E1E3CD31-37CC-4155-94AB-F3CD32E6E17C}" sibTransId="{56CCFE65-4C13-4671-A7AF-3D5D17B9561E}"/>
    <dgm:cxn modelId="{2EC03390-54CE-4497-8219-1D6B2AADD84F}" srcId="{BDBF0CF8-0367-4675-85C4-1B3862F36DE6}" destId="{4ABDAC8A-C226-4534-9220-D5615F97B020}" srcOrd="0" destOrd="0" parTransId="{F7FAEABC-682F-458B-99D9-7840F0A80618}" sibTransId="{F51DCD3F-FEDC-4815-B4AA-03E219BD3071}"/>
    <dgm:cxn modelId="{AACE5D98-00F1-8A41-95D4-A574E7ACCA0F}" type="presOf" srcId="{B14EFF54-E99C-4662-8E8E-AA1B82C01556}" destId="{2D5EFDB3-4551-A145-AAD9-A684E3D61F7D}" srcOrd="0" destOrd="1" presId="urn:microsoft.com/office/officeart/2005/8/layout/vList2"/>
    <dgm:cxn modelId="{8BDCF098-1F79-4F2C-B4B8-4881CFE1CC63}" srcId="{4ABDAC8A-C226-4534-9220-D5615F97B020}" destId="{29E8BF4D-6BDA-4E84-B562-A0EBAB0227F0}" srcOrd="0" destOrd="0" parTransId="{89E5A9D8-4BD0-4555-A1BC-DFD60C87EC3A}" sibTransId="{AEEC335D-F351-4EFB-94FE-0C059AC70EB8}"/>
    <dgm:cxn modelId="{705467C8-6602-404F-9F86-63624B8E13DB}" type="presOf" srcId="{A92B8BD4-0044-4D1E-97A4-B8ADF2F8AA97}" destId="{2D5EFDB3-4551-A145-AAD9-A684E3D61F7D}" srcOrd="0" destOrd="0" presId="urn:microsoft.com/office/officeart/2005/8/layout/vList2"/>
    <dgm:cxn modelId="{92CC38DF-C154-4E31-9530-DEABDFAC9B50}" srcId="{455C4C15-E41F-40AA-9AB7-53E49BD3EA98}" destId="{B93F4A50-043A-4398-AD62-E4DBBD1FDB8E}" srcOrd="2" destOrd="0" parTransId="{22BDC6ED-73BC-4252-8C2C-6EA01952785B}" sibTransId="{6F8E2672-BBDD-4270-9819-DCCBAFB00C68}"/>
    <dgm:cxn modelId="{CFA0C8F4-9F15-4309-B1B4-CBECA21FAF73}" srcId="{BDBF0CF8-0367-4675-85C4-1B3862F36DE6}" destId="{455C4C15-E41F-40AA-9AB7-53E49BD3EA98}" srcOrd="1" destOrd="0" parTransId="{FC268155-FE76-4DA8-9291-677126B54EC4}" sibTransId="{706E33A3-5EFE-4063-921B-DB5AE128283E}"/>
    <dgm:cxn modelId="{62181FCC-F95F-4A4A-93B5-8FE643010AAF}" type="presParOf" srcId="{9928A0DF-06C3-4941-A407-580B69F4F216}" destId="{E69BA808-5128-0B49-A3FD-61944FFCE4F5}" srcOrd="0" destOrd="0" presId="urn:microsoft.com/office/officeart/2005/8/layout/vList2"/>
    <dgm:cxn modelId="{A24F1163-CF0F-474F-98B9-2722B799A827}" type="presParOf" srcId="{9928A0DF-06C3-4941-A407-580B69F4F216}" destId="{9DB12C4F-B541-B54C-B7C7-55C43DFAA994}" srcOrd="1" destOrd="0" presId="urn:microsoft.com/office/officeart/2005/8/layout/vList2"/>
    <dgm:cxn modelId="{37A7213D-2ECC-8641-9C3F-F0F1A8E5A2FA}" type="presParOf" srcId="{9928A0DF-06C3-4941-A407-580B69F4F216}" destId="{83429BA6-ADC9-884C-ADDD-72FEFCF39F8F}" srcOrd="2" destOrd="0" presId="urn:microsoft.com/office/officeart/2005/8/layout/vList2"/>
    <dgm:cxn modelId="{F4109360-202E-4B4D-8459-4B032AEE768F}" type="presParOf" srcId="{9928A0DF-06C3-4941-A407-580B69F4F216}" destId="{2D5EFDB3-4551-A145-AAD9-A684E3D61F7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97562868-E1F5-4EAB-B945-C4B86A54D1D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F26B67C-6742-4B37-A402-E85847C912AE}">
      <dgm:prSet/>
      <dgm:spPr/>
      <dgm:t>
        <a:bodyPr/>
        <a:lstStyle/>
        <a:p>
          <a:r>
            <a:rPr lang="cs-CZ"/>
            <a:t>Edukace pacienta o užívání antikoagulancií</a:t>
          </a:r>
          <a:endParaRPr lang="en-US"/>
        </a:p>
      </dgm:t>
    </dgm:pt>
    <dgm:pt modelId="{3C8C69B3-7E37-47EE-8792-05F52B5D4378}" type="parTrans" cxnId="{F5735414-2D06-4EF9-A417-574FC4FEF2E0}">
      <dgm:prSet/>
      <dgm:spPr/>
      <dgm:t>
        <a:bodyPr/>
        <a:lstStyle/>
        <a:p>
          <a:endParaRPr lang="en-US"/>
        </a:p>
      </dgm:t>
    </dgm:pt>
    <dgm:pt modelId="{CAFA5C53-84F9-4585-B73C-7C22E4E57F88}" type="sibTrans" cxnId="{F5735414-2D06-4EF9-A417-574FC4FEF2E0}">
      <dgm:prSet/>
      <dgm:spPr/>
      <dgm:t>
        <a:bodyPr/>
        <a:lstStyle/>
        <a:p>
          <a:endParaRPr lang="en-US"/>
        </a:p>
      </dgm:t>
    </dgm:pt>
    <dgm:pt modelId="{667D3AF0-64F5-4F74-8CD1-C73DB618B232}">
      <dgm:prSet/>
      <dgm:spPr/>
      <dgm:t>
        <a:bodyPr/>
        <a:lstStyle/>
        <a:p>
          <a:r>
            <a:rPr lang="cs-CZ"/>
            <a:t>Bolest</a:t>
          </a:r>
          <a:endParaRPr lang="en-US"/>
        </a:p>
      </dgm:t>
    </dgm:pt>
    <dgm:pt modelId="{2081A41A-9095-42E0-B15D-AFAADEED8F0C}" type="parTrans" cxnId="{E02EB14D-8B33-4F64-9AFC-C08AFDE354A3}">
      <dgm:prSet/>
      <dgm:spPr/>
      <dgm:t>
        <a:bodyPr/>
        <a:lstStyle/>
        <a:p>
          <a:endParaRPr lang="en-US"/>
        </a:p>
      </dgm:t>
    </dgm:pt>
    <dgm:pt modelId="{3CD07F60-FD6E-49E3-99BB-35CE9196B70D}" type="sibTrans" cxnId="{E02EB14D-8B33-4F64-9AFC-C08AFDE354A3}">
      <dgm:prSet/>
      <dgm:spPr/>
      <dgm:t>
        <a:bodyPr/>
        <a:lstStyle/>
        <a:p>
          <a:endParaRPr lang="en-US"/>
        </a:p>
      </dgm:t>
    </dgm:pt>
    <dgm:pt modelId="{CC59A3E8-3D45-456C-A9EF-B924F7175D3C}">
      <dgm:prSet/>
      <dgm:spPr/>
      <dgm:t>
        <a:bodyPr/>
        <a:lstStyle/>
        <a:p>
          <a:r>
            <a:rPr lang="cs-CZ"/>
            <a:t>Omezení možností zranění</a:t>
          </a:r>
          <a:endParaRPr lang="en-US"/>
        </a:p>
      </dgm:t>
    </dgm:pt>
    <dgm:pt modelId="{01E1E81A-39A1-4161-9347-490296741DFC}" type="parTrans" cxnId="{F8D6AC10-DA82-4925-8F79-8B965CE76D3D}">
      <dgm:prSet/>
      <dgm:spPr/>
      <dgm:t>
        <a:bodyPr/>
        <a:lstStyle/>
        <a:p>
          <a:endParaRPr lang="en-US"/>
        </a:p>
      </dgm:t>
    </dgm:pt>
    <dgm:pt modelId="{2504F98F-32A1-4085-96C9-9481D86B4CD9}" type="sibTrans" cxnId="{F8D6AC10-DA82-4925-8F79-8B965CE76D3D}">
      <dgm:prSet/>
      <dgm:spPr/>
      <dgm:t>
        <a:bodyPr/>
        <a:lstStyle/>
        <a:p>
          <a:endParaRPr lang="en-US"/>
        </a:p>
      </dgm:t>
    </dgm:pt>
    <dgm:pt modelId="{60431BA6-84D1-4E8F-86D3-1F7DD171FBC3}">
      <dgm:prSet/>
      <dgm:spPr/>
      <dgm:t>
        <a:bodyPr/>
        <a:lstStyle/>
        <a:p>
          <a:r>
            <a:rPr lang="cs-CZ"/>
            <a:t>Znalost hodnot srážlivosti u konkrétního pacienta</a:t>
          </a:r>
          <a:endParaRPr lang="en-US"/>
        </a:p>
      </dgm:t>
    </dgm:pt>
    <dgm:pt modelId="{21272C9A-BEE6-437D-A2C9-E55BBD6DBD78}" type="parTrans" cxnId="{2B162524-EDAF-4DF3-86DE-357568981BC1}">
      <dgm:prSet/>
      <dgm:spPr/>
      <dgm:t>
        <a:bodyPr/>
        <a:lstStyle/>
        <a:p>
          <a:endParaRPr lang="en-US"/>
        </a:p>
      </dgm:t>
    </dgm:pt>
    <dgm:pt modelId="{B02586A8-29BE-4BCA-B639-09FFFF63CC71}" type="sibTrans" cxnId="{2B162524-EDAF-4DF3-86DE-357568981BC1}">
      <dgm:prSet/>
      <dgm:spPr/>
      <dgm:t>
        <a:bodyPr/>
        <a:lstStyle/>
        <a:p>
          <a:endParaRPr lang="en-US"/>
        </a:p>
      </dgm:t>
    </dgm:pt>
    <dgm:pt modelId="{1308D435-2215-4999-B728-C03F500F0EC3}">
      <dgm:prSet/>
      <dgm:spPr/>
      <dgm:t>
        <a:bodyPr/>
        <a:lstStyle/>
        <a:p>
          <a:r>
            <a:rPr lang="cs-CZ"/>
            <a:t>Znalost zásad podávání transfuzních přípravků</a:t>
          </a:r>
          <a:endParaRPr lang="en-US"/>
        </a:p>
      </dgm:t>
    </dgm:pt>
    <dgm:pt modelId="{F48E7D2E-4242-422D-BD9F-5A9DFC084B3F}" type="parTrans" cxnId="{9E45F03E-1B61-40FE-9575-9813F9CF4C04}">
      <dgm:prSet/>
      <dgm:spPr/>
      <dgm:t>
        <a:bodyPr/>
        <a:lstStyle/>
        <a:p>
          <a:endParaRPr lang="en-US"/>
        </a:p>
      </dgm:t>
    </dgm:pt>
    <dgm:pt modelId="{2DDE4CC4-4781-4A37-9C73-06364A257C5A}" type="sibTrans" cxnId="{9E45F03E-1B61-40FE-9575-9813F9CF4C04}">
      <dgm:prSet/>
      <dgm:spPr/>
      <dgm:t>
        <a:bodyPr/>
        <a:lstStyle/>
        <a:p>
          <a:endParaRPr lang="en-US"/>
        </a:p>
      </dgm:t>
    </dgm:pt>
    <dgm:pt modelId="{1B2BB611-FAEA-7C4A-9056-58C3D7CB23D3}" type="pres">
      <dgm:prSet presAssocID="{97562868-E1F5-4EAB-B945-C4B86A54D1D4}" presName="linear" presStyleCnt="0">
        <dgm:presLayoutVars>
          <dgm:animLvl val="lvl"/>
          <dgm:resizeHandles val="exact"/>
        </dgm:presLayoutVars>
      </dgm:prSet>
      <dgm:spPr/>
    </dgm:pt>
    <dgm:pt modelId="{434BFF04-A70A-AC4C-92C5-BAC8673DED46}" type="pres">
      <dgm:prSet presAssocID="{DF26B67C-6742-4B37-A402-E85847C912A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5FEB80D-00A5-2B41-A09F-D7832BF7CABE}" type="pres">
      <dgm:prSet presAssocID="{CAFA5C53-84F9-4585-B73C-7C22E4E57F88}" presName="spacer" presStyleCnt="0"/>
      <dgm:spPr/>
    </dgm:pt>
    <dgm:pt modelId="{A0402450-5DD3-A54B-85DE-B067DA4635DF}" type="pres">
      <dgm:prSet presAssocID="{667D3AF0-64F5-4F74-8CD1-C73DB618B23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6AD63E-D6EC-8245-B6FE-E42E6FB27B4C}" type="pres">
      <dgm:prSet presAssocID="{3CD07F60-FD6E-49E3-99BB-35CE9196B70D}" presName="spacer" presStyleCnt="0"/>
      <dgm:spPr/>
    </dgm:pt>
    <dgm:pt modelId="{D55892DC-B1E5-8646-AD70-56352D266829}" type="pres">
      <dgm:prSet presAssocID="{CC59A3E8-3D45-456C-A9EF-B924F7175D3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A2BECCD-37CB-3B4C-89D1-BB68945231F2}" type="pres">
      <dgm:prSet presAssocID="{2504F98F-32A1-4085-96C9-9481D86B4CD9}" presName="spacer" presStyleCnt="0"/>
      <dgm:spPr/>
    </dgm:pt>
    <dgm:pt modelId="{FC42C587-7166-A043-93DE-541B837AB62F}" type="pres">
      <dgm:prSet presAssocID="{60431BA6-84D1-4E8F-86D3-1F7DD171FBC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28986F7-B126-CC45-8B31-EB1DFA9A2FD1}" type="pres">
      <dgm:prSet presAssocID="{B02586A8-29BE-4BCA-B639-09FFFF63CC71}" presName="spacer" presStyleCnt="0"/>
      <dgm:spPr/>
    </dgm:pt>
    <dgm:pt modelId="{B07D3A66-2849-9B47-B652-981EE2BB1046}" type="pres">
      <dgm:prSet presAssocID="{1308D435-2215-4999-B728-C03F500F0EC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8D6AC10-DA82-4925-8F79-8B965CE76D3D}" srcId="{97562868-E1F5-4EAB-B945-C4B86A54D1D4}" destId="{CC59A3E8-3D45-456C-A9EF-B924F7175D3C}" srcOrd="2" destOrd="0" parTransId="{01E1E81A-39A1-4161-9347-490296741DFC}" sibTransId="{2504F98F-32A1-4085-96C9-9481D86B4CD9}"/>
    <dgm:cxn modelId="{F5735414-2D06-4EF9-A417-574FC4FEF2E0}" srcId="{97562868-E1F5-4EAB-B945-C4B86A54D1D4}" destId="{DF26B67C-6742-4B37-A402-E85847C912AE}" srcOrd="0" destOrd="0" parTransId="{3C8C69B3-7E37-47EE-8792-05F52B5D4378}" sibTransId="{CAFA5C53-84F9-4585-B73C-7C22E4E57F88}"/>
    <dgm:cxn modelId="{8454441E-20FB-F942-9965-00354E511456}" type="presOf" srcId="{CC59A3E8-3D45-456C-A9EF-B924F7175D3C}" destId="{D55892DC-B1E5-8646-AD70-56352D266829}" srcOrd="0" destOrd="0" presId="urn:microsoft.com/office/officeart/2005/8/layout/vList2"/>
    <dgm:cxn modelId="{2B162524-EDAF-4DF3-86DE-357568981BC1}" srcId="{97562868-E1F5-4EAB-B945-C4B86A54D1D4}" destId="{60431BA6-84D1-4E8F-86D3-1F7DD171FBC3}" srcOrd="3" destOrd="0" parTransId="{21272C9A-BEE6-437D-A2C9-E55BBD6DBD78}" sibTransId="{B02586A8-29BE-4BCA-B639-09FFFF63CC71}"/>
    <dgm:cxn modelId="{9E45F03E-1B61-40FE-9575-9813F9CF4C04}" srcId="{97562868-E1F5-4EAB-B945-C4B86A54D1D4}" destId="{1308D435-2215-4999-B728-C03F500F0EC3}" srcOrd="4" destOrd="0" parTransId="{F48E7D2E-4242-422D-BD9F-5A9DFC084B3F}" sibTransId="{2DDE4CC4-4781-4A37-9C73-06364A257C5A}"/>
    <dgm:cxn modelId="{E02EB14D-8B33-4F64-9AFC-C08AFDE354A3}" srcId="{97562868-E1F5-4EAB-B945-C4B86A54D1D4}" destId="{667D3AF0-64F5-4F74-8CD1-C73DB618B232}" srcOrd="1" destOrd="0" parTransId="{2081A41A-9095-42E0-B15D-AFAADEED8F0C}" sibTransId="{3CD07F60-FD6E-49E3-99BB-35CE9196B70D}"/>
    <dgm:cxn modelId="{0651324E-87FD-2944-AFB4-3825AE610CF9}" type="presOf" srcId="{97562868-E1F5-4EAB-B945-C4B86A54D1D4}" destId="{1B2BB611-FAEA-7C4A-9056-58C3D7CB23D3}" srcOrd="0" destOrd="0" presId="urn:microsoft.com/office/officeart/2005/8/layout/vList2"/>
    <dgm:cxn modelId="{EA0E337F-7865-D346-9D99-3728969FBD57}" type="presOf" srcId="{DF26B67C-6742-4B37-A402-E85847C912AE}" destId="{434BFF04-A70A-AC4C-92C5-BAC8673DED46}" srcOrd="0" destOrd="0" presId="urn:microsoft.com/office/officeart/2005/8/layout/vList2"/>
    <dgm:cxn modelId="{38F6008D-6896-8340-96FE-1EB7EACD5D2A}" type="presOf" srcId="{1308D435-2215-4999-B728-C03F500F0EC3}" destId="{B07D3A66-2849-9B47-B652-981EE2BB1046}" srcOrd="0" destOrd="0" presId="urn:microsoft.com/office/officeart/2005/8/layout/vList2"/>
    <dgm:cxn modelId="{C7F54393-BF9C-2243-B996-D96EBB427BBF}" type="presOf" srcId="{667D3AF0-64F5-4F74-8CD1-C73DB618B232}" destId="{A0402450-5DD3-A54B-85DE-B067DA4635DF}" srcOrd="0" destOrd="0" presId="urn:microsoft.com/office/officeart/2005/8/layout/vList2"/>
    <dgm:cxn modelId="{85D4DAA6-47F2-BA47-A2C0-84C3F4C8FA9F}" type="presOf" srcId="{60431BA6-84D1-4E8F-86D3-1F7DD171FBC3}" destId="{FC42C587-7166-A043-93DE-541B837AB62F}" srcOrd="0" destOrd="0" presId="urn:microsoft.com/office/officeart/2005/8/layout/vList2"/>
    <dgm:cxn modelId="{EBD36B72-3A1D-7141-B6CA-C9943829BE63}" type="presParOf" srcId="{1B2BB611-FAEA-7C4A-9056-58C3D7CB23D3}" destId="{434BFF04-A70A-AC4C-92C5-BAC8673DED46}" srcOrd="0" destOrd="0" presId="urn:microsoft.com/office/officeart/2005/8/layout/vList2"/>
    <dgm:cxn modelId="{7435D26C-D980-F84F-8699-67631281885A}" type="presParOf" srcId="{1B2BB611-FAEA-7C4A-9056-58C3D7CB23D3}" destId="{65FEB80D-00A5-2B41-A09F-D7832BF7CABE}" srcOrd="1" destOrd="0" presId="urn:microsoft.com/office/officeart/2005/8/layout/vList2"/>
    <dgm:cxn modelId="{A8031553-9E14-5C44-A001-FABF2F8E6DF6}" type="presParOf" srcId="{1B2BB611-FAEA-7C4A-9056-58C3D7CB23D3}" destId="{A0402450-5DD3-A54B-85DE-B067DA4635DF}" srcOrd="2" destOrd="0" presId="urn:microsoft.com/office/officeart/2005/8/layout/vList2"/>
    <dgm:cxn modelId="{8917F313-4BBB-8A4D-A2FE-F84019B6B251}" type="presParOf" srcId="{1B2BB611-FAEA-7C4A-9056-58C3D7CB23D3}" destId="{886AD63E-D6EC-8245-B6FE-E42E6FB27B4C}" srcOrd="3" destOrd="0" presId="urn:microsoft.com/office/officeart/2005/8/layout/vList2"/>
    <dgm:cxn modelId="{92183AEF-4F33-754B-9D19-60EB55025589}" type="presParOf" srcId="{1B2BB611-FAEA-7C4A-9056-58C3D7CB23D3}" destId="{D55892DC-B1E5-8646-AD70-56352D266829}" srcOrd="4" destOrd="0" presId="urn:microsoft.com/office/officeart/2005/8/layout/vList2"/>
    <dgm:cxn modelId="{824AC696-8500-A943-A498-9F558137A928}" type="presParOf" srcId="{1B2BB611-FAEA-7C4A-9056-58C3D7CB23D3}" destId="{EA2BECCD-37CB-3B4C-89D1-BB68945231F2}" srcOrd="5" destOrd="0" presId="urn:microsoft.com/office/officeart/2005/8/layout/vList2"/>
    <dgm:cxn modelId="{B370695E-C4EA-6744-B54B-3CC0F9261D04}" type="presParOf" srcId="{1B2BB611-FAEA-7C4A-9056-58C3D7CB23D3}" destId="{FC42C587-7166-A043-93DE-541B837AB62F}" srcOrd="6" destOrd="0" presId="urn:microsoft.com/office/officeart/2005/8/layout/vList2"/>
    <dgm:cxn modelId="{BFAF7B20-3755-6E40-88F0-2B240EE9F6CA}" type="presParOf" srcId="{1B2BB611-FAEA-7C4A-9056-58C3D7CB23D3}" destId="{528986F7-B126-CC45-8B31-EB1DFA9A2FD1}" srcOrd="7" destOrd="0" presId="urn:microsoft.com/office/officeart/2005/8/layout/vList2"/>
    <dgm:cxn modelId="{D0F46953-16F3-6F46-AE85-0EF36801D3E7}" type="presParOf" srcId="{1B2BB611-FAEA-7C4A-9056-58C3D7CB23D3}" destId="{B07D3A66-2849-9B47-B652-981EE2BB104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735A54-3956-405B-AB43-7087D6F410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83194C-0F6C-424D-9995-2D96C4D18487}">
      <dgm:prSet/>
      <dgm:spPr/>
      <dgm:t>
        <a:bodyPr/>
        <a:lstStyle/>
        <a:p>
          <a:r>
            <a:rPr lang="cs-CZ"/>
            <a:t>Krvácivost (DUKE)  – kapilární krvácivost (do 5 min)</a:t>
          </a:r>
          <a:endParaRPr lang="en-US"/>
        </a:p>
      </dgm:t>
    </dgm:pt>
    <dgm:pt modelId="{3FC21C79-5144-4849-882C-C54860B4A0E3}" type="parTrans" cxnId="{7727353F-3F3F-424B-ABEA-7AA68F99060F}">
      <dgm:prSet/>
      <dgm:spPr/>
      <dgm:t>
        <a:bodyPr/>
        <a:lstStyle/>
        <a:p>
          <a:endParaRPr lang="en-US"/>
        </a:p>
      </dgm:t>
    </dgm:pt>
    <dgm:pt modelId="{B6D848F4-3965-4EB6-B462-9EFA40EF8968}" type="sibTrans" cxnId="{7727353F-3F3F-424B-ABEA-7AA68F99060F}">
      <dgm:prSet/>
      <dgm:spPr/>
      <dgm:t>
        <a:bodyPr/>
        <a:lstStyle/>
        <a:p>
          <a:endParaRPr lang="en-US"/>
        </a:p>
      </dgm:t>
    </dgm:pt>
    <dgm:pt modelId="{EC354080-7ACD-45EA-98FA-FDEF50D22B91}">
      <dgm:prSet/>
      <dgm:spPr/>
      <dgm:t>
        <a:bodyPr/>
        <a:lstStyle/>
        <a:p>
          <a:r>
            <a:rPr lang="cs-CZ"/>
            <a:t>aPTT – 24 – 36s </a:t>
          </a:r>
          <a:endParaRPr lang="en-US"/>
        </a:p>
      </dgm:t>
    </dgm:pt>
    <dgm:pt modelId="{EA47C9B2-3168-42F1-A95A-CB20393D80BF}" type="parTrans" cxnId="{839AB687-0DB1-450D-A23C-37686838B4FC}">
      <dgm:prSet/>
      <dgm:spPr/>
      <dgm:t>
        <a:bodyPr/>
        <a:lstStyle/>
        <a:p>
          <a:endParaRPr lang="en-US"/>
        </a:p>
      </dgm:t>
    </dgm:pt>
    <dgm:pt modelId="{1B0A03CD-88AF-46EA-8462-A62700BED3B3}" type="sibTrans" cxnId="{839AB687-0DB1-450D-A23C-37686838B4FC}">
      <dgm:prSet/>
      <dgm:spPr/>
      <dgm:t>
        <a:bodyPr/>
        <a:lstStyle/>
        <a:p>
          <a:endParaRPr lang="en-US"/>
        </a:p>
      </dgm:t>
    </dgm:pt>
    <dgm:pt modelId="{E94A5D80-FEDD-4B37-A769-76533F043BE9}">
      <dgm:prSet/>
      <dgm:spPr/>
      <dgm:t>
        <a:bodyPr/>
        <a:lstStyle/>
        <a:p>
          <a:r>
            <a:rPr lang="cs-CZ"/>
            <a:t>Trombinový čas – 19 – 21 s</a:t>
          </a:r>
          <a:endParaRPr lang="en-US"/>
        </a:p>
      </dgm:t>
    </dgm:pt>
    <dgm:pt modelId="{20CC550C-DAB2-4E86-81AE-B6CA45CD594D}" type="parTrans" cxnId="{93EAE9CB-C675-41A1-9989-99F66218092A}">
      <dgm:prSet/>
      <dgm:spPr/>
      <dgm:t>
        <a:bodyPr/>
        <a:lstStyle/>
        <a:p>
          <a:endParaRPr lang="en-US"/>
        </a:p>
      </dgm:t>
    </dgm:pt>
    <dgm:pt modelId="{A5328B3A-6A03-4B80-B5BE-7F1218CE62A2}" type="sibTrans" cxnId="{93EAE9CB-C675-41A1-9989-99F66218092A}">
      <dgm:prSet/>
      <dgm:spPr/>
      <dgm:t>
        <a:bodyPr/>
        <a:lstStyle/>
        <a:p>
          <a:endParaRPr lang="en-US"/>
        </a:p>
      </dgm:t>
    </dgm:pt>
    <dgm:pt modelId="{48D58458-35EE-4DD4-813F-A65997B28FCE}">
      <dgm:prSet/>
      <dgm:spPr/>
      <dgm:t>
        <a:bodyPr/>
        <a:lstStyle/>
        <a:p>
          <a:r>
            <a:rPr lang="cs-CZ"/>
            <a:t>Protrombinový čas (Quickův test) – 0,8 – 1,2 INR</a:t>
          </a:r>
          <a:endParaRPr lang="en-US"/>
        </a:p>
      </dgm:t>
    </dgm:pt>
    <dgm:pt modelId="{9F6F846C-2201-4573-84E0-B4E1396020B9}" type="parTrans" cxnId="{5531F8DC-9D04-4AC9-BEC9-D240800CCB80}">
      <dgm:prSet/>
      <dgm:spPr/>
      <dgm:t>
        <a:bodyPr/>
        <a:lstStyle/>
        <a:p>
          <a:endParaRPr lang="en-US"/>
        </a:p>
      </dgm:t>
    </dgm:pt>
    <dgm:pt modelId="{200CEA24-2C80-425D-A3CF-EB565CB69BF0}" type="sibTrans" cxnId="{5531F8DC-9D04-4AC9-BEC9-D240800CCB80}">
      <dgm:prSet/>
      <dgm:spPr/>
      <dgm:t>
        <a:bodyPr/>
        <a:lstStyle/>
        <a:p>
          <a:endParaRPr lang="en-US"/>
        </a:p>
      </dgm:t>
    </dgm:pt>
    <dgm:pt modelId="{993A461D-44EE-4197-A3DE-72B24E2639D9}">
      <dgm:prSet/>
      <dgm:spPr/>
      <dgm:t>
        <a:bodyPr/>
        <a:lstStyle/>
        <a:p>
          <a:r>
            <a:rPr lang="cs-CZ"/>
            <a:t>Fibrinogen – 2 – 4 g/l</a:t>
          </a:r>
          <a:endParaRPr lang="en-US"/>
        </a:p>
      </dgm:t>
    </dgm:pt>
    <dgm:pt modelId="{B85730B1-893A-44E0-9320-DBA008BACF12}" type="parTrans" cxnId="{81D66A5C-949D-4E8C-8972-4243D720BB45}">
      <dgm:prSet/>
      <dgm:spPr/>
      <dgm:t>
        <a:bodyPr/>
        <a:lstStyle/>
        <a:p>
          <a:endParaRPr lang="en-US"/>
        </a:p>
      </dgm:t>
    </dgm:pt>
    <dgm:pt modelId="{98B36796-9857-40A6-B1E8-CFB4F180417E}" type="sibTrans" cxnId="{81D66A5C-949D-4E8C-8972-4243D720BB45}">
      <dgm:prSet/>
      <dgm:spPr/>
      <dgm:t>
        <a:bodyPr/>
        <a:lstStyle/>
        <a:p>
          <a:endParaRPr lang="en-US"/>
        </a:p>
      </dgm:t>
    </dgm:pt>
    <dgm:pt modelId="{8F8889F9-F27C-46C8-BDE8-C572A633EC26}">
      <dgm:prSet/>
      <dgm:spPr/>
      <dgm:t>
        <a:bodyPr/>
        <a:lstStyle/>
        <a:p>
          <a:r>
            <a:rPr lang="cs-CZ"/>
            <a:t>D – dimery – do 200 g/l</a:t>
          </a:r>
          <a:endParaRPr lang="en-US"/>
        </a:p>
      </dgm:t>
    </dgm:pt>
    <dgm:pt modelId="{DA132ABD-8DA2-4657-9676-A063EDBD9A50}" type="parTrans" cxnId="{A9ECA407-265D-4F17-BA8A-21F51011BF9C}">
      <dgm:prSet/>
      <dgm:spPr/>
      <dgm:t>
        <a:bodyPr/>
        <a:lstStyle/>
        <a:p>
          <a:endParaRPr lang="en-US"/>
        </a:p>
      </dgm:t>
    </dgm:pt>
    <dgm:pt modelId="{B4673BFC-6B83-4A40-A6FB-F00667EF7F5C}" type="sibTrans" cxnId="{A9ECA407-265D-4F17-BA8A-21F51011BF9C}">
      <dgm:prSet/>
      <dgm:spPr/>
      <dgm:t>
        <a:bodyPr/>
        <a:lstStyle/>
        <a:p>
          <a:endParaRPr lang="en-US"/>
        </a:p>
      </dgm:t>
    </dgm:pt>
    <dgm:pt modelId="{3E7C5E17-DA7D-4EAD-B3EE-3BEB84CA351A}">
      <dgm:prSet/>
      <dgm:spPr/>
      <dgm:t>
        <a:bodyPr/>
        <a:lstStyle/>
        <a:p>
          <a:r>
            <a:rPr lang="cs-CZ"/>
            <a:t>Plazminogen</a:t>
          </a:r>
          <a:endParaRPr lang="en-US"/>
        </a:p>
      </dgm:t>
    </dgm:pt>
    <dgm:pt modelId="{004293D4-87CA-4E45-83A2-AA8CA781321F}" type="parTrans" cxnId="{690FCAB0-DBA2-423F-9AC4-50FA9B9DD058}">
      <dgm:prSet/>
      <dgm:spPr/>
      <dgm:t>
        <a:bodyPr/>
        <a:lstStyle/>
        <a:p>
          <a:endParaRPr lang="en-US"/>
        </a:p>
      </dgm:t>
    </dgm:pt>
    <dgm:pt modelId="{08EEB141-2A43-432F-842E-0F4C0C52C2D0}" type="sibTrans" cxnId="{690FCAB0-DBA2-423F-9AC4-50FA9B9DD058}">
      <dgm:prSet/>
      <dgm:spPr/>
      <dgm:t>
        <a:bodyPr/>
        <a:lstStyle/>
        <a:p>
          <a:endParaRPr lang="en-US"/>
        </a:p>
      </dgm:t>
    </dgm:pt>
    <dgm:pt modelId="{15314C65-74E2-4B8F-BD42-15763DD78015}">
      <dgm:prSet/>
      <dgm:spPr/>
      <dgm:t>
        <a:bodyPr/>
        <a:lstStyle/>
        <a:p>
          <a:r>
            <a:rPr lang="cs-CZ"/>
            <a:t>T-PA</a:t>
          </a:r>
          <a:endParaRPr lang="en-US"/>
        </a:p>
      </dgm:t>
    </dgm:pt>
    <dgm:pt modelId="{432634F7-29E3-4362-8F3B-13860E3C3963}" type="parTrans" cxnId="{D53D6977-5FD8-40A8-9AF6-C168B6FAEB1B}">
      <dgm:prSet/>
      <dgm:spPr/>
      <dgm:t>
        <a:bodyPr/>
        <a:lstStyle/>
        <a:p>
          <a:endParaRPr lang="en-US"/>
        </a:p>
      </dgm:t>
    </dgm:pt>
    <dgm:pt modelId="{00D5BA23-2449-465B-BD8D-1C55F4135CE4}" type="sibTrans" cxnId="{D53D6977-5FD8-40A8-9AF6-C168B6FAEB1B}">
      <dgm:prSet/>
      <dgm:spPr/>
      <dgm:t>
        <a:bodyPr/>
        <a:lstStyle/>
        <a:p>
          <a:endParaRPr lang="en-US"/>
        </a:p>
      </dgm:t>
    </dgm:pt>
    <dgm:pt modelId="{F83058B1-EF50-416D-92DA-8F7033DC6BFA}">
      <dgm:prSet/>
      <dgm:spPr/>
      <dgm:t>
        <a:bodyPr/>
        <a:lstStyle/>
        <a:p>
          <a:r>
            <a:rPr lang="cs-CZ"/>
            <a:t>Faktor VIII, IX, X</a:t>
          </a:r>
          <a:endParaRPr lang="en-US"/>
        </a:p>
      </dgm:t>
    </dgm:pt>
    <dgm:pt modelId="{BD0DA1E5-E998-4B0B-8474-E64885C7729E}" type="parTrans" cxnId="{385B0887-32FB-4F1A-BF25-F8FA5DFB8ECF}">
      <dgm:prSet/>
      <dgm:spPr/>
      <dgm:t>
        <a:bodyPr/>
        <a:lstStyle/>
        <a:p>
          <a:endParaRPr lang="en-US"/>
        </a:p>
      </dgm:t>
    </dgm:pt>
    <dgm:pt modelId="{BF5095AF-1064-4BBC-AD40-3B8CF4B793F7}" type="sibTrans" cxnId="{385B0887-32FB-4F1A-BF25-F8FA5DFB8ECF}">
      <dgm:prSet/>
      <dgm:spPr/>
      <dgm:t>
        <a:bodyPr/>
        <a:lstStyle/>
        <a:p>
          <a:endParaRPr lang="en-US"/>
        </a:p>
      </dgm:t>
    </dgm:pt>
    <dgm:pt modelId="{01EA8F2B-25FF-5347-878D-627C9DE91FF2}" type="pres">
      <dgm:prSet presAssocID="{F7735A54-3956-405B-AB43-7087D6F41002}" presName="linear" presStyleCnt="0">
        <dgm:presLayoutVars>
          <dgm:animLvl val="lvl"/>
          <dgm:resizeHandles val="exact"/>
        </dgm:presLayoutVars>
      </dgm:prSet>
      <dgm:spPr/>
    </dgm:pt>
    <dgm:pt modelId="{F5B37877-C39A-134F-A523-8006F529BF0D}" type="pres">
      <dgm:prSet presAssocID="{7A83194C-0F6C-424D-9995-2D96C4D18487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B845BEAF-43F6-3144-BF3B-BDA1C6CDDEE3}" type="pres">
      <dgm:prSet presAssocID="{B6D848F4-3965-4EB6-B462-9EFA40EF8968}" presName="spacer" presStyleCnt="0"/>
      <dgm:spPr/>
    </dgm:pt>
    <dgm:pt modelId="{DCF811FF-99AE-3D49-84F3-6D5943D8D043}" type="pres">
      <dgm:prSet presAssocID="{EC354080-7ACD-45EA-98FA-FDEF50D22B91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7E84223-3DA6-294E-BE41-8600DB7F40E5}" type="pres">
      <dgm:prSet presAssocID="{1B0A03CD-88AF-46EA-8462-A62700BED3B3}" presName="spacer" presStyleCnt="0"/>
      <dgm:spPr/>
    </dgm:pt>
    <dgm:pt modelId="{3A998381-71C8-F74D-80C9-71ED56733490}" type="pres">
      <dgm:prSet presAssocID="{E94A5D80-FEDD-4B37-A769-76533F043BE9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C884824B-4EF3-E642-AAE5-54D30C0A1C25}" type="pres">
      <dgm:prSet presAssocID="{A5328B3A-6A03-4B80-B5BE-7F1218CE62A2}" presName="spacer" presStyleCnt="0"/>
      <dgm:spPr/>
    </dgm:pt>
    <dgm:pt modelId="{F81C3866-A41C-2C4B-9E4D-B4B72FF8D072}" type="pres">
      <dgm:prSet presAssocID="{48D58458-35EE-4DD4-813F-A65997B28FCE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F8D88B91-F429-4E4B-B56D-E6E57238BD74}" type="pres">
      <dgm:prSet presAssocID="{200CEA24-2C80-425D-A3CF-EB565CB69BF0}" presName="spacer" presStyleCnt="0"/>
      <dgm:spPr/>
    </dgm:pt>
    <dgm:pt modelId="{DBCF9E9D-111C-F541-9EAB-914BB7951E0B}" type="pres">
      <dgm:prSet presAssocID="{993A461D-44EE-4197-A3DE-72B24E2639D9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4065DF4-4C28-3B48-A874-7A4687D3A1FD}" type="pres">
      <dgm:prSet presAssocID="{98B36796-9857-40A6-B1E8-CFB4F180417E}" presName="spacer" presStyleCnt="0"/>
      <dgm:spPr/>
    </dgm:pt>
    <dgm:pt modelId="{0582661E-999B-284C-A149-DDBD8AABCA56}" type="pres">
      <dgm:prSet presAssocID="{8F8889F9-F27C-46C8-BDE8-C572A633EC26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19AE2DDC-2760-3C4B-B4AA-232AA0CFA3C5}" type="pres">
      <dgm:prSet presAssocID="{B4673BFC-6B83-4A40-A6FB-F00667EF7F5C}" presName="spacer" presStyleCnt="0"/>
      <dgm:spPr/>
    </dgm:pt>
    <dgm:pt modelId="{3E39DE8D-00C2-624E-A24A-CBB827C149E9}" type="pres">
      <dgm:prSet presAssocID="{3E7C5E17-DA7D-4EAD-B3EE-3BEB84CA351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B79C1E7B-ED13-2143-BC72-C325719F36DD}" type="pres">
      <dgm:prSet presAssocID="{08EEB141-2A43-432F-842E-0F4C0C52C2D0}" presName="spacer" presStyleCnt="0"/>
      <dgm:spPr/>
    </dgm:pt>
    <dgm:pt modelId="{F03D1F05-88FC-6F4D-988F-009848487B9E}" type="pres">
      <dgm:prSet presAssocID="{15314C65-74E2-4B8F-BD42-15763DD78015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73CDF043-EC72-7848-B57B-7BC6D56C0513}" type="pres">
      <dgm:prSet presAssocID="{00D5BA23-2449-465B-BD8D-1C55F4135CE4}" presName="spacer" presStyleCnt="0"/>
      <dgm:spPr/>
    </dgm:pt>
    <dgm:pt modelId="{DA0F8203-A995-D248-9C41-E859C9F27A15}" type="pres">
      <dgm:prSet presAssocID="{F83058B1-EF50-416D-92DA-8F7033DC6BFA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A9ECA407-265D-4F17-BA8A-21F51011BF9C}" srcId="{F7735A54-3956-405B-AB43-7087D6F41002}" destId="{8F8889F9-F27C-46C8-BDE8-C572A633EC26}" srcOrd="5" destOrd="0" parTransId="{DA132ABD-8DA2-4657-9676-A063EDBD9A50}" sibTransId="{B4673BFC-6B83-4A40-A6FB-F00667EF7F5C}"/>
    <dgm:cxn modelId="{8ADBDD1D-906A-2B4E-9F0D-796F7C433D13}" type="presOf" srcId="{3E7C5E17-DA7D-4EAD-B3EE-3BEB84CA351A}" destId="{3E39DE8D-00C2-624E-A24A-CBB827C149E9}" srcOrd="0" destOrd="0" presId="urn:microsoft.com/office/officeart/2005/8/layout/vList2"/>
    <dgm:cxn modelId="{C021292A-07CD-0C4D-A9F9-5718A01D1D7E}" type="presOf" srcId="{993A461D-44EE-4197-A3DE-72B24E2639D9}" destId="{DBCF9E9D-111C-F541-9EAB-914BB7951E0B}" srcOrd="0" destOrd="0" presId="urn:microsoft.com/office/officeart/2005/8/layout/vList2"/>
    <dgm:cxn modelId="{10062D3B-F114-3841-A5F3-9A30DC9CCAF9}" type="presOf" srcId="{E94A5D80-FEDD-4B37-A769-76533F043BE9}" destId="{3A998381-71C8-F74D-80C9-71ED56733490}" srcOrd="0" destOrd="0" presId="urn:microsoft.com/office/officeart/2005/8/layout/vList2"/>
    <dgm:cxn modelId="{7727353F-3F3F-424B-ABEA-7AA68F99060F}" srcId="{F7735A54-3956-405B-AB43-7087D6F41002}" destId="{7A83194C-0F6C-424D-9995-2D96C4D18487}" srcOrd="0" destOrd="0" parTransId="{3FC21C79-5144-4849-882C-C54860B4A0E3}" sibTransId="{B6D848F4-3965-4EB6-B462-9EFA40EF8968}"/>
    <dgm:cxn modelId="{BDE4904B-D489-FF43-8A88-78F9A4618B3E}" type="presOf" srcId="{F7735A54-3956-405B-AB43-7087D6F41002}" destId="{01EA8F2B-25FF-5347-878D-627C9DE91FF2}" srcOrd="0" destOrd="0" presId="urn:microsoft.com/office/officeart/2005/8/layout/vList2"/>
    <dgm:cxn modelId="{9F684256-3DA9-7948-B4B2-C2D854C99585}" type="presOf" srcId="{48D58458-35EE-4DD4-813F-A65997B28FCE}" destId="{F81C3866-A41C-2C4B-9E4D-B4B72FF8D072}" srcOrd="0" destOrd="0" presId="urn:microsoft.com/office/officeart/2005/8/layout/vList2"/>
    <dgm:cxn modelId="{81D66A5C-949D-4E8C-8972-4243D720BB45}" srcId="{F7735A54-3956-405B-AB43-7087D6F41002}" destId="{993A461D-44EE-4197-A3DE-72B24E2639D9}" srcOrd="4" destOrd="0" parTransId="{B85730B1-893A-44E0-9320-DBA008BACF12}" sibTransId="{98B36796-9857-40A6-B1E8-CFB4F180417E}"/>
    <dgm:cxn modelId="{05C11161-F417-ED48-B554-E65692B22EB1}" type="presOf" srcId="{7A83194C-0F6C-424D-9995-2D96C4D18487}" destId="{F5B37877-C39A-134F-A523-8006F529BF0D}" srcOrd="0" destOrd="0" presId="urn:microsoft.com/office/officeart/2005/8/layout/vList2"/>
    <dgm:cxn modelId="{305CA269-CFA8-4146-AB02-08DA0A3B5500}" type="presOf" srcId="{F83058B1-EF50-416D-92DA-8F7033DC6BFA}" destId="{DA0F8203-A995-D248-9C41-E859C9F27A15}" srcOrd="0" destOrd="0" presId="urn:microsoft.com/office/officeart/2005/8/layout/vList2"/>
    <dgm:cxn modelId="{D53D6977-5FD8-40A8-9AF6-C168B6FAEB1B}" srcId="{F7735A54-3956-405B-AB43-7087D6F41002}" destId="{15314C65-74E2-4B8F-BD42-15763DD78015}" srcOrd="7" destOrd="0" parTransId="{432634F7-29E3-4362-8F3B-13860E3C3963}" sibTransId="{00D5BA23-2449-465B-BD8D-1C55F4135CE4}"/>
    <dgm:cxn modelId="{385B0887-32FB-4F1A-BF25-F8FA5DFB8ECF}" srcId="{F7735A54-3956-405B-AB43-7087D6F41002}" destId="{F83058B1-EF50-416D-92DA-8F7033DC6BFA}" srcOrd="8" destOrd="0" parTransId="{BD0DA1E5-E998-4B0B-8474-E64885C7729E}" sibTransId="{BF5095AF-1064-4BBC-AD40-3B8CF4B793F7}"/>
    <dgm:cxn modelId="{839AB687-0DB1-450D-A23C-37686838B4FC}" srcId="{F7735A54-3956-405B-AB43-7087D6F41002}" destId="{EC354080-7ACD-45EA-98FA-FDEF50D22B91}" srcOrd="1" destOrd="0" parTransId="{EA47C9B2-3168-42F1-A95A-CB20393D80BF}" sibTransId="{1B0A03CD-88AF-46EA-8462-A62700BED3B3}"/>
    <dgm:cxn modelId="{46B0C19B-A885-A64B-AD95-BAFF8F4D55C0}" type="presOf" srcId="{8F8889F9-F27C-46C8-BDE8-C572A633EC26}" destId="{0582661E-999B-284C-A149-DDBD8AABCA56}" srcOrd="0" destOrd="0" presId="urn:microsoft.com/office/officeart/2005/8/layout/vList2"/>
    <dgm:cxn modelId="{7BFA6BA7-F73A-A445-AFA9-586950C8C057}" type="presOf" srcId="{15314C65-74E2-4B8F-BD42-15763DD78015}" destId="{F03D1F05-88FC-6F4D-988F-009848487B9E}" srcOrd="0" destOrd="0" presId="urn:microsoft.com/office/officeart/2005/8/layout/vList2"/>
    <dgm:cxn modelId="{690FCAB0-DBA2-423F-9AC4-50FA9B9DD058}" srcId="{F7735A54-3956-405B-AB43-7087D6F41002}" destId="{3E7C5E17-DA7D-4EAD-B3EE-3BEB84CA351A}" srcOrd="6" destOrd="0" parTransId="{004293D4-87CA-4E45-83A2-AA8CA781321F}" sibTransId="{08EEB141-2A43-432F-842E-0F4C0C52C2D0}"/>
    <dgm:cxn modelId="{93EAE9CB-C675-41A1-9989-99F66218092A}" srcId="{F7735A54-3956-405B-AB43-7087D6F41002}" destId="{E94A5D80-FEDD-4B37-A769-76533F043BE9}" srcOrd="2" destOrd="0" parTransId="{20CC550C-DAB2-4E86-81AE-B6CA45CD594D}" sibTransId="{A5328B3A-6A03-4B80-B5BE-7F1218CE62A2}"/>
    <dgm:cxn modelId="{5531F8DC-9D04-4AC9-BEC9-D240800CCB80}" srcId="{F7735A54-3956-405B-AB43-7087D6F41002}" destId="{48D58458-35EE-4DD4-813F-A65997B28FCE}" srcOrd="3" destOrd="0" parTransId="{9F6F846C-2201-4573-84E0-B4E1396020B9}" sibTransId="{200CEA24-2C80-425D-A3CF-EB565CB69BF0}"/>
    <dgm:cxn modelId="{F87104E9-B143-E64A-9EE3-80F4333CFF30}" type="presOf" srcId="{EC354080-7ACD-45EA-98FA-FDEF50D22B91}" destId="{DCF811FF-99AE-3D49-84F3-6D5943D8D043}" srcOrd="0" destOrd="0" presId="urn:microsoft.com/office/officeart/2005/8/layout/vList2"/>
    <dgm:cxn modelId="{703B4682-0E72-C740-96DC-DBAE0953107D}" type="presParOf" srcId="{01EA8F2B-25FF-5347-878D-627C9DE91FF2}" destId="{F5B37877-C39A-134F-A523-8006F529BF0D}" srcOrd="0" destOrd="0" presId="urn:microsoft.com/office/officeart/2005/8/layout/vList2"/>
    <dgm:cxn modelId="{27D37D37-4624-824C-AFCE-52582752D4FD}" type="presParOf" srcId="{01EA8F2B-25FF-5347-878D-627C9DE91FF2}" destId="{B845BEAF-43F6-3144-BF3B-BDA1C6CDDEE3}" srcOrd="1" destOrd="0" presId="urn:microsoft.com/office/officeart/2005/8/layout/vList2"/>
    <dgm:cxn modelId="{19211BF3-0B08-5E4A-A34F-9DBD893B7501}" type="presParOf" srcId="{01EA8F2B-25FF-5347-878D-627C9DE91FF2}" destId="{DCF811FF-99AE-3D49-84F3-6D5943D8D043}" srcOrd="2" destOrd="0" presId="urn:microsoft.com/office/officeart/2005/8/layout/vList2"/>
    <dgm:cxn modelId="{A9D2EBCD-CC19-CC4E-A23D-693BA04471F4}" type="presParOf" srcId="{01EA8F2B-25FF-5347-878D-627C9DE91FF2}" destId="{47E84223-3DA6-294E-BE41-8600DB7F40E5}" srcOrd="3" destOrd="0" presId="urn:microsoft.com/office/officeart/2005/8/layout/vList2"/>
    <dgm:cxn modelId="{49D8449D-BB94-4746-A6E7-91B9BC80F6B9}" type="presParOf" srcId="{01EA8F2B-25FF-5347-878D-627C9DE91FF2}" destId="{3A998381-71C8-F74D-80C9-71ED56733490}" srcOrd="4" destOrd="0" presId="urn:microsoft.com/office/officeart/2005/8/layout/vList2"/>
    <dgm:cxn modelId="{849EBFB6-3C5C-704A-A8B0-C709BC01D2FA}" type="presParOf" srcId="{01EA8F2B-25FF-5347-878D-627C9DE91FF2}" destId="{C884824B-4EF3-E642-AAE5-54D30C0A1C25}" srcOrd="5" destOrd="0" presId="urn:microsoft.com/office/officeart/2005/8/layout/vList2"/>
    <dgm:cxn modelId="{39AED072-20D6-0F40-8E82-C11F84F1F6BD}" type="presParOf" srcId="{01EA8F2B-25FF-5347-878D-627C9DE91FF2}" destId="{F81C3866-A41C-2C4B-9E4D-B4B72FF8D072}" srcOrd="6" destOrd="0" presId="urn:microsoft.com/office/officeart/2005/8/layout/vList2"/>
    <dgm:cxn modelId="{DB0E848A-C26B-5844-B894-71A0F0A40474}" type="presParOf" srcId="{01EA8F2B-25FF-5347-878D-627C9DE91FF2}" destId="{F8D88B91-F429-4E4B-B56D-E6E57238BD74}" srcOrd="7" destOrd="0" presId="urn:microsoft.com/office/officeart/2005/8/layout/vList2"/>
    <dgm:cxn modelId="{621B2579-BC15-1A46-A462-08070B0962E5}" type="presParOf" srcId="{01EA8F2B-25FF-5347-878D-627C9DE91FF2}" destId="{DBCF9E9D-111C-F541-9EAB-914BB7951E0B}" srcOrd="8" destOrd="0" presId="urn:microsoft.com/office/officeart/2005/8/layout/vList2"/>
    <dgm:cxn modelId="{A0C13681-571B-D344-8CB1-80F12B72613D}" type="presParOf" srcId="{01EA8F2B-25FF-5347-878D-627C9DE91FF2}" destId="{D4065DF4-4C28-3B48-A874-7A4687D3A1FD}" srcOrd="9" destOrd="0" presId="urn:microsoft.com/office/officeart/2005/8/layout/vList2"/>
    <dgm:cxn modelId="{5288AB8C-5D35-3241-ABD4-CA1892C5FFF5}" type="presParOf" srcId="{01EA8F2B-25FF-5347-878D-627C9DE91FF2}" destId="{0582661E-999B-284C-A149-DDBD8AABCA56}" srcOrd="10" destOrd="0" presId="urn:microsoft.com/office/officeart/2005/8/layout/vList2"/>
    <dgm:cxn modelId="{D2073491-356C-5844-913C-A11209F24043}" type="presParOf" srcId="{01EA8F2B-25FF-5347-878D-627C9DE91FF2}" destId="{19AE2DDC-2760-3C4B-B4AA-232AA0CFA3C5}" srcOrd="11" destOrd="0" presId="urn:microsoft.com/office/officeart/2005/8/layout/vList2"/>
    <dgm:cxn modelId="{3FF6599B-179B-9446-87E2-A5A3175FC0BB}" type="presParOf" srcId="{01EA8F2B-25FF-5347-878D-627C9DE91FF2}" destId="{3E39DE8D-00C2-624E-A24A-CBB827C149E9}" srcOrd="12" destOrd="0" presId="urn:microsoft.com/office/officeart/2005/8/layout/vList2"/>
    <dgm:cxn modelId="{67429C7B-273D-FA4C-8A82-EA3F8E445061}" type="presParOf" srcId="{01EA8F2B-25FF-5347-878D-627C9DE91FF2}" destId="{B79C1E7B-ED13-2143-BC72-C325719F36DD}" srcOrd="13" destOrd="0" presId="urn:microsoft.com/office/officeart/2005/8/layout/vList2"/>
    <dgm:cxn modelId="{BDC2A4DF-4732-A947-A4C7-9B97FC55F5B0}" type="presParOf" srcId="{01EA8F2B-25FF-5347-878D-627C9DE91FF2}" destId="{F03D1F05-88FC-6F4D-988F-009848487B9E}" srcOrd="14" destOrd="0" presId="urn:microsoft.com/office/officeart/2005/8/layout/vList2"/>
    <dgm:cxn modelId="{05524EB3-1CB9-714A-8C7E-B1F966D65884}" type="presParOf" srcId="{01EA8F2B-25FF-5347-878D-627C9DE91FF2}" destId="{73CDF043-EC72-7848-B57B-7BC6D56C0513}" srcOrd="15" destOrd="0" presId="urn:microsoft.com/office/officeart/2005/8/layout/vList2"/>
    <dgm:cxn modelId="{133A7808-EEB1-2B48-B629-604EC6432C1F}" type="presParOf" srcId="{01EA8F2B-25FF-5347-878D-627C9DE91FF2}" destId="{DA0F8203-A995-D248-9C41-E859C9F27A1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E43194-E6CA-4F5B-8914-4A97AC284B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AE9888-B411-4863-86C8-1BAF7E6A54C7}">
      <dgm:prSet/>
      <dgm:spPr/>
      <dgm:t>
        <a:bodyPr/>
        <a:lstStyle/>
        <a:p>
          <a:r>
            <a:rPr lang="cs-CZ"/>
            <a:t>Cytochemické metody</a:t>
          </a:r>
          <a:endParaRPr lang="en-US"/>
        </a:p>
      </dgm:t>
    </dgm:pt>
    <dgm:pt modelId="{09F6547E-1C48-4AFE-8A82-C56FD761F235}" type="parTrans" cxnId="{96218245-C2A4-4712-B1AD-4FB109CB9A79}">
      <dgm:prSet/>
      <dgm:spPr/>
      <dgm:t>
        <a:bodyPr/>
        <a:lstStyle/>
        <a:p>
          <a:endParaRPr lang="en-US"/>
        </a:p>
      </dgm:t>
    </dgm:pt>
    <dgm:pt modelId="{ECE78005-E10E-41B8-9B8C-A52DC91E80BE}" type="sibTrans" cxnId="{96218245-C2A4-4712-B1AD-4FB109CB9A79}">
      <dgm:prSet/>
      <dgm:spPr/>
      <dgm:t>
        <a:bodyPr/>
        <a:lstStyle/>
        <a:p>
          <a:endParaRPr lang="en-US"/>
        </a:p>
      </dgm:t>
    </dgm:pt>
    <dgm:pt modelId="{6A04BC8B-FA7E-46CA-A840-CC9A4AEEF61C}">
      <dgm:prSet/>
      <dgm:spPr/>
      <dgm:t>
        <a:bodyPr/>
        <a:lstStyle/>
        <a:p>
          <a:r>
            <a:rPr lang="cs-CZ"/>
            <a:t>Radionuklidová vyšetření</a:t>
          </a:r>
          <a:endParaRPr lang="en-US"/>
        </a:p>
      </dgm:t>
    </dgm:pt>
    <dgm:pt modelId="{E1D5EA11-D0C8-440C-85D8-410933CA1ED4}" type="parTrans" cxnId="{2A2C3318-093C-4345-A97B-35C67C77FE89}">
      <dgm:prSet/>
      <dgm:spPr/>
      <dgm:t>
        <a:bodyPr/>
        <a:lstStyle/>
        <a:p>
          <a:endParaRPr lang="en-US"/>
        </a:p>
      </dgm:t>
    </dgm:pt>
    <dgm:pt modelId="{2CC25835-9200-489E-A1FB-44B084757E14}" type="sibTrans" cxnId="{2A2C3318-093C-4345-A97B-35C67C77FE89}">
      <dgm:prSet/>
      <dgm:spPr/>
      <dgm:t>
        <a:bodyPr/>
        <a:lstStyle/>
        <a:p>
          <a:endParaRPr lang="en-US"/>
        </a:p>
      </dgm:t>
    </dgm:pt>
    <dgm:pt modelId="{C6434966-42CB-4EBA-B187-F2C5481BDB01}">
      <dgm:prSet/>
      <dgm:spPr/>
      <dgm:t>
        <a:bodyPr/>
        <a:lstStyle/>
        <a:p>
          <a:r>
            <a:rPr lang="cs-CZ"/>
            <a:t>Schilingův test</a:t>
          </a:r>
          <a:endParaRPr lang="en-US"/>
        </a:p>
      </dgm:t>
    </dgm:pt>
    <dgm:pt modelId="{C2019732-76B6-40AD-B9F4-3CAF715D0331}" type="parTrans" cxnId="{40C4BB8C-C87E-4544-A808-AF988637C39F}">
      <dgm:prSet/>
      <dgm:spPr/>
      <dgm:t>
        <a:bodyPr/>
        <a:lstStyle/>
        <a:p>
          <a:endParaRPr lang="en-US"/>
        </a:p>
      </dgm:t>
    </dgm:pt>
    <dgm:pt modelId="{57775786-A6EF-4112-A9C7-58F73EFEF0FD}" type="sibTrans" cxnId="{40C4BB8C-C87E-4544-A808-AF988637C39F}">
      <dgm:prSet/>
      <dgm:spPr/>
      <dgm:t>
        <a:bodyPr/>
        <a:lstStyle/>
        <a:p>
          <a:endParaRPr lang="en-US"/>
        </a:p>
      </dgm:t>
    </dgm:pt>
    <dgm:pt modelId="{CE402CD8-E323-4B6E-AED5-C631E5775F47}">
      <dgm:prSet/>
      <dgm:spPr/>
      <dgm:t>
        <a:bodyPr/>
        <a:lstStyle/>
        <a:p>
          <a:r>
            <a:rPr lang="cs-CZ"/>
            <a:t>Gamagrafie sleziny</a:t>
          </a:r>
          <a:endParaRPr lang="en-US"/>
        </a:p>
      </dgm:t>
    </dgm:pt>
    <dgm:pt modelId="{E87F4A5C-1395-491C-AE51-75B926507595}" type="parTrans" cxnId="{25705F7D-2697-4C21-ACA4-DAE12CAE9C57}">
      <dgm:prSet/>
      <dgm:spPr/>
      <dgm:t>
        <a:bodyPr/>
        <a:lstStyle/>
        <a:p>
          <a:endParaRPr lang="en-US"/>
        </a:p>
      </dgm:t>
    </dgm:pt>
    <dgm:pt modelId="{2C97C89D-2128-42D3-9616-53BC9F7C88A8}" type="sibTrans" cxnId="{25705F7D-2697-4C21-ACA4-DAE12CAE9C57}">
      <dgm:prSet/>
      <dgm:spPr/>
      <dgm:t>
        <a:bodyPr/>
        <a:lstStyle/>
        <a:p>
          <a:endParaRPr lang="en-US"/>
        </a:p>
      </dgm:t>
    </dgm:pt>
    <dgm:pt modelId="{66DDCC61-C85D-4F0D-A513-19B5B3D46A91}">
      <dgm:prSet/>
      <dgm:spPr/>
      <dgm:t>
        <a:bodyPr/>
        <a:lstStyle/>
        <a:p>
          <a:r>
            <a:rPr lang="cs-CZ"/>
            <a:t>Imunologické markery</a:t>
          </a:r>
          <a:endParaRPr lang="en-US"/>
        </a:p>
      </dgm:t>
    </dgm:pt>
    <dgm:pt modelId="{B5F534A3-53E5-486A-A87B-5C04CAD54F72}" type="parTrans" cxnId="{8F83DA65-9BF2-4DD0-9637-AED7BB5460F6}">
      <dgm:prSet/>
      <dgm:spPr/>
      <dgm:t>
        <a:bodyPr/>
        <a:lstStyle/>
        <a:p>
          <a:endParaRPr lang="en-US"/>
        </a:p>
      </dgm:t>
    </dgm:pt>
    <dgm:pt modelId="{5F29B9FD-7F16-4ACB-8DB7-D9997A22355C}" type="sibTrans" cxnId="{8F83DA65-9BF2-4DD0-9637-AED7BB5460F6}">
      <dgm:prSet/>
      <dgm:spPr/>
      <dgm:t>
        <a:bodyPr/>
        <a:lstStyle/>
        <a:p>
          <a:endParaRPr lang="en-US"/>
        </a:p>
      </dgm:t>
    </dgm:pt>
    <dgm:pt modelId="{D48DBBDA-77DA-4AD2-BE36-09C3A07F2B7A}">
      <dgm:prSet/>
      <dgm:spPr/>
      <dgm:t>
        <a:bodyPr/>
        <a:lstStyle/>
        <a:p>
          <a:r>
            <a:rPr lang="cs-CZ"/>
            <a:t>Molekulárně biologické metody</a:t>
          </a:r>
          <a:endParaRPr lang="en-US"/>
        </a:p>
      </dgm:t>
    </dgm:pt>
    <dgm:pt modelId="{390C74B9-2FDB-40D8-B58B-1F150F0FF112}" type="parTrans" cxnId="{B2CC639C-69DF-4AC3-A50B-C491F63AB7AE}">
      <dgm:prSet/>
      <dgm:spPr/>
      <dgm:t>
        <a:bodyPr/>
        <a:lstStyle/>
        <a:p>
          <a:endParaRPr lang="en-US"/>
        </a:p>
      </dgm:t>
    </dgm:pt>
    <dgm:pt modelId="{60EE92E5-26FE-4272-8A4F-78059F68A38C}" type="sibTrans" cxnId="{B2CC639C-69DF-4AC3-A50B-C491F63AB7AE}">
      <dgm:prSet/>
      <dgm:spPr/>
      <dgm:t>
        <a:bodyPr/>
        <a:lstStyle/>
        <a:p>
          <a:endParaRPr lang="en-US"/>
        </a:p>
      </dgm:t>
    </dgm:pt>
    <dgm:pt modelId="{F92C959E-0985-F045-842E-25A6D383D2B7}" type="pres">
      <dgm:prSet presAssocID="{FFE43194-E6CA-4F5B-8914-4A97AC284B94}" presName="linear" presStyleCnt="0">
        <dgm:presLayoutVars>
          <dgm:animLvl val="lvl"/>
          <dgm:resizeHandles val="exact"/>
        </dgm:presLayoutVars>
      </dgm:prSet>
      <dgm:spPr/>
    </dgm:pt>
    <dgm:pt modelId="{FA3DE60A-1BD7-FB44-B654-D759FC14BE21}" type="pres">
      <dgm:prSet presAssocID="{52AE9888-B411-4863-86C8-1BAF7E6A54C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FFC6178-846D-6445-A867-323101CCF259}" type="pres">
      <dgm:prSet presAssocID="{ECE78005-E10E-41B8-9B8C-A52DC91E80BE}" presName="spacer" presStyleCnt="0"/>
      <dgm:spPr/>
    </dgm:pt>
    <dgm:pt modelId="{98954D7D-2DD5-A34A-8651-779305AF6FA0}" type="pres">
      <dgm:prSet presAssocID="{6A04BC8B-FA7E-46CA-A840-CC9A4AEEF61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A595AF-AB66-5240-BA27-8A4BA1C7415C}" type="pres">
      <dgm:prSet presAssocID="{6A04BC8B-FA7E-46CA-A840-CC9A4AEEF61C}" presName="childText" presStyleLbl="revTx" presStyleIdx="0" presStyleCnt="1">
        <dgm:presLayoutVars>
          <dgm:bulletEnabled val="1"/>
        </dgm:presLayoutVars>
      </dgm:prSet>
      <dgm:spPr/>
    </dgm:pt>
    <dgm:pt modelId="{01C80364-5772-E24C-A30E-216D2EFB743A}" type="pres">
      <dgm:prSet presAssocID="{66DDCC61-C85D-4F0D-A513-19B5B3D46A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D261E1-12CD-F74F-912D-5EE706CC6075}" type="pres">
      <dgm:prSet presAssocID="{5F29B9FD-7F16-4ACB-8DB7-D9997A22355C}" presName="spacer" presStyleCnt="0"/>
      <dgm:spPr/>
    </dgm:pt>
    <dgm:pt modelId="{B2996E31-2DBC-5844-B99B-2597BE403AC8}" type="pres">
      <dgm:prSet presAssocID="{D48DBBDA-77DA-4AD2-BE36-09C3A07F2B7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A2C3318-093C-4345-A97B-35C67C77FE89}" srcId="{FFE43194-E6CA-4F5B-8914-4A97AC284B94}" destId="{6A04BC8B-FA7E-46CA-A840-CC9A4AEEF61C}" srcOrd="1" destOrd="0" parTransId="{E1D5EA11-D0C8-440C-85D8-410933CA1ED4}" sibTransId="{2CC25835-9200-489E-A1FB-44B084757E14}"/>
    <dgm:cxn modelId="{05893B2A-238E-3D4A-91C7-0EDBEF22580E}" type="presOf" srcId="{66DDCC61-C85D-4F0D-A513-19B5B3D46A91}" destId="{01C80364-5772-E24C-A30E-216D2EFB743A}" srcOrd="0" destOrd="0" presId="urn:microsoft.com/office/officeart/2005/8/layout/vList2"/>
    <dgm:cxn modelId="{11A9373C-DEBA-7542-99B0-378ABDFAB8BB}" type="presOf" srcId="{6A04BC8B-FA7E-46CA-A840-CC9A4AEEF61C}" destId="{98954D7D-2DD5-A34A-8651-779305AF6FA0}" srcOrd="0" destOrd="0" presId="urn:microsoft.com/office/officeart/2005/8/layout/vList2"/>
    <dgm:cxn modelId="{96218245-C2A4-4712-B1AD-4FB109CB9A79}" srcId="{FFE43194-E6CA-4F5B-8914-4A97AC284B94}" destId="{52AE9888-B411-4863-86C8-1BAF7E6A54C7}" srcOrd="0" destOrd="0" parTransId="{09F6547E-1C48-4AFE-8A82-C56FD761F235}" sibTransId="{ECE78005-E10E-41B8-9B8C-A52DC91E80BE}"/>
    <dgm:cxn modelId="{8F83DA65-9BF2-4DD0-9637-AED7BB5460F6}" srcId="{FFE43194-E6CA-4F5B-8914-4A97AC284B94}" destId="{66DDCC61-C85D-4F0D-A513-19B5B3D46A91}" srcOrd="2" destOrd="0" parTransId="{B5F534A3-53E5-486A-A87B-5C04CAD54F72}" sibTransId="{5F29B9FD-7F16-4ACB-8DB7-D9997A22355C}"/>
    <dgm:cxn modelId="{25705F7D-2697-4C21-ACA4-DAE12CAE9C57}" srcId="{6A04BC8B-FA7E-46CA-A840-CC9A4AEEF61C}" destId="{CE402CD8-E323-4B6E-AED5-C631E5775F47}" srcOrd="1" destOrd="0" parTransId="{E87F4A5C-1395-491C-AE51-75B926507595}" sibTransId="{2C97C89D-2128-42D3-9616-53BC9F7C88A8}"/>
    <dgm:cxn modelId="{B3D9B67D-214F-CD4E-9166-CC47EA0277BB}" type="presOf" srcId="{D48DBBDA-77DA-4AD2-BE36-09C3A07F2B7A}" destId="{B2996E31-2DBC-5844-B99B-2597BE403AC8}" srcOrd="0" destOrd="0" presId="urn:microsoft.com/office/officeart/2005/8/layout/vList2"/>
    <dgm:cxn modelId="{40C4BB8C-C87E-4544-A808-AF988637C39F}" srcId="{6A04BC8B-FA7E-46CA-A840-CC9A4AEEF61C}" destId="{C6434966-42CB-4EBA-B187-F2C5481BDB01}" srcOrd="0" destOrd="0" parTransId="{C2019732-76B6-40AD-B9F4-3CAF715D0331}" sibTransId="{57775786-A6EF-4112-A9C7-58F73EFEF0FD}"/>
    <dgm:cxn modelId="{B2CC639C-69DF-4AC3-A50B-C491F63AB7AE}" srcId="{FFE43194-E6CA-4F5B-8914-4A97AC284B94}" destId="{D48DBBDA-77DA-4AD2-BE36-09C3A07F2B7A}" srcOrd="3" destOrd="0" parTransId="{390C74B9-2FDB-40D8-B58B-1F150F0FF112}" sibTransId="{60EE92E5-26FE-4272-8A4F-78059F68A38C}"/>
    <dgm:cxn modelId="{AAFFBDA2-46A6-9C45-8DFE-15B3E1F2182B}" type="presOf" srcId="{FFE43194-E6CA-4F5B-8914-4A97AC284B94}" destId="{F92C959E-0985-F045-842E-25A6D383D2B7}" srcOrd="0" destOrd="0" presId="urn:microsoft.com/office/officeart/2005/8/layout/vList2"/>
    <dgm:cxn modelId="{B23BBCA3-E333-5648-9697-DF26FCAC0150}" type="presOf" srcId="{CE402CD8-E323-4B6E-AED5-C631E5775F47}" destId="{B4A595AF-AB66-5240-BA27-8A4BA1C7415C}" srcOrd="0" destOrd="1" presId="urn:microsoft.com/office/officeart/2005/8/layout/vList2"/>
    <dgm:cxn modelId="{C3E42EB3-F429-2942-B244-8917224BA973}" type="presOf" srcId="{C6434966-42CB-4EBA-B187-F2C5481BDB01}" destId="{B4A595AF-AB66-5240-BA27-8A4BA1C7415C}" srcOrd="0" destOrd="0" presId="urn:microsoft.com/office/officeart/2005/8/layout/vList2"/>
    <dgm:cxn modelId="{3346D3B7-58CF-4646-87B7-0969D12DF5DA}" type="presOf" srcId="{52AE9888-B411-4863-86C8-1BAF7E6A54C7}" destId="{FA3DE60A-1BD7-FB44-B654-D759FC14BE21}" srcOrd="0" destOrd="0" presId="urn:microsoft.com/office/officeart/2005/8/layout/vList2"/>
    <dgm:cxn modelId="{0DCECDC9-95AC-3547-A241-0EF0A58F50BF}" type="presParOf" srcId="{F92C959E-0985-F045-842E-25A6D383D2B7}" destId="{FA3DE60A-1BD7-FB44-B654-D759FC14BE21}" srcOrd="0" destOrd="0" presId="urn:microsoft.com/office/officeart/2005/8/layout/vList2"/>
    <dgm:cxn modelId="{18C3FCF0-0585-1541-9C9C-81540F968540}" type="presParOf" srcId="{F92C959E-0985-F045-842E-25A6D383D2B7}" destId="{AFFC6178-846D-6445-A867-323101CCF259}" srcOrd="1" destOrd="0" presId="urn:microsoft.com/office/officeart/2005/8/layout/vList2"/>
    <dgm:cxn modelId="{66D88660-415D-F340-B0D3-625C31B89579}" type="presParOf" srcId="{F92C959E-0985-F045-842E-25A6D383D2B7}" destId="{98954D7D-2DD5-A34A-8651-779305AF6FA0}" srcOrd="2" destOrd="0" presId="urn:microsoft.com/office/officeart/2005/8/layout/vList2"/>
    <dgm:cxn modelId="{B3E73DBF-7718-3B4D-9343-4C68AB2A7DB5}" type="presParOf" srcId="{F92C959E-0985-F045-842E-25A6D383D2B7}" destId="{B4A595AF-AB66-5240-BA27-8A4BA1C7415C}" srcOrd="3" destOrd="0" presId="urn:microsoft.com/office/officeart/2005/8/layout/vList2"/>
    <dgm:cxn modelId="{E0D2472E-C94B-7F4A-8F17-A0D64BA5C652}" type="presParOf" srcId="{F92C959E-0985-F045-842E-25A6D383D2B7}" destId="{01C80364-5772-E24C-A30E-216D2EFB743A}" srcOrd="4" destOrd="0" presId="urn:microsoft.com/office/officeart/2005/8/layout/vList2"/>
    <dgm:cxn modelId="{C34ED1F3-0B48-8F4E-A542-D431D6D0694A}" type="presParOf" srcId="{F92C959E-0985-F045-842E-25A6D383D2B7}" destId="{BCD261E1-12CD-F74F-912D-5EE706CC6075}" srcOrd="5" destOrd="0" presId="urn:microsoft.com/office/officeart/2005/8/layout/vList2"/>
    <dgm:cxn modelId="{1736D96A-5734-C844-AABA-C1A39D383D56}" type="presParOf" srcId="{F92C959E-0985-F045-842E-25A6D383D2B7}" destId="{B2996E31-2DBC-5844-B99B-2597BE403AC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1B6E04-B2C9-474B-894E-8D410FAE5C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5D7555-A6B8-4FCA-AB63-5FFAFAC1EA27}">
      <dgm:prSet/>
      <dgm:spPr/>
      <dgm:t>
        <a:bodyPr/>
        <a:lstStyle/>
        <a:p>
          <a:r>
            <a:rPr lang="cs-CZ"/>
            <a:t>Příčina</a:t>
          </a:r>
          <a:endParaRPr lang="en-US"/>
        </a:p>
      </dgm:t>
    </dgm:pt>
    <dgm:pt modelId="{78167348-B59A-4963-BE78-608AA5B3958A}" type="parTrans" cxnId="{BB25708E-207A-49E7-9C17-A9D4176E2F4A}">
      <dgm:prSet/>
      <dgm:spPr/>
      <dgm:t>
        <a:bodyPr/>
        <a:lstStyle/>
        <a:p>
          <a:endParaRPr lang="en-US"/>
        </a:p>
      </dgm:t>
    </dgm:pt>
    <dgm:pt modelId="{F7A6FD15-5E83-4962-8D39-C5CD4605D1A0}" type="sibTrans" cxnId="{BB25708E-207A-49E7-9C17-A9D4176E2F4A}">
      <dgm:prSet/>
      <dgm:spPr/>
      <dgm:t>
        <a:bodyPr/>
        <a:lstStyle/>
        <a:p>
          <a:endParaRPr lang="en-US"/>
        </a:p>
      </dgm:t>
    </dgm:pt>
    <dgm:pt modelId="{3CED9A4D-068C-474F-9AB5-F76D384A7C85}">
      <dgm:prSet/>
      <dgm:spPr/>
      <dgm:t>
        <a:bodyPr/>
        <a:lstStyle/>
        <a:p>
          <a:r>
            <a:rPr lang="cs-CZ"/>
            <a:t>Porucha krvetvorby</a:t>
          </a:r>
          <a:endParaRPr lang="en-US"/>
        </a:p>
      </dgm:t>
    </dgm:pt>
    <dgm:pt modelId="{22C7D3E0-2447-4E08-A67D-B2927AB4E952}" type="parTrans" cxnId="{744DA9C4-AC10-4E80-9F33-18790E12703C}">
      <dgm:prSet/>
      <dgm:spPr/>
      <dgm:t>
        <a:bodyPr/>
        <a:lstStyle/>
        <a:p>
          <a:endParaRPr lang="en-US"/>
        </a:p>
      </dgm:t>
    </dgm:pt>
    <dgm:pt modelId="{5415D967-319B-4065-9BF9-94A6C738A889}" type="sibTrans" cxnId="{744DA9C4-AC10-4E80-9F33-18790E12703C}">
      <dgm:prSet/>
      <dgm:spPr/>
      <dgm:t>
        <a:bodyPr/>
        <a:lstStyle/>
        <a:p>
          <a:endParaRPr lang="en-US"/>
        </a:p>
      </dgm:t>
    </dgm:pt>
    <dgm:pt modelId="{29EC5E81-921E-4C30-B511-16F27B1809F1}">
      <dgm:prSet/>
      <dgm:spPr/>
      <dgm:t>
        <a:bodyPr/>
        <a:lstStyle/>
        <a:p>
          <a:r>
            <a:rPr lang="cs-CZ"/>
            <a:t>Útlum erytropoézy</a:t>
          </a:r>
          <a:endParaRPr lang="en-US"/>
        </a:p>
      </dgm:t>
    </dgm:pt>
    <dgm:pt modelId="{30AE5331-3F19-48B3-8278-99610F17F9CE}" type="parTrans" cxnId="{FC9D4ED2-A94D-437E-B661-4CFF1618AC9F}">
      <dgm:prSet/>
      <dgm:spPr/>
      <dgm:t>
        <a:bodyPr/>
        <a:lstStyle/>
        <a:p>
          <a:endParaRPr lang="en-US"/>
        </a:p>
      </dgm:t>
    </dgm:pt>
    <dgm:pt modelId="{70E3CDD4-8F57-484F-A2D6-6B4C54E5C8D4}" type="sibTrans" cxnId="{FC9D4ED2-A94D-437E-B661-4CFF1618AC9F}">
      <dgm:prSet/>
      <dgm:spPr/>
      <dgm:t>
        <a:bodyPr/>
        <a:lstStyle/>
        <a:p>
          <a:endParaRPr lang="en-US"/>
        </a:p>
      </dgm:t>
    </dgm:pt>
    <dgm:pt modelId="{3DC05F12-5CF7-4247-9321-1E1DB22C764C}">
      <dgm:prSet/>
      <dgm:spPr/>
      <dgm:t>
        <a:bodyPr/>
        <a:lstStyle/>
        <a:p>
          <a:r>
            <a:rPr lang="cs-CZ"/>
            <a:t>Reutilizace železa</a:t>
          </a:r>
          <a:endParaRPr lang="en-US"/>
        </a:p>
      </dgm:t>
    </dgm:pt>
    <dgm:pt modelId="{608D9683-09AA-4874-9698-4BE524450F35}" type="parTrans" cxnId="{45C54CB8-C0F3-4026-81E3-BE4FD597F931}">
      <dgm:prSet/>
      <dgm:spPr/>
      <dgm:t>
        <a:bodyPr/>
        <a:lstStyle/>
        <a:p>
          <a:endParaRPr lang="en-US"/>
        </a:p>
      </dgm:t>
    </dgm:pt>
    <dgm:pt modelId="{E10EDF92-11DD-48B1-A730-B3BFD479940B}" type="sibTrans" cxnId="{45C54CB8-C0F3-4026-81E3-BE4FD597F931}">
      <dgm:prSet/>
      <dgm:spPr/>
      <dgm:t>
        <a:bodyPr/>
        <a:lstStyle/>
        <a:p>
          <a:endParaRPr lang="en-US"/>
        </a:p>
      </dgm:t>
    </dgm:pt>
    <dgm:pt modelId="{9C1EBD39-3CDD-4BC1-8A4B-63BEDF496C0B}">
      <dgm:prSet/>
      <dgm:spPr/>
      <dgm:t>
        <a:bodyPr/>
        <a:lstStyle/>
        <a:p>
          <a:r>
            <a:rPr lang="cs-CZ"/>
            <a:t>Aplastická</a:t>
          </a:r>
          <a:endParaRPr lang="en-US"/>
        </a:p>
      </dgm:t>
    </dgm:pt>
    <dgm:pt modelId="{FA31C90F-B500-4AC2-8088-208F7B343DB2}" type="parTrans" cxnId="{3726AEC7-E39D-4D8B-9973-E249FFBC9728}">
      <dgm:prSet/>
      <dgm:spPr/>
      <dgm:t>
        <a:bodyPr/>
        <a:lstStyle/>
        <a:p>
          <a:endParaRPr lang="en-US"/>
        </a:p>
      </dgm:t>
    </dgm:pt>
    <dgm:pt modelId="{75C73A6E-B688-4FF4-A2A1-A321B9A6218D}" type="sibTrans" cxnId="{3726AEC7-E39D-4D8B-9973-E249FFBC9728}">
      <dgm:prSet/>
      <dgm:spPr/>
      <dgm:t>
        <a:bodyPr/>
        <a:lstStyle/>
        <a:p>
          <a:endParaRPr lang="en-US"/>
        </a:p>
      </dgm:t>
    </dgm:pt>
    <dgm:pt modelId="{0B13F948-8E7C-47A5-A397-5135EB69018D}">
      <dgm:prSet/>
      <dgm:spPr/>
      <dgm:t>
        <a:bodyPr/>
        <a:lstStyle/>
        <a:p>
          <a:r>
            <a:rPr lang="cs-CZ"/>
            <a:t>Hemolytická</a:t>
          </a:r>
          <a:endParaRPr lang="en-US"/>
        </a:p>
      </dgm:t>
    </dgm:pt>
    <dgm:pt modelId="{7CC6700D-C10B-40B2-A69E-15D3E2998A8F}" type="parTrans" cxnId="{1B1A5B48-E7B7-4F73-AE82-F8254C2EA694}">
      <dgm:prSet/>
      <dgm:spPr/>
      <dgm:t>
        <a:bodyPr/>
        <a:lstStyle/>
        <a:p>
          <a:endParaRPr lang="en-US"/>
        </a:p>
      </dgm:t>
    </dgm:pt>
    <dgm:pt modelId="{06C289B3-8610-4C48-B7B6-D6D43CD79C06}" type="sibTrans" cxnId="{1B1A5B48-E7B7-4F73-AE82-F8254C2EA694}">
      <dgm:prSet/>
      <dgm:spPr/>
      <dgm:t>
        <a:bodyPr/>
        <a:lstStyle/>
        <a:p>
          <a:endParaRPr lang="en-US"/>
        </a:p>
      </dgm:t>
    </dgm:pt>
    <dgm:pt modelId="{00C58C3A-99C5-4D77-90F7-101F06929CD1}">
      <dgm:prSet/>
      <dgm:spPr/>
      <dgm:t>
        <a:bodyPr/>
        <a:lstStyle/>
        <a:p>
          <a:r>
            <a:rPr lang="cs-CZ"/>
            <a:t>posthemoragická</a:t>
          </a:r>
          <a:endParaRPr lang="en-US"/>
        </a:p>
      </dgm:t>
    </dgm:pt>
    <dgm:pt modelId="{5D764A03-7040-4320-BDE8-B8514D472827}" type="parTrans" cxnId="{8B51ECB8-22AF-4DA2-9E02-355FB075D5F6}">
      <dgm:prSet/>
      <dgm:spPr/>
      <dgm:t>
        <a:bodyPr/>
        <a:lstStyle/>
        <a:p>
          <a:endParaRPr lang="en-US"/>
        </a:p>
      </dgm:t>
    </dgm:pt>
    <dgm:pt modelId="{8F58F7D5-460A-4846-8A6C-836336EF8726}" type="sibTrans" cxnId="{8B51ECB8-22AF-4DA2-9E02-355FB075D5F6}">
      <dgm:prSet/>
      <dgm:spPr/>
      <dgm:t>
        <a:bodyPr/>
        <a:lstStyle/>
        <a:p>
          <a:endParaRPr lang="en-US"/>
        </a:p>
      </dgm:t>
    </dgm:pt>
    <dgm:pt modelId="{8A7459C3-7FDC-440F-A622-3BB9B5C30F5D}">
      <dgm:prSet/>
      <dgm:spPr/>
      <dgm:t>
        <a:bodyPr/>
        <a:lstStyle/>
        <a:p>
          <a:r>
            <a:rPr lang="cs-CZ"/>
            <a:t>Velikost erytrocytů</a:t>
          </a:r>
          <a:endParaRPr lang="en-US"/>
        </a:p>
      </dgm:t>
    </dgm:pt>
    <dgm:pt modelId="{D629FDE0-5E88-49F8-A5B8-72360113A7BD}" type="parTrans" cxnId="{DDF9F3F9-710D-416C-B1F0-908425261A86}">
      <dgm:prSet/>
      <dgm:spPr/>
      <dgm:t>
        <a:bodyPr/>
        <a:lstStyle/>
        <a:p>
          <a:endParaRPr lang="en-US"/>
        </a:p>
      </dgm:t>
    </dgm:pt>
    <dgm:pt modelId="{A31DC1C8-C70C-42D4-BE53-7D66336F9D54}" type="sibTrans" cxnId="{DDF9F3F9-710D-416C-B1F0-908425261A86}">
      <dgm:prSet/>
      <dgm:spPr/>
      <dgm:t>
        <a:bodyPr/>
        <a:lstStyle/>
        <a:p>
          <a:endParaRPr lang="en-US"/>
        </a:p>
      </dgm:t>
    </dgm:pt>
    <dgm:pt modelId="{543E9D14-D181-46A4-BAD6-E7853722B219}">
      <dgm:prSet/>
      <dgm:spPr/>
      <dgm:t>
        <a:bodyPr/>
        <a:lstStyle/>
        <a:p>
          <a:r>
            <a:rPr lang="cs-CZ"/>
            <a:t>Mikrocytární</a:t>
          </a:r>
          <a:endParaRPr lang="en-US"/>
        </a:p>
      </dgm:t>
    </dgm:pt>
    <dgm:pt modelId="{7806A7FC-F3A2-40ED-B06A-1FA65F80CFE4}" type="parTrans" cxnId="{F6D8F36D-2560-4953-8EC8-A771D47070F3}">
      <dgm:prSet/>
      <dgm:spPr/>
      <dgm:t>
        <a:bodyPr/>
        <a:lstStyle/>
        <a:p>
          <a:endParaRPr lang="en-US"/>
        </a:p>
      </dgm:t>
    </dgm:pt>
    <dgm:pt modelId="{B50B394F-0641-4654-9F7B-0A6D254C7756}" type="sibTrans" cxnId="{F6D8F36D-2560-4953-8EC8-A771D47070F3}">
      <dgm:prSet/>
      <dgm:spPr/>
      <dgm:t>
        <a:bodyPr/>
        <a:lstStyle/>
        <a:p>
          <a:endParaRPr lang="en-US"/>
        </a:p>
      </dgm:t>
    </dgm:pt>
    <dgm:pt modelId="{4F447175-26D3-4774-96E4-EE08ED5AC52D}">
      <dgm:prSet/>
      <dgm:spPr/>
      <dgm:t>
        <a:bodyPr/>
        <a:lstStyle/>
        <a:p>
          <a:r>
            <a:rPr lang="cs-CZ"/>
            <a:t>Normocytární</a:t>
          </a:r>
          <a:endParaRPr lang="en-US"/>
        </a:p>
      </dgm:t>
    </dgm:pt>
    <dgm:pt modelId="{6DE54EE4-3BF6-4003-88C7-F23DA06AF93B}" type="parTrans" cxnId="{6FEEE796-8C72-490B-9B47-1A5DF44ADB2C}">
      <dgm:prSet/>
      <dgm:spPr/>
      <dgm:t>
        <a:bodyPr/>
        <a:lstStyle/>
        <a:p>
          <a:endParaRPr lang="en-US"/>
        </a:p>
      </dgm:t>
    </dgm:pt>
    <dgm:pt modelId="{E9F68E00-1BBF-4581-8C3D-2D3D421C774D}" type="sibTrans" cxnId="{6FEEE796-8C72-490B-9B47-1A5DF44ADB2C}">
      <dgm:prSet/>
      <dgm:spPr/>
      <dgm:t>
        <a:bodyPr/>
        <a:lstStyle/>
        <a:p>
          <a:endParaRPr lang="en-US"/>
        </a:p>
      </dgm:t>
    </dgm:pt>
    <dgm:pt modelId="{13B715C2-C563-4426-A0F5-724C0707D39B}">
      <dgm:prSet/>
      <dgm:spPr/>
      <dgm:t>
        <a:bodyPr/>
        <a:lstStyle/>
        <a:p>
          <a:r>
            <a:rPr lang="cs-CZ"/>
            <a:t>Makrocytární </a:t>
          </a:r>
          <a:endParaRPr lang="en-US"/>
        </a:p>
      </dgm:t>
    </dgm:pt>
    <dgm:pt modelId="{D7758F10-16A5-493E-BFA7-6B0B6CF39E83}" type="parTrans" cxnId="{9510A11B-47A3-4219-B303-0C6B50CB9B1C}">
      <dgm:prSet/>
      <dgm:spPr/>
      <dgm:t>
        <a:bodyPr/>
        <a:lstStyle/>
        <a:p>
          <a:endParaRPr lang="en-US"/>
        </a:p>
      </dgm:t>
    </dgm:pt>
    <dgm:pt modelId="{90972313-9B17-4D05-8F9B-0CE91020CAC8}" type="sibTrans" cxnId="{9510A11B-47A3-4219-B303-0C6B50CB9B1C}">
      <dgm:prSet/>
      <dgm:spPr/>
      <dgm:t>
        <a:bodyPr/>
        <a:lstStyle/>
        <a:p>
          <a:endParaRPr lang="en-US"/>
        </a:p>
      </dgm:t>
    </dgm:pt>
    <dgm:pt modelId="{D2FD3C9B-3225-4E15-965E-E50795FCEEDF}">
      <dgm:prSet/>
      <dgm:spPr/>
      <dgm:t>
        <a:bodyPr/>
        <a:lstStyle/>
        <a:p>
          <a:r>
            <a:rPr lang="cs-CZ"/>
            <a:t>Koncentrace hemoglobinu</a:t>
          </a:r>
          <a:endParaRPr lang="en-US"/>
        </a:p>
      </dgm:t>
    </dgm:pt>
    <dgm:pt modelId="{E8A991AC-4B34-47E9-B157-B21935BCD53F}" type="parTrans" cxnId="{AD03322D-B0D2-47F9-8FC4-FC2A624944AB}">
      <dgm:prSet/>
      <dgm:spPr/>
      <dgm:t>
        <a:bodyPr/>
        <a:lstStyle/>
        <a:p>
          <a:endParaRPr lang="en-US"/>
        </a:p>
      </dgm:t>
    </dgm:pt>
    <dgm:pt modelId="{0C44FFD1-45A4-43A0-8BE3-CD72983F533F}" type="sibTrans" cxnId="{AD03322D-B0D2-47F9-8FC4-FC2A624944AB}">
      <dgm:prSet/>
      <dgm:spPr/>
      <dgm:t>
        <a:bodyPr/>
        <a:lstStyle/>
        <a:p>
          <a:endParaRPr lang="en-US"/>
        </a:p>
      </dgm:t>
    </dgm:pt>
    <dgm:pt modelId="{2FB85799-259D-4AD7-9BA0-9F4861E01B96}">
      <dgm:prSet/>
      <dgm:spPr/>
      <dgm:t>
        <a:bodyPr/>
        <a:lstStyle/>
        <a:p>
          <a:r>
            <a:rPr lang="cs-CZ"/>
            <a:t>Hypochromní</a:t>
          </a:r>
          <a:endParaRPr lang="en-US"/>
        </a:p>
      </dgm:t>
    </dgm:pt>
    <dgm:pt modelId="{1D9E58EB-2669-485F-9C37-9246B92EAB39}" type="parTrans" cxnId="{AA67C306-DFD1-40A9-B795-2D89E67121E3}">
      <dgm:prSet/>
      <dgm:spPr/>
      <dgm:t>
        <a:bodyPr/>
        <a:lstStyle/>
        <a:p>
          <a:endParaRPr lang="en-US"/>
        </a:p>
      </dgm:t>
    </dgm:pt>
    <dgm:pt modelId="{413A0192-8DDC-4EEC-8358-65A9B162D106}" type="sibTrans" cxnId="{AA67C306-DFD1-40A9-B795-2D89E67121E3}">
      <dgm:prSet/>
      <dgm:spPr/>
      <dgm:t>
        <a:bodyPr/>
        <a:lstStyle/>
        <a:p>
          <a:endParaRPr lang="en-US"/>
        </a:p>
      </dgm:t>
    </dgm:pt>
    <dgm:pt modelId="{D59F99D5-3BE9-46B6-90B1-E754EAE7EEF2}">
      <dgm:prSet/>
      <dgm:spPr/>
      <dgm:t>
        <a:bodyPr/>
        <a:lstStyle/>
        <a:p>
          <a:r>
            <a:rPr lang="cs-CZ"/>
            <a:t>Normochromní </a:t>
          </a:r>
          <a:endParaRPr lang="en-US"/>
        </a:p>
      </dgm:t>
    </dgm:pt>
    <dgm:pt modelId="{C7FFAD15-7C43-4E9F-92CB-4D390D3FAF0A}" type="parTrans" cxnId="{F0D97CC6-95C6-4EB5-9055-DD47B92BF1E6}">
      <dgm:prSet/>
      <dgm:spPr/>
      <dgm:t>
        <a:bodyPr/>
        <a:lstStyle/>
        <a:p>
          <a:endParaRPr lang="en-US"/>
        </a:p>
      </dgm:t>
    </dgm:pt>
    <dgm:pt modelId="{3B8AE14D-3ED0-42AE-B229-69B95DFE3EDA}" type="sibTrans" cxnId="{F0D97CC6-95C6-4EB5-9055-DD47B92BF1E6}">
      <dgm:prSet/>
      <dgm:spPr/>
      <dgm:t>
        <a:bodyPr/>
        <a:lstStyle/>
        <a:p>
          <a:endParaRPr lang="en-US"/>
        </a:p>
      </dgm:t>
    </dgm:pt>
    <dgm:pt modelId="{C97B7A3C-4F4B-EB4B-81EA-35EAFD128E6F}" type="pres">
      <dgm:prSet presAssocID="{0C1B6E04-B2C9-474B-894E-8D410FAE5C0F}" presName="linear" presStyleCnt="0">
        <dgm:presLayoutVars>
          <dgm:animLvl val="lvl"/>
          <dgm:resizeHandles val="exact"/>
        </dgm:presLayoutVars>
      </dgm:prSet>
      <dgm:spPr/>
    </dgm:pt>
    <dgm:pt modelId="{99C77E94-0634-8944-9036-375F1C17B0D6}" type="pres">
      <dgm:prSet presAssocID="{D15D7555-A6B8-4FCA-AB63-5FFAFAC1EA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4B4EF2-3F3F-9F41-AD1E-3A169AC5DCE8}" type="pres">
      <dgm:prSet presAssocID="{D15D7555-A6B8-4FCA-AB63-5FFAFAC1EA27}" presName="childText" presStyleLbl="revTx" presStyleIdx="0" presStyleCnt="3">
        <dgm:presLayoutVars>
          <dgm:bulletEnabled val="1"/>
        </dgm:presLayoutVars>
      </dgm:prSet>
      <dgm:spPr/>
    </dgm:pt>
    <dgm:pt modelId="{DE73A2F4-4BAB-864D-AD0A-E50DFA61EC32}" type="pres">
      <dgm:prSet presAssocID="{8A7459C3-7FDC-440F-A622-3BB9B5C30F5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478E9E-7D6F-CB41-ABC0-7147B4B40CF3}" type="pres">
      <dgm:prSet presAssocID="{8A7459C3-7FDC-440F-A622-3BB9B5C30F5D}" presName="childText" presStyleLbl="revTx" presStyleIdx="1" presStyleCnt="3">
        <dgm:presLayoutVars>
          <dgm:bulletEnabled val="1"/>
        </dgm:presLayoutVars>
      </dgm:prSet>
      <dgm:spPr/>
    </dgm:pt>
    <dgm:pt modelId="{79BF3774-90DF-5442-ABD7-3E42F9623BE8}" type="pres">
      <dgm:prSet presAssocID="{D2FD3C9B-3225-4E15-965E-E50795FCEE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DF8D470-07EF-4444-BA03-D6E9BE584A50}" type="pres">
      <dgm:prSet presAssocID="{D2FD3C9B-3225-4E15-965E-E50795FCEED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A67C306-DFD1-40A9-B795-2D89E67121E3}" srcId="{D2FD3C9B-3225-4E15-965E-E50795FCEEDF}" destId="{2FB85799-259D-4AD7-9BA0-9F4861E01B96}" srcOrd="0" destOrd="0" parTransId="{1D9E58EB-2669-485F-9C37-9246B92EAB39}" sibTransId="{413A0192-8DDC-4EEC-8358-65A9B162D106}"/>
    <dgm:cxn modelId="{DD8EB60A-C4EF-294D-BC76-65C7737D75E4}" type="presOf" srcId="{0B13F948-8E7C-47A5-A397-5135EB69018D}" destId="{0F4B4EF2-3F3F-9F41-AD1E-3A169AC5DCE8}" srcOrd="0" destOrd="4" presId="urn:microsoft.com/office/officeart/2005/8/layout/vList2"/>
    <dgm:cxn modelId="{8A48BE0B-5696-F04C-9F81-E154D12BDD2C}" type="presOf" srcId="{3CED9A4D-068C-474F-9AB5-F76D384A7C85}" destId="{0F4B4EF2-3F3F-9F41-AD1E-3A169AC5DCE8}" srcOrd="0" destOrd="0" presId="urn:microsoft.com/office/officeart/2005/8/layout/vList2"/>
    <dgm:cxn modelId="{9510A11B-47A3-4219-B303-0C6B50CB9B1C}" srcId="{8A7459C3-7FDC-440F-A622-3BB9B5C30F5D}" destId="{13B715C2-C563-4426-A0F5-724C0707D39B}" srcOrd="2" destOrd="0" parTransId="{D7758F10-16A5-493E-BFA7-6B0B6CF39E83}" sibTransId="{90972313-9B17-4D05-8F9B-0CE91020CAC8}"/>
    <dgm:cxn modelId="{13D3152A-356F-E541-9A87-0F873020E271}" type="presOf" srcId="{D2FD3C9B-3225-4E15-965E-E50795FCEEDF}" destId="{79BF3774-90DF-5442-ABD7-3E42F9623BE8}" srcOrd="0" destOrd="0" presId="urn:microsoft.com/office/officeart/2005/8/layout/vList2"/>
    <dgm:cxn modelId="{AD03322D-B0D2-47F9-8FC4-FC2A624944AB}" srcId="{0C1B6E04-B2C9-474B-894E-8D410FAE5C0F}" destId="{D2FD3C9B-3225-4E15-965E-E50795FCEEDF}" srcOrd="2" destOrd="0" parTransId="{E8A991AC-4B34-47E9-B157-B21935BCD53F}" sibTransId="{0C44FFD1-45A4-43A0-8BE3-CD72983F533F}"/>
    <dgm:cxn modelId="{1B1A5B48-E7B7-4F73-AE82-F8254C2EA694}" srcId="{D15D7555-A6B8-4FCA-AB63-5FFAFAC1EA27}" destId="{0B13F948-8E7C-47A5-A397-5135EB69018D}" srcOrd="4" destOrd="0" parTransId="{7CC6700D-C10B-40B2-A69E-15D3E2998A8F}" sibTransId="{06C289B3-8610-4C48-B7B6-D6D43CD79C06}"/>
    <dgm:cxn modelId="{FE44F14C-7811-CB48-9919-D87054CBCB23}" type="presOf" srcId="{D59F99D5-3BE9-46B6-90B1-E754EAE7EEF2}" destId="{7DF8D470-07EF-4444-BA03-D6E9BE584A50}" srcOrd="0" destOrd="1" presId="urn:microsoft.com/office/officeart/2005/8/layout/vList2"/>
    <dgm:cxn modelId="{89768B59-89B0-B048-B177-C047AE24FA34}" type="presOf" srcId="{0C1B6E04-B2C9-474B-894E-8D410FAE5C0F}" destId="{C97B7A3C-4F4B-EB4B-81EA-35EAFD128E6F}" srcOrd="0" destOrd="0" presId="urn:microsoft.com/office/officeart/2005/8/layout/vList2"/>
    <dgm:cxn modelId="{A1AD8C5B-B430-7949-9D26-55B0DCCC05FC}" type="presOf" srcId="{13B715C2-C563-4426-A0F5-724C0707D39B}" destId="{29478E9E-7D6F-CB41-ABC0-7147B4B40CF3}" srcOrd="0" destOrd="2" presId="urn:microsoft.com/office/officeart/2005/8/layout/vList2"/>
    <dgm:cxn modelId="{63016365-30BF-8842-805C-9AEA5053738A}" type="presOf" srcId="{4F447175-26D3-4774-96E4-EE08ED5AC52D}" destId="{29478E9E-7D6F-CB41-ABC0-7147B4B40CF3}" srcOrd="0" destOrd="1" presId="urn:microsoft.com/office/officeart/2005/8/layout/vList2"/>
    <dgm:cxn modelId="{48363B67-4462-A54B-87CB-C561DACE09C3}" type="presOf" srcId="{3DC05F12-5CF7-4247-9321-1E1DB22C764C}" destId="{0F4B4EF2-3F3F-9F41-AD1E-3A169AC5DCE8}" srcOrd="0" destOrd="2" presId="urn:microsoft.com/office/officeart/2005/8/layout/vList2"/>
    <dgm:cxn modelId="{F6D8F36D-2560-4953-8EC8-A771D47070F3}" srcId="{8A7459C3-7FDC-440F-A622-3BB9B5C30F5D}" destId="{543E9D14-D181-46A4-BAD6-E7853722B219}" srcOrd="0" destOrd="0" parTransId="{7806A7FC-F3A2-40ED-B06A-1FA65F80CFE4}" sibTransId="{B50B394F-0641-4654-9F7B-0A6D254C7756}"/>
    <dgm:cxn modelId="{FD9DFD6F-7E80-1A4E-9422-FBB63BB5992E}" type="presOf" srcId="{00C58C3A-99C5-4D77-90F7-101F06929CD1}" destId="{0F4B4EF2-3F3F-9F41-AD1E-3A169AC5DCE8}" srcOrd="0" destOrd="5" presId="urn:microsoft.com/office/officeart/2005/8/layout/vList2"/>
    <dgm:cxn modelId="{F75A0D86-C1BF-3441-94C2-B11FC4C728B3}" type="presOf" srcId="{29EC5E81-921E-4C30-B511-16F27B1809F1}" destId="{0F4B4EF2-3F3F-9F41-AD1E-3A169AC5DCE8}" srcOrd="0" destOrd="1" presId="urn:microsoft.com/office/officeart/2005/8/layout/vList2"/>
    <dgm:cxn modelId="{BB25708E-207A-49E7-9C17-A9D4176E2F4A}" srcId="{0C1B6E04-B2C9-474B-894E-8D410FAE5C0F}" destId="{D15D7555-A6B8-4FCA-AB63-5FFAFAC1EA27}" srcOrd="0" destOrd="0" parTransId="{78167348-B59A-4963-BE78-608AA5B3958A}" sibTransId="{F7A6FD15-5E83-4962-8D39-C5CD4605D1A0}"/>
    <dgm:cxn modelId="{8A36A090-61BD-2943-B6D4-A6A5E4DFDD42}" type="presOf" srcId="{543E9D14-D181-46A4-BAD6-E7853722B219}" destId="{29478E9E-7D6F-CB41-ABC0-7147B4B40CF3}" srcOrd="0" destOrd="0" presId="urn:microsoft.com/office/officeart/2005/8/layout/vList2"/>
    <dgm:cxn modelId="{6FEEE796-8C72-490B-9B47-1A5DF44ADB2C}" srcId="{8A7459C3-7FDC-440F-A622-3BB9B5C30F5D}" destId="{4F447175-26D3-4774-96E4-EE08ED5AC52D}" srcOrd="1" destOrd="0" parTransId="{6DE54EE4-3BF6-4003-88C7-F23DA06AF93B}" sibTransId="{E9F68E00-1BBF-4581-8C3D-2D3D421C774D}"/>
    <dgm:cxn modelId="{B943B99B-B577-D14B-A067-CAC25F6395CF}" type="presOf" srcId="{9C1EBD39-3CDD-4BC1-8A4B-63BEDF496C0B}" destId="{0F4B4EF2-3F3F-9F41-AD1E-3A169AC5DCE8}" srcOrd="0" destOrd="3" presId="urn:microsoft.com/office/officeart/2005/8/layout/vList2"/>
    <dgm:cxn modelId="{CF2CCFAB-D255-154F-82AE-1D992F9196A8}" type="presOf" srcId="{8A7459C3-7FDC-440F-A622-3BB9B5C30F5D}" destId="{DE73A2F4-4BAB-864D-AD0A-E50DFA61EC32}" srcOrd="0" destOrd="0" presId="urn:microsoft.com/office/officeart/2005/8/layout/vList2"/>
    <dgm:cxn modelId="{329089B2-AFE6-0743-A381-BA0E1B1D8425}" type="presOf" srcId="{D15D7555-A6B8-4FCA-AB63-5FFAFAC1EA27}" destId="{99C77E94-0634-8944-9036-375F1C17B0D6}" srcOrd="0" destOrd="0" presId="urn:microsoft.com/office/officeart/2005/8/layout/vList2"/>
    <dgm:cxn modelId="{45C54CB8-C0F3-4026-81E3-BE4FD597F931}" srcId="{D15D7555-A6B8-4FCA-AB63-5FFAFAC1EA27}" destId="{3DC05F12-5CF7-4247-9321-1E1DB22C764C}" srcOrd="2" destOrd="0" parTransId="{608D9683-09AA-4874-9698-4BE524450F35}" sibTransId="{E10EDF92-11DD-48B1-A730-B3BFD479940B}"/>
    <dgm:cxn modelId="{8B51ECB8-22AF-4DA2-9E02-355FB075D5F6}" srcId="{D15D7555-A6B8-4FCA-AB63-5FFAFAC1EA27}" destId="{00C58C3A-99C5-4D77-90F7-101F06929CD1}" srcOrd="5" destOrd="0" parTransId="{5D764A03-7040-4320-BDE8-B8514D472827}" sibTransId="{8F58F7D5-460A-4846-8A6C-836336EF8726}"/>
    <dgm:cxn modelId="{744DA9C4-AC10-4E80-9F33-18790E12703C}" srcId="{D15D7555-A6B8-4FCA-AB63-5FFAFAC1EA27}" destId="{3CED9A4D-068C-474F-9AB5-F76D384A7C85}" srcOrd="0" destOrd="0" parTransId="{22C7D3E0-2447-4E08-A67D-B2927AB4E952}" sibTransId="{5415D967-319B-4065-9BF9-94A6C738A889}"/>
    <dgm:cxn modelId="{F0D97CC6-95C6-4EB5-9055-DD47B92BF1E6}" srcId="{D2FD3C9B-3225-4E15-965E-E50795FCEEDF}" destId="{D59F99D5-3BE9-46B6-90B1-E754EAE7EEF2}" srcOrd="1" destOrd="0" parTransId="{C7FFAD15-7C43-4E9F-92CB-4D390D3FAF0A}" sibTransId="{3B8AE14D-3ED0-42AE-B229-69B95DFE3EDA}"/>
    <dgm:cxn modelId="{3726AEC7-E39D-4D8B-9973-E249FFBC9728}" srcId="{D15D7555-A6B8-4FCA-AB63-5FFAFAC1EA27}" destId="{9C1EBD39-3CDD-4BC1-8A4B-63BEDF496C0B}" srcOrd="3" destOrd="0" parTransId="{FA31C90F-B500-4AC2-8088-208F7B343DB2}" sibTransId="{75C73A6E-B688-4FF4-A2A1-A321B9A6218D}"/>
    <dgm:cxn modelId="{FC9D4ED2-A94D-437E-B661-4CFF1618AC9F}" srcId="{D15D7555-A6B8-4FCA-AB63-5FFAFAC1EA27}" destId="{29EC5E81-921E-4C30-B511-16F27B1809F1}" srcOrd="1" destOrd="0" parTransId="{30AE5331-3F19-48B3-8278-99610F17F9CE}" sibTransId="{70E3CDD4-8F57-484F-A2D6-6B4C54E5C8D4}"/>
    <dgm:cxn modelId="{DDF9F3F9-710D-416C-B1F0-908425261A86}" srcId="{0C1B6E04-B2C9-474B-894E-8D410FAE5C0F}" destId="{8A7459C3-7FDC-440F-A622-3BB9B5C30F5D}" srcOrd="1" destOrd="0" parTransId="{D629FDE0-5E88-49F8-A5B8-72360113A7BD}" sibTransId="{A31DC1C8-C70C-42D4-BE53-7D66336F9D54}"/>
    <dgm:cxn modelId="{F40784FF-9862-A847-B087-3AD313C343EE}" type="presOf" srcId="{2FB85799-259D-4AD7-9BA0-9F4861E01B96}" destId="{7DF8D470-07EF-4444-BA03-D6E9BE584A50}" srcOrd="0" destOrd="0" presId="urn:microsoft.com/office/officeart/2005/8/layout/vList2"/>
    <dgm:cxn modelId="{0BE7A17A-8690-3A44-AB45-187E27F14BB8}" type="presParOf" srcId="{C97B7A3C-4F4B-EB4B-81EA-35EAFD128E6F}" destId="{99C77E94-0634-8944-9036-375F1C17B0D6}" srcOrd="0" destOrd="0" presId="urn:microsoft.com/office/officeart/2005/8/layout/vList2"/>
    <dgm:cxn modelId="{169F4A2A-7E98-0645-A36C-FC4ADF8FD15F}" type="presParOf" srcId="{C97B7A3C-4F4B-EB4B-81EA-35EAFD128E6F}" destId="{0F4B4EF2-3F3F-9F41-AD1E-3A169AC5DCE8}" srcOrd="1" destOrd="0" presId="urn:microsoft.com/office/officeart/2005/8/layout/vList2"/>
    <dgm:cxn modelId="{C870DB91-E0F2-C14E-BE52-B879EAC5A5BC}" type="presParOf" srcId="{C97B7A3C-4F4B-EB4B-81EA-35EAFD128E6F}" destId="{DE73A2F4-4BAB-864D-AD0A-E50DFA61EC32}" srcOrd="2" destOrd="0" presId="urn:microsoft.com/office/officeart/2005/8/layout/vList2"/>
    <dgm:cxn modelId="{8BF6D6BA-80B4-0D43-AD2B-42A22699B9EE}" type="presParOf" srcId="{C97B7A3C-4F4B-EB4B-81EA-35EAFD128E6F}" destId="{29478E9E-7D6F-CB41-ABC0-7147B4B40CF3}" srcOrd="3" destOrd="0" presId="urn:microsoft.com/office/officeart/2005/8/layout/vList2"/>
    <dgm:cxn modelId="{258F42EF-57A9-714E-9F60-1FFBCAFE5192}" type="presParOf" srcId="{C97B7A3C-4F4B-EB4B-81EA-35EAFD128E6F}" destId="{79BF3774-90DF-5442-ABD7-3E42F9623BE8}" srcOrd="4" destOrd="0" presId="urn:microsoft.com/office/officeart/2005/8/layout/vList2"/>
    <dgm:cxn modelId="{34A2B32E-E831-A643-A0E9-4649296C7C5D}" type="presParOf" srcId="{C97B7A3C-4F4B-EB4B-81EA-35EAFD128E6F}" destId="{7DF8D470-07EF-4444-BA03-D6E9BE584A5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FA53EF-23B1-4808-8219-88D1F92C32E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02487EF-1EFE-42A3-B2C9-1A3F89C01F11}">
      <dgm:prSet/>
      <dgm:spPr/>
      <dgm:t>
        <a:bodyPr/>
        <a:lstStyle/>
        <a:p>
          <a:r>
            <a:rPr lang="cs-CZ"/>
            <a:t>Únava, spavost, snížená fyzická výkonost</a:t>
          </a:r>
          <a:endParaRPr lang="en-US"/>
        </a:p>
      </dgm:t>
    </dgm:pt>
    <dgm:pt modelId="{ADF40F8E-914C-44B4-BE65-8F626A761F44}" type="parTrans" cxnId="{EC691923-5E72-41B0-B427-0FBF3A40D4B9}">
      <dgm:prSet/>
      <dgm:spPr/>
      <dgm:t>
        <a:bodyPr/>
        <a:lstStyle/>
        <a:p>
          <a:endParaRPr lang="en-US"/>
        </a:p>
      </dgm:t>
    </dgm:pt>
    <dgm:pt modelId="{29293640-FCA3-4D56-9E15-690C6E4EDA31}" type="sibTrans" cxnId="{EC691923-5E72-41B0-B427-0FBF3A40D4B9}">
      <dgm:prSet/>
      <dgm:spPr/>
      <dgm:t>
        <a:bodyPr/>
        <a:lstStyle/>
        <a:p>
          <a:endParaRPr lang="en-US"/>
        </a:p>
      </dgm:t>
    </dgm:pt>
    <dgm:pt modelId="{1A5F48F3-1227-43F5-9993-F50136212F59}">
      <dgm:prSet/>
      <dgm:spPr/>
      <dgm:t>
        <a:bodyPr/>
        <a:lstStyle/>
        <a:p>
          <a:r>
            <a:rPr lang="cs-CZ"/>
            <a:t>Palpitace, tachykardie, dušnost</a:t>
          </a:r>
          <a:endParaRPr lang="en-US"/>
        </a:p>
      </dgm:t>
    </dgm:pt>
    <dgm:pt modelId="{876ECBF6-EC9D-4589-B93B-7B73A6AA52BE}" type="parTrans" cxnId="{C7D9A6F6-F1E5-4F95-8E1B-9FE91DA737A3}">
      <dgm:prSet/>
      <dgm:spPr/>
      <dgm:t>
        <a:bodyPr/>
        <a:lstStyle/>
        <a:p>
          <a:endParaRPr lang="en-US"/>
        </a:p>
      </dgm:t>
    </dgm:pt>
    <dgm:pt modelId="{8A3D7DE1-B460-47BD-B5EA-63C5A1E8594B}" type="sibTrans" cxnId="{C7D9A6F6-F1E5-4F95-8E1B-9FE91DA737A3}">
      <dgm:prSet/>
      <dgm:spPr/>
      <dgm:t>
        <a:bodyPr/>
        <a:lstStyle/>
        <a:p>
          <a:endParaRPr lang="en-US"/>
        </a:p>
      </dgm:t>
    </dgm:pt>
    <dgm:pt modelId="{FD69976E-281C-47B6-8F97-B16F3EF2A7C7}">
      <dgm:prSet/>
      <dgm:spPr/>
      <dgm:t>
        <a:bodyPr/>
        <a:lstStyle/>
        <a:p>
          <a:r>
            <a:rPr lang="cs-CZ"/>
            <a:t>Bolesti hlavy</a:t>
          </a:r>
          <a:endParaRPr lang="en-US"/>
        </a:p>
      </dgm:t>
    </dgm:pt>
    <dgm:pt modelId="{0ECDE381-0150-41B8-BEBB-17DA33213917}" type="parTrans" cxnId="{C5B9CA2D-FBA3-43AB-A828-3F537452A9FB}">
      <dgm:prSet/>
      <dgm:spPr/>
      <dgm:t>
        <a:bodyPr/>
        <a:lstStyle/>
        <a:p>
          <a:endParaRPr lang="en-US"/>
        </a:p>
      </dgm:t>
    </dgm:pt>
    <dgm:pt modelId="{B080D644-C980-4455-91F8-ADEE98234023}" type="sibTrans" cxnId="{C5B9CA2D-FBA3-43AB-A828-3F537452A9FB}">
      <dgm:prSet/>
      <dgm:spPr/>
      <dgm:t>
        <a:bodyPr/>
        <a:lstStyle/>
        <a:p>
          <a:endParaRPr lang="en-US"/>
        </a:p>
      </dgm:t>
    </dgm:pt>
    <dgm:pt modelId="{6A366F06-599C-487A-BAB5-8E35749CF21C}">
      <dgm:prSet/>
      <dgm:spPr/>
      <dgm:t>
        <a:bodyPr/>
        <a:lstStyle/>
        <a:p>
          <a:r>
            <a:rPr lang="cs-CZ"/>
            <a:t>Bledost kůže a sklér</a:t>
          </a:r>
          <a:endParaRPr lang="en-US"/>
        </a:p>
      </dgm:t>
    </dgm:pt>
    <dgm:pt modelId="{93A2A7A6-E2CB-4256-B219-95165D8DDB64}" type="parTrans" cxnId="{E9B33844-0A9C-47A8-BC60-687E08B168FF}">
      <dgm:prSet/>
      <dgm:spPr/>
      <dgm:t>
        <a:bodyPr/>
        <a:lstStyle/>
        <a:p>
          <a:endParaRPr lang="en-US"/>
        </a:p>
      </dgm:t>
    </dgm:pt>
    <dgm:pt modelId="{FF1AFC31-C3A2-417E-8A2F-690F91018D23}" type="sibTrans" cxnId="{E9B33844-0A9C-47A8-BC60-687E08B168FF}">
      <dgm:prSet/>
      <dgm:spPr/>
      <dgm:t>
        <a:bodyPr/>
        <a:lstStyle/>
        <a:p>
          <a:endParaRPr lang="en-US"/>
        </a:p>
      </dgm:t>
    </dgm:pt>
    <dgm:pt modelId="{AD1B74AA-88EE-499B-9E5D-8351D93193DA}">
      <dgm:prSet/>
      <dgm:spPr/>
      <dgm:t>
        <a:bodyPr/>
        <a:lstStyle/>
        <a:p>
          <a:r>
            <a:rPr lang="cs-CZ"/>
            <a:t>Glositida</a:t>
          </a:r>
          <a:endParaRPr lang="en-US"/>
        </a:p>
      </dgm:t>
    </dgm:pt>
    <dgm:pt modelId="{BB4C7574-F8EC-44ED-8768-D3F36B8C26F3}" type="parTrans" cxnId="{323FA0B9-BBF8-4064-A569-82FA11BC1FE3}">
      <dgm:prSet/>
      <dgm:spPr/>
      <dgm:t>
        <a:bodyPr/>
        <a:lstStyle/>
        <a:p>
          <a:endParaRPr lang="en-US"/>
        </a:p>
      </dgm:t>
    </dgm:pt>
    <dgm:pt modelId="{CABFADC9-B397-401F-A010-9434B81D8380}" type="sibTrans" cxnId="{323FA0B9-BBF8-4064-A569-82FA11BC1FE3}">
      <dgm:prSet/>
      <dgm:spPr/>
      <dgm:t>
        <a:bodyPr/>
        <a:lstStyle/>
        <a:p>
          <a:endParaRPr lang="en-US"/>
        </a:p>
      </dgm:t>
    </dgm:pt>
    <dgm:pt modelId="{4499EDF4-2D61-45E5-8605-A277F7507B01}">
      <dgm:prSet/>
      <dgm:spPr/>
      <dgm:t>
        <a:bodyPr/>
        <a:lstStyle/>
        <a:p>
          <a:r>
            <a:rPr lang="cs-CZ"/>
            <a:t>Lámavé a třepivé nehty</a:t>
          </a:r>
          <a:endParaRPr lang="en-US"/>
        </a:p>
      </dgm:t>
    </dgm:pt>
    <dgm:pt modelId="{D3AB9EEC-47F0-4513-B675-13DC256A2844}" type="parTrans" cxnId="{F35D99BF-9D9B-49CA-9A0E-31A743D8D43E}">
      <dgm:prSet/>
      <dgm:spPr/>
      <dgm:t>
        <a:bodyPr/>
        <a:lstStyle/>
        <a:p>
          <a:endParaRPr lang="en-US"/>
        </a:p>
      </dgm:t>
    </dgm:pt>
    <dgm:pt modelId="{54CE5EDC-0DBF-4C69-AD02-89A139BE7BD4}" type="sibTrans" cxnId="{F35D99BF-9D9B-49CA-9A0E-31A743D8D43E}">
      <dgm:prSet/>
      <dgm:spPr/>
      <dgm:t>
        <a:bodyPr/>
        <a:lstStyle/>
        <a:p>
          <a:endParaRPr lang="en-US"/>
        </a:p>
      </dgm:t>
    </dgm:pt>
    <dgm:pt modelId="{54121D91-BF33-4C6A-BFCD-59CAB8746701}">
      <dgm:prSet/>
      <dgm:spPr/>
      <dgm:t>
        <a:bodyPr/>
        <a:lstStyle/>
        <a:p>
          <a:r>
            <a:rPr lang="cs-CZ"/>
            <a:t>Šedivění vlasů, lámavost, třepivost</a:t>
          </a:r>
          <a:endParaRPr lang="en-US"/>
        </a:p>
      </dgm:t>
    </dgm:pt>
    <dgm:pt modelId="{30C711EF-5471-4509-B463-26B3244B8D41}" type="parTrans" cxnId="{C864707D-B648-4D63-833B-6FA78CD957D1}">
      <dgm:prSet/>
      <dgm:spPr/>
      <dgm:t>
        <a:bodyPr/>
        <a:lstStyle/>
        <a:p>
          <a:endParaRPr lang="en-US"/>
        </a:p>
      </dgm:t>
    </dgm:pt>
    <dgm:pt modelId="{0D6EA786-DBB2-443C-B162-10750A528313}" type="sibTrans" cxnId="{C864707D-B648-4D63-833B-6FA78CD957D1}">
      <dgm:prSet/>
      <dgm:spPr/>
      <dgm:t>
        <a:bodyPr/>
        <a:lstStyle/>
        <a:p>
          <a:endParaRPr lang="en-US"/>
        </a:p>
      </dgm:t>
    </dgm:pt>
    <dgm:pt modelId="{42447B87-1698-FC49-9B24-CAD768434C8E}" type="pres">
      <dgm:prSet presAssocID="{12FA53EF-23B1-4808-8219-88D1F92C32E5}" presName="linear" presStyleCnt="0">
        <dgm:presLayoutVars>
          <dgm:animLvl val="lvl"/>
          <dgm:resizeHandles val="exact"/>
        </dgm:presLayoutVars>
      </dgm:prSet>
      <dgm:spPr/>
    </dgm:pt>
    <dgm:pt modelId="{3CBAC153-942D-DE45-B027-4CD627F45789}" type="pres">
      <dgm:prSet presAssocID="{202487EF-1EFE-42A3-B2C9-1A3F89C01F1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B0EC689-07EB-9B44-99F3-964A217CEA3B}" type="pres">
      <dgm:prSet presAssocID="{29293640-FCA3-4D56-9E15-690C6E4EDA31}" presName="spacer" presStyleCnt="0"/>
      <dgm:spPr/>
    </dgm:pt>
    <dgm:pt modelId="{2ECECDD1-552A-DF40-B349-87154E885481}" type="pres">
      <dgm:prSet presAssocID="{1A5F48F3-1227-43F5-9993-F50136212F5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CA3587A-8018-DF4B-A917-5836EB7D81DD}" type="pres">
      <dgm:prSet presAssocID="{8A3D7DE1-B460-47BD-B5EA-63C5A1E8594B}" presName="spacer" presStyleCnt="0"/>
      <dgm:spPr/>
    </dgm:pt>
    <dgm:pt modelId="{B3FEA827-A77D-A845-9685-8DD439A0611C}" type="pres">
      <dgm:prSet presAssocID="{FD69976E-281C-47B6-8F97-B16F3EF2A7C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AE3941A-2DD0-F04A-BD0F-579C99EEAEE0}" type="pres">
      <dgm:prSet presAssocID="{B080D644-C980-4455-91F8-ADEE98234023}" presName="spacer" presStyleCnt="0"/>
      <dgm:spPr/>
    </dgm:pt>
    <dgm:pt modelId="{CA5D1FAE-B613-9240-8E38-EBA9275049AD}" type="pres">
      <dgm:prSet presAssocID="{6A366F06-599C-487A-BAB5-8E35749CF21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45C2586-DEFA-3E46-AAC3-367AEAFEB6AE}" type="pres">
      <dgm:prSet presAssocID="{FF1AFC31-C3A2-417E-8A2F-690F91018D23}" presName="spacer" presStyleCnt="0"/>
      <dgm:spPr/>
    </dgm:pt>
    <dgm:pt modelId="{BA9F05CE-D828-0B40-B895-E32921AC0FC4}" type="pres">
      <dgm:prSet presAssocID="{AD1B74AA-88EE-499B-9E5D-8351D93193D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C86FFD7-2E63-BE4F-81A0-5C07D3FD3A66}" type="pres">
      <dgm:prSet presAssocID="{CABFADC9-B397-401F-A010-9434B81D8380}" presName="spacer" presStyleCnt="0"/>
      <dgm:spPr/>
    </dgm:pt>
    <dgm:pt modelId="{47F3469E-5A2E-4946-9101-5A4CFA3589E0}" type="pres">
      <dgm:prSet presAssocID="{4499EDF4-2D61-45E5-8605-A277F7507B0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5BCE5E6-DD07-A14D-97D5-CAA0DB5B9B66}" type="pres">
      <dgm:prSet presAssocID="{54CE5EDC-0DBF-4C69-AD02-89A139BE7BD4}" presName="spacer" presStyleCnt="0"/>
      <dgm:spPr/>
    </dgm:pt>
    <dgm:pt modelId="{12C2095F-250B-9E48-9735-A68A7B6834C0}" type="pres">
      <dgm:prSet presAssocID="{54121D91-BF33-4C6A-BFCD-59CAB874670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C691923-5E72-41B0-B427-0FBF3A40D4B9}" srcId="{12FA53EF-23B1-4808-8219-88D1F92C32E5}" destId="{202487EF-1EFE-42A3-B2C9-1A3F89C01F11}" srcOrd="0" destOrd="0" parTransId="{ADF40F8E-914C-44B4-BE65-8F626A761F44}" sibTransId="{29293640-FCA3-4D56-9E15-690C6E4EDA31}"/>
    <dgm:cxn modelId="{C6064A26-2477-3B41-ABD2-1908DD67EEE1}" type="presOf" srcId="{AD1B74AA-88EE-499B-9E5D-8351D93193DA}" destId="{BA9F05CE-D828-0B40-B895-E32921AC0FC4}" srcOrd="0" destOrd="0" presId="urn:microsoft.com/office/officeart/2005/8/layout/vList2"/>
    <dgm:cxn modelId="{70F26B26-DA06-364B-A3E9-6ACCE878C64D}" type="presOf" srcId="{6A366F06-599C-487A-BAB5-8E35749CF21C}" destId="{CA5D1FAE-B613-9240-8E38-EBA9275049AD}" srcOrd="0" destOrd="0" presId="urn:microsoft.com/office/officeart/2005/8/layout/vList2"/>
    <dgm:cxn modelId="{C5B9CA2D-FBA3-43AB-A828-3F537452A9FB}" srcId="{12FA53EF-23B1-4808-8219-88D1F92C32E5}" destId="{FD69976E-281C-47B6-8F97-B16F3EF2A7C7}" srcOrd="2" destOrd="0" parTransId="{0ECDE381-0150-41B8-BEBB-17DA33213917}" sibTransId="{B080D644-C980-4455-91F8-ADEE98234023}"/>
    <dgm:cxn modelId="{D69E8030-F4B3-564E-AA6B-D7B3838CA418}" type="presOf" srcId="{1A5F48F3-1227-43F5-9993-F50136212F59}" destId="{2ECECDD1-552A-DF40-B349-87154E885481}" srcOrd="0" destOrd="0" presId="urn:microsoft.com/office/officeart/2005/8/layout/vList2"/>
    <dgm:cxn modelId="{E9B33844-0A9C-47A8-BC60-687E08B168FF}" srcId="{12FA53EF-23B1-4808-8219-88D1F92C32E5}" destId="{6A366F06-599C-487A-BAB5-8E35749CF21C}" srcOrd="3" destOrd="0" parTransId="{93A2A7A6-E2CB-4256-B219-95165D8DDB64}" sibTransId="{FF1AFC31-C3A2-417E-8A2F-690F91018D23}"/>
    <dgm:cxn modelId="{85F76B72-E526-4C49-9B14-4271C2BA3DC8}" type="presOf" srcId="{202487EF-1EFE-42A3-B2C9-1A3F89C01F11}" destId="{3CBAC153-942D-DE45-B027-4CD627F45789}" srcOrd="0" destOrd="0" presId="urn:microsoft.com/office/officeart/2005/8/layout/vList2"/>
    <dgm:cxn modelId="{C864707D-B648-4D63-833B-6FA78CD957D1}" srcId="{12FA53EF-23B1-4808-8219-88D1F92C32E5}" destId="{54121D91-BF33-4C6A-BFCD-59CAB8746701}" srcOrd="6" destOrd="0" parTransId="{30C711EF-5471-4509-B463-26B3244B8D41}" sibTransId="{0D6EA786-DBB2-443C-B162-10750A528313}"/>
    <dgm:cxn modelId="{8CE1EE8D-4AC2-1444-BDD9-27F8AB841EBF}" type="presOf" srcId="{4499EDF4-2D61-45E5-8605-A277F7507B01}" destId="{47F3469E-5A2E-4946-9101-5A4CFA3589E0}" srcOrd="0" destOrd="0" presId="urn:microsoft.com/office/officeart/2005/8/layout/vList2"/>
    <dgm:cxn modelId="{94AEE9A0-D33F-914A-8A94-55CDA380F43C}" type="presOf" srcId="{54121D91-BF33-4C6A-BFCD-59CAB8746701}" destId="{12C2095F-250B-9E48-9735-A68A7B6834C0}" srcOrd="0" destOrd="0" presId="urn:microsoft.com/office/officeart/2005/8/layout/vList2"/>
    <dgm:cxn modelId="{323FA0B9-BBF8-4064-A569-82FA11BC1FE3}" srcId="{12FA53EF-23B1-4808-8219-88D1F92C32E5}" destId="{AD1B74AA-88EE-499B-9E5D-8351D93193DA}" srcOrd="4" destOrd="0" parTransId="{BB4C7574-F8EC-44ED-8768-D3F36B8C26F3}" sibTransId="{CABFADC9-B397-401F-A010-9434B81D8380}"/>
    <dgm:cxn modelId="{F35D99BF-9D9B-49CA-9A0E-31A743D8D43E}" srcId="{12FA53EF-23B1-4808-8219-88D1F92C32E5}" destId="{4499EDF4-2D61-45E5-8605-A277F7507B01}" srcOrd="5" destOrd="0" parTransId="{D3AB9EEC-47F0-4513-B675-13DC256A2844}" sibTransId="{54CE5EDC-0DBF-4C69-AD02-89A139BE7BD4}"/>
    <dgm:cxn modelId="{CACB06C2-206F-4441-AB26-6BD38D3E2806}" type="presOf" srcId="{12FA53EF-23B1-4808-8219-88D1F92C32E5}" destId="{42447B87-1698-FC49-9B24-CAD768434C8E}" srcOrd="0" destOrd="0" presId="urn:microsoft.com/office/officeart/2005/8/layout/vList2"/>
    <dgm:cxn modelId="{993355CD-2A4B-6245-B229-95E806D28AD9}" type="presOf" srcId="{FD69976E-281C-47B6-8F97-B16F3EF2A7C7}" destId="{B3FEA827-A77D-A845-9685-8DD439A0611C}" srcOrd="0" destOrd="0" presId="urn:microsoft.com/office/officeart/2005/8/layout/vList2"/>
    <dgm:cxn modelId="{C7D9A6F6-F1E5-4F95-8E1B-9FE91DA737A3}" srcId="{12FA53EF-23B1-4808-8219-88D1F92C32E5}" destId="{1A5F48F3-1227-43F5-9993-F50136212F59}" srcOrd="1" destOrd="0" parTransId="{876ECBF6-EC9D-4589-B93B-7B73A6AA52BE}" sibTransId="{8A3D7DE1-B460-47BD-B5EA-63C5A1E8594B}"/>
    <dgm:cxn modelId="{EA47D06C-A0BC-2849-B7C6-E48280A58DD7}" type="presParOf" srcId="{42447B87-1698-FC49-9B24-CAD768434C8E}" destId="{3CBAC153-942D-DE45-B027-4CD627F45789}" srcOrd="0" destOrd="0" presId="urn:microsoft.com/office/officeart/2005/8/layout/vList2"/>
    <dgm:cxn modelId="{89DC3B8D-EF3B-104D-906C-4DD62E020380}" type="presParOf" srcId="{42447B87-1698-FC49-9B24-CAD768434C8E}" destId="{FB0EC689-07EB-9B44-99F3-964A217CEA3B}" srcOrd="1" destOrd="0" presId="urn:microsoft.com/office/officeart/2005/8/layout/vList2"/>
    <dgm:cxn modelId="{32F5358C-D6D8-6A4D-9A06-8F27B45B27C6}" type="presParOf" srcId="{42447B87-1698-FC49-9B24-CAD768434C8E}" destId="{2ECECDD1-552A-DF40-B349-87154E885481}" srcOrd="2" destOrd="0" presId="urn:microsoft.com/office/officeart/2005/8/layout/vList2"/>
    <dgm:cxn modelId="{825D40AE-1879-6147-8874-8F41D07B1E8F}" type="presParOf" srcId="{42447B87-1698-FC49-9B24-CAD768434C8E}" destId="{FCA3587A-8018-DF4B-A917-5836EB7D81DD}" srcOrd="3" destOrd="0" presId="urn:microsoft.com/office/officeart/2005/8/layout/vList2"/>
    <dgm:cxn modelId="{CEFAB4C2-CD54-D545-8616-3533F23B06ED}" type="presParOf" srcId="{42447B87-1698-FC49-9B24-CAD768434C8E}" destId="{B3FEA827-A77D-A845-9685-8DD439A0611C}" srcOrd="4" destOrd="0" presId="urn:microsoft.com/office/officeart/2005/8/layout/vList2"/>
    <dgm:cxn modelId="{3271746D-0EFB-5247-94B3-1DC2C9AFD6E8}" type="presParOf" srcId="{42447B87-1698-FC49-9B24-CAD768434C8E}" destId="{FAE3941A-2DD0-F04A-BD0F-579C99EEAEE0}" srcOrd="5" destOrd="0" presId="urn:microsoft.com/office/officeart/2005/8/layout/vList2"/>
    <dgm:cxn modelId="{63932F6E-CA4A-974D-8FC4-BE6BBB064D0D}" type="presParOf" srcId="{42447B87-1698-FC49-9B24-CAD768434C8E}" destId="{CA5D1FAE-B613-9240-8E38-EBA9275049AD}" srcOrd="6" destOrd="0" presId="urn:microsoft.com/office/officeart/2005/8/layout/vList2"/>
    <dgm:cxn modelId="{28567D6D-FA33-A243-BC57-FECCF56C9BB0}" type="presParOf" srcId="{42447B87-1698-FC49-9B24-CAD768434C8E}" destId="{C45C2586-DEFA-3E46-AAC3-367AEAFEB6AE}" srcOrd="7" destOrd="0" presId="urn:microsoft.com/office/officeart/2005/8/layout/vList2"/>
    <dgm:cxn modelId="{37EEE651-071C-B947-BC0E-3EC89B72DA62}" type="presParOf" srcId="{42447B87-1698-FC49-9B24-CAD768434C8E}" destId="{BA9F05CE-D828-0B40-B895-E32921AC0FC4}" srcOrd="8" destOrd="0" presId="urn:microsoft.com/office/officeart/2005/8/layout/vList2"/>
    <dgm:cxn modelId="{2BD73ECA-64D3-9E48-835D-85DE5CED8AE1}" type="presParOf" srcId="{42447B87-1698-FC49-9B24-CAD768434C8E}" destId="{5C86FFD7-2E63-BE4F-81A0-5C07D3FD3A66}" srcOrd="9" destOrd="0" presId="urn:microsoft.com/office/officeart/2005/8/layout/vList2"/>
    <dgm:cxn modelId="{A8FAA15C-5630-5F47-B1C5-AB5A5D519FB4}" type="presParOf" srcId="{42447B87-1698-FC49-9B24-CAD768434C8E}" destId="{47F3469E-5A2E-4946-9101-5A4CFA3589E0}" srcOrd="10" destOrd="0" presId="urn:microsoft.com/office/officeart/2005/8/layout/vList2"/>
    <dgm:cxn modelId="{6D554D98-6DA0-7F45-8FC4-1BF2C3572B79}" type="presParOf" srcId="{42447B87-1698-FC49-9B24-CAD768434C8E}" destId="{45BCE5E6-DD07-A14D-97D5-CAA0DB5B9B66}" srcOrd="11" destOrd="0" presId="urn:microsoft.com/office/officeart/2005/8/layout/vList2"/>
    <dgm:cxn modelId="{B4F069D4-55D1-2741-8935-16583E8C517F}" type="presParOf" srcId="{42447B87-1698-FC49-9B24-CAD768434C8E}" destId="{12C2095F-250B-9E48-9735-A68A7B6834C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00130-D803-BB49-B988-A699CA9C4564}">
      <dsp:nvSpPr>
        <dsp:cNvPr id="0" name=""/>
        <dsp:cNvSpPr/>
      </dsp:nvSpPr>
      <dsp:spPr>
        <a:xfrm>
          <a:off x="0" y="11294"/>
          <a:ext cx="6967728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Krevní obraz</a:t>
          </a:r>
          <a:endParaRPr lang="en-US" sz="3000" kern="1200"/>
        </a:p>
      </dsp:txBody>
      <dsp:txXfrm>
        <a:off x="35125" y="46419"/>
        <a:ext cx="6897478" cy="649299"/>
      </dsp:txXfrm>
    </dsp:sp>
    <dsp:sp modelId="{CD5CEF88-67FD-F34B-96AF-803416F7AFEB}">
      <dsp:nvSpPr>
        <dsp:cNvPr id="0" name=""/>
        <dsp:cNvSpPr/>
      </dsp:nvSpPr>
      <dsp:spPr>
        <a:xfrm>
          <a:off x="0" y="817244"/>
          <a:ext cx="6967728" cy="719549"/>
        </a:xfrm>
        <a:prstGeom prst="roundRect">
          <a:avLst/>
        </a:prstGeom>
        <a:solidFill>
          <a:schemeClr val="accent2">
            <a:hueOff val="-250645"/>
            <a:satOff val="-71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Sedimentace erytrocytů</a:t>
          </a:r>
          <a:endParaRPr lang="en-US" sz="3000" kern="1200"/>
        </a:p>
      </dsp:txBody>
      <dsp:txXfrm>
        <a:off x="35125" y="852369"/>
        <a:ext cx="6897478" cy="649299"/>
      </dsp:txXfrm>
    </dsp:sp>
    <dsp:sp modelId="{764BC519-D36A-6D4A-82AE-6B39FA659798}">
      <dsp:nvSpPr>
        <dsp:cNvPr id="0" name=""/>
        <dsp:cNvSpPr/>
      </dsp:nvSpPr>
      <dsp:spPr>
        <a:xfrm>
          <a:off x="0" y="1623194"/>
          <a:ext cx="6967728" cy="719549"/>
        </a:xfrm>
        <a:prstGeom prst="roundRect">
          <a:avLst/>
        </a:prstGeom>
        <a:solidFill>
          <a:schemeClr val="accent2">
            <a:hueOff val="-501290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Vyšetření kostní dřeně</a:t>
          </a:r>
          <a:endParaRPr lang="en-US" sz="3000" kern="1200"/>
        </a:p>
      </dsp:txBody>
      <dsp:txXfrm>
        <a:off x="35125" y="1658319"/>
        <a:ext cx="6897478" cy="649299"/>
      </dsp:txXfrm>
    </dsp:sp>
    <dsp:sp modelId="{CAC8058C-ABD6-AB43-B009-35737FC69417}">
      <dsp:nvSpPr>
        <dsp:cNvPr id="0" name=""/>
        <dsp:cNvSpPr/>
      </dsp:nvSpPr>
      <dsp:spPr>
        <a:xfrm>
          <a:off x="0" y="2429144"/>
          <a:ext cx="6967728" cy="719549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Sérové železo</a:t>
          </a:r>
          <a:endParaRPr lang="en-US" sz="3000" kern="1200"/>
        </a:p>
      </dsp:txBody>
      <dsp:txXfrm>
        <a:off x="35125" y="2464269"/>
        <a:ext cx="6897478" cy="649299"/>
      </dsp:txXfrm>
    </dsp:sp>
    <dsp:sp modelId="{AD7DC706-DAEC-C64A-ACD0-091781687F1C}">
      <dsp:nvSpPr>
        <dsp:cNvPr id="0" name=""/>
        <dsp:cNvSpPr/>
      </dsp:nvSpPr>
      <dsp:spPr>
        <a:xfrm>
          <a:off x="0" y="3235095"/>
          <a:ext cx="6967728" cy="719549"/>
        </a:xfrm>
        <a:prstGeom prst="roundRect">
          <a:avLst/>
        </a:prstGeom>
        <a:solidFill>
          <a:schemeClr val="accent2">
            <a:hueOff val="-1002581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Biopsie lymfatických uzlin</a:t>
          </a:r>
          <a:endParaRPr lang="en-US" sz="3000" kern="1200"/>
        </a:p>
      </dsp:txBody>
      <dsp:txXfrm>
        <a:off x="35125" y="3270220"/>
        <a:ext cx="6897478" cy="649299"/>
      </dsp:txXfrm>
    </dsp:sp>
    <dsp:sp modelId="{0BF1B9E2-0E08-6E4D-93D2-A314F62D1C10}">
      <dsp:nvSpPr>
        <dsp:cNvPr id="0" name=""/>
        <dsp:cNvSpPr/>
      </dsp:nvSpPr>
      <dsp:spPr>
        <a:xfrm>
          <a:off x="0" y="4041045"/>
          <a:ext cx="6967728" cy="719549"/>
        </a:xfrm>
        <a:prstGeom prst="roundRect">
          <a:avLst/>
        </a:prstGeom>
        <a:solidFill>
          <a:schemeClr val="accent2">
            <a:hueOff val="-1253226"/>
            <a:satOff val="-356"/>
            <a:lumOff val="8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Průkaz LE buněk</a:t>
          </a:r>
          <a:endParaRPr lang="en-US" sz="3000" kern="1200"/>
        </a:p>
      </dsp:txBody>
      <dsp:txXfrm>
        <a:off x="35125" y="4076170"/>
        <a:ext cx="6897478" cy="649299"/>
      </dsp:txXfrm>
    </dsp:sp>
    <dsp:sp modelId="{3111E3BE-E052-694E-8117-294ACE935C0C}">
      <dsp:nvSpPr>
        <dsp:cNvPr id="0" name=""/>
        <dsp:cNvSpPr/>
      </dsp:nvSpPr>
      <dsp:spPr>
        <a:xfrm>
          <a:off x="0" y="4846995"/>
          <a:ext cx="6967728" cy="719549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Srážlivost</a:t>
          </a:r>
          <a:endParaRPr lang="en-US" sz="3000" kern="1200"/>
        </a:p>
      </dsp:txBody>
      <dsp:txXfrm>
        <a:off x="35125" y="4882120"/>
        <a:ext cx="6897478" cy="6492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F2AF7-E25E-B54F-B8C1-D4CF9E7EDF6D}">
      <dsp:nvSpPr>
        <dsp:cNvPr id="0" name=""/>
        <dsp:cNvSpPr/>
      </dsp:nvSpPr>
      <dsp:spPr>
        <a:xfrm>
          <a:off x="0" y="109619"/>
          <a:ext cx="6967728" cy="2585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Sideropenická anémie</a:t>
          </a:r>
          <a:endParaRPr lang="en-US" sz="6500" kern="1200"/>
        </a:p>
      </dsp:txBody>
      <dsp:txXfrm>
        <a:off x="126223" y="235842"/>
        <a:ext cx="6715282" cy="2333254"/>
      </dsp:txXfrm>
    </dsp:sp>
    <dsp:sp modelId="{0138E94E-4A47-C54E-B272-DEF13B8B9B17}">
      <dsp:nvSpPr>
        <dsp:cNvPr id="0" name=""/>
        <dsp:cNvSpPr/>
      </dsp:nvSpPr>
      <dsp:spPr>
        <a:xfrm>
          <a:off x="0" y="2882519"/>
          <a:ext cx="6967728" cy="258570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Perniciózní anémie </a:t>
          </a:r>
          <a:endParaRPr lang="en-US" sz="6500" kern="1200"/>
        </a:p>
      </dsp:txBody>
      <dsp:txXfrm>
        <a:off x="126223" y="3008742"/>
        <a:ext cx="6715282" cy="23332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08837-9337-114C-BBFF-34A335530060}">
      <dsp:nvSpPr>
        <dsp:cNvPr id="0" name=""/>
        <dsp:cNvSpPr/>
      </dsp:nvSpPr>
      <dsp:spPr>
        <a:xfrm>
          <a:off x="0" y="620077"/>
          <a:ext cx="6967728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Nedostatek železa</a:t>
          </a:r>
          <a:endParaRPr lang="en-US" sz="3300" kern="1200"/>
        </a:p>
      </dsp:txBody>
      <dsp:txXfrm>
        <a:off x="38638" y="658715"/>
        <a:ext cx="6890452" cy="714229"/>
      </dsp:txXfrm>
    </dsp:sp>
    <dsp:sp modelId="{39FD6EBE-F3C6-3646-8D70-EB0FEAB530DD}">
      <dsp:nvSpPr>
        <dsp:cNvPr id="0" name=""/>
        <dsp:cNvSpPr/>
      </dsp:nvSpPr>
      <dsp:spPr>
        <a:xfrm>
          <a:off x="0" y="1506622"/>
          <a:ext cx="6967728" cy="791505"/>
        </a:xfrm>
        <a:prstGeom prst="roundRect">
          <a:avLst/>
        </a:prstGeom>
        <a:solidFill>
          <a:schemeClr val="accent2">
            <a:hueOff val="-375968"/>
            <a:satOff val="-107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Mikrocytární hypochromní anemie</a:t>
          </a:r>
          <a:endParaRPr lang="en-US" sz="3300" kern="1200"/>
        </a:p>
      </dsp:txBody>
      <dsp:txXfrm>
        <a:off x="38638" y="1545260"/>
        <a:ext cx="6890452" cy="714229"/>
      </dsp:txXfrm>
    </dsp:sp>
    <dsp:sp modelId="{9E927B5F-55D6-4447-AD3C-8690A7533B27}">
      <dsp:nvSpPr>
        <dsp:cNvPr id="0" name=""/>
        <dsp:cNvSpPr/>
      </dsp:nvSpPr>
      <dsp:spPr>
        <a:xfrm>
          <a:off x="0" y="2393167"/>
          <a:ext cx="6967728" cy="791505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Objevuje se angulární stomatitida</a:t>
          </a:r>
          <a:endParaRPr lang="en-US" sz="3300" kern="1200"/>
        </a:p>
      </dsp:txBody>
      <dsp:txXfrm>
        <a:off x="38638" y="2431805"/>
        <a:ext cx="6890452" cy="714229"/>
      </dsp:txXfrm>
    </dsp:sp>
    <dsp:sp modelId="{61ECA91C-9734-F74E-8240-65B9670716E3}">
      <dsp:nvSpPr>
        <dsp:cNvPr id="0" name=""/>
        <dsp:cNvSpPr/>
      </dsp:nvSpPr>
      <dsp:spPr>
        <a:xfrm>
          <a:off x="0" y="3279712"/>
          <a:ext cx="6967728" cy="791505"/>
        </a:xfrm>
        <a:prstGeom prst="roundRect">
          <a:avLst/>
        </a:prstGeom>
        <a:solidFill>
          <a:schemeClr val="accent2">
            <a:hueOff val="-1127903"/>
            <a:satOff val="-320"/>
            <a:lumOff val="7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Pika </a:t>
          </a:r>
          <a:endParaRPr lang="en-US" sz="3300" kern="1200"/>
        </a:p>
      </dsp:txBody>
      <dsp:txXfrm>
        <a:off x="38638" y="3318350"/>
        <a:ext cx="6890452" cy="714229"/>
      </dsp:txXfrm>
    </dsp:sp>
    <dsp:sp modelId="{3D0DC9E7-3B44-D348-BD0C-20F46A6B5EFF}">
      <dsp:nvSpPr>
        <dsp:cNvPr id="0" name=""/>
        <dsp:cNvSpPr/>
      </dsp:nvSpPr>
      <dsp:spPr>
        <a:xfrm>
          <a:off x="0" y="4166257"/>
          <a:ext cx="6967728" cy="791505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Pagofagie </a:t>
          </a:r>
          <a:endParaRPr lang="en-US" sz="3300" kern="1200"/>
        </a:p>
      </dsp:txBody>
      <dsp:txXfrm>
        <a:off x="38638" y="4204895"/>
        <a:ext cx="6890452" cy="7142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D0B4B-D3E3-5640-A367-E104C539DE92}">
      <dsp:nvSpPr>
        <dsp:cNvPr id="0" name=""/>
        <dsp:cNvSpPr/>
      </dsp:nvSpPr>
      <dsp:spPr>
        <a:xfrm>
          <a:off x="0" y="645030"/>
          <a:ext cx="6967728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Krvácení </a:t>
          </a:r>
          <a:endParaRPr lang="en-US" sz="4100" kern="1200"/>
        </a:p>
      </dsp:txBody>
      <dsp:txXfrm>
        <a:off x="48005" y="693035"/>
        <a:ext cx="6871718" cy="887374"/>
      </dsp:txXfrm>
    </dsp:sp>
    <dsp:sp modelId="{C13DAD1C-7B2B-E144-B59A-97CE76AA618A}">
      <dsp:nvSpPr>
        <dsp:cNvPr id="0" name=""/>
        <dsp:cNvSpPr/>
      </dsp:nvSpPr>
      <dsp:spPr>
        <a:xfrm>
          <a:off x="0" y="1746495"/>
          <a:ext cx="6967728" cy="983384"/>
        </a:xfrm>
        <a:prstGeom prst="roundRect">
          <a:avLst/>
        </a:prstGeom>
        <a:solidFill>
          <a:schemeClr val="accent2">
            <a:hueOff val="-501290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Nedostatečný přísun železa</a:t>
          </a:r>
          <a:endParaRPr lang="en-US" sz="4100" kern="1200"/>
        </a:p>
      </dsp:txBody>
      <dsp:txXfrm>
        <a:off x="48005" y="1794500"/>
        <a:ext cx="6871718" cy="887374"/>
      </dsp:txXfrm>
    </dsp:sp>
    <dsp:sp modelId="{BBEB20AB-91D6-D642-AFB4-DC6E6C075462}">
      <dsp:nvSpPr>
        <dsp:cNvPr id="0" name=""/>
        <dsp:cNvSpPr/>
      </dsp:nvSpPr>
      <dsp:spPr>
        <a:xfrm>
          <a:off x="0" y="2847960"/>
          <a:ext cx="6967728" cy="983384"/>
        </a:xfrm>
        <a:prstGeom prst="roundRect">
          <a:avLst/>
        </a:prstGeom>
        <a:solidFill>
          <a:schemeClr val="accent2">
            <a:hueOff val="-1002581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Dárcovství krve</a:t>
          </a:r>
          <a:endParaRPr lang="en-US" sz="4100" kern="1200"/>
        </a:p>
      </dsp:txBody>
      <dsp:txXfrm>
        <a:off x="48005" y="2895965"/>
        <a:ext cx="6871718" cy="887374"/>
      </dsp:txXfrm>
    </dsp:sp>
    <dsp:sp modelId="{D9995AF1-04B7-004C-8517-BD5D84C53821}">
      <dsp:nvSpPr>
        <dsp:cNvPr id="0" name=""/>
        <dsp:cNvSpPr/>
      </dsp:nvSpPr>
      <dsp:spPr>
        <a:xfrm>
          <a:off x="0" y="3949425"/>
          <a:ext cx="6967728" cy="983384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Těhotenství </a:t>
          </a:r>
          <a:endParaRPr lang="en-US" sz="4100" kern="1200"/>
        </a:p>
      </dsp:txBody>
      <dsp:txXfrm>
        <a:off x="48005" y="3997430"/>
        <a:ext cx="6871718" cy="8873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8BCD7-50CC-7942-80E0-07283653ED22}">
      <dsp:nvSpPr>
        <dsp:cNvPr id="0" name=""/>
        <dsp:cNvSpPr/>
      </dsp:nvSpPr>
      <dsp:spPr>
        <a:xfrm>
          <a:off x="0" y="1379024"/>
          <a:ext cx="69677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474CC-3F20-824B-9735-0D7915BD7A99}">
      <dsp:nvSpPr>
        <dsp:cNvPr id="0" name=""/>
        <dsp:cNvSpPr/>
      </dsp:nvSpPr>
      <dsp:spPr>
        <a:xfrm>
          <a:off x="348386" y="1098584"/>
          <a:ext cx="4877409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Primární příčina !!!</a:t>
          </a:r>
          <a:endParaRPr lang="en-US" sz="1900" kern="1200"/>
        </a:p>
      </dsp:txBody>
      <dsp:txXfrm>
        <a:off x="375766" y="1125964"/>
        <a:ext cx="4822649" cy="506120"/>
      </dsp:txXfrm>
    </dsp:sp>
    <dsp:sp modelId="{D22426A6-6678-194E-957F-C7446A8D3C50}">
      <dsp:nvSpPr>
        <dsp:cNvPr id="0" name=""/>
        <dsp:cNvSpPr/>
      </dsp:nvSpPr>
      <dsp:spPr>
        <a:xfrm>
          <a:off x="0" y="2240865"/>
          <a:ext cx="69677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51935"/>
              <a:satOff val="-214"/>
              <a:lumOff val="50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6B8B9-9A89-1D49-8E33-E894D14AAE5C}">
      <dsp:nvSpPr>
        <dsp:cNvPr id="0" name=""/>
        <dsp:cNvSpPr/>
      </dsp:nvSpPr>
      <dsp:spPr>
        <a:xfrm>
          <a:off x="348386" y="1960424"/>
          <a:ext cx="4877409" cy="560880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Substituce železa – nutno několik měsíců</a:t>
          </a:r>
          <a:endParaRPr lang="en-US" sz="1900" kern="1200"/>
        </a:p>
      </dsp:txBody>
      <dsp:txXfrm>
        <a:off x="375766" y="1987804"/>
        <a:ext cx="4822649" cy="506120"/>
      </dsp:txXfrm>
    </dsp:sp>
    <dsp:sp modelId="{515CF0AB-C5C0-EB4E-A1A8-C3292A5D66DD}">
      <dsp:nvSpPr>
        <dsp:cNvPr id="0" name=""/>
        <dsp:cNvSpPr/>
      </dsp:nvSpPr>
      <dsp:spPr>
        <a:xfrm>
          <a:off x="0" y="3102705"/>
          <a:ext cx="6967728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03871"/>
              <a:satOff val="-427"/>
              <a:lumOff val="101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773" tIns="395732" rIns="54077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Nutno vždy na lačno (1/2 h před jídlem nebo min. 2 h po jídle)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Nutno dodržovat dávkování</a:t>
          </a:r>
          <a:endParaRPr lang="en-US" sz="1900" kern="1200"/>
        </a:p>
      </dsp:txBody>
      <dsp:txXfrm>
        <a:off x="0" y="3102705"/>
        <a:ext cx="6967728" cy="1376550"/>
      </dsp:txXfrm>
    </dsp:sp>
    <dsp:sp modelId="{CF186FDF-21E3-E34A-ADA0-42669D26C50B}">
      <dsp:nvSpPr>
        <dsp:cNvPr id="0" name=""/>
        <dsp:cNvSpPr/>
      </dsp:nvSpPr>
      <dsp:spPr>
        <a:xfrm>
          <a:off x="348386" y="2822265"/>
          <a:ext cx="4877409" cy="56088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Zásady podávání železa</a:t>
          </a:r>
          <a:endParaRPr lang="en-US" sz="1900" kern="1200"/>
        </a:p>
      </dsp:txBody>
      <dsp:txXfrm>
        <a:off x="375766" y="2849645"/>
        <a:ext cx="4822649" cy="506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4409B-8A27-B749-958F-065F60A52CA0}">
      <dsp:nvSpPr>
        <dsp:cNvPr id="0" name=""/>
        <dsp:cNvSpPr/>
      </dsp:nvSpPr>
      <dsp:spPr>
        <a:xfrm>
          <a:off x="0" y="192059"/>
          <a:ext cx="6967728" cy="2506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300" kern="1200"/>
            <a:t>Makrocytární anémie</a:t>
          </a:r>
          <a:endParaRPr lang="en-US" sz="6300" kern="1200"/>
        </a:p>
      </dsp:txBody>
      <dsp:txXfrm>
        <a:off x="122340" y="314399"/>
        <a:ext cx="6723048" cy="2261460"/>
      </dsp:txXfrm>
    </dsp:sp>
    <dsp:sp modelId="{81347E83-8781-AD4C-9DCF-2F88331F4355}">
      <dsp:nvSpPr>
        <dsp:cNvPr id="0" name=""/>
        <dsp:cNvSpPr/>
      </dsp:nvSpPr>
      <dsp:spPr>
        <a:xfrm>
          <a:off x="0" y="2879640"/>
          <a:ext cx="6967728" cy="250614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300" kern="1200"/>
            <a:t>Nedostatek vit B12 a kys. listové </a:t>
          </a:r>
          <a:endParaRPr lang="en-US" sz="6300" kern="1200"/>
        </a:p>
      </dsp:txBody>
      <dsp:txXfrm>
        <a:off x="122340" y="3001980"/>
        <a:ext cx="6723048" cy="22614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0A1ED-A90B-E44F-97FE-9A0C061D1D9E}">
      <dsp:nvSpPr>
        <dsp:cNvPr id="0" name=""/>
        <dsp:cNvSpPr/>
      </dsp:nvSpPr>
      <dsp:spPr>
        <a:xfrm>
          <a:off x="0" y="948690"/>
          <a:ext cx="6967728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Poruchy vstřebávání vit. B12 a kys. listové </a:t>
          </a:r>
          <a:endParaRPr lang="en-US" sz="2800" kern="1200"/>
        </a:p>
      </dsp:txBody>
      <dsp:txXfrm>
        <a:off x="32784" y="981474"/>
        <a:ext cx="6902160" cy="606012"/>
      </dsp:txXfrm>
    </dsp:sp>
    <dsp:sp modelId="{909DD226-D6F0-EF4C-8D98-79F1B3A2C314}">
      <dsp:nvSpPr>
        <dsp:cNvPr id="0" name=""/>
        <dsp:cNvSpPr/>
      </dsp:nvSpPr>
      <dsp:spPr>
        <a:xfrm>
          <a:off x="0" y="1700910"/>
          <a:ext cx="6967728" cy="671580"/>
        </a:xfrm>
        <a:prstGeom prst="roundRect">
          <a:avLst/>
        </a:prstGeom>
        <a:solidFill>
          <a:schemeClr val="accent2">
            <a:hueOff val="-375968"/>
            <a:satOff val="-107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Relativní nedostatek v těhotenství</a:t>
          </a:r>
          <a:endParaRPr lang="en-US" sz="2800" kern="1200"/>
        </a:p>
      </dsp:txBody>
      <dsp:txXfrm>
        <a:off x="32784" y="1733694"/>
        <a:ext cx="6902160" cy="606012"/>
      </dsp:txXfrm>
    </dsp:sp>
    <dsp:sp modelId="{D1A857A3-9CA5-FD4B-9BB1-239836C0671D}">
      <dsp:nvSpPr>
        <dsp:cNvPr id="0" name=""/>
        <dsp:cNvSpPr/>
      </dsp:nvSpPr>
      <dsp:spPr>
        <a:xfrm>
          <a:off x="0" y="2453130"/>
          <a:ext cx="6967728" cy="671580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Léčba antiepileptiky, cytostatiky</a:t>
          </a:r>
          <a:endParaRPr lang="en-US" sz="2800" kern="1200"/>
        </a:p>
      </dsp:txBody>
      <dsp:txXfrm>
        <a:off x="32784" y="2485914"/>
        <a:ext cx="6902160" cy="606012"/>
      </dsp:txXfrm>
    </dsp:sp>
    <dsp:sp modelId="{C1E0E426-3B5C-964E-9C79-D6611A45F824}">
      <dsp:nvSpPr>
        <dsp:cNvPr id="0" name=""/>
        <dsp:cNvSpPr/>
      </dsp:nvSpPr>
      <dsp:spPr>
        <a:xfrm>
          <a:off x="0" y="3205350"/>
          <a:ext cx="6967728" cy="671580"/>
        </a:xfrm>
        <a:prstGeom prst="roundRect">
          <a:avLst/>
        </a:prstGeom>
        <a:solidFill>
          <a:schemeClr val="accent2">
            <a:hueOff val="-1127903"/>
            <a:satOff val="-320"/>
            <a:lumOff val="7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Dialýza </a:t>
          </a:r>
          <a:endParaRPr lang="en-US" sz="2800" kern="1200"/>
        </a:p>
      </dsp:txBody>
      <dsp:txXfrm>
        <a:off x="32784" y="3238134"/>
        <a:ext cx="6902160" cy="606012"/>
      </dsp:txXfrm>
    </dsp:sp>
    <dsp:sp modelId="{817E416D-2178-2349-9D25-016964EBD7EF}">
      <dsp:nvSpPr>
        <dsp:cNvPr id="0" name=""/>
        <dsp:cNvSpPr/>
      </dsp:nvSpPr>
      <dsp:spPr>
        <a:xfrm>
          <a:off x="0" y="3957570"/>
          <a:ext cx="6967728" cy="67158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Malnutrice </a:t>
          </a:r>
          <a:endParaRPr lang="en-US" sz="2800" kern="1200"/>
        </a:p>
      </dsp:txBody>
      <dsp:txXfrm>
        <a:off x="32784" y="3990354"/>
        <a:ext cx="6902160" cy="6060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C23FF-DB7D-B643-A194-F0B26F35D3B6}">
      <dsp:nvSpPr>
        <dsp:cNvPr id="0" name=""/>
        <dsp:cNvSpPr/>
      </dsp:nvSpPr>
      <dsp:spPr>
        <a:xfrm>
          <a:off x="0" y="614431"/>
          <a:ext cx="3410712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Neuroanemický syndrom</a:t>
          </a:r>
          <a:endParaRPr lang="en-US" sz="2100" kern="1200"/>
        </a:p>
      </dsp:txBody>
      <dsp:txXfrm>
        <a:off x="24588" y="639019"/>
        <a:ext cx="3361536" cy="454509"/>
      </dsp:txXfrm>
    </dsp:sp>
    <dsp:sp modelId="{533575DB-875A-A34A-8F96-CCADB31F9230}">
      <dsp:nvSpPr>
        <dsp:cNvPr id="0" name=""/>
        <dsp:cNvSpPr/>
      </dsp:nvSpPr>
      <dsp:spPr>
        <a:xfrm>
          <a:off x="0" y="1178596"/>
          <a:ext cx="3410712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Slámově žluté sliznice</a:t>
          </a:r>
          <a:endParaRPr lang="en-US" sz="2100" kern="1200"/>
        </a:p>
      </dsp:txBody>
      <dsp:txXfrm>
        <a:off x="24588" y="1203184"/>
        <a:ext cx="3361536" cy="454509"/>
      </dsp:txXfrm>
    </dsp:sp>
    <dsp:sp modelId="{3F23DC81-A8F4-B444-8195-FC7CA9353121}">
      <dsp:nvSpPr>
        <dsp:cNvPr id="0" name=""/>
        <dsp:cNvSpPr/>
      </dsp:nvSpPr>
      <dsp:spPr>
        <a:xfrm>
          <a:off x="0" y="1742761"/>
          <a:ext cx="3410712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Hepatomegalie</a:t>
          </a:r>
          <a:endParaRPr lang="en-US" sz="2100" kern="1200"/>
        </a:p>
      </dsp:txBody>
      <dsp:txXfrm>
        <a:off x="24588" y="1767349"/>
        <a:ext cx="3361536" cy="454509"/>
      </dsp:txXfrm>
    </dsp:sp>
    <dsp:sp modelId="{BA3F24B9-31BD-9248-8167-B9EF4FB9E1E9}">
      <dsp:nvSpPr>
        <dsp:cNvPr id="0" name=""/>
        <dsp:cNvSpPr/>
      </dsp:nvSpPr>
      <dsp:spPr>
        <a:xfrm>
          <a:off x="0" y="2306926"/>
          <a:ext cx="3410712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Vitiligo </a:t>
          </a:r>
          <a:endParaRPr lang="en-US" sz="2100" kern="1200"/>
        </a:p>
      </dsp:txBody>
      <dsp:txXfrm>
        <a:off x="24588" y="2331514"/>
        <a:ext cx="3361536" cy="45450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BF33E-687A-F14E-80A7-E80489AAA61B}">
      <dsp:nvSpPr>
        <dsp:cNvPr id="0" name=""/>
        <dsp:cNvSpPr/>
      </dsp:nvSpPr>
      <dsp:spPr>
        <a:xfrm>
          <a:off x="0" y="2204145"/>
          <a:ext cx="6967728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Schillingův test</a:t>
          </a:r>
          <a:endParaRPr lang="en-US" sz="2300" kern="1200"/>
        </a:p>
      </dsp:txBody>
      <dsp:txXfrm>
        <a:off x="26930" y="2231075"/>
        <a:ext cx="6913868" cy="497795"/>
      </dsp:txXfrm>
    </dsp:sp>
    <dsp:sp modelId="{B1BC7A3D-9E9B-9643-98FF-D9AFA6E45C80}">
      <dsp:nvSpPr>
        <dsp:cNvPr id="0" name=""/>
        <dsp:cNvSpPr/>
      </dsp:nvSpPr>
      <dsp:spPr>
        <a:xfrm>
          <a:off x="0" y="2822040"/>
          <a:ext cx="6967728" cy="551655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>
              <a:hlinkClick xmlns:r="http://schemas.openxmlformats.org/officeDocument/2006/relationships" r:id="rId1"/>
            </a:rPr>
            <a:t>https://www.youtube.com/watch?v=qXRz_UZqTdI</a:t>
          </a:r>
          <a:r>
            <a:rPr lang="cs-CZ" sz="2300" kern="1200"/>
            <a:t> </a:t>
          </a:r>
          <a:endParaRPr lang="en-US" sz="2300" kern="1200"/>
        </a:p>
      </dsp:txBody>
      <dsp:txXfrm>
        <a:off x="26930" y="2848970"/>
        <a:ext cx="6913868" cy="49779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0FDDF-B6A1-304E-A921-B1A5CCCAD157}">
      <dsp:nvSpPr>
        <dsp:cNvPr id="0" name=""/>
        <dsp:cNvSpPr/>
      </dsp:nvSpPr>
      <dsp:spPr>
        <a:xfrm>
          <a:off x="0" y="57465"/>
          <a:ext cx="6967728" cy="2662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/>
            <a:t>Substituce vit B12 i.m.</a:t>
          </a:r>
          <a:endParaRPr lang="en-US" sz="4800" kern="1200"/>
        </a:p>
      </dsp:txBody>
      <dsp:txXfrm>
        <a:off x="129964" y="187429"/>
        <a:ext cx="6707800" cy="2402406"/>
      </dsp:txXfrm>
    </dsp:sp>
    <dsp:sp modelId="{BE4E3FE0-5C9B-A245-B583-9E934E262B94}">
      <dsp:nvSpPr>
        <dsp:cNvPr id="0" name=""/>
        <dsp:cNvSpPr/>
      </dsp:nvSpPr>
      <dsp:spPr>
        <a:xfrm>
          <a:off x="0" y="2858040"/>
          <a:ext cx="6967728" cy="2662334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/>
            <a:t>Nikdy se nesmí podávat kys. listová při nedostatku vit B12 !!!</a:t>
          </a:r>
          <a:endParaRPr lang="en-US" sz="4800" kern="1200"/>
        </a:p>
      </dsp:txBody>
      <dsp:txXfrm>
        <a:off x="129964" y="2988004"/>
        <a:ext cx="6707800" cy="24024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BF8DA-8BF4-7540-91D3-CA62059A91E9}">
      <dsp:nvSpPr>
        <dsp:cNvPr id="0" name=""/>
        <dsp:cNvSpPr/>
      </dsp:nvSpPr>
      <dsp:spPr>
        <a:xfrm>
          <a:off x="0" y="559"/>
          <a:ext cx="6967728" cy="2717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Vadný transport železa</a:t>
          </a:r>
          <a:endParaRPr lang="en-US" sz="4900" kern="1200"/>
        </a:p>
      </dsp:txBody>
      <dsp:txXfrm>
        <a:off x="132672" y="133231"/>
        <a:ext cx="6702384" cy="2452456"/>
      </dsp:txXfrm>
    </dsp:sp>
    <dsp:sp modelId="{9B8B4E6D-2F49-894F-98B6-BFC01098EA55}">
      <dsp:nvSpPr>
        <dsp:cNvPr id="0" name=""/>
        <dsp:cNvSpPr/>
      </dsp:nvSpPr>
      <dsp:spPr>
        <a:xfrm>
          <a:off x="0" y="2859480"/>
          <a:ext cx="6967728" cy="271780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Poruchy využití železa (sideroblastová anemie)</a:t>
          </a:r>
          <a:endParaRPr lang="en-US" sz="4900" kern="1200"/>
        </a:p>
      </dsp:txBody>
      <dsp:txXfrm>
        <a:off x="132672" y="2992152"/>
        <a:ext cx="6702384" cy="2452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900A0-606F-AD4B-BE1A-B4AF0E7A16B8}">
      <dsp:nvSpPr>
        <dsp:cNvPr id="0" name=""/>
        <dsp:cNvSpPr/>
      </dsp:nvSpPr>
      <dsp:spPr>
        <a:xfrm>
          <a:off x="0" y="611505"/>
          <a:ext cx="2177415" cy="1306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Neutrofilní leukocyty – bakteriální zánět</a:t>
          </a:r>
          <a:endParaRPr lang="en-US" sz="2000" kern="1200"/>
        </a:p>
      </dsp:txBody>
      <dsp:txXfrm>
        <a:off x="0" y="611505"/>
        <a:ext cx="2177415" cy="1306448"/>
      </dsp:txXfrm>
    </dsp:sp>
    <dsp:sp modelId="{27DA2649-832E-3340-9F25-5709C76FB961}">
      <dsp:nvSpPr>
        <dsp:cNvPr id="0" name=""/>
        <dsp:cNvSpPr/>
      </dsp:nvSpPr>
      <dsp:spPr>
        <a:xfrm>
          <a:off x="2395156" y="611505"/>
          <a:ext cx="2177415" cy="1306448"/>
        </a:xfrm>
        <a:prstGeom prst="rect">
          <a:avLst/>
        </a:prstGeom>
        <a:solidFill>
          <a:schemeClr val="accent2">
            <a:hueOff val="-250645"/>
            <a:satOff val="-71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Neutrofilní tyčky – bakteriální zánět</a:t>
          </a:r>
          <a:endParaRPr lang="en-US" sz="2000" kern="1200"/>
        </a:p>
      </dsp:txBody>
      <dsp:txXfrm>
        <a:off x="2395156" y="611505"/>
        <a:ext cx="2177415" cy="1306448"/>
      </dsp:txXfrm>
    </dsp:sp>
    <dsp:sp modelId="{5045609A-1CEA-D041-8682-EA1EEC62258C}">
      <dsp:nvSpPr>
        <dsp:cNvPr id="0" name=""/>
        <dsp:cNvSpPr/>
      </dsp:nvSpPr>
      <dsp:spPr>
        <a:xfrm>
          <a:off x="4790313" y="611505"/>
          <a:ext cx="2177415" cy="1306448"/>
        </a:xfrm>
        <a:prstGeom prst="rect">
          <a:avLst/>
        </a:prstGeom>
        <a:solidFill>
          <a:schemeClr val="accent2">
            <a:hueOff val="-501290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Eozinofily – alergie a paraziti, Hodgkinova choroba</a:t>
          </a:r>
          <a:endParaRPr lang="en-US" sz="2000" kern="1200"/>
        </a:p>
      </dsp:txBody>
      <dsp:txXfrm>
        <a:off x="4790313" y="611505"/>
        <a:ext cx="2177415" cy="1306448"/>
      </dsp:txXfrm>
    </dsp:sp>
    <dsp:sp modelId="{C8ACB9EE-0836-C648-8FE4-A908A4FCAD46}">
      <dsp:nvSpPr>
        <dsp:cNvPr id="0" name=""/>
        <dsp:cNvSpPr/>
      </dsp:nvSpPr>
      <dsp:spPr>
        <a:xfrm>
          <a:off x="0" y="2135695"/>
          <a:ext cx="2177415" cy="1306448"/>
        </a:xfrm>
        <a:prstGeom prst="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Bazofily – chronická myeloidní leukémie</a:t>
          </a:r>
          <a:endParaRPr lang="en-US" sz="2000" kern="1200"/>
        </a:p>
      </dsp:txBody>
      <dsp:txXfrm>
        <a:off x="0" y="2135695"/>
        <a:ext cx="2177415" cy="1306448"/>
      </dsp:txXfrm>
    </dsp:sp>
    <dsp:sp modelId="{9D0ECEF2-FF90-6C46-B84C-457672D46FB0}">
      <dsp:nvSpPr>
        <dsp:cNvPr id="0" name=""/>
        <dsp:cNvSpPr/>
      </dsp:nvSpPr>
      <dsp:spPr>
        <a:xfrm>
          <a:off x="2395156" y="2135695"/>
          <a:ext cx="2177415" cy="1306448"/>
        </a:xfrm>
        <a:prstGeom prst="rect">
          <a:avLst/>
        </a:prstGeom>
        <a:solidFill>
          <a:schemeClr val="accent2">
            <a:hueOff val="-1002581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Monocyty – EB viróza</a:t>
          </a:r>
          <a:endParaRPr lang="en-US" sz="2000" kern="1200"/>
        </a:p>
      </dsp:txBody>
      <dsp:txXfrm>
        <a:off x="2395156" y="2135695"/>
        <a:ext cx="2177415" cy="1306448"/>
      </dsp:txXfrm>
    </dsp:sp>
    <dsp:sp modelId="{71C51821-4FCD-F44F-82B4-3C0E49B566A0}">
      <dsp:nvSpPr>
        <dsp:cNvPr id="0" name=""/>
        <dsp:cNvSpPr/>
      </dsp:nvSpPr>
      <dsp:spPr>
        <a:xfrm>
          <a:off x="4790313" y="2135695"/>
          <a:ext cx="2177415" cy="1306448"/>
        </a:xfrm>
        <a:prstGeom prst="rect">
          <a:avLst/>
        </a:prstGeom>
        <a:solidFill>
          <a:schemeClr val="accent2">
            <a:hueOff val="-1253226"/>
            <a:satOff val="-356"/>
            <a:lumOff val="8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Lymfocyty – virové záněty</a:t>
          </a:r>
          <a:endParaRPr lang="en-US" sz="2000" kern="1200"/>
        </a:p>
      </dsp:txBody>
      <dsp:txXfrm>
        <a:off x="4790313" y="2135695"/>
        <a:ext cx="2177415" cy="1306448"/>
      </dsp:txXfrm>
    </dsp:sp>
    <dsp:sp modelId="{CC9EDE53-58F4-F648-9D83-8A330DA87579}">
      <dsp:nvSpPr>
        <dsp:cNvPr id="0" name=""/>
        <dsp:cNvSpPr/>
      </dsp:nvSpPr>
      <dsp:spPr>
        <a:xfrm>
          <a:off x="2395156" y="3659885"/>
          <a:ext cx="2177415" cy="1306448"/>
        </a:xfrm>
        <a:prstGeom prst="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Blasty  - akutní leukémie, chronická leukémie</a:t>
          </a:r>
          <a:endParaRPr lang="en-US" sz="2000" kern="1200"/>
        </a:p>
      </dsp:txBody>
      <dsp:txXfrm>
        <a:off x="2395156" y="3659885"/>
        <a:ext cx="2177415" cy="130644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D9B73-4458-A445-88FF-1DEECE81CD39}">
      <dsp:nvSpPr>
        <dsp:cNvPr id="0" name=""/>
        <dsp:cNvSpPr/>
      </dsp:nvSpPr>
      <dsp:spPr>
        <a:xfrm>
          <a:off x="0" y="1254419"/>
          <a:ext cx="69677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5688C-96F6-764A-848A-13A5A89871A0}">
      <dsp:nvSpPr>
        <dsp:cNvPr id="0" name=""/>
        <dsp:cNvSpPr/>
      </dsp:nvSpPr>
      <dsp:spPr>
        <a:xfrm>
          <a:off x="348386" y="959219"/>
          <a:ext cx="487740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Normocytová, normochromní anémie</a:t>
          </a:r>
          <a:endParaRPr lang="en-US" sz="2000" kern="1200"/>
        </a:p>
      </dsp:txBody>
      <dsp:txXfrm>
        <a:off x="377207" y="988040"/>
        <a:ext cx="4819767" cy="532758"/>
      </dsp:txXfrm>
    </dsp:sp>
    <dsp:sp modelId="{52D4189F-2471-BA4F-A922-F014E1B90CB1}">
      <dsp:nvSpPr>
        <dsp:cNvPr id="0" name=""/>
        <dsp:cNvSpPr/>
      </dsp:nvSpPr>
      <dsp:spPr>
        <a:xfrm>
          <a:off x="0" y="2161619"/>
          <a:ext cx="6967728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03871"/>
              <a:satOff val="-427"/>
              <a:lumOff val="101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773" tIns="416560" rIns="54077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Chronické zánětlivé onemocnění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Autoimunitní onemocnění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Nádory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Renální onemocnění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Endokrinní poruchy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Jaterní onemocnění</a:t>
          </a:r>
          <a:endParaRPr lang="en-US" sz="2000" kern="1200"/>
        </a:p>
      </dsp:txBody>
      <dsp:txXfrm>
        <a:off x="0" y="2161619"/>
        <a:ext cx="6967728" cy="2457000"/>
      </dsp:txXfrm>
    </dsp:sp>
    <dsp:sp modelId="{A405416E-804B-CC49-A5F3-FDCF983F6913}">
      <dsp:nvSpPr>
        <dsp:cNvPr id="0" name=""/>
        <dsp:cNvSpPr/>
      </dsp:nvSpPr>
      <dsp:spPr>
        <a:xfrm>
          <a:off x="348386" y="1866419"/>
          <a:ext cx="4877409" cy="59040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Typické u </a:t>
          </a:r>
          <a:endParaRPr lang="en-US" sz="2000" kern="1200"/>
        </a:p>
      </dsp:txBody>
      <dsp:txXfrm>
        <a:off x="377207" y="1895240"/>
        <a:ext cx="4819767" cy="53275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7591D-44B8-BB4D-955B-4FADD3C47C9C}">
      <dsp:nvSpPr>
        <dsp:cNvPr id="0" name=""/>
        <dsp:cNvSpPr/>
      </dsp:nvSpPr>
      <dsp:spPr>
        <a:xfrm>
          <a:off x="0" y="57024"/>
          <a:ext cx="6967728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 útlumu kostní dřeně</a:t>
          </a:r>
          <a:endParaRPr lang="en-US" sz="2600" kern="1200"/>
        </a:p>
      </dsp:txBody>
      <dsp:txXfrm>
        <a:off x="50420" y="107444"/>
        <a:ext cx="6866888" cy="932014"/>
      </dsp:txXfrm>
    </dsp:sp>
    <dsp:sp modelId="{140A8410-855A-A14A-A319-B1DF3C8ABFF2}">
      <dsp:nvSpPr>
        <dsp:cNvPr id="0" name=""/>
        <dsp:cNvSpPr/>
      </dsp:nvSpPr>
      <dsp:spPr>
        <a:xfrm>
          <a:off x="0" y="1164758"/>
          <a:ext cx="6967728" cy="1032854"/>
        </a:xfrm>
        <a:prstGeom prst="roundRect">
          <a:avLst/>
        </a:prstGeom>
        <a:solidFill>
          <a:schemeClr val="accent2">
            <a:hueOff val="-375968"/>
            <a:satOff val="-107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Normocytární, normochromní</a:t>
          </a:r>
          <a:endParaRPr lang="en-US" sz="2600" kern="1200"/>
        </a:p>
      </dsp:txBody>
      <dsp:txXfrm>
        <a:off x="50420" y="1215178"/>
        <a:ext cx="6866888" cy="932014"/>
      </dsp:txXfrm>
    </dsp:sp>
    <dsp:sp modelId="{9CC7CFF1-F6B8-764B-A259-90A4596331E9}">
      <dsp:nvSpPr>
        <dsp:cNvPr id="0" name=""/>
        <dsp:cNvSpPr/>
      </dsp:nvSpPr>
      <dsp:spPr>
        <a:xfrm>
          <a:off x="0" y="2272492"/>
          <a:ext cx="6967728" cy="1032854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Současná leukocytopenie a trombocytopenie</a:t>
          </a:r>
          <a:endParaRPr lang="en-US" sz="2600" kern="1200"/>
        </a:p>
      </dsp:txBody>
      <dsp:txXfrm>
        <a:off x="50420" y="2322912"/>
        <a:ext cx="6866888" cy="932014"/>
      </dsp:txXfrm>
    </dsp:sp>
    <dsp:sp modelId="{3621C727-E597-A44C-99DA-7B1A71A6E667}">
      <dsp:nvSpPr>
        <dsp:cNvPr id="0" name=""/>
        <dsp:cNvSpPr/>
      </dsp:nvSpPr>
      <dsp:spPr>
        <a:xfrm>
          <a:off x="0" y="3380227"/>
          <a:ext cx="6967728" cy="1032854"/>
        </a:xfrm>
        <a:prstGeom prst="roundRect">
          <a:avLst/>
        </a:prstGeom>
        <a:solidFill>
          <a:schemeClr val="accent2">
            <a:hueOff val="-1127903"/>
            <a:satOff val="-320"/>
            <a:lumOff val="7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Léčba – transplantace KD u mladších jedinců</a:t>
          </a:r>
          <a:endParaRPr lang="en-US" sz="2600" kern="1200"/>
        </a:p>
      </dsp:txBody>
      <dsp:txXfrm>
        <a:off x="50420" y="3430647"/>
        <a:ext cx="6866888" cy="932014"/>
      </dsp:txXfrm>
    </dsp:sp>
    <dsp:sp modelId="{9725760A-2BB4-CD48-B32B-9D1FF545E657}">
      <dsp:nvSpPr>
        <dsp:cNvPr id="0" name=""/>
        <dsp:cNvSpPr/>
      </dsp:nvSpPr>
      <dsp:spPr>
        <a:xfrm>
          <a:off x="0" y="4487961"/>
          <a:ext cx="6967728" cy="1032854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Léčba – imunosuprese u starších pacientů</a:t>
          </a:r>
          <a:endParaRPr lang="en-US" sz="2600" kern="1200"/>
        </a:p>
      </dsp:txBody>
      <dsp:txXfrm>
        <a:off x="50420" y="4538381"/>
        <a:ext cx="6866888" cy="93201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AD577-96A5-3B4B-B1BD-6F2E965F3B3B}">
      <dsp:nvSpPr>
        <dsp:cNvPr id="0" name=""/>
        <dsp:cNvSpPr/>
      </dsp:nvSpPr>
      <dsp:spPr>
        <a:xfrm>
          <a:off x="0" y="1633545"/>
          <a:ext cx="696772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EDA32-F6EB-A444-AE1C-26CC48B9D7B4}">
      <dsp:nvSpPr>
        <dsp:cNvPr id="0" name=""/>
        <dsp:cNvSpPr/>
      </dsp:nvSpPr>
      <dsp:spPr>
        <a:xfrm>
          <a:off x="348386" y="1249785"/>
          <a:ext cx="4877409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Normocytární normochromní</a:t>
          </a:r>
          <a:endParaRPr lang="en-US" sz="2600" kern="1200"/>
        </a:p>
      </dsp:txBody>
      <dsp:txXfrm>
        <a:off x="385853" y="1287252"/>
        <a:ext cx="4802475" cy="692586"/>
      </dsp:txXfrm>
    </dsp:sp>
    <dsp:sp modelId="{69F1B73F-33BF-424B-98F2-EDB0BD61E690}">
      <dsp:nvSpPr>
        <dsp:cNvPr id="0" name=""/>
        <dsp:cNvSpPr/>
      </dsp:nvSpPr>
      <dsp:spPr>
        <a:xfrm>
          <a:off x="0" y="2812905"/>
          <a:ext cx="6967728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773" tIns="541528" rIns="540773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Dědičná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Získaná </a:t>
          </a:r>
          <a:endParaRPr lang="en-US" sz="2600" kern="1200"/>
        </a:p>
      </dsp:txBody>
      <dsp:txXfrm>
        <a:off x="0" y="2812905"/>
        <a:ext cx="6967728" cy="1515150"/>
      </dsp:txXfrm>
    </dsp:sp>
    <dsp:sp modelId="{9817F48D-DFD1-8141-BCA2-E639AAF4A685}">
      <dsp:nvSpPr>
        <dsp:cNvPr id="0" name=""/>
        <dsp:cNvSpPr/>
      </dsp:nvSpPr>
      <dsp:spPr>
        <a:xfrm>
          <a:off x="348386" y="2429145"/>
          <a:ext cx="4877409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Formy</a:t>
          </a:r>
          <a:endParaRPr lang="en-US" sz="2600" kern="1200"/>
        </a:p>
      </dsp:txBody>
      <dsp:txXfrm>
        <a:off x="385853" y="2466612"/>
        <a:ext cx="4802475" cy="69258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BA72C-9ED7-2848-9337-EA0EB61C0F78}">
      <dsp:nvSpPr>
        <dsp:cNvPr id="0" name=""/>
        <dsp:cNvSpPr/>
      </dsp:nvSpPr>
      <dsp:spPr>
        <a:xfrm>
          <a:off x="0" y="17549"/>
          <a:ext cx="6967728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Dědičná sférocytóza</a:t>
          </a:r>
          <a:endParaRPr lang="en-US" sz="5300" kern="1200"/>
        </a:p>
      </dsp:txBody>
      <dsp:txXfrm>
        <a:off x="62055" y="79604"/>
        <a:ext cx="6843618" cy="1147095"/>
      </dsp:txXfrm>
    </dsp:sp>
    <dsp:sp modelId="{8701BC11-1B9F-244D-85FC-03990AB9EC50}">
      <dsp:nvSpPr>
        <dsp:cNvPr id="0" name=""/>
        <dsp:cNvSpPr/>
      </dsp:nvSpPr>
      <dsp:spPr>
        <a:xfrm>
          <a:off x="0" y="1441395"/>
          <a:ext cx="6967728" cy="1271205"/>
        </a:xfrm>
        <a:prstGeom prst="roundRect">
          <a:avLst/>
        </a:prstGeom>
        <a:solidFill>
          <a:schemeClr val="accent2">
            <a:hueOff val="-501290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Eliptocytóza </a:t>
          </a:r>
          <a:endParaRPr lang="en-US" sz="5300" kern="1200"/>
        </a:p>
      </dsp:txBody>
      <dsp:txXfrm>
        <a:off x="62055" y="1503450"/>
        <a:ext cx="6843618" cy="1147095"/>
      </dsp:txXfrm>
    </dsp:sp>
    <dsp:sp modelId="{5CE5BC04-9DEB-6744-A11D-9A8038F1AC46}">
      <dsp:nvSpPr>
        <dsp:cNvPr id="0" name=""/>
        <dsp:cNvSpPr/>
      </dsp:nvSpPr>
      <dsp:spPr>
        <a:xfrm>
          <a:off x="0" y="2865240"/>
          <a:ext cx="6967728" cy="1271205"/>
        </a:xfrm>
        <a:prstGeom prst="roundRect">
          <a:avLst/>
        </a:prstGeom>
        <a:solidFill>
          <a:schemeClr val="accent2">
            <a:hueOff val="-1002581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Srpkovitá anémie</a:t>
          </a:r>
          <a:endParaRPr lang="en-US" sz="5300" kern="1200"/>
        </a:p>
      </dsp:txBody>
      <dsp:txXfrm>
        <a:off x="62055" y="2927295"/>
        <a:ext cx="6843618" cy="1147095"/>
      </dsp:txXfrm>
    </dsp:sp>
    <dsp:sp modelId="{C88BDCD6-5020-7A4A-8EFB-C3334FE0AA2B}">
      <dsp:nvSpPr>
        <dsp:cNvPr id="0" name=""/>
        <dsp:cNvSpPr/>
      </dsp:nvSpPr>
      <dsp:spPr>
        <a:xfrm>
          <a:off x="0" y="4289085"/>
          <a:ext cx="6967728" cy="1271205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Talasemie </a:t>
          </a:r>
          <a:endParaRPr lang="en-US" sz="5300" kern="1200"/>
        </a:p>
      </dsp:txBody>
      <dsp:txXfrm>
        <a:off x="62055" y="4351140"/>
        <a:ext cx="6843618" cy="114709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EBFD2-CF87-ED46-A617-BAFC97D91449}">
      <dsp:nvSpPr>
        <dsp:cNvPr id="0" name=""/>
        <dsp:cNvSpPr/>
      </dsp:nvSpPr>
      <dsp:spPr>
        <a:xfrm>
          <a:off x="0" y="958770"/>
          <a:ext cx="6967728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Autoimunitní</a:t>
          </a:r>
          <a:endParaRPr lang="en-US" sz="3500" kern="1200"/>
        </a:p>
      </dsp:txBody>
      <dsp:txXfrm>
        <a:off x="40980" y="999750"/>
        <a:ext cx="6885768" cy="757514"/>
      </dsp:txXfrm>
    </dsp:sp>
    <dsp:sp modelId="{56469D2B-7A64-5F48-8D85-59C6C1CA27B4}">
      <dsp:nvSpPr>
        <dsp:cNvPr id="0" name=""/>
        <dsp:cNvSpPr/>
      </dsp:nvSpPr>
      <dsp:spPr>
        <a:xfrm>
          <a:off x="0" y="1899045"/>
          <a:ext cx="6967728" cy="839474"/>
        </a:xfrm>
        <a:prstGeom prst="roundRect">
          <a:avLst/>
        </a:prstGeom>
        <a:solidFill>
          <a:schemeClr val="accent2">
            <a:hueOff val="-501290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Polékové </a:t>
          </a:r>
          <a:endParaRPr lang="en-US" sz="3500" kern="1200"/>
        </a:p>
      </dsp:txBody>
      <dsp:txXfrm>
        <a:off x="40980" y="1940025"/>
        <a:ext cx="6885768" cy="757514"/>
      </dsp:txXfrm>
    </dsp:sp>
    <dsp:sp modelId="{AECD0D99-8F46-1C4A-80E5-FE19914CFD9E}">
      <dsp:nvSpPr>
        <dsp:cNvPr id="0" name=""/>
        <dsp:cNvSpPr/>
      </dsp:nvSpPr>
      <dsp:spPr>
        <a:xfrm>
          <a:off x="0" y="2839320"/>
          <a:ext cx="6967728" cy="839474"/>
        </a:xfrm>
        <a:prstGeom prst="roundRect">
          <a:avLst/>
        </a:prstGeom>
        <a:solidFill>
          <a:schemeClr val="accent2">
            <a:hueOff val="-1002581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Z chemických a fyzikálních příčin</a:t>
          </a:r>
          <a:endParaRPr lang="en-US" sz="3500" kern="1200"/>
        </a:p>
      </dsp:txBody>
      <dsp:txXfrm>
        <a:off x="40980" y="2880300"/>
        <a:ext cx="6885768" cy="757514"/>
      </dsp:txXfrm>
    </dsp:sp>
    <dsp:sp modelId="{5E0DB0A5-1904-7A4C-AA71-71F3C272EDBE}">
      <dsp:nvSpPr>
        <dsp:cNvPr id="0" name=""/>
        <dsp:cNvSpPr/>
      </dsp:nvSpPr>
      <dsp:spPr>
        <a:xfrm>
          <a:off x="0" y="3779594"/>
          <a:ext cx="6967728" cy="839474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Methemoglobinemie</a:t>
          </a:r>
          <a:endParaRPr lang="en-US" sz="3500" kern="1200"/>
        </a:p>
      </dsp:txBody>
      <dsp:txXfrm>
        <a:off x="40980" y="3820574"/>
        <a:ext cx="6885768" cy="75751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506B0-1932-0C42-AEE7-627F9D4F14A1}">
      <dsp:nvSpPr>
        <dsp:cNvPr id="0" name=""/>
        <dsp:cNvSpPr/>
      </dsp:nvSpPr>
      <dsp:spPr>
        <a:xfrm>
          <a:off x="0" y="4319"/>
          <a:ext cx="6967728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Akutní </a:t>
          </a:r>
          <a:endParaRPr lang="en-US" sz="4000" kern="1200"/>
        </a:p>
      </dsp:txBody>
      <dsp:txXfrm>
        <a:off x="46834" y="51153"/>
        <a:ext cx="6874060" cy="865732"/>
      </dsp:txXfrm>
    </dsp:sp>
    <dsp:sp modelId="{A7038C65-E549-7746-9F0C-3EEDF2BD0ADA}">
      <dsp:nvSpPr>
        <dsp:cNvPr id="0" name=""/>
        <dsp:cNvSpPr/>
      </dsp:nvSpPr>
      <dsp:spPr>
        <a:xfrm>
          <a:off x="0" y="963719"/>
          <a:ext cx="6967728" cy="1614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kern="1200"/>
            <a:t>Myeloblastická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kern="1200"/>
            <a:t>Lymfoblastická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kern="1200"/>
            <a:t>Myelodysplastický syndrom</a:t>
          </a:r>
          <a:endParaRPr lang="en-US" sz="3100" kern="1200"/>
        </a:p>
      </dsp:txBody>
      <dsp:txXfrm>
        <a:off x="0" y="963719"/>
        <a:ext cx="6967728" cy="1614599"/>
      </dsp:txXfrm>
    </dsp:sp>
    <dsp:sp modelId="{19AD99AB-9D56-F341-983E-CBEE65CA3DA7}">
      <dsp:nvSpPr>
        <dsp:cNvPr id="0" name=""/>
        <dsp:cNvSpPr/>
      </dsp:nvSpPr>
      <dsp:spPr>
        <a:xfrm>
          <a:off x="0" y="2578319"/>
          <a:ext cx="6967728" cy="959400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Chronické </a:t>
          </a:r>
          <a:endParaRPr lang="en-US" sz="4000" kern="1200"/>
        </a:p>
      </dsp:txBody>
      <dsp:txXfrm>
        <a:off x="46834" y="2625153"/>
        <a:ext cx="6874060" cy="865732"/>
      </dsp:txXfrm>
    </dsp:sp>
    <dsp:sp modelId="{4C059B30-4E48-7D42-966E-3C51DD1106EF}">
      <dsp:nvSpPr>
        <dsp:cNvPr id="0" name=""/>
        <dsp:cNvSpPr/>
      </dsp:nvSpPr>
      <dsp:spPr>
        <a:xfrm>
          <a:off x="0" y="3537720"/>
          <a:ext cx="696772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kern="1200"/>
            <a:t>Chronická myeloidní leukémie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kern="1200"/>
            <a:t>Chronická lymfatická leukémie</a:t>
          </a:r>
          <a:endParaRPr lang="en-US" sz="3100" kern="1200"/>
        </a:p>
      </dsp:txBody>
      <dsp:txXfrm>
        <a:off x="0" y="3537720"/>
        <a:ext cx="6967728" cy="1076400"/>
      </dsp:txXfrm>
    </dsp:sp>
    <dsp:sp modelId="{68AC4997-763A-2E4F-9050-36A960C9FA5D}">
      <dsp:nvSpPr>
        <dsp:cNvPr id="0" name=""/>
        <dsp:cNvSpPr/>
      </dsp:nvSpPr>
      <dsp:spPr>
        <a:xfrm>
          <a:off x="0" y="4614120"/>
          <a:ext cx="6967728" cy="95940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Hodgkinova choroba</a:t>
          </a:r>
          <a:endParaRPr lang="en-US" sz="4000" kern="1200"/>
        </a:p>
      </dsp:txBody>
      <dsp:txXfrm>
        <a:off x="46834" y="4660954"/>
        <a:ext cx="6874060" cy="86573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A7C67-CE3F-EF48-A8FF-BBE41AC72502}">
      <dsp:nvSpPr>
        <dsp:cNvPr id="0" name=""/>
        <dsp:cNvSpPr/>
      </dsp:nvSpPr>
      <dsp:spPr>
        <a:xfrm>
          <a:off x="0" y="40339"/>
          <a:ext cx="6967728" cy="1747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Ionizační záření</a:t>
          </a:r>
          <a:endParaRPr lang="en-US" sz="4400" kern="1200"/>
        </a:p>
      </dsp:txBody>
      <dsp:txXfrm>
        <a:off x="85326" y="125665"/>
        <a:ext cx="6797076" cy="1577254"/>
      </dsp:txXfrm>
    </dsp:sp>
    <dsp:sp modelId="{50761B5C-436B-7F4F-A848-04CBAF1D74F3}">
      <dsp:nvSpPr>
        <dsp:cNvPr id="0" name=""/>
        <dsp:cNvSpPr/>
      </dsp:nvSpPr>
      <dsp:spPr>
        <a:xfrm>
          <a:off x="0" y="1914966"/>
          <a:ext cx="6967728" cy="1747906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Viry</a:t>
          </a:r>
          <a:endParaRPr lang="en-US" sz="4400" kern="1200"/>
        </a:p>
      </dsp:txBody>
      <dsp:txXfrm>
        <a:off x="85326" y="2000292"/>
        <a:ext cx="6797076" cy="1577254"/>
      </dsp:txXfrm>
    </dsp:sp>
    <dsp:sp modelId="{45D841FA-E172-E34D-B095-20AF7B59F17A}">
      <dsp:nvSpPr>
        <dsp:cNvPr id="0" name=""/>
        <dsp:cNvSpPr/>
      </dsp:nvSpPr>
      <dsp:spPr>
        <a:xfrm>
          <a:off x="0" y="3789593"/>
          <a:ext cx="6967728" cy="1747906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VVV – downův sy, klinefelterův sy atp.</a:t>
          </a:r>
          <a:endParaRPr lang="en-US" sz="4400" kern="1200"/>
        </a:p>
      </dsp:txBody>
      <dsp:txXfrm>
        <a:off x="85326" y="3874919"/>
        <a:ext cx="6797076" cy="157725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64AA1-76E8-3649-A18C-9F12D8E609B7}">
      <dsp:nvSpPr>
        <dsp:cNvPr id="0" name=""/>
        <dsp:cNvSpPr/>
      </dsp:nvSpPr>
      <dsp:spPr>
        <a:xfrm>
          <a:off x="0" y="1250459"/>
          <a:ext cx="69677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24EB3-FD91-CB4D-9A13-F99B37ECE2D6}">
      <dsp:nvSpPr>
        <dsp:cNvPr id="0" name=""/>
        <dsp:cNvSpPr/>
      </dsp:nvSpPr>
      <dsp:spPr>
        <a:xfrm>
          <a:off x="348386" y="940499"/>
          <a:ext cx="4877409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Granulocyty – chřipkové projevy</a:t>
          </a:r>
          <a:endParaRPr lang="en-US" sz="2100" kern="1200"/>
        </a:p>
      </dsp:txBody>
      <dsp:txXfrm>
        <a:off x="378648" y="970761"/>
        <a:ext cx="4816885" cy="559396"/>
      </dsp:txXfrm>
    </dsp:sp>
    <dsp:sp modelId="{8F9D583E-36BC-254D-9234-B81DDA48F9EB}">
      <dsp:nvSpPr>
        <dsp:cNvPr id="0" name=""/>
        <dsp:cNvSpPr/>
      </dsp:nvSpPr>
      <dsp:spPr>
        <a:xfrm>
          <a:off x="0" y="2203019"/>
          <a:ext cx="69677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01290"/>
              <a:satOff val="-142"/>
              <a:lumOff val="33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26C05-BBAF-AF45-BCF5-4A5B83B1D140}">
      <dsp:nvSpPr>
        <dsp:cNvPr id="0" name=""/>
        <dsp:cNvSpPr/>
      </dsp:nvSpPr>
      <dsp:spPr>
        <a:xfrm>
          <a:off x="348386" y="1893059"/>
          <a:ext cx="4877409" cy="619920"/>
        </a:xfrm>
        <a:prstGeom prst="roundRect">
          <a:avLst/>
        </a:prstGeom>
        <a:solidFill>
          <a:schemeClr val="accent2">
            <a:hueOff val="-501290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Erytrocyty – únava, slabost, dušnost</a:t>
          </a:r>
          <a:endParaRPr lang="en-US" sz="2100" kern="1200"/>
        </a:p>
      </dsp:txBody>
      <dsp:txXfrm>
        <a:off x="378648" y="1923321"/>
        <a:ext cx="4816885" cy="559396"/>
      </dsp:txXfrm>
    </dsp:sp>
    <dsp:sp modelId="{77DAA888-55D5-2B4D-8AF6-854AB0CB4266}">
      <dsp:nvSpPr>
        <dsp:cNvPr id="0" name=""/>
        <dsp:cNvSpPr/>
      </dsp:nvSpPr>
      <dsp:spPr>
        <a:xfrm>
          <a:off x="0" y="3155580"/>
          <a:ext cx="69677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02581"/>
              <a:satOff val="-285"/>
              <a:lumOff val="67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374D8-B6D3-8940-8818-C40EE5CB34C6}">
      <dsp:nvSpPr>
        <dsp:cNvPr id="0" name=""/>
        <dsp:cNvSpPr/>
      </dsp:nvSpPr>
      <dsp:spPr>
        <a:xfrm>
          <a:off x="348386" y="2845619"/>
          <a:ext cx="4877409" cy="619920"/>
        </a:xfrm>
        <a:prstGeom prst="roundRect">
          <a:avLst/>
        </a:prstGeom>
        <a:solidFill>
          <a:schemeClr val="accent2">
            <a:hueOff val="-1002581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Trombocyty – epistaxe, hematomy</a:t>
          </a:r>
          <a:endParaRPr lang="en-US" sz="2100" kern="1200"/>
        </a:p>
      </dsp:txBody>
      <dsp:txXfrm>
        <a:off x="378648" y="2875881"/>
        <a:ext cx="4816885" cy="559396"/>
      </dsp:txXfrm>
    </dsp:sp>
    <dsp:sp modelId="{58300244-B2CA-9941-8414-7F4A81E3B787}">
      <dsp:nvSpPr>
        <dsp:cNvPr id="0" name=""/>
        <dsp:cNvSpPr/>
      </dsp:nvSpPr>
      <dsp:spPr>
        <a:xfrm>
          <a:off x="0" y="4108140"/>
          <a:ext cx="69677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03871"/>
              <a:satOff val="-427"/>
              <a:lumOff val="101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18E02-80C2-2A4C-90FF-888E7259385A}">
      <dsp:nvSpPr>
        <dsp:cNvPr id="0" name=""/>
        <dsp:cNvSpPr/>
      </dsp:nvSpPr>
      <dsp:spPr>
        <a:xfrm>
          <a:off x="348386" y="3798180"/>
          <a:ext cx="4877409" cy="61992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Mírné zvětšení jater, sleziny a uzlin</a:t>
          </a:r>
          <a:endParaRPr lang="en-US" sz="2100" kern="1200"/>
        </a:p>
      </dsp:txBody>
      <dsp:txXfrm>
        <a:off x="378648" y="3828442"/>
        <a:ext cx="4816885" cy="55939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B1AF8-1676-5C42-89E3-7F4B758F7F89}">
      <dsp:nvSpPr>
        <dsp:cNvPr id="0" name=""/>
        <dsp:cNvSpPr/>
      </dsp:nvSpPr>
      <dsp:spPr>
        <a:xfrm>
          <a:off x="0" y="432089"/>
          <a:ext cx="6830568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128" tIns="520700" rIns="53012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Z kostní dřeně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Z periferní krve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Z pupečníkové krve</a:t>
          </a:r>
          <a:endParaRPr lang="en-US" sz="2500" kern="1200"/>
        </a:p>
      </dsp:txBody>
      <dsp:txXfrm>
        <a:off x="0" y="432089"/>
        <a:ext cx="6830568" cy="1890000"/>
      </dsp:txXfrm>
    </dsp:sp>
    <dsp:sp modelId="{CAD75DD8-4702-6543-8F66-FDC54A5281AD}">
      <dsp:nvSpPr>
        <dsp:cNvPr id="0" name=""/>
        <dsp:cNvSpPr/>
      </dsp:nvSpPr>
      <dsp:spPr>
        <a:xfrm>
          <a:off x="341528" y="63089"/>
          <a:ext cx="4781397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25" tIns="0" rIns="1807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Odběr zdravých buněk</a:t>
          </a:r>
          <a:endParaRPr lang="en-US" sz="2500" kern="1200"/>
        </a:p>
      </dsp:txBody>
      <dsp:txXfrm>
        <a:off x="377554" y="99115"/>
        <a:ext cx="4709345" cy="665948"/>
      </dsp:txXfrm>
    </dsp:sp>
    <dsp:sp modelId="{21CA325E-D7B7-784D-B2F3-EC540BDCA7E7}">
      <dsp:nvSpPr>
        <dsp:cNvPr id="0" name=""/>
        <dsp:cNvSpPr/>
      </dsp:nvSpPr>
      <dsp:spPr>
        <a:xfrm>
          <a:off x="0" y="2826090"/>
          <a:ext cx="6830568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51935"/>
              <a:satOff val="-214"/>
              <a:lumOff val="50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128" tIns="520700" rIns="53012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Agresivní chemoterapie s celotělovým ozářením</a:t>
          </a:r>
          <a:endParaRPr lang="en-US" sz="2500" kern="1200"/>
        </a:p>
      </dsp:txBody>
      <dsp:txXfrm>
        <a:off x="0" y="2826090"/>
        <a:ext cx="6830568" cy="1417500"/>
      </dsp:txXfrm>
    </dsp:sp>
    <dsp:sp modelId="{C6C9480A-F55A-2645-8403-76CB2B6E7877}">
      <dsp:nvSpPr>
        <dsp:cNvPr id="0" name=""/>
        <dsp:cNvSpPr/>
      </dsp:nvSpPr>
      <dsp:spPr>
        <a:xfrm>
          <a:off x="341528" y="2457090"/>
          <a:ext cx="4781397" cy="738000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25" tIns="0" rIns="1807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Přípravný transplantační režim</a:t>
          </a:r>
          <a:endParaRPr lang="en-US" sz="2500" kern="1200"/>
        </a:p>
      </dsp:txBody>
      <dsp:txXfrm>
        <a:off x="377554" y="2493116"/>
        <a:ext cx="4709345" cy="665948"/>
      </dsp:txXfrm>
    </dsp:sp>
    <dsp:sp modelId="{AA0183B9-04F2-7A47-BF92-09D23DF36E32}">
      <dsp:nvSpPr>
        <dsp:cNvPr id="0" name=""/>
        <dsp:cNvSpPr/>
      </dsp:nvSpPr>
      <dsp:spPr>
        <a:xfrm>
          <a:off x="0" y="4747590"/>
          <a:ext cx="683056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03871"/>
              <a:satOff val="-427"/>
              <a:lumOff val="101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D776D-18B4-3C4D-87DA-480BC616756B}">
      <dsp:nvSpPr>
        <dsp:cNvPr id="0" name=""/>
        <dsp:cNvSpPr/>
      </dsp:nvSpPr>
      <dsp:spPr>
        <a:xfrm>
          <a:off x="341528" y="4378590"/>
          <a:ext cx="4781397" cy="73800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25" tIns="0" rIns="1807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Vlastní transplantace</a:t>
          </a:r>
          <a:endParaRPr lang="en-US" sz="2500" kern="1200"/>
        </a:p>
      </dsp:txBody>
      <dsp:txXfrm>
        <a:off x="377554" y="4414616"/>
        <a:ext cx="4709345" cy="66594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ECC5A-5166-E342-A304-2D850BCF84CF}">
      <dsp:nvSpPr>
        <dsp:cNvPr id="0" name=""/>
        <dsp:cNvSpPr/>
      </dsp:nvSpPr>
      <dsp:spPr>
        <a:xfrm>
          <a:off x="0" y="801899"/>
          <a:ext cx="6967728" cy="911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Infekční</a:t>
          </a:r>
          <a:endParaRPr lang="en-US" sz="3800" kern="1200"/>
        </a:p>
      </dsp:txBody>
      <dsp:txXfrm>
        <a:off x="44492" y="846391"/>
        <a:ext cx="6878744" cy="822446"/>
      </dsp:txXfrm>
    </dsp:sp>
    <dsp:sp modelId="{0BC9E72B-48C9-1E4E-AE2C-802CBF45F968}">
      <dsp:nvSpPr>
        <dsp:cNvPr id="0" name=""/>
        <dsp:cNvSpPr/>
      </dsp:nvSpPr>
      <dsp:spPr>
        <a:xfrm>
          <a:off x="0" y="1822769"/>
          <a:ext cx="6967728" cy="911430"/>
        </a:xfrm>
        <a:prstGeom prst="roundRect">
          <a:avLst/>
        </a:prstGeom>
        <a:solidFill>
          <a:schemeClr val="accent2">
            <a:hueOff val="-501290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Krvácivé</a:t>
          </a:r>
          <a:endParaRPr lang="en-US" sz="3800" kern="1200"/>
        </a:p>
      </dsp:txBody>
      <dsp:txXfrm>
        <a:off x="44492" y="1867261"/>
        <a:ext cx="6878744" cy="822446"/>
      </dsp:txXfrm>
    </dsp:sp>
    <dsp:sp modelId="{BCC4EBE7-D5DE-6B47-905D-9725C4D3E28D}">
      <dsp:nvSpPr>
        <dsp:cNvPr id="0" name=""/>
        <dsp:cNvSpPr/>
      </dsp:nvSpPr>
      <dsp:spPr>
        <a:xfrm>
          <a:off x="0" y="2843640"/>
          <a:ext cx="6967728" cy="911430"/>
        </a:xfrm>
        <a:prstGeom prst="roundRect">
          <a:avLst/>
        </a:prstGeom>
        <a:solidFill>
          <a:schemeClr val="accent2">
            <a:hueOff val="-1002581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Orgánová toxicita</a:t>
          </a:r>
          <a:endParaRPr lang="en-US" sz="3800" kern="1200"/>
        </a:p>
      </dsp:txBody>
      <dsp:txXfrm>
        <a:off x="44492" y="2888132"/>
        <a:ext cx="6878744" cy="822446"/>
      </dsp:txXfrm>
    </dsp:sp>
    <dsp:sp modelId="{1930E7C1-4EA7-B648-83EE-0A860F041FE4}">
      <dsp:nvSpPr>
        <dsp:cNvPr id="0" name=""/>
        <dsp:cNvSpPr/>
      </dsp:nvSpPr>
      <dsp:spPr>
        <a:xfrm>
          <a:off x="0" y="3864510"/>
          <a:ext cx="6967728" cy="91143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Reakce štěp x hostitel (GVHD)</a:t>
          </a:r>
          <a:endParaRPr lang="en-US" sz="3800" kern="1200"/>
        </a:p>
      </dsp:txBody>
      <dsp:txXfrm>
        <a:off x="44492" y="3909002"/>
        <a:ext cx="6878744" cy="822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84DAE-A93A-A94A-9722-62FD0F4676CF}">
      <dsp:nvSpPr>
        <dsp:cNvPr id="0" name=""/>
        <dsp:cNvSpPr/>
      </dsp:nvSpPr>
      <dsp:spPr>
        <a:xfrm>
          <a:off x="0" y="5422"/>
          <a:ext cx="6967728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12 mm/h ženy</a:t>
          </a:r>
          <a:endParaRPr lang="en-US" sz="4300" kern="1200"/>
        </a:p>
      </dsp:txBody>
      <dsp:txXfrm>
        <a:off x="50347" y="55769"/>
        <a:ext cx="6867034" cy="930660"/>
      </dsp:txXfrm>
    </dsp:sp>
    <dsp:sp modelId="{94F6D0EC-FF82-7746-B6FA-2D72FD0762FB}">
      <dsp:nvSpPr>
        <dsp:cNvPr id="0" name=""/>
        <dsp:cNvSpPr/>
      </dsp:nvSpPr>
      <dsp:spPr>
        <a:xfrm>
          <a:off x="0" y="1160617"/>
          <a:ext cx="6967728" cy="1031354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Do 10 mm/h muži</a:t>
          </a:r>
          <a:endParaRPr lang="en-US" sz="4300" kern="1200"/>
        </a:p>
      </dsp:txBody>
      <dsp:txXfrm>
        <a:off x="50347" y="1210964"/>
        <a:ext cx="6867034" cy="930660"/>
      </dsp:txXfrm>
    </dsp:sp>
    <dsp:sp modelId="{1F802CC6-FC74-B447-90F5-D9F202AEADD7}">
      <dsp:nvSpPr>
        <dsp:cNvPr id="0" name=""/>
        <dsp:cNvSpPr/>
      </dsp:nvSpPr>
      <dsp:spPr>
        <a:xfrm>
          <a:off x="0" y="2315812"/>
          <a:ext cx="6967728" cy="1031354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SE zrychluje</a:t>
          </a:r>
          <a:endParaRPr lang="en-US" sz="4300" kern="1200"/>
        </a:p>
      </dsp:txBody>
      <dsp:txXfrm>
        <a:off x="50347" y="2366159"/>
        <a:ext cx="6867034" cy="930660"/>
      </dsp:txXfrm>
    </dsp:sp>
    <dsp:sp modelId="{D4965933-483B-4440-A38E-951574A3A731}">
      <dsp:nvSpPr>
        <dsp:cNvPr id="0" name=""/>
        <dsp:cNvSpPr/>
      </dsp:nvSpPr>
      <dsp:spPr>
        <a:xfrm>
          <a:off x="0" y="3347167"/>
          <a:ext cx="6967728" cy="222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Anémie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Zánět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Výrazně myelom a makroglobulinemie</a:t>
          </a:r>
          <a:endParaRPr lang="en-US" sz="3400" kern="1200"/>
        </a:p>
      </dsp:txBody>
      <dsp:txXfrm>
        <a:off x="0" y="3347167"/>
        <a:ext cx="6967728" cy="222525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1CB5D-2357-7F44-957C-7B2214746B37}">
      <dsp:nvSpPr>
        <dsp:cNvPr id="0" name=""/>
        <dsp:cNvSpPr/>
      </dsp:nvSpPr>
      <dsp:spPr>
        <a:xfrm>
          <a:off x="0" y="85594"/>
          <a:ext cx="6812280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Sklerodermie</a:t>
          </a:r>
          <a:endParaRPr lang="en-US" sz="2900" kern="1200"/>
        </a:p>
      </dsp:txBody>
      <dsp:txXfrm>
        <a:off x="33955" y="119549"/>
        <a:ext cx="6744370" cy="627655"/>
      </dsp:txXfrm>
    </dsp:sp>
    <dsp:sp modelId="{48FBBC73-13D2-BD48-B96F-5451FCB15D0D}">
      <dsp:nvSpPr>
        <dsp:cNvPr id="0" name=""/>
        <dsp:cNvSpPr/>
      </dsp:nvSpPr>
      <dsp:spPr>
        <a:xfrm>
          <a:off x="0" y="864679"/>
          <a:ext cx="6812280" cy="695565"/>
        </a:xfrm>
        <a:prstGeom prst="roundRect">
          <a:avLst/>
        </a:prstGeom>
        <a:solidFill>
          <a:schemeClr val="accent2">
            <a:hueOff val="-250645"/>
            <a:satOff val="-71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Plicní komplikace</a:t>
          </a:r>
          <a:endParaRPr lang="en-US" sz="2900" kern="1200"/>
        </a:p>
      </dsp:txBody>
      <dsp:txXfrm>
        <a:off x="33955" y="898634"/>
        <a:ext cx="6744370" cy="627655"/>
      </dsp:txXfrm>
    </dsp:sp>
    <dsp:sp modelId="{147AAAD5-BAB1-8048-8DB6-E274515B688D}">
      <dsp:nvSpPr>
        <dsp:cNvPr id="0" name=""/>
        <dsp:cNvSpPr/>
      </dsp:nvSpPr>
      <dsp:spPr>
        <a:xfrm>
          <a:off x="0" y="1643764"/>
          <a:ext cx="6812280" cy="695565"/>
        </a:xfrm>
        <a:prstGeom prst="roundRect">
          <a:avLst/>
        </a:prstGeom>
        <a:solidFill>
          <a:schemeClr val="accent2">
            <a:hueOff val="-501290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Suchost spojivek</a:t>
          </a:r>
          <a:endParaRPr lang="en-US" sz="2900" kern="1200"/>
        </a:p>
      </dsp:txBody>
      <dsp:txXfrm>
        <a:off x="33955" y="1677719"/>
        <a:ext cx="6744370" cy="627655"/>
      </dsp:txXfrm>
    </dsp:sp>
    <dsp:sp modelId="{41D651A1-C9FC-F84F-8D6E-61606D766A1B}">
      <dsp:nvSpPr>
        <dsp:cNvPr id="0" name=""/>
        <dsp:cNvSpPr/>
      </dsp:nvSpPr>
      <dsp:spPr>
        <a:xfrm>
          <a:off x="0" y="2422849"/>
          <a:ext cx="6812280" cy="695565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Katarakta</a:t>
          </a:r>
          <a:endParaRPr lang="en-US" sz="2900" kern="1200"/>
        </a:p>
      </dsp:txBody>
      <dsp:txXfrm>
        <a:off x="33955" y="2456804"/>
        <a:ext cx="6744370" cy="627655"/>
      </dsp:txXfrm>
    </dsp:sp>
    <dsp:sp modelId="{1E3819AC-2F45-B64D-85F6-AD74824243F9}">
      <dsp:nvSpPr>
        <dsp:cNvPr id="0" name=""/>
        <dsp:cNvSpPr/>
      </dsp:nvSpPr>
      <dsp:spPr>
        <a:xfrm>
          <a:off x="0" y="3201934"/>
          <a:ext cx="6812280" cy="695565"/>
        </a:xfrm>
        <a:prstGeom prst="roundRect">
          <a:avLst/>
        </a:prstGeom>
        <a:solidFill>
          <a:schemeClr val="accent2">
            <a:hueOff val="-1002581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Neplodnost</a:t>
          </a:r>
          <a:endParaRPr lang="en-US" sz="2900" kern="1200"/>
        </a:p>
      </dsp:txBody>
      <dsp:txXfrm>
        <a:off x="33955" y="3235889"/>
        <a:ext cx="6744370" cy="627655"/>
      </dsp:txXfrm>
    </dsp:sp>
    <dsp:sp modelId="{DB49727D-BD59-C442-90FC-FE1A3082AEDF}">
      <dsp:nvSpPr>
        <dsp:cNvPr id="0" name=""/>
        <dsp:cNvSpPr/>
      </dsp:nvSpPr>
      <dsp:spPr>
        <a:xfrm>
          <a:off x="0" y="3981019"/>
          <a:ext cx="6812280" cy="695565"/>
        </a:xfrm>
        <a:prstGeom prst="roundRect">
          <a:avLst/>
        </a:prstGeom>
        <a:solidFill>
          <a:schemeClr val="accent2">
            <a:hueOff val="-1253226"/>
            <a:satOff val="-356"/>
            <a:lumOff val="8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Sekundární nádory</a:t>
          </a:r>
          <a:endParaRPr lang="en-US" sz="2900" kern="1200"/>
        </a:p>
      </dsp:txBody>
      <dsp:txXfrm>
        <a:off x="33955" y="4014974"/>
        <a:ext cx="6744370" cy="627655"/>
      </dsp:txXfrm>
    </dsp:sp>
    <dsp:sp modelId="{F538607A-857A-3849-B77E-2AE14DEF8835}">
      <dsp:nvSpPr>
        <dsp:cNvPr id="0" name=""/>
        <dsp:cNvSpPr/>
      </dsp:nvSpPr>
      <dsp:spPr>
        <a:xfrm>
          <a:off x="0" y="4760104"/>
          <a:ext cx="6812280" cy="695565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Reakce štěp x nádor (GVT)</a:t>
          </a:r>
          <a:endParaRPr lang="en-US" sz="2900" kern="1200"/>
        </a:p>
      </dsp:txBody>
      <dsp:txXfrm>
        <a:off x="33955" y="4794059"/>
        <a:ext cx="6744370" cy="62765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89BD3-31C6-EC4F-B296-9C5DAE20D155}">
      <dsp:nvSpPr>
        <dsp:cNvPr id="0" name=""/>
        <dsp:cNvSpPr/>
      </dsp:nvSpPr>
      <dsp:spPr>
        <a:xfrm>
          <a:off x="0" y="188292"/>
          <a:ext cx="6812280" cy="1663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Častěji po padesátce</a:t>
          </a:r>
          <a:endParaRPr lang="en-US" sz="3000" kern="1200"/>
        </a:p>
      </dsp:txBody>
      <dsp:txXfrm>
        <a:off x="81228" y="269520"/>
        <a:ext cx="6649824" cy="1501503"/>
      </dsp:txXfrm>
    </dsp:sp>
    <dsp:sp modelId="{77084308-0FA8-C44D-BEFA-7FE4682F2105}">
      <dsp:nvSpPr>
        <dsp:cNvPr id="0" name=""/>
        <dsp:cNvSpPr/>
      </dsp:nvSpPr>
      <dsp:spPr>
        <a:xfrm>
          <a:off x="0" y="1938652"/>
          <a:ext cx="6812280" cy="16639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Postižena pluripotentní buňka =&gt; patologický buněčný klon =&gt; postupné utlačování zdravých buněk</a:t>
          </a:r>
          <a:endParaRPr lang="en-US" sz="3000" kern="1200"/>
        </a:p>
      </dsp:txBody>
      <dsp:txXfrm>
        <a:off x="81228" y="2019880"/>
        <a:ext cx="6649824" cy="1501503"/>
      </dsp:txXfrm>
    </dsp:sp>
    <dsp:sp modelId="{A65D7860-6AEA-CC40-A3A6-0F3C1BBF2BE6}">
      <dsp:nvSpPr>
        <dsp:cNvPr id="0" name=""/>
        <dsp:cNvSpPr/>
      </dsp:nvSpPr>
      <dsp:spPr>
        <a:xfrm>
          <a:off x="0" y="3689011"/>
          <a:ext cx="6812280" cy="16639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Ph-chromozom </a:t>
          </a:r>
          <a:endParaRPr lang="en-US" sz="3000" kern="1200"/>
        </a:p>
      </dsp:txBody>
      <dsp:txXfrm>
        <a:off x="81228" y="3770239"/>
        <a:ext cx="6649824" cy="150150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F0EDF-9538-4248-88BD-7F43C7D628BE}">
      <dsp:nvSpPr>
        <dsp:cNvPr id="0" name=""/>
        <dsp:cNvSpPr/>
      </dsp:nvSpPr>
      <dsp:spPr>
        <a:xfrm>
          <a:off x="0" y="20879"/>
          <a:ext cx="6967728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Splenomegalie =&gt; tlak v epigastriu</a:t>
          </a:r>
          <a:endParaRPr lang="en-US" sz="3300" kern="1200"/>
        </a:p>
      </dsp:txBody>
      <dsp:txXfrm>
        <a:off x="64083" y="84962"/>
        <a:ext cx="6839562" cy="1184574"/>
      </dsp:txXfrm>
    </dsp:sp>
    <dsp:sp modelId="{A201D586-C125-3F43-B9FA-E42FDAD6CA46}">
      <dsp:nvSpPr>
        <dsp:cNvPr id="0" name=""/>
        <dsp:cNvSpPr/>
      </dsp:nvSpPr>
      <dsp:spPr>
        <a:xfrm>
          <a:off x="0" y="1428659"/>
          <a:ext cx="6967728" cy="1312740"/>
        </a:xfrm>
        <a:prstGeom prst="roundRect">
          <a:avLst/>
        </a:prstGeom>
        <a:solidFill>
          <a:schemeClr val="accent2">
            <a:hueOff val="-501290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Teplota, pocení, hubnutí</a:t>
          </a:r>
          <a:endParaRPr lang="en-US" sz="3300" kern="1200"/>
        </a:p>
      </dsp:txBody>
      <dsp:txXfrm>
        <a:off x="64083" y="1492742"/>
        <a:ext cx="6839562" cy="1184574"/>
      </dsp:txXfrm>
    </dsp:sp>
    <dsp:sp modelId="{68C47643-6E19-C942-A474-54C877D5946B}">
      <dsp:nvSpPr>
        <dsp:cNvPr id="0" name=""/>
        <dsp:cNvSpPr/>
      </dsp:nvSpPr>
      <dsp:spPr>
        <a:xfrm>
          <a:off x="0" y="2836439"/>
          <a:ext cx="6967728" cy="1312740"/>
        </a:xfrm>
        <a:prstGeom prst="roundRect">
          <a:avLst/>
        </a:prstGeom>
        <a:solidFill>
          <a:schemeClr val="accent2">
            <a:hueOff val="-1002581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Dušnost</a:t>
          </a:r>
          <a:endParaRPr lang="en-US" sz="3300" kern="1200"/>
        </a:p>
      </dsp:txBody>
      <dsp:txXfrm>
        <a:off x="64083" y="2900522"/>
        <a:ext cx="6839562" cy="1184574"/>
      </dsp:txXfrm>
    </dsp:sp>
    <dsp:sp modelId="{D564AFBF-F2E1-9542-A0D3-50AA7F83358F}">
      <dsp:nvSpPr>
        <dsp:cNvPr id="0" name=""/>
        <dsp:cNvSpPr/>
      </dsp:nvSpPr>
      <dsp:spPr>
        <a:xfrm>
          <a:off x="0" y="4244220"/>
          <a:ext cx="6967728" cy="131274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Krvácení </a:t>
          </a:r>
          <a:endParaRPr lang="en-US" sz="3300" kern="1200"/>
        </a:p>
      </dsp:txBody>
      <dsp:txXfrm>
        <a:off x="64083" y="4308303"/>
        <a:ext cx="6839562" cy="118457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FB49E-9A1E-5845-977E-EF286058E73E}">
      <dsp:nvSpPr>
        <dsp:cNvPr id="0" name=""/>
        <dsp:cNvSpPr/>
      </dsp:nvSpPr>
      <dsp:spPr>
        <a:xfrm>
          <a:off x="0" y="0"/>
          <a:ext cx="6334506" cy="16379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Interferon alfa</a:t>
          </a:r>
          <a:endParaRPr lang="en-US" sz="3900" kern="1200"/>
        </a:p>
      </dsp:txBody>
      <dsp:txXfrm>
        <a:off x="47973" y="47973"/>
        <a:ext cx="4567071" cy="1541965"/>
      </dsp:txXfrm>
    </dsp:sp>
    <dsp:sp modelId="{26A92BBB-FED6-A14D-AF6E-DA674722006B}">
      <dsp:nvSpPr>
        <dsp:cNvPr id="0" name=""/>
        <dsp:cNvSpPr/>
      </dsp:nvSpPr>
      <dsp:spPr>
        <a:xfrm>
          <a:off x="558926" y="1910897"/>
          <a:ext cx="6334506" cy="1637911"/>
        </a:xfrm>
        <a:prstGeom prst="roundRect">
          <a:avLst>
            <a:gd name="adj" fmla="val 10000"/>
          </a:avLst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Cytostatika při relapsech</a:t>
          </a:r>
          <a:endParaRPr lang="en-US" sz="3900" kern="1200"/>
        </a:p>
      </dsp:txBody>
      <dsp:txXfrm>
        <a:off x="606899" y="1958870"/>
        <a:ext cx="4614990" cy="1541965"/>
      </dsp:txXfrm>
    </dsp:sp>
    <dsp:sp modelId="{8B58C94C-171C-5F4E-92E6-6F831043DB0B}">
      <dsp:nvSpPr>
        <dsp:cNvPr id="0" name=""/>
        <dsp:cNvSpPr/>
      </dsp:nvSpPr>
      <dsp:spPr>
        <a:xfrm>
          <a:off x="1117853" y="3821794"/>
          <a:ext cx="6334506" cy="1637911"/>
        </a:xfrm>
        <a:prstGeom prst="roundRect">
          <a:avLst>
            <a:gd name="adj" fmla="val 10000"/>
          </a:avLst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Jediná účiná léčba = transplantace KD</a:t>
          </a:r>
          <a:endParaRPr lang="en-US" sz="3900" kern="1200"/>
        </a:p>
      </dsp:txBody>
      <dsp:txXfrm>
        <a:off x="1165826" y="3869767"/>
        <a:ext cx="4614990" cy="1541965"/>
      </dsp:txXfrm>
    </dsp:sp>
    <dsp:sp modelId="{1E929A56-6C27-9E43-8275-92E9685FAA48}">
      <dsp:nvSpPr>
        <dsp:cNvPr id="0" name=""/>
        <dsp:cNvSpPr/>
      </dsp:nvSpPr>
      <dsp:spPr>
        <a:xfrm>
          <a:off x="5269863" y="1242083"/>
          <a:ext cx="1064642" cy="10646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509407" y="1242083"/>
        <a:ext cx="585554" cy="801143"/>
      </dsp:txXfrm>
    </dsp:sp>
    <dsp:sp modelId="{41C10764-BBB8-1C42-8899-F146437394EE}">
      <dsp:nvSpPr>
        <dsp:cNvPr id="0" name=""/>
        <dsp:cNvSpPr/>
      </dsp:nvSpPr>
      <dsp:spPr>
        <a:xfrm>
          <a:off x="5828790" y="3142060"/>
          <a:ext cx="1064642" cy="10646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95574"/>
            <a:satOff val="2761"/>
            <a:lumOff val="1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95574"/>
              <a:satOff val="2761"/>
              <a:lumOff val="1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68334" y="3142060"/>
        <a:ext cx="585554" cy="80114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538FE-22AE-B64E-A67A-4D4255CA0B53}">
      <dsp:nvSpPr>
        <dsp:cNvPr id="0" name=""/>
        <dsp:cNvSpPr/>
      </dsp:nvSpPr>
      <dsp:spPr>
        <a:xfrm>
          <a:off x="0" y="599557"/>
          <a:ext cx="6967728" cy="21332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Riziková skupina = muži nad 50 let</a:t>
          </a:r>
          <a:endParaRPr lang="en-US" sz="3900" kern="1200"/>
        </a:p>
      </dsp:txBody>
      <dsp:txXfrm>
        <a:off x="104134" y="703691"/>
        <a:ext cx="6759460" cy="1924934"/>
      </dsp:txXfrm>
    </dsp:sp>
    <dsp:sp modelId="{0C1868FE-10EC-B04A-ADF6-845B94198AF1}">
      <dsp:nvSpPr>
        <dsp:cNvPr id="0" name=""/>
        <dsp:cNvSpPr/>
      </dsp:nvSpPr>
      <dsp:spPr>
        <a:xfrm>
          <a:off x="0" y="2845080"/>
          <a:ext cx="6967728" cy="2133202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Postiženy B-lymfocyty – prodloužená životnost =&gt; infiltrace sleziny, uzlin a jater</a:t>
          </a:r>
          <a:endParaRPr lang="en-US" sz="3900" kern="1200"/>
        </a:p>
      </dsp:txBody>
      <dsp:txXfrm>
        <a:off x="104134" y="2949214"/>
        <a:ext cx="6759460" cy="192493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3D6EC-C12A-7D4B-B0B0-AC6B9523C97D}">
      <dsp:nvSpPr>
        <dsp:cNvPr id="0" name=""/>
        <dsp:cNvSpPr/>
      </dsp:nvSpPr>
      <dsp:spPr>
        <a:xfrm>
          <a:off x="0" y="57024"/>
          <a:ext cx="6967728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Dlouho asymptomatická</a:t>
          </a:r>
          <a:endParaRPr lang="en-US" sz="2600" kern="1200"/>
        </a:p>
      </dsp:txBody>
      <dsp:txXfrm>
        <a:off x="50420" y="107444"/>
        <a:ext cx="6866888" cy="932014"/>
      </dsp:txXfrm>
    </dsp:sp>
    <dsp:sp modelId="{59F41D06-B18E-2D44-B13B-74AC3EC93447}">
      <dsp:nvSpPr>
        <dsp:cNvPr id="0" name=""/>
        <dsp:cNvSpPr/>
      </dsp:nvSpPr>
      <dsp:spPr>
        <a:xfrm>
          <a:off x="0" y="1164758"/>
          <a:ext cx="6967728" cy="1032854"/>
        </a:xfrm>
        <a:prstGeom prst="roundRect">
          <a:avLst/>
        </a:prstGeom>
        <a:solidFill>
          <a:schemeClr val="accent2">
            <a:hueOff val="-375968"/>
            <a:satOff val="-107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Zvětšení uzlin – elastické, nebolestivé a pohyblivé</a:t>
          </a:r>
          <a:endParaRPr lang="en-US" sz="2600" kern="1200"/>
        </a:p>
      </dsp:txBody>
      <dsp:txXfrm>
        <a:off x="50420" y="1215178"/>
        <a:ext cx="6866888" cy="932014"/>
      </dsp:txXfrm>
    </dsp:sp>
    <dsp:sp modelId="{D1409D3A-F5C2-ED4D-A640-D4387FB6CDE4}">
      <dsp:nvSpPr>
        <dsp:cNvPr id="0" name=""/>
        <dsp:cNvSpPr/>
      </dsp:nvSpPr>
      <dsp:spPr>
        <a:xfrm>
          <a:off x="0" y="2272492"/>
          <a:ext cx="6967728" cy="1032854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Splenomegalie</a:t>
          </a:r>
          <a:endParaRPr lang="en-US" sz="2600" kern="1200"/>
        </a:p>
      </dsp:txBody>
      <dsp:txXfrm>
        <a:off x="50420" y="2322912"/>
        <a:ext cx="6866888" cy="932014"/>
      </dsp:txXfrm>
    </dsp:sp>
    <dsp:sp modelId="{0C6B2C31-2C6B-9447-A9F3-A980FC40C577}">
      <dsp:nvSpPr>
        <dsp:cNvPr id="0" name=""/>
        <dsp:cNvSpPr/>
      </dsp:nvSpPr>
      <dsp:spPr>
        <a:xfrm>
          <a:off x="0" y="3380227"/>
          <a:ext cx="6967728" cy="1032854"/>
        </a:xfrm>
        <a:prstGeom prst="roundRect">
          <a:avLst/>
        </a:prstGeom>
        <a:solidFill>
          <a:schemeClr val="accent2">
            <a:hueOff val="-1127903"/>
            <a:satOff val="-320"/>
            <a:lumOff val="7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Noční pocení</a:t>
          </a:r>
          <a:endParaRPr lang="en-US" sz="2600" kern="1200"/>
        </a:p>
      </dsp:txBody>
      <dsp:txXfrm>
        <a:off x="50420" y="3430647"/>
        <a:ext cx="6866888" cy="932014"/>
      </dsp:txXfrm>
    </dsp:sp>
    <dsp:sp modelId="{ED942088-3A27-5D46-AB07-913334111C1E}">
      <dsp:nvSpPr>
        <dsp:cNvPr id="0" name=""/>
        <dsp:cNvSpPr/>
      </dsp:nvSpPr>
      <dsp:spPr>
        <a:xfrm>
          <a:off x="0" y="4487961"/>
          <a:ext cx="6967728" cy="1032854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Malátnost a hubnutí</a:t>
          </a:r>
          <a:endParaRPr lang="en-US" sz="2600" kern="1200"/>
        </a:p>
      </dsp:txBody>
      <dsp:txXfrm>
        <a:off x="50420" y="4538381"/>
        <a:ext cx="6866888" cy="93201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C0E08-2DC6-304C-B7E0-BDCB7CE4A0AC}">
      <dsp:nvSpPr>
        <dsp:cNvPr id="0" name=""/>
        <dsp:cNvSpPr/>
      </dsp:nvSpPr>
      <dsp:spPr>
        <a:xfrm>
          <a:off x="0" y="57239"/>
          <a:ext cx="6967728" cy="1759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Zahajuje se až ve III. stádiu – anémie (IV. Stádium = trombocytopenie)</a:t>
          </a:r>
          <a:endParaRPr lang="en-US" sz="3200" kern="1200"/>
        </a:p>
      </dsp:txBody>
      <dsp:txXfrm>
        <a:off x="85900" y="143139"/>
        <a:ext cx="6795928" cy="1587880"/>
      </dsp:txXfrm>
    </dsp:sp>
    <dsp:sp modelId="{7D91E5FB-CCCD-6D4B-A662-AAC03AFE39DA}">
      <dsp:nvSpPr>
        <dsp:cNvPr id="0" name=""/>
        <dsp:cNvSpPr/>
      </dsp:nvSpPr>
      <dsp:spPr>
        <a:xfrm>
          <a:off x="0" y="1909079"/>
          <a:ext cx="6967728" cy="1759680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Chlorambucil s Prednisonem</a:t>
          </a:r>
          <a:endParaRPr lang="en-US" sz="3200" kern="1200"/>
        </a:p>
      </dsp:txBody>
      <dsp:txXfrm>
        <a:off x="85900" y="1994979"/>
        <a:ext cx="6795928" cy="1587880"/>
      </dsp:txXfrm>
    </dsp:sp>
    <dsp:sp modelId="{CE64967B-37BE-3D44-A1E2-08164A9E1E09}">
      <dsp:nvSpPr>
        <dsp:cNvPr id="0" name=""/>
        <dsp:cNvSpPr/>
      </dsp:nvSpPr>
      <dsp:spPr>
        <a:xfrm>
          <a:off x="0" y="3760920"/>
          <a:ext cx="6967728" cy="175968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ATB profilaxe  </a:t>
          </a:r>
          <a:endParaRPr lang="en-US" sz="3200" kern="1200"/>
        </a:p>
      </dsp:txBody>
      <dsp:txXfrm>
        <a:off x="85900" y="3846820"/>
        <a:ext cx="6795928" cy="158788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154AE-612B-5C44-88A1-F906250EDC03}">
      <dsp:nvSpPr>
        <dsp:cNvPr id="0" name=""/>
        <dsp:cNvSpPr/>
      </dsp:nvSpPr>
      <dsp:spPr>
        <a:xfrm>
          <a:off x="558132" y="2509"/>
          <a:ext cx="2786410" cy="1671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Maligní klony lymfocytů</a:t>
          </a:r>
          <a:endParaRPr lang="en-US" sz="1700" kern="1200"/>
        </a:p>
      </dsp:txBody>
      <dsp:txXfrm>
        <a:off x="558132" y="2509"/>
        <a:ext cx="2786410" cy="1671846"/>
      </dsp:txXfrm>
    </dsp:sp>
    <dsp:sp modelId="{75F91023-4C80-8948-A024-C706DA890B12}">
      <dsp:nvSpPr>
        <dsp:cNvPr id="0" name=""/>
        <dsp:cNvSpPr/>
      </dsp:nvSpPr>
      <dsp:spPr>
        <a:xfrm>
          <a:off x="3623184" y="2509"/>
          <a:ext cx="2786410" cy="1671846"/>
        </a:xfrm>
        <a:prstGeom prst="rect">
          <a:avLst/>
        </a:prstGeom>
        <a:solidFill>
          <a:schemeClr val="accent2">
            <a:hueOff val="-300774"/>
            <a:satOff val="-85"/>
            <a:lumOff val="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Počátek v lymfatických uzlinách</a:t>
          </a:r>
          <a:endParaRPr lang="en-US" sz="1700" kern="1200"/>
        </a:p>
      </dsp:txBody>
      <dsp:txXfrm>
        <a:off x="3623184" y="2509"/>
        <a:ext cx="2786410" cy="1671846"/>
      </dsp:txXfrm>
    </dsp:sp>
    <dsp:sp modelId="{CBDCAF51-5EDF-B64D-AC5D-9E8FB41B0468}">
      <dsp:nvSpPr>
        <dsp:cNvPr id="0" name=""/>
        <dsp:cNvSpPr/>
      </dsp:nvSpPr>
      <dsp:spPr>
        <a:xfrm>
          <a:off x="558132" y="1952996"/>
          <a:ext cx="2786410" cy="1671846"/>
        </a:xfrm>
        <a:prstGeom prst="rect">
          <a:avLst/>
        </a:prstGeom>
        <a:solidFill>
          <a:schemeClr val="accent2">
            <a:hueOff val="-601548"/>
            <a:satOff val="-171"/>
            <a:lumOff val="4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Stádium I. postižení jedné lymfatické oblasti na jedné straně bránice nebo postižení jednoho extralymfatického orgánu</a:t>
          </a:r>
          <a:endParaRPr lang="en-US" sz="1700" kern="1200"/>
        </a:p>
      </dsp:txBody>
      <dsp:txXfrm>
        <a:off x="558132" y="1952996"/>
        <a:ext cx="2786410" cy="1671846"/>
      </dsp:txXfrm>
    </dsp:sp>
    <dsp:sp modelId="{AC1DBB49-F8B2-AD42-ABAD-DE82E56DD022}">
      <dsp:nvSpPr>
        <dsp:cNvPr id="0" name=""/>
        <dsp:cNvSpPr/>
      </dsp:nvSpPr>
      <dsp:spPr>
        <a:xfrm>
          <a:off x="3623184" y="1952996"/>
          <a:ext cx="2786410" cy="1671846"/>
        </a:xfrm>
        <a:prstGeom prst="rect">
          <a:avLst/>
        </a:prstGeom>
        <a:solidFill>
          <a:schemeClr val="accent2">
            <a:hueOff val="-902323"/>
            <a:satOff val="-256"/>
            <a:lumOff val="6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Stádium II. Postižení dvou a více lymfatických oblastí na jedné straně bránice nebo postižení jednoho extralymfatického orgánů a uzlin na jedné straně</a:t>
          </a:r>
          <a:endParaRPr lang="en-US" sz="1700" kern="1200"/>
        </a:p>
      </dsp:txBody>
      <dsp:txXfrm>
        <a:off x="3623184" y="1952996"/>
        <a:ext cx="2786410" cy="1671846"/>
      </dsp:txXfrm>
    </dsp:sp>
    <dsp:sp modelId="{EFE94E7B-442A-A145-AFE9-20A4BD88CC3C}">
      <dsp:nvSpPr>
        <dsp:cNvPr id="0" name=""/>
        <dsp:cNvSpPr/>
      </dsp:nvSpPr>
      <dsp:spPr>
        <a:xfrm>
          <a:off x="558132" y="3903484"/>
          <a:ext cx="2786410" cy="1671846"/>
        </a:xfrm>
        <a:prstGeom prst="rect">
          <a:avLst/>
        </a:prstGeom>
        <a:solidFill>
          <a:schemeClr val="accent2">
            <a:hueOff val="-1203097"/>
            <a:satOff val="-342"/>
            <a:lumOff val="8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Stádium III. Postižení lymfatických uzlin na obou stranách bránice</a:t>
          </a:r>
          <a:endParaRPr lang="en-US" sz="1700" kern="1200"/>
        </a:p>
      </dsp:txBody>
      <dsp:txXfrm>
        <a:off x="558132" y="3903484"/>
        <a:ext cx="2786410" cy="1671846"/>
      </dsp:txXfrm>
    </dsp:sp>
    <dsp:sp modelId="{0AAF1364-CEFA-F440-9A32-50AC420822EF}">
      <dsp:nvSpPr>
        <dsp:cNvPr id="0" name=""/>
        <dsp:cNvSpPr/>
      </dsp:nvSpPr>
      <dsp:spPr>
        <a:xfrm>
          <a:off x="3623184" y="3903484"/>
          <a:ext cx="2786410" cy="1671846"/>
        </a:xfrm>
        <a:prstGeom prst="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Stádium IV. Difuzní postižení uzlin i extralymfatických orgánů </a:t>
          </a:r>
          <a:endParaRPr lang="en-US" sz="1700" kern="1200"/>
        </a:p>
      </dsp:txBody>
      <dsp:txXfrm>
        <a:off x="3623184" y="3903484"/>
        <a:ext cx="2786410" cy="167184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3CF48-98E2-0A44-B90D-A51137E8319C}">
      <dsp:nvSpPr>
        <dsp:cNvPr id="0" name=""/>
        <dsp:cNvSpPr/>
      </dsp:nvSpPr>
      <dsp:spPr>
        <a:xfrm>
          <a:off x="0" y="864679"/>
          <a:ext cx="681228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Nebolestivé zvětšení lymfatických uzlin</a:t>
          </a:r>
          <a:endParaRPr lang="en-US" sz="2900" kern="1200"/>
        </a:p>
      </dsp:txBody>
      <dsp:txXfrm>
        <a:off x="33955" y="898634"/>
        <a:ext cx="6744370" cy="627655"/>
      </dsp:txXfrm>
    </dsp:sp>
    <dsp:sp modelId="{C17D6B39-93BA-D347-B0CB-82491757DA7A}">
      <dsp:nvSpPr>
        <dsp:cNvPr id="0" name=""/>
        <dsp:cNvSpPr/>
      </dsp:nvSpPr>
      <dsp:spPr>
        <a:xfrm>
          <a:off x="0" y="1643764"/>
          <a:ext cx="681228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Cyklická horečka</a:t>
          </a:r>
          <a:endParaRPr lang="en-US" sz="2900" kern="1200"/>
        </a:p>
      </dsp:txBody>
      <dsp:txXfrm>
        <a:off x="33955" y="1677719"/>
        <a:ext cx="6744370" cy="627655"/>
      </dsp:txXfrm>
    </dsp:sp>
    <dsp:sp modelId="{FAF44172-1670-6A40-8F1F-BDAA8FC00A97}">
      <dsp:nvSpPr>
        <dsp:cNvPr id="0" name=""/>
        <dsp:cNvSpPr/>
      </dsp:nvSpPr>
      <dsp:spPr>
        <a:xfrm>
          <a:off x="0" y="2422849"/>
          <a:ext cx="681228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Svědění kůže</a:t>
          </a:r>
          <a:endParaRPr lang="en-US" sz="2900" kern="1200"/>
        </a:p>
      </dsp:txBody>
      <dsp:txXfrm>
        <a:off x="33955" y="2456804"/>
        <a:ext cx="6744370" cy="627655"/>
      </dsp:txXfrm>
    </dsp:sp>
    <dsp:sp modelId="{E0DFD3C1-76A1-8641-81CA-9906E61DFF01}">
      <dsp:nvSpPr>
        <dsp:cNvPr id="0" name=""/>
        <dsp:cNvSpPr/>
      </dsp:nvSpPr>
      <dsp:spPr>
        <a:xfrm>
          <a:off x="0" y="3201934"/>
          <a:ext cx="681228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Malátnost, únava</a:t>
          </a:r>
          <a:endParaRPr lang="en-US" sz="2900" kern="1200"/>
        </a:p>
      </dsp:txBody>
      <dsp:txXfrm>
        <a:off x="33955" y="3235889"/>
        <a:ext cx="6744370" cy="627655"/>
      </dsp:txXfrm>
    </dsp:sp>
    <dsp:sp modelId="{7F7A93DE-8AAF-8844-B8A4-37EBAF81DBF6}">
      <dsp:nvSpPr>
        <dsp:cNvPr id="0" name=""/>
        <dsp:cNvSpPr/>
      </dsp:nvSpPr>
      <dsp:spPr>
        <a:xfrm>
          <a:off x="0" y="3981019"/>
          <a:ext cx="681228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splenomegalie</a:t>
          </a:r>
          <a:endParaRPr lang="en-US" sz="2900" kern="1200"/>
        </a:p>
      </dsp:txBody>
      <dsp:txXfrm>
        <a:off x="33955" y="4014974"/>
        <a:ext cx="6744370" cy="62765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B5B4B-A1D3-3743-A1D8-121F440407F6}">
      <dsp:nvSpPr>
        <dsp:cNvPr id="0" name=""/>
        <dsp:cNvSpPr/>
      </dsp:nvSpPr>
      <dsp:spPr>
        <a:xfrm>
          <a:off x="0" y="1136294"/>
          <a:ext cx="6967728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Chemoterapie </a:t>
          </a:r>
          <a:endParaRPr lang="en-US" sz="6500" kern="1200"/>
        </a:p>
      </dsp:txBody>
      <dsp:txXfrm>
        <a:off x="76105" y="1212399"/>
        <a:ext cx="6815518" cy="1406815"/>
      </dsp:txXfrm>
    </dsp:sp>
    <dsp:sp modelId="{AF1CE268-EEA5-F346-B106-C241080FC5F3}">
      <dsp:nvSpPr>
        <dsp:cNvPr id="0" name=""/>
        <dsp:cNvSpPr/>
      </dsp:nvSpPr>
      <dsp:spPr>
        <a:xfrm>
          <a:off x="0" y="2882519"/>
          <a:ext cx="6967728" cy="1559025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Radioterapie </a:t>
          </a:r>
          <a:endParaRPr lang="en-US" sz="6500" kern="1200"/>
        </a:p>
      </dsp:txBody>
      <dsp:txXfrm>
        <a:off x="76105" y="2958624"/>
        <a:ext cx="6815518" cy="1406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E5507-9178-D749-9758-538F6DDD10CB}">
      <dsp:nvSpPr>
        <dsp:cNvPr id="0" name=""/>
        <dsp:cNvSpPr/>
      </dsp:nvSpPr>
      <dsp:spPr>
        <a:xfrm>
          <a:off x="0" y="1102291"/>
          <a:ext cx="6967728" cy="1072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Aspirace</a:t>
          </a:r>
          <a:endParaRPr lang="en-US" sz="2700" kern="1200"/>
        </a:p>
      </dsp:txBody>
      <dsp:txXfrm>
        <a:off x="52359" y="1154650"/>
        <a:ext cx="6863010" cy="967861"/>
      </dsp:txXfrm>
    </dsp:sp>
    <dsp:sp modelId="{F381F6A2-D872-BC45-B210-A483B07B20A0}">
      <dsp:nvSpPr>
        <dsp:cNvPr id="0" name=""/>
        <dsp:cNvSpPr/>
      </dsp:nvSpPr>
      <dsp:spPr>
        <a:xfrm>
          <a:off x="0" y="2252630"/>
          <a:ext cx="6967728" cy="1072579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Perkutánní trepanobiopsie</a:t>
          </a:r>
          <a:endParaRPr lang="en-US" sz="2700" kern="1200"/>
        </a:p>
      </dsp:txBody>
      <dsp:txXfrm>
        <a:off x="52359" y="2304989"/>
        <a:ext cx="6863010" cy="967861"/>
      </dsp:txXfrm>
    </dsp:sp>
    <dsp:sp modelId="{3C0D71F9-A1A6-8942-988E-36C2D01EBC8A}">
      <dsp:nvSpPr>
        <dsp:cNvPr id="0" name=""/>
        <dsp:cNvSpPr/>
      </dsp:nvSpPr>
      <dsp:spPr>
        <a:xfrm>
          <a:off x="0" y="3402969"/>
          <a:ext cx="6967728" cy="1072579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>
              <a:hlinkClick xmlns:r="http://schemas.openxmlformats.org/officeDocument/2006/relationships" r:id="rId1"/>
            </a:rPr>
            <a:t>https://www.youtube.com/watch?v=2DaV-xk2BDQ</a:t>
          </a:r>
          <a:r>
            <a:rPr lang="cs-CZ" sz="2700" kern="1200"/>
            <a:t> </a:t>
          </a:r>
          <a:endParaRPr lang="en-US" sz="2700" kern="1200"/>
        </a:p>
      </dsp:txBody>
      <dsp:txXfrm>
        <a:off x="52359" y="3455328"/>
        <a:ext cx="6863010" cy="96786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784FB-707A-4848-9646-043D04DFD1AC}">
      <dsp:nvSpPr>
        <dsp:cNvPr id="0" name=""/>
        <dsp:cNvSpPr/>
      </dsp:nvSpPr>
      <dsp:spPr>
        <a:xfrm>
          <a:off x="0" y="207"/>
          <a:ext cx="681228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Imunodeficit</a:t>
          </a:r>
          <a:endParaRPr lang="en-US" sz="3500" kern="1200"/>
        </a:p>
      </dsp:txBody>
      <dsp:txXfrm>
        <a:off x="40980" y="41187"/>
        <a:ext cx="6730320" cy="757514"/>
      </dsp:txXfrm>
    </dsp:sp>
    <dsp:sp modelId="{90A736CB-0182-7246-8D29-23289F48EEB0}">
      <dsp:nvSpPr>
        <dsp:cNvPr id="0" name=""/>
        <dsp:cNvSpPr/>
      </dsp:nvSpPr>
      <dsp:spPr>
        <a:xfrm>
          <a:off x="0" y="940482"/>
          <a:ext cx="6812280" cy="839474"/>
        </a:xfrm>
        <a:prstGeom prst="roundRect">
          <a:avLst/>
        </a:prstGeom>
        <a:solidFill>
          <a:schemeClr val="accent2">
            <a:hueOff val="-300774"/>
            <a:satOff val="-85"/>
            <a:lumOff val="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Únava</a:t>
          </a:r>
          <a:endParaRPr lang="en-US" sz="3500" kern="1200"/>
        </a:p>
      </dsp:txBody>
      <dsp:txXfrm>
        <a:off x="40980" y="981462"/>
        <a:ext cx="6730320" cy="757514"/>
      </dsp:txXfrm>
    </dsp:sp>
    <dsp:sp modelId="{C243868B-5C5B-5341-B15D-39FDC48D0DEB}">
      <dsp:nvSpPr>
        <dsp:cNvPr id="0" name=""/>
        <dsp:cNvSpPr/>
      </dsp:nvSpPr>
      <dsp:spPr>
        <a:xfrm>
          <a:off x="0" y="1880757"/>
          <a:ext cx="6812280" cy="839474"/>
        </a:xfrm>
        <a:prstGeom prst="roundRect">
          <a:avLst/>
        </a:prstGeom>
        <a:solidFill>
          <a:schemeClr val="accent2">
            <a:hueOff val="-601548"/>
            <a:satOff val="-171"/>
            <a:lumOff val="4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Dušnost</a:t>
          </a:r>
          <a:endParaRPr lang="en-US" sz="3500" kern="1200"/>
        </a:p>
      </dsp:txBody>
      <dsp:txXfrm>
        <a:off x="40980" y="1921737"/>
        <a:ext cx="6730320" cy="757514"/>
      </dsp:txXfrm>
    </dsp:sp>
    <dsp:sp modelId="{F9024D48-E0D2-ED4D-9494-64276FF5C2A1}">
      <dsp:nvSpPr>
        <dsp:cNvPr id="0" name=""/>
        <dsp:cNvSpPr/>
      </dsp:nvSpPr>
      <dsp:spPr>
        <a:xfrm>
          <a:off x="0" y="2821031"/>
          <a:ext cx="6812280" cy="839474"/>
        </a:xfrm>
        <a:prstGeom prst="roundRect">
          <a:avLst/>
        </a:prstGeom>
        <a:solidFill>
          <a:schemeClr val="accent2">
            <a:hueOff val="-902323"/>
            <a:satOff val="-256"/>
            <a:lumOff val="6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Subfebrilie a febrilie</a:t>
          </a:r>
          <a:endParaRPr lang="en-US" sz="3500" kern="1200"/>
        </a:p>
      </dsp:txBody>
      <dsp:txXfrm>
        <a:off x="40980" y="2862011"/>
        <a:ext cx="6730320" cy="757514"/>
      </dsp:txXfrm>
    </dsp:sp>
    <dsp:sp modelId="{7EC9817E-35D5-7346-A1E9-C13FE106DEBC}">
      <dsp:nvSpPr>
        <dsp:cNvPr id="0" name=""/>
        <dsp:cNvSpPr/>
      </dsp:nvSpPr>
      <dsp:spPr>
        <a:xfrm>
          <a:off x="0" y="3761306"/>
          <a:ext cx="6812280" cy="839474"/>
        </a:xfrm>
        <a:prstGeom prst="roundRect">
          <a:avLst/>
        </a:prstGeom>
        <a:solidFill>
          <a:schemeClr val="accent2">
            <a:hueOff val="-1203097"/>
            <a:satOff val="-342"/>
            <a:lumOff val="8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Psychologická podpora</a:t>
          </a:r>
          <a:endParaRPr lang="en-US" sz="3500" kern="1200"/>
        </a:p>
      </dsp:txBody>
      <dsp:txXfrm>
        <a:off x="40980" y="3802286"/>
        <a:ext cx="6730320" cy="757514"/>
      </dsp:txXfrm>
    </dsp:sp>
    <dsp:sp modelId="{BBDA6263-9825-7445-8134-3E7B815B72A6}">
      <dsp:nvSpPr>
        <dsp:cNvPr id="0" name=""/>
        <dsp:cNvSpPr/>
      </dsp:nvSpPr>
      <dsp:spPr>
        <a:xfrm>
          <a:off x="0" y="4701581"/>
          <a:ext cx="6812280" cy="839474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Znalost léčebného postupu</a:t>
          </a:r>
          <a:endParaRPr lang="en-US" sz="3500" kern="1200"/>
        </a:p>
      </dsp:txBody>
      <dsp:txXfrm>
        <a:off x="40980" y="4742561"/>
        <a:ext cx="6730320" cy="75751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64350-BEB9-754D-B9CF-4DF98E3F8CBC}">
      <dsp:nvSpPr>
        <dsp:cNvPr id="0" name=""/>
        <dsp:cNvSpPr/>
      </dsp:nvSpPr>
      <dsp:spPr>
        <a:xfrm>
          <a:off x="0" y="418612"/>
          <a:ext cx="6967728" cy="14630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/>
            <a:t>Koagulopatie</a:t>
          </a:r>
          <a:endParaRPr lang="en-US" sz="6100" kern="1200"/>
        </a:p>
      </dsp:txBody>
      <dsp:txXfrm>
        <a:off x="71422" y="490034"/>
        <a:ext cx="6824884" cy="1320241"/>
      </dsp:txXfrm>
    </dsp:sp>
    <dsp:sp modelId="{41095174-BE08-2440-8102-1F70E21695A2}">
      <dsp:nvSpPr>
        <dsp:cNvPr id="0" name=""/>
        <dsp:cNvSpPr/>
      </dsp:nvSpPr>
      <dsp:spPr>
        <a:xfrm>
          <a:off x="0" y="2057377"/>
          <a:ext cx="6967728" cy="1463085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/>
            <a:t>Trombocytopenie</a:t>
          </a:r>
          <a:endParaRPr lang="en-US" sz="6100" kern="1200"/>
        </a:p>
      </dsp:txBody>
      <dsp:txXfrm>
        <a:off x="71422" y="2128799"/>
        <a:ext cx="6824884" cy="1320241"/>
      </dsp:txXfrm>
    </dsp:sp>
    <dsp:sp modelId="{7DE54A42-2010-6E41-8CCB-DA76AB0129D2}">
      <dsp:nvSpPr>
        <dsp:cNvPr id="0" name=""/>
        <dsp:cNvSpPr/>
      </dsp:nvSpPr>
      <dsp:spPr>
        <a:xfrm>
          <a:off x="0" y="3696142"/>
          <a:ext cx="6967728" cy="1463085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/>
            <a:t>Purpury </a:t>
          </a:r>
          <a:endParaRPr lang="en-US" sz="6100" kern="1200"/>
        </a:p>
      </dsp:txBody>
      <dsp:txXfrm>
        <a:off x="71422" y="3767564"/>
        <a:ext cx="6824884" cy="132024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EF4AB-5469-6241-9662-64EFEC629ADA}">
      <dsp:nvSpPr>
        <dsp:cNvPr id="0" name=""/>
        <dsp:cNvSpPr/>
      </dsp:nvSpPr>
      <dsp:spPr>
        <a:xfrm>
          <a:off x="0" y="21870"/>
          <a:ext cx="6967728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Vrozené</a:t>
          </a:r>
          <a:endParaRPr lang="en-US" sz="4300" kern="1200"/>
        </a:p>
      </dsp:txBody>
      <dsp:txXfrm>
        <a:off x="50347" y="72217"/>
        <a:ext cx="6867034" cy="930660"/>
      </dsp:txXfrm>
    </dsp:sp>
    <dsp:sp modelId="{2B265E44-E2F6-FC45-B6C9-4E10181759BA}">
      <dsp:nvSpPr>
        <dsp:cNvPr id="0" name=""/>
        <dsp:cNvSpPr/>
      </dsp:nvSpPr>
      <dsp:spPr>
        <a:xfrm>
          <a:off x="0" y="1053225"/>
          <a:ext cx="6967728" cy="11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Hemofilie A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Hemofilie B</a:t>
          </a:r>
          <a:endParaRPr lang="en-US" sz="3400" kern="1200"/>
        </a:p>
      </dsp:txBody>
      <dsp:txXfrm>
        <a:off x="0" y="1053225"/>
        <a:ext cx="6967728" cy="1157130"/>
      </dsp:txXfrm>
    </dsp:sp>
    <dsp:sp modelId="{C0A30599-C6B3-A041-81FB-90C94AB35023}">
      <dsp:nvSpPr>
        <dsp:cNvPr id="0" name=""/>
        <dsp:cNvSpPr/>
      </dsp:nvSpPr>
      <dsp:spPr>
        <a:xfrm>
          <a:off x="0" y="2210355"/>
          <a:ext cx="6967728" cy="1031354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Získané </a:t>
          </a:r>
          <a:endParaRPr lang="en-US" sz="4300" kern="1200"/>
        </a:p>
      </dsp:txBody>
      <dsp:txXfrm>
        <a:off x="50347" y="2260702"/>
        <a:ext cx="6867034" cy="930660"/>
      </dsp:txXfrm>
    </dsp:sp>
    <dsp:sp modelId="{40FB475F-04F2-2244-8D05-D7B8D39E93BD}">
      <dsp:nvSpPr>
        <dsp:cNvPr id="0" name=""/>
        <dsp:cNvSpPr/>
      </dsp:nvSpPr>
      <dsp:spPr>
        <a:xfrm>
          <a:off x="0" y="3241710"/>
          <a:ext cx="6967728" cy="231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Poruchy resorpce vit K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Cirkulující antikoagulancia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Předávkování antikoagulancii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DIC</a:t>
          </a:r>
          <a:endParaRPr lang="en-US" sz="3400" kern="1200"/>
        </a:p>
      </dsp:txBody>
      <dsp:txXfrm>
        <a:off x="0" y="3241710"/>
        <a:ext cx="6967728" cy="231426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69EB0-177A-3643-B1F5-8463D4C6C438}">
      <dsp:nvSpPr>
        <dsp:cNvPr id="0" name=""/>
        <dsp:cNvSpPr/>
      </dsp:nvSpPr>
      <dsp:spPr>
        <a:xfrm>
          <a:off x="0" y="53459"/>
          <a:ext cx="6967728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Recesivně - dědičné onemocnění vázané na chromozom X</a:t>
          </a:r>
          <a:endParaRPr lang="en-US" sz="2600" kern="1200"/>
        </a:p>
      </dsp:txBody>
      <dsp:txXfrm>
        <a:off x="50489" y="103948"/>
        <a:ext cx="6866750" cy="933302"/>
      </dsp:txXfrm>
    </dsp:sp>
    <dsp:sp modelId="{FF3A9688-AE75-2140-A0CD-FF527838CF08}">
      <dsp:nvSpPr>
        <dsp:cNvPr id="0" name=""/>
        <dsp:cNvSpPr/>
      </dsp:nvSpPr>
      <dsp:spPr>
        <a:xfrm>
          <a:off x="0" y="1162619"/>
          <a:ext cx="6967728" cy="1034280"/>
        </a:xfrm>
        <a:prstGeom prst="roundRect">
          <a:avLst/>
        </a:prstGeom>
        <a:solidFill>
          <a:schemeClr val="accent2">
            <a:hueOff val="-375968"/>
            <a:satOff val="-107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Onemocní vždy muž, žena je přenašečkou</a:t>
          </a:r>
          <a:endParaRPr lang="en-US" sz="2600" kern="1200"/>
        </a:p>
      </dsp:txBody>
      <dsp:txXfrm>
        <a:off x="50489" y="1213108"/>
        <a:ext cx="6866750" cy="933302"/>
      </dsp:txXfrm>
    </dsp:sp>
    <dsp:sp modelId="{1563A617-E03F-1948-993D-33D589D7DB2D}">
      <dsp:nvSpPr>
        <dsp:cNvPr id="0" name=""/>
        <dsp:cNvSpPr/>
      </dsp:nvSpPr>
      <dsp:spPr>
        <a:xfrm>
          <a:off x="0" y="2271779"/>
          <a:ext cx="6967728" cy="1034280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Hemofilie A = chybějící faktor VIII.</a:t>
          </a:r>
          <a:endParaRPr lang="en-US" sz="2600" kern="1200"/>
        </a:p>
      </dsp:txBody>
      <dsp:txXfrm>
        <a:off x="50489" y="2322268"/>
        <a:ext cx="6866750" cy="933302"/>
      </dsp:txXfrm>
    </dsp:sp>
    <dsp:sp modelId="{DCE09F54-337A-E343-8F9A-6D74870B928D}">
      <dsp:nvSpPr>
        <dsp:cNvPr id="0" name=""/>
        <dsp:cNvSpPr/>
      </dsp:nvSpPr>
      <dsp:spPr>
        <a:xfrm>
          <a:off x="0" y="3380940"/>
          <a:ext cx="6967728" cy="1034280"/>
        </a:xfrm>
        <a:prstGeom prst="roundRect">
          <a:avLst/>
        </a:prstGeom>
        <a:solidFill>
          <a:schemeClr val="accent2">
            <a:hueOff val="-1127903"/>
            <a:satOff val="-320"/>
            <a:lumOff val="7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Hemofilie B = chybějící faktor IX.</a:t>
          </a:r>
          <a:endParaRPr lang="en-US" sz="2600" kern="1200"/>
        </a:p>
      </dsp:txBody>
      <dsp:txXfrm>
        <a:off x="50489" y="3431429"/>
        <a:ext cx="6866750" cy="933302"/>
      </dsp:txXfrm>
    </dsp:sp>
    <dsp:sp modelId="{7F32B388-DF6D-B14A-9C59-FA3FAD03BDFA}">
      <dsp:nvSpPr>
        <dsp:cNvPr id="0" name=""/>
        <dsp:cNvSpPr/>
      </dsp:nvSpPr>
      <dsp:spPr>
        <a:xfrm>
          <a:off x="0" y="4490100"/>
          <a:ext cx="6967728" cy="103428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Hemofilie C = chybějící faktor XI.</a:t>
          </a:r>
          <a:endParaRPr lang="en-US" sz="2600" kern="1200"/>
        </a:p>
      </dsp:txBody>
      <dsp:txXfrm>
        <a:off x="50489" y="4540589"/>
        <a:ext cx="6866750" cy="93330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DB854-DA8B-2F4A-B009-541E375D4EBA}">
      <dsp:nvSpPr>
        <dsp:cNvPr id="0" name=""/>
        <dsp:cNvSpPr/>
      </dsp:nvSpPr>
      <dsp:spPr>
        <a:xfrm>
          <a:off x="0" y="24499"/>
          <a:ext cx="6967728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Spontánní krvácení do kloubů</a:t>
          </a:r>
          <a:endParaRPr lang="en-US" sz="3300" kern="1200"/>
        </a:p>
      </dsp:txBody>
      <dsp:txXfrm>
        <a:off x="63994" y="88493"/>
        <a:ext cx="6839740" cy="1182942"/>
      </dsp:txXfrm>
    </dsp:sp>
    <dsp:sp modelId="{9F858BF6-5F5D-CB4D-88B4-8FFF7B5BA72A}">
      <dsp:nvSpPr>
        <dsp:cNvPr id="0" name=""/>
        <dsp:cNvSpPr/>
      </dsp:nvSpPr>
      <dsp:spPr>
        <a:xfrm>
          <a:off x="0" y="1430469"/>
          <a:ext cx="6967728" cy="1310930"/>
        </a:xfrm>
        <a:prstGeom prst="roundRect">
          <a:avLst/>
        </a:prstGeom>
        <a:solidFill>
          <a:schemeClr val="accent2">
            <a:hueOff val="-501290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Bolesti břicha</a:t>
          </a:r>
          <a:endParaRPr lang="en-US" sz="3300" kern="1200"/>
        </a:p>
      </dsp:txBody>
      <dsp:txXfrm>
        <a:off x="63994" y="1494463"/>
        <a:ext cx="6839740" cy="1182942"/>
      </dsp:txXfrm>
    </dsp:sp>
    <dsp:sp modelId="{251ABE87-17B8-E94E-A083-93FCE57F31E8}">
      <dsp:nvSpPr>
        <dsp:cNvPr id="0" name=""/>
        <dsp:cNvSpPr/>
      </dsp:nvSpPr>
      <dsp:spPr>
        <a:xfrm>
          <a:off x="0" y="2836440"/>
          <a:ext cx="6967728" cy="1310930"/>
        </a:xfrm>
        <a:prstGeom prst="roundRect">
          <a:avLst/>
        </a:prstGeom>
        <a:solidFill>
          <a:schemeClr val="accent2">
            <a:hueOff val="-1002581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Zvýšená tvorba hematomů</a:t>
          </a:r>
          <a:endParaRPr lang="en-US" sz="3300" kern="1200"/>
        </a:p>
      </dsp:txBody>
      <dsp:txXfrm>
        <a:off x="63994" y="2900434"/>
        <a:ext cx="6839740" cy="1182942"/>
      </dsp:txXfrm>
    </dsp:sp>
    <dsp:sp modelId="{59DBC007-65B5-904F-BB2C-C94E6AFAE5B5}">
      <dsp:nvSpPr>
        <dsp:cNvPr id="0" name=""/>
        <dsp:cNvSpPr/>
      </dsp:nvSpPr>
      <dsp:spPr>
        <a:xfrm>
          <a:off x="0" y="4242410"/>
          <a:ext cx="6967728" cy="131093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Výrazné a dlouhé krvácení i při mikrotraumatech</a:t>
          </a:r>
          <a:endParaRPr lang="en-US" sz="3300" kern="1200"/>
        </a:p>
      </dsp:txBody>
      <dsp:txXfrm>
        <a:off x="63994" y="4306404"/>
        <a:ext cx="6839740" cy="118294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EB941-0ABF-0E4A-8B10-1178F16DED67}">
      <dsp:nvSpPr>
        <dsp:cNvPr id="0" name=""/>
        <dsp:cNvSpPr/>
      </dsp:nvSpPr>
      <dsp:spPr>
        <a:xfrm>
          <a:off x="0" y="52991"/>
          <a:ext cx="6812280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Substituce chybějícího faktoru do 30% normy</a:t>
          </a:r>
          <a:endParaRPr lang="en-US" sz="3200" kern="1200"/>
        </a:p>
      </dsp:txBody>
      <dsp:txXfrm>
        <a:off x="85444" y="138435"/>
        <a:ext cx="6641392" cy="1579432"/>
      </dsp:txXfrm>
    </dsp:sp>
    <dsp:sp modelId="{370E23AA-2285-5845-AB51-659824C40053}">
      <dsp:nvSpPr>
        <dsp:cNvPr id="0" name=""/>
        <dsp:cNvSpPr/>
      </dsp:nvSpPr>
      <dsp:spPr>
        <a:xfrm>
          <a:off x="0" y="1895472"/>
          <a:ext cx="6812280" cy="175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Akutní podání  -  pacient nebo rodina by měl mít vždy po ruce – autopodání i.v.</a:t>
          </a:r>
          <a:endParaRPr lang="en-US" sz="3200" kern="1200"/>
        </a:p>
      </dsp:txBody>
      <dsp:txXfrm>
        <a:off x="85444" y="1980916"/>
        <a:ext cx="6641392" cy="1579432"/>
      </dsp:txXfrm>
    </dsp:sp>
    <dsp:sp modelId="{3225E3B1-21FD-6F47-9A74-70D7C8D34764}">
      <dsp:nvSpPr>
        <dsp:cNvPr id="0" name=""/>
        <dsp:cNvSpPr/>
      </dsp:nvSpPr>
      <dsp:spPr>
        <a:xfrm>
          <a:off x="0" y="3737952"/>
          <a:ext cx="6812280" cy="175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Léčba v krevních centrech</a:t>
          </a:r>
          <a:endParaRPr lang="en-US" sz="3200" kern="1200"/>
        </a:p>
      </dsp:txBody>
      <dsp:txXfrm>
        <a:off x="85444" y="3823396"/>
        <a:ext cx="6641392" cy="157943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953E-2DC0-444F-ACF8-7EEF316059B0}">
      <dsp:nvSpPr>
        <dsp:cNvPr id="0" name=""/>
        <dsp:cNvSpPr/>
      </dsp:nvSpPr>
      <dsp:spPr>
        <a:xfrm>
          <a:off x="0" y="35171"/>
          <a:ext cx="6812280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Nedostatek vit K = snížená tvorba faktorů v játrech</a:t>
          </a:r>
          <a:endParaRPr lang="en-US" sz="2600" kern="1200"/>
        </a:p>
      </dsp:txBody>
      <dsp:txXfrm>
        <a:off x="50489" y="85660"/>
        <a:ext cx="6711302" cy="933302"/>
      </dsp:txXfrm>
    </dsp:sp>
    <dsp:sp modelId="{EDA830A1-CF1E-0F47-920C-647E0F01A2CC}">
      <dsp:nvSpPr>
        <dsp:cNvPr id="0" name=""/>
        <dsp:cNvSpPr/>
      </dsp:nvSpPr>
      <dsp:spPr>
        <a:xfrm>
          <a:off x="0" y="1144331"/>
          <a:ext cx="6812280" cy="1034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Cirhoza jater</a:t>
          </a:r>
          <a:endParaRPr lang="en-US" sz="2600" kern="1200"/>
        </a:p>
      </dsp:txBody>
      <dsp:txXfrm>
        <a:off x="50489" y="1194820"/>
        <a:ext cx="6711302" cy="933302"/>
      </dsp:txXfrm>
    </dsp:sp>
    <dsp:sp modelId="{DED4D2EB-7E51-E341-829A-A62FD2ED8A16}">
      <dsp:nvSpPr>
        <dsp:cNvPr id="0" name=""/>
        <dsp:cNvSpPr/>
      </dsp:nvSpPr>
      <dsp:spPr>
        <a:xfrm>
          <a:off x="0" y="2253491"/>
          <a:ext cx="6812280" cy="1034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Hepatitidy</a:t>
          </a:r>
          <a:endParaRPr lang="en-US" sz="2600" kern="1200"/>
        </a:p>
      </dsp:txBody>
      <dsp:txXfrm>
        <a:off x="50489" y="2303980"/>
        <a:ext cx="6711302" cy="933302"/>
      </dsp:txXfrm>
    </dsp:sp>
    <dsp:sp modelId="{ADB6AFD9-B3BA-7549-90C9-A1B6DAAB08B1}">
      <dsp:nvSpPr>
        <dsp:cNvPr id="0" name=""/>
        <dsp:cNvSpPr/>
      </dsp:nvSpPr>
      <dsp:spPr>
        <a:xfrm>
          <a:off x="0" y="3362652"/>
          <a:ext cx="681228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Obstrukční ikterus</a:t>
          </a:r>
          <a:endParaRPr lang="en-US" sz="2600" kern="1200"/>
        </a:p>
      </dsp:txBody>
      <dsp:txXfrm>
        <a:off x="50489" y="3413141"/>
        <a:ext cx="6711302" cy="933302"/>
      </dsp:txXfrm>
    </dsp:sp>
    <dsp:sp modelId="{F30C29E6-E9E0-B34E-B40A-157727451011}">
      <dsp:nvSpPr>
        <dsp:cNvPr id="0" name=""/>
        <dsp:cNvSpPr/>
      </dsp:nvSpPr>
      <dsp:spPr>
        <a:xfrm>
          <a:off x="0" y="4471812"/>
          <a:ext cx="6812280" cy="1034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Porucha vstřebávání vit K ve střevě</a:t>
          </a:r>
          <a:endParaRPr lang="en-US" sz="2600" kern="1200"/>
        </a:p>
      </dsp:txBody>
      <dsp:txXfrm>
        <a:off x="50489" y="4522301"/>
        <a:ext cx="6711302" cy="93330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C9BC7-85AD-2046-9B20-37463349DF05}">
      <dsp:nvSpPr>
        <dsp:cNvPr id="0" name=""/>
        <dsp:cNvSpPr/>
      </dsp:nvSpPr>
      <dsp:spPr>
        <a:xfrm>
          <a:off x="0" y="40339"/>
          <a:ext cx="6967728" cy="1747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Plazma</a:t>
          </a:r>
          <a:endParaRPr lang="en-US" sz="4400" kern="1200"/>
        </a:p>
      </dsp:txBody>
      <dsp:txXfrm>
        <a:off x="85326" y="125665"/>
        <a:ext cx="6797076" cy="1577254"/>
      </dsp:txXfrm>
    </dsp:sp>
    <dsp:sp modelId="{4E3CD790-C84E-F943-B178-AFFD523D59F0}">
      <dsp:nvSpPr>
        <dsp:cNvPr id="0" name=""/>
        <dsp:cNvSpPr/>
      </dsp:nvSpPr>
      <dsp:spPr>
        <a:xfrm>
          <a:off x="0" y="1914966"/>
          <a:ext cx="6967728" cy="1747906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Koncentrát srážlivých faktorů</a:t>
          </a:r>
          <a:endParaRPr lang="en-US" sz="4400" kern="1200"/>
        </a:p>
      </dsp:txBody>
      <dsp:txXfrm>
        <a:off x="85326" y="2000292"/>
        <a:ext cx="6797076" cy="1577254"/>
      </dsp:txXfrm>
    </dsp:sp>
    <dsp:sp modelId="{954B0783-EB9E-A745-8658-16218D40E644}">
      <dsp:nvSpPr>
        <dsp:cNvPr id="0" name=""/>
        <dsp:cNvSpPr/>
      </dsp:nvSpPr>
      <dsp:spPr>
        <a:xfrm>
          <a:off x="0" y="3789593"/>
          <a:ext cx="6967728" cy="1747906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Kanavit i.v.</a:t>
          </a:r>
          <a:endParaRPr lang="en-US" sz="4400" kern="1200"/>
        </a:p>
      </dsp:txBody>
      <dsp:txXfrm>
        <a:off x="85326" y="3874919"/>
        <a:ext cx="6797076" cy="157725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C143A-3E31-9642-8A32-EEE392D6EAAD}">
      <dsp:nvSpPr>
        <dsp:cNvPr id="0" name=""/>
        <dsp:cNvSpPr/>
      </dsp:nvSpPr>
      <dsp:spPr>
        <a:xfrm>
          <a:off x="0" y="109619"/>
          <a:ext cx="6967728" cy="2585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Kumariny – vytěsňují vit K</a:t>
          </a:r>
          <a:endParaRPr lang="en-US" sz="6500" kern="1200"/>
        </a:p>
      </dsp:txBody>
      <dsp:txXfrm>
        <a:off x="126223" y="235842"/>
        <a:ext cx="6715282" cy="2333254"/>
      </dsp:txXfrm>
    </dsp:sp>
    <dsp:sp modelId="{0FA47472-6149-2146-9CEE-433E4A32C8CD}">
      <dsp:nvSpPr>
        <dsp:cNvPr id="0" name=""/>
        <dsp:cNvSpPr/>
      </dsp:nvSpPr>
      <dsp:spPr>
        <a:xfrm>
          <a:off x="0" y="2882519"/>
          <a:ext cx="6967728" cy="258570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Hepariny </a:t>
          </a:r>
          <a:endParaRPr lang="en-US" sz="6500" kern="1200"/>
        </a:p>
      </dsp:txBody>
      <dsp:txXfrm>
        <a:off x="126223" y="3008742"/>
        <a:ext cx="6715282" cy="2333254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43446-92F0-6147-B304-602BCD7CDC5A}">
      <dsp:nvSpPr>
        <dsp:cNvPr id="0" name=""/>
        <dsp:cNvSpPr/>
      </dsp:nvSpPr>
      <dsp:spPr>
        <a:xfrm>
          <a:off x="0" y="25829"/>
          <a:ext cx="6967728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Kumariny </a:t>
          </a:r>
          <a:endParaRPr lang="en-US" sz="4400" kern="1200"/>
        </a:p>
      </dsp:txBody>
      <dsp:txXfrm>
        <a:off x="51517" y="77346"/>
        <a:ext cx="6864694" cy="952306"/>
      </dsp:txXfrm>
    </dsp:sp>
    <dsp:sp modelId="{18B2A7AD-850A-A146-BD25-90BC54622D1C}">
      <dsp:nvSpPr>
        <dsp:cNvPr id="0" name=""/>
        <dsp:cNvSpPr/>
      </dsp:nvSpPr>
      <dsp:spPr>
        <a:xfrm>
          <a:off x="0" y="1081169"/>
          <a:ext cx="6967728" cy="177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Vysadit léčivo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Aplikace kanavitu 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Efekt po několika dnech!!</a:t>
          </a:r>
          <a:endParaRPr lang="en-US" sz="3400" kern="1200"/>
        </a:p>
      </dsp:txBody>
      <dsp:txXfrm>
        <a:off x="0" y="1081169"/>
        <a:ext cx="6967728" cy="1776060"/>
      </dsp:txXfrm>
    </dsp:sp>
    <dsp:sp modelId="{5E5D6358-88DA-0C4D-A359-5D19F3F13D3D}">
      <dsp:nvSpPr>
        <dsp:cNvPr id="0" name=""/>
        <dsp:cNvSpPr/>
      </dsp:nvSpPr>
      <dsp:spPr>
        <a:xfrm>
          <a:off x="0" y="2857229"/>
          <a:ext cx="6967728" cy="105534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Hepariny</a:t>
          </a:r>
          <a:endParaRPr lang="en-US" sz="4400" kern="1200"/>
        </a:p>
      </dsp:txBody>
      <dsp:txXfrm>
        <a:off x="51517" y="2908746"/>
        <a:ext cx="6864694" cy="952306"/>
      </dsp:txXfrm>
    </dsp:sp>
    <dsp:sp modelId="{B029058B-7CD2-9E4A-89DD-D18BECF657C9}">
      <dsp:nvSpPr>
        <dsp:cNvPr id="0" name=""/>
        <dsp:cNvSpPr/>
      </dsp:nvSpPr>
      <dsp:spPr>
        <a:xfrm>
          <a:off x="0" y="3912570"/>
          <a:ext cx="6967728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Vysadit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/>
            <a:t>Podat protaminsulfát i.v. – efekt okamžitý</a:t>
          </a:r>
          <a:endParaRPr lang="en-US" sz="3400" kern="1200"/>
        </a:p>
      </dsp:txBody>
      <dsp:txXfrm>
        <a:off x="0" y="3912570"/>
        <a:ext cx="6967728" cy="1639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4DF73-D0D3-B342-B590-588531BDA703}">
      <dsp:nvSpPr>
        <dsp:cNvPr id="0" name=""/>
        <dsp:cNvSpPr/>
      </dsp:nvSpPr>
      <dsp:spPr>
        <a:xfrm>
          <a:off x="0" y="272519"/>
          <a:ext cx="6967728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Sérové železo – 9 – 29 mikromolů/ litr (muži), 7 – 27 mikromolů(litr (ženy)</a:t>
          </a:r>
          <a:endParaRPr lang="en-US" sz="3000" kern="1200"/>
        </a:p>
      </dsp:txBody>
      <dsp:txXfrm>
        <a:off x="58257" y="330776"/>
        <a:ext cx="6851214" cy="1076886"/>
      </dsp:txXfrm>
    </dsp:sp>
    <dsp:sp modelId="{85B0AC4B-18DD-B345-BE57-95D6D0391B82}">
      <dsp:nvSpPr>
        <dsp:cNvPr id="0" name=""/>
        <dsp:cNvSpPr/>
      </dsp:nvSpPr>
      <dsp:spPr>
        <a:xfrm>
          <a:off x="0" y="1552319"/>
          <a:ext cx="6967728" cy="1193400"/>
        </a:xfrm>
        <a:prstGeom prst="roundRect">
          <a:avLst/>
        </a:prstGeom>
        <a:solidFill>
          <a:schemeClr val="accent2">
            <a:hueOff val="-501290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Sérový transferin</a:t>
          </a:r>
          <a:endParaRPr lang="en-US" sz="3000" kern="1200"/>
        </a:p>
      </dsp:txBody>
      <dsp:txXfrm>
        <a:off x="58257" y="1610576"/>
        <a:ext cx="6851214" cy="1076886"/>
      </dsp:txXfrm>
    </dsp:sp>
    <dsp:sp modelId="{6839C2BE-94C8-F248-987F-B8738BDE855F}">
      <dsp:nvSpPr>
        <dsp:cNvPr id="0" name=""/>
        <dsp:cNvSpPr/>
      </dsp:nvSpPr>
      <dsp:spPr>
        <a:xfrm>
          <a:off x="0" y="2832119"/>
          <a:ext cx="6967728" cy="1193400"/>
        </a:xfrm>
        <a:prstGeom prst="roundRect">
          <a:avLst/>
        </a:prstGeom>
        <a:solidFill>
          <a:schemeClr val="accent2">
            <a:hueOff val="-1002581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Sérový feritin</a:t>
          </a:r>
          <a:endParaRPr lang="en-US" sz="3000" kern="1200"/>
        </a:p>
      </dsp:txBody>
      <dsp:txXfrm>
        <a:off x="58257" y="2890376"/>
        <a:ext cx="6851214" cy="1076886"/>
      </dsp:txXfrm>
    </dsp:sp>
    <dsp:sp modelId="{14D757E2-D35D-F04A-8D7C-1198B613D19F}">
      <dsp:nvSpPr>
        <dsp:cNvPr id="0" name=""/>
        <dsp:cNvSpPr/>
      </dsp:nvSpPr>
      <dsp:spPr>
        <a:xfrm>
          <a:off x="0" y="4111920"/>
          <a:ext cx="6967728" cy="119340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Transferinový receptor</a:t>
          </a:r>
          <a:endParaRPr lang="en-US" sz="3000" kern="1200"/>
        </a:p>
      </dsp:txBody>
      <dsp:txXfrm>
        <a:off x="58257" y="4170177"/>
        <a:ext cx="6851214" cy="107688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7E368-CF04-4B44-BFF5-8D1880AEA26B}">
      <dsp:nvSpPr>
        <dsp:cNvPr id="0" name=""/>
        <dsp:cNvSpPr/>
      </dsp:nvSpPr>
      <dsp:spPr>
        <a:xfrm>
          <a:off x="0" y="57024"/>
          <a:ext cx="6967728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Těžké infekce</a:t>
          </a:r>
          <a:endParaRPr lang="en-US" sz="2600" kern="1200"/>
        </a:p>
      </dsp:txBody>
      <dsp:txXfrm>
        <a:off x="50420" y="107444"/>
        <a:ext cx="6866888" cy="932014"/>
      </dsp:txXfrm>
    </dsp:sp>
    <dsp:sp modelId="{F7725713-D62E-4642-8E2C-AEB46B200AED}">
      <dsp:nvSpPr>
        <dsp:cNvPr id="0" name=""/>
        <dsp:cNvSpPr/>
      </dsp:nvSpPr>
      <dsp:spPr>
        <a:xfrm>
          <a:off x="0" y="1164758"/>
          <a:ext cx="6967728" cy="1032854"/>
        </a:xfrm>
        <a:prstGeom prst="roundRect">
          <a:avLst/>
        </a:prstGeom>
        <a:solidFill>
          <a:schemeClr val="accent2">
            <a:hueOff val="-375968"/>
            <a:satOff val="-107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Porody, úrazy, anafylaxe, intoxikace hadím jedem</a:t>
          </a:r>
          <a:endParaRPr lang="en-US" sz="2600" kern="1200"/>
        </a:p>
      </dsp:txBody>
      <dsp:txXfrm>
        <a:off x="50420" y="1215178"/>
        <a:ext cx="6866888" cy="932014"/>
      </dsp:txXfrm>
    </dsp:sp>
    <dsp:sp modelId="{11FD8B77-296E-CA43-88CE-DFB239764E2F}">
      <dsp:nvSpPr>
        <dsp:cNvPr id="0" name=""/>
        <dsp:cNvSpPr/>
      </dsp:nvSpPr>
      <dsp:spPr>
        <a:xfrm>
          <a:off x="0" y="2272492"/>
          <a:ext cx="6967728" cy="1032854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Embolie, infarkt</a:t>
          </a:r>
          <a:endParaRPr lang="en-US" sz="2600" kern="1200"/>
        </a:p>
      </dsp:txBody>
      <dsp:txXfrm>
        <a:off x="50420" y="2322912"/>
        <a:ext cx="6866888" cy="932014"/>
      </dsp:txXfrm>
    </dsp:sp>
    <dsp:sp modelId="{C6D885C1-1E87-2441-BE07-5EA51226BBCB}">
      <dsp:nvSpPr>
        <dsp:cNvPr id="0" name=""/>
        <dsp:cNvSpPr/>
      </dsp:nvSpPr>
      <dsp:spPr>
        <a:xfrm>
          <a:off x="0" y="3380227"/>
          <a:ext cx="6967728" cy="1032854"/>
        </a:xfrm>
        <a:prstGeom prst="roundRect">
          <a:avLst/>
        </a:prstGeom>
        <a:solidFill>
          <a:schemeClr val="accent2">
            <a:hueOff val="-1127903"/>
            <a:satOff val="-320"/>
            <a:lumOff val="7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Akutní leukémie</a:t>
          </a:r>
          <a:endParaRPr lang="en-US" sz="2600" kern="1200"/>
        </a:p>
      </dsp:txBody>
      <dsp:txXfrm>
        <a:off x="50420" y="3430647"/>
        <a:ext cx="6866888" cy="932014"/>
      </dsp:txXfrm>
    </dsp:sp>
    <dsp:sp modelId="{48697556-09DF-D048-804A-B741C9C2A64C}">
      <dsp:nvSpPr>
        <dsp:cNvPr id="0" name=""/>
        <dsp:cNvSpPr/>
      </dsp:nvSpPr>
      <dsp:spPr>
        <a:xfrm>
          <a:off x="0" y="4487961"/>
          <a:ext cx="6967728" cy="1032854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Mimotělní oběh</a:t>
          </a:r>
          <a:endParaRPr lang="en-US" sz="2600" kern="1200"/>
        </a:p>
      </dsp:txBody>
      <dsp:txXfrm>
        <a:off x="50420" y="4538381"/>
        <a:ext cx="6866888" cy="93201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06255-CE50-E048-AC62-132EC66BC958}">
      <dsp:nvSpPr>
        <dsp:cNvPr id="0" name=""/>
        <dsp:cNvSpPr/>
      </dsp:nvSpPr>
      <dsp:spPr>
        <a:xfrm>
          <a:off x="0" y="36719"/>
          <a:ext cx="6967728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Primární příčina onemocnění!!!</a:t>
          </a:r>
          <a:endParaRPr lang="en-US" sz="4400" kern="1200"/>
        </a:p>
      </dsp:txBody>
      <dsp:txXfrm>
        <a:off x="85444" y="122163"/>
        <a:ext cx="6796840" cy="1579432"/>
      </dsp:txXfrm>
    </dsp:sp>
    <dsp:sp modelId="{A8998181-F9C3-5B46-9590-52CCE311671C}">
      <dsp:nvSpPr>
        <dsp:cNvPr id="0" name=""/>
        <dsp:cNvSpPr/>
      </dsp:nvSpPr>
      <dsp:spPr>
        <a:xfrm>
          <a:off x="0" y="1913759"/>
          <a:ext cx="6967728" cy="1750320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Substituce srážlivých faktorů</a:t>
          </a:r>
          <a:endParaRPr lang="en-US" sz="4400" kern="1200"/>
        </a:p>
      </dsp:txBody>
      <dsp:txXfrm>
        <a:off x="85444" y="1999203"/>
        <a:ext cx="6796840" cy="1579432"/>
      </dsp:txXfrm>
    </dsp:sp>
    <dsp:sp modelId="{C30CA0EE-846E-FC40-8EBF-C468997067EB}">
      <dsp:nvSpPr>
        <dsp:cNvPr id="0" name=""/>
        <dsp:cNvSpPr/>
      </dsp:nvSpPr>
      <dsp:spPr>
        <a:xfrm>
          <a:off x="0" y="3790800"/>
          <a:ext cx="6967728" cy="175032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Blokáda mikrotrombóz</a:t>
          </a:r>
          <a:endParaRPr lang="en-US" sz="4400" kern="1200"/>
        </a:p>
      </dsp:txBody>
      <dsp:txXfrm>
        <a:off x="85444" y="3876244"/>
        <a:ext cx="6796840" cy="157943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BD471-EBB8-EA45-BE16-983145A18923}">
      <dsp:nvSpPr>
        <dsp:cNvPr id="0" name=""/>
        <dsp:cNvSpPr/>
      </dsp:nvSpPr>
      <dsp:spPr>
        <a:xfrm>
          <a:off x="0" y="111026"/>
          <a:ext cx="6967728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Trombocytopenie</a:t>
          </a:r>
          <a:endParaRPr lang="en-US" sz="3500" kern="1200"/>
        </a:p>
      </dsp:txBody>
      <dsp:txXfrm>
        <a:off x="40980" y="152006"/>
        <a:ext cx="6885768" cy="757514"/>
      </dsp:txXfrm>
    </dsp:sp>
    <dsp:sp modelId="{5427A86F-7C15-3A46-ADFA-E069EDD87825}">
      <dsp:nvSpPr>
        <dsp:cNvPr id="0" name=""/>
        <dsp:cNvSpPr/>
      </dsp:nvSpPr>
      <dsp:spPr>
        <a:xfrm>
          <a:off x="0" y="950501"/>
          <a:ext cx="6967728" cy="923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Snížená tvorba v KD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Zrychlené odbourávání</a:t>
          </a:r>
          <a:endParaRPr lang="en-US" sz="2700" kern="1200"/>
        </a:p>
      </dsp:txBody>
      <dsp:txXfrm>
        <a:off x="0" y="950501"/>
        <a:ext cx="6967728" cy="923737"/>
      </dsp:txXfrm>
    </dsp:sp>
    <dsp:sp modelId="{40AFCB83-4991-0340-8160-5AF6A4FE58C5}">
      <dsp:nvSpPr>
        <dsp:cNvPr id="0" name=""/>
        <dsp:cNvSpPr/>
      </dsp:nvSpPr>
      <dsp:spPr>
        <a:xfrm>
          <a:off x="0" y="1874238"/>
          <a:ext cx="6967728" cy="839474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Trombocytopatie </a:t>
          </a:r>
          <a:endParaRPr lang="en-US" sz="3500" kern="1200"/>
        </a:p>
      </dsp:txBody>
      <dsp:txXfrm>
        <a:off x="40980" y="1915218"/>
        <a:ext cx="6885768" cy="757514"/>
      </dsp:txXfrm>
    </dsp:sp>
    <dsp:sp modelId="{4CD14A68-9B26-C840-AE1D-BFE315B9571D}">
      <dsp:nvSpPr>
        <dsp:cNvPr id="0" name=""/>
        <dsp:cNvSpPr/>
      </dsp:nvSpPr>
      <dsp:spPr>
        <a:xfrm>
          <a:off x="0" y="2713713"/>
          <a:ext cx="6967728" cy="275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Vrozené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Získané </a:t>
          </a:r>
          <a:endParaRPr lang="en-US" sz="2700" kern="120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Nemoci kostní dřeně</a:t>
          </a:r>
          <a:endParaRPr lang="en-US" sz="2700" kern="120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Chronická onemocnění ledvin</a:t>
          </a:r>
          <a:endParaRPr lang="en-US" sz="2700" kern="120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Onemocnění jater</a:t>
          </a:r>
          <a:endParaRPr lang="en-US" sz="2700" kern="120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Léky </a:t>
          </a:r>
          <a:endParaRPr lang="en-US" sz="2700" kern="1200"/>
        </a:p>
      </dsp:txBody>
      <dsp:txXfrm>
        <a:off x="0" y="2713713"/>
        <a:ext cx="6967728" cy="275310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D3942-A36D-1E49-A09F-87BDA67CC6B4}">
      <dsp:nvSpPr>
        <dsp:cNvPr id="0" name=""/>
        <dsp:cNvSpPr/>
      </dsp:nvSpPr>
      <dsp:spPr>
        <a:xfrm>
          <a:off x="0" y="38182"/>
          <a:ext cx="6967728" cy="26801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Převody trombocytů – trombonáplav</a:t>
          </a:r>
          <a:endParaRPr lang="en-US" sz="4900" kern="1200"/>
        </a:p>
      </dsp:txBody>
      <dsp:txXfrm>
        <a:off x="130835" y="169017"/>
        <a:ext cx="6706058" cy="2418507"/>
      </dsp:txXfrm>
    </dsp:sp>
    <dsp:sp modelId="{510A9C73-C8E9-1E47-BEA7-C1002D41E619}">
      <dsp:nvSpPr>
        <dsp:cNvPr id="0" name=""/>
        <dsp:cNvSpPr/>
      </dsp:nvSpPr>
      <dsp:spPr>
        <a:xfrm>
          <a:off x="0" y="2859479"/>
          <a:ext cx="6967728" cy="2680177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V průběhu 2-3 dnů je potřeba aplikaci opakovat</a:t>
          </a:r>
          <a:endParaRPr lang="en-US" sz="4900" kern="1200"/>
        </a:p>
      </dsp:txBody>
      <dsp:txXfrm>
        <a:off x="130835" y="2990314"/>
        <a:ext cx="6706058" cy="241850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2C2F5-DE51-5941-999B-F877C3F08A07}">
      <dsp:nvSpPr>
        <dsp:cNvPr id="0" name=""/>
        <dsp:cNvSpPr/>
      </dsp:nvSpPr>
      <dsp:spPr>
        <a:xfrm>
          <a:off x="4586823" y="2121408"/>
          <a:ext cx="10242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2428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2595" y="2161853"/>
        <a:ext cx="52744" cy="10548"/>
      </dsp:txXfrm>
    </dsp:sp>
    <dsp:sp modelId="{46F9605B-8472-6E44-BE1F-AF32E19D4209}">
      <dsp:nvSpPr>
        <dsp:cNvPr id="0" name=""/>
        <dsp:cNvSpPr/>
      </dsp:nvSpPr>
      <dsp:spPr>
        <a:xfrm>
          <a:off x="2148" y="791185"/>
          <a:ext cx="4586475" cy="2751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41" tIns="235905" rIns="224741" bIns="23590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Stav kdy je srážlivost v normě</a:t>
          </a:r>
          <a:endParaRPr lang="en-US" sz="3500" kern="1200"/>
        </a:p>
      </dsp:txBody>
      <dsp:txXfrm>
        <a:off x="2148" y="791185"/>
        <a:ext cx="4586475" cy="2751885"/>
      </dsp:txXfrm>
    </dsp:sp>
    <dsp:sp modelId="{C8603CD9-9DB8-9142-BA86-DB2DE88235E0}">
      <dsp:nvSpPr>
        <dsp:cNvPr id="0" name=""/>
        <dsp:cNvSpPr/>
      </dsp:nvSpPr>
      <dsp:spPr>
        <a:xfrm>
          <a:off x="5643512" y="791185"/>
          <a:ext cx="4586475" cy="2751885"/>
        </a:xfrm>
        <a:prstGeom prst="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41" tIns="235905" rIns="224741" bIns="23590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Viníkem je porucha kapilární stěny, která zhoršuje reaktibilitu srážlivosti krve</a:t>
          </a:r>
          <a:endParaRPr lang="en-US" sz="3500" kern="1200"/>
        </a:p>
      </dsp:txBody>
      <dsp:txXfrm>
        <a:off x="5643512" y="791185"/>
        <a:ext cx="4586475" cy="275188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BA808-5128-0B49-A3FD-61944FFCE4F5}">
      <dsp:nvSpPr>
        <dsp:cNvPr id="0" name=""/>
        <dsp:cNvSpPr/>
      </dsp:nvSpPr>
      <dsp:spPr>
        <a:xfrm>
          <a:off x="0" y="21251"/>
          <a:ext cx="6967728" cy="1079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Vrozené</a:t>
          </a:r>
          <a:endParaRPr lang="en-US" sz="4500" kern="1200"/>
        </a:p>
      </dsp:txBody>
      <dsp:txXfrm>
        <a:off x="52688" y="73939"/>
        <a:ext cx="6862352" cy="973949"/>
      </dsp:txXfrm>
    </dsp:sp>
    <dsp:sp modelId="{9DB12C4F-B541-B54C-B7C7-55C43DFAA994}">
      <dsp:nvSpPr>
        <dsp:cNvPr id="0" name=""/>
        <dsp:cNvSpPr/>
      </dsp:nvSpPr>
      <dsp:spPr>
        <a:xfrm>
          <a:off x="0" y="1100576"/>
          <a:ext cx="6967728" cy="109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500" kern="1200"/>
            <a:t>Hereditární hemoragická teleangiektazie</a:t>
          </a:r>
          <a:endParaRPr lang="en-US" sz="3500" kern="1200"/>
        </a:p>
      </dsp:txBody>
      <dsp:txXfrm>
        <a:off x="0" y="1100576"/>
        <a:ext cx="6967728" cy="1094512"/>
      </dsp:txXfrm>
    </dsp:sp>
    <dsp:sp modelId="{83429BA6-ADC9-884C-ADDD-72FEFCF39F8F}">
      <dsp:nvSpPr>
        <dsp:cNvPr id="0" name=""/>
        <dsp:cNvSpPr/>
      </dsp:nvSpPr>
      <dsp:spPr>
        <a:xfrm>
          <a:off x="0" y="2195088"/>
          <a:ext cx="6967728" cy="1079325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Získané </a:t>
          </a:r>
          <a:endParaRPr lang="en-US" sz="4500" kern="1200"/>
        </a:p>
      </dsp:txBody>
      <dsp:txXfrm>
        <a:off x="52688" y="2247776"/>
        <a:ext cx="6862352" cy="973949"/>
      </dsp:txXfrm>
    </dsp:sp>
    <dsp:sp modelId="{2D5EFDB3-4551-A145-AAD9-A684E3D61F7D}">
      <dsp:nvSpPr>
        <dsp:cNvPr id="0" name=""/>
        <dsp:cNvSpPr/>
      </dsp:nvSpPr>
      <dsp:spPr>
        <a:xfrm>
          <a:off x="0" y="3274413"/>
          <a:ext cx="6967728" cy="2282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500" kern="1200" dirty="0" err="1"/>
            <a:t>Henochova</a:t>
          </a:r>
          <a:r>
            <a:rPr lang="cs-CZ" sz="3500" kern="1200" dirty="0"/>
            <a:t> – </a:t>
          </a:r>
          <a:r>
            <a:rPr lang="cs-CZ" sz="3500" kern="1200" dirty="0" err="1"/>
            <a:t>Schönleinova</a:t>
          </a:r>
          <a:r>
            <a:rPr lang="cs-CZ" sz="3500" kern="1200" dirty="0"/>
            <a:t> purpura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500" kern="1200"/>
            <a:t>Purpura při avitaminóze C</a:t>
          </a:r>
          <a:endParaRPr lang="en-US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500" kern="1200"/>
            <a:t>Steroidní purpura</a:t>
          </a:r>
          <a:endParaRPr lang="en-US" sz="3500" kern="1200"/>
        </a:p>
      </dsp:txBody>
      <dsp:txXfrm>
        <a:off x="0" y="3274413"/>
        <a:ext cx="6967728" cy="228217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BFF04-A70A-AC4C-92C5-BAC8673DED46}">
      <dsp:nvSpPr>
        <dsp:cNvPr id="0" name=""/>
        <dsp:cNvSpPr/>
      </dsp:nvSpPr>
      <dsp:spPr>
        <a:xfrm>
          <a:off x="0" y="57024"/>
          <a:ext cx="6967728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Edukace pacienta o užívání antikoagulancií</a:t>
          </a:r>
          <a:endParaRPr lang="en-US" sz="2600" kern="1200"/>
        </a:p>
      </dsp:txBody>
      <dsp:txXfrm>
        <a:off x="50420" y="107444"/>
        <a:ext cx="6866888" cy="932014"/>
      </dsp:txXfrm>
    </dsp:sp>
    <dsp:sp modelId="{A0402450-5DD3-A54B-85DE-B067DA4635DF}">
      <dsp:nvSpPr>
        <dsp:cNvPr id="0" name=""/>
        <dsp:cNvSpPr/>
      </dsp:nvSpPr>
      <dsp:spPr>
        <a:xfrm>
          <a:off x="0" y="1164758"/>
          <a:ext cx="6967728" cy="1032854"/>
        </a:xfrm>
        <a:prstGeom prst="roundRect">
          <a:avLst/>
        </a:prstGeom>
        <a:solidFill>
          <a:schemeClr val="accent2">
            <a:hueOff val="-375968"/>
            <a:satOff val="-107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Bolest</a:t>
          </a:r>
          <a:endParaRPr lang="en-US" sz="2600" kern="1200"/>
        </a:p>
      </dsp:txBody>
      <dsp:txXfrm>
        <a:off x="50420" y="1215178"/>
        <a:ext cx="6866888" cy="932014"/>
      </dsp:txXfrm>
    </dsp:sp>
    <dsp:sp modelId="{D55892DC-B1E5-8646-AD70-56352D266829}">
      <dsp:nvSpPr>
        <dsp:cNvPr id="0" name=""/>
        <dsp:cNvSpPr/>
      </dsp:nvSpPr>
      <dsp:spPr>
        <a:xfrm>
          <a:off x="0" y="2272492"/>
          <a:ext cx="6967728" cy="1032854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Omezení možností zranění</a:t>
          </a:r>
          <a:endParaRPr lang="en-US" sz="2600" kern="1200"/>
        </a:p>
      </dsp:txBody>
      <dsp:txXfrm>
        <a:off x="50420" y="2322912"/>
        <a:ext cx="6866888" cy="932014"/>
      </dsp:txXfrm>
    </dsp:sp>
    <dsp:sp modelId="{FC42C587-7166-A043-93DE-541B837AB62F}">
      <dsp:nvSpPr>
        <dsp:cNvPr id="0" name=""/>
        <dsp:cNvSpPr/>
      </dsp:nvSpPr>
      <dsp:spPr>
        <a:xfrm>
          <a:off x="0" y="3380227"/>
          <a:ext cx="6967728" cy="1032854"/>
        </a:xfrm>
        <a:prstGeom prst="roundRect">
          <a:avLst/>
        </a:prstGeom>
        <a:solidFill>
          <a:schemeClr val="accent2">
            <a:hueOff val="-1127903"/>
            <a:satOff val="-320"/>
            <a:lumOff val="7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Znalost hodnot srážlivosti u konkrétního pacienta</a:t>
          </a:r>
          <a:endParaRPr lang="en-US" sz="2600" kern="1200"/>
        </a:p>
      </dsp:txBody>
      <dsp:txXfrm>
        <a:off x="50420" y="3430647"/>
        <a:ext cx="6866888" cy="932014"/>
      </dsp:txXfrm>
    </dsp:sp>
    <dsp:sp modelId="{B07D3A66-2849-9B47-B652-981EE2BB1046}">
      <dsp:nvSpPr>
        <dsp:cNvPr id="0" name=""/>
        <dsp:cNvSpPr/>
      </dsp:nvSpPr>
      <dsp:spPr>
        <a:xfrm>
          <a:off x="0" y="4487961"/>
          <a:ext cx="6967728" cy="1032854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Znalost zásad podávání transfuzních přípravků</a:t>
          </a:r>
          <a:endParaRPr lang="en-US" sz="2600" kern="1200"/>
        </a:p>
      </dsp:txBody>
      <dsp:txXfrm>
        <a:off x="50420" y="4538381"/>
        <a:ext cx="6866888" cy="932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37877-C39A-134F-A523-8006F529BF0D}">
      <dsp:nvSpPr>
        <dsp:cNvPr id="0" name=""/>
        <dsp:cNvSpPr/>
      </dsp:nvSpPr>
      <dsp:spPr>
        <a:xfrm>
          <a:off x="0" y="248413"/>
          <a:ext cx="6364224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Krvácivost (DUKE)  – kapilární krvácivost (do 5 min)</a:t>
          </a:r>
          <a:endParaRPr lang="en-US" sz="2100" kern="1200"/>
        </a:p>
      </dsp:txBody>
      <dsp:txXfrm>
        <a:off x="24588" y="273001"/>
        <a:ext cx="6315048" cy="454509"/>
      </dsp:txXfrm>
    </dsp:sp>
    <dsp:sp modelId="{DCF811FF-99AE-3D49-84F3-6D5943D8D043}">
      <dsp:nvSpPr>
        <dsp:cNvPr id="0" name=""/>
        <dsp:cNvSpPr/>
      </dsp:nvSpPr>
      <dsp:spPr>
        <a:xfrm>
          <a:off x="0" y="812578"/>
          <a:ext cx="6364224" cy="503685"/>
        </a:xfrm>
        <a:prstGeom prst="roundRect">
          <a:avLst/>
        </a:prstGeom>
        <a:solidFill>
          <a:schemeClr val="accent2">
            <a:hueOff val="-187984"/>
            <a:satOff val="-53"/>
            <a:lumOff val="1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aPTT – 24 – 36s </a:t>
          </a:r>
          <a:endParaRPr lang="en-US" sz="2100" kern="1200"/>
        </a:p>
      </dsp:txBody>
      <dsp:txXfrm>
        <a:off x="24588" y="837166"/>
        <a:ext cx="6315048" cy="454509"/>
      </dsp:txXfrm>
    </dsp:sp>
    <dsp:sp modelId="{3A998381-71C8-F74D-80C9-71ED56733490}">
      <dsp:nvSpPr>
        <dsp:cNvPr id="0" name=""/>
        <dsp:cNvSpPr/>
      </dsp:nvSpPr>
      <dsp:spPr>
        <a:xfrm>
          <a:off x="0" y="1376743"/>
          <a:ext cx="6364224" cy="503685"/>
        </a:xfrm>
        <a:prstGeom prst="roundRect">
          <a:avLst/>
        </a:prstGeom>
        <a:solidFill>
          <a:schemeClr val="accent2">
            <a:hueOff val="-375968"/>
            <a:satOff val="-107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Trombinový čas – 19 – 21 s</a:t>
          </a:r>
          <a:endParaRPr lang="en-US" sz="2100" kern="1200"/>
        </a:p>
      </dsp:txBody>
      <dsp:txXfrm>
        <a:off x="24588" y="1401331"/>
        <a:ext cx="6315048" cy="454509"/>
      </dsp:txXfrm>
    </dsp:sp>
    <dsp:sp modelId="{F81C3866-A41C-2C4B-9E4D-B4B72FF8D072}">
      <dsp:nvSpPr>
        <dsp:cNvPr id="0" name=""/>
        <dsp:cNvSpPr/>
      </dsp:nvSpPr>
      <dsp:spPr>
        <a:xfrm>
          <a:off x="0" y="1940908"/>
          <a:ext cx="6364224" cy="503685"/>
        </a:xfrm>
        <a:prstGeom prst="roundRect">
          <a:avLst/>
        </a:prstGeom>
        <a:solidFill>
          <a:schemeClr val="accent2">
            <a:hueOff val="-563952"/>
            <a:satOff val="-160"/>
            <a:lumOff val="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Protrombinový čas (Quickův test) – 0,8 – 1,2 INR</a:t>
          </a:r>
          <a:endParaRPr lang="en-US" sz="2100" kern="1200"/>
        </a:p>
      </dsp:txBody>
      <dsp:txXfrm>
        <a:off x="24588" y="1965496"/>
        <a:ext cx="6315048" cy="454509"/>
      </dsp:txXfrm>
    </dsp:sp>
    <dsp:sp modelId="{DBCF9E9D-111C-F541-9EAB-914BB7951E0B}">
      <dsp:nvSpPr>
        <dsp:cNvPr id="0" name=""/>
        <dsp:cNvSpPr/>
      </dsp:nvSpPr>
      <dsp:spPr>
        <a:xfrm>
          <a:off x="0" y="2505073"/>
          <a:ext cx="6364224" cy="503685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Fibrinogen – 2 – 4 g/l</a:t>
          </a:r>
          <a:endParaRPr lang="en-US" sz="2100" kern="1200"/>
        </a:p>
      </dsp:txBody>
      <dsp:txXfrm>
        <a:off x="24588" y="2529661"/>
        <a:ext cx="6315048" cy="454509"/>
      </dsp:txXfrm>
    </dsp:sp>
    <dsp:sp modelId="{0582661E-999B-284C-A149-DDBD8AABCA56}">
      <dsp:nvSpPr>
        <dsp:cNvPr id="0" name=""/>
        <dsp:cNvSpPr/>
      </dsp:nvSpPr>
      <dsp:spPr>
        <a:xfrm>
          <a:off x="0" y="3069238"/>
          <a:ext cx="6364224" cy="503685"/>
        </a:xfrm>
        <a:prstGeom prst="roundRect">
          <a:avLst/>
        </a:prstGeom>
        <a:solidFill>
          <a:schemeClr val="accent2">
            <a:hueOff val="-939919"/>
            <a:satOff val="-267"/>
            <a:lumOff val="6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D – dimery – do 200 g/l</a:t>
          </a:r>
          <a:endParaRPr lang="en-US" sz="2100" kern="1200"/>
        </a:p>
      </dsp:txBody>
      <dsp:txXfrm>
        <a:off x="24588" y="3093826"/>
        <a:ext cx="6315048" cy="454509"/>
      </dsp:txXfrm>
    </dsp:sp>
    <dsp:sp modelId="{3E39DE8D-00C2-624E-A24A-CBB827C149E9}">
      <dsp:nvSpPr>
        <dsp:cNvPr id="0" name=""/>
        <dsp:cNvSpPr/>
      </dsp:nvSpPr>
      <dsp:spPr>
        <a:xfrm>
          <a:off x="0" y="3633403"/>
          <a:ext cx="6364224" cy="503685"/>
        </a:xfrm>
        <a:prstGeom prst="roundRect">
          <a:avLst/>
        </a:prstGeom>
        <a:solidFill>
          <a:schemeClr val="accent2">
            <a:hueOff val="-1127903"/>
            <a:satOff val="-320"/>
            <a:lumOff val="7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Plazminogen</a:t>
          </a:r>
          <a:endParaRPr lang="en-US" sz="2100" kern="1200"/>
        </a:p>
      </dsp:txBody>
      <dsp:txXfrm>
        <a:off x="24588" y="3657991"/>
        <a:ext cx="6315048" cy="454509"/>
      </dsp:txXfrm>
    </dsp:sp>
    <dsp:sp modelId="{F03D1F05-88FC-6F4D-988F-009848487B9E}">
      <dsp:nvSpPr>
        <dsp:cNvPr id="0" name=""/>
        <dsp:cNvSpPr/>
      </dsp:nvSpPr>
      <dsp:spPr>
        <a:xfrm>
          <a:off x="0" y="4197568"/>
          <a:ext cx="6364224" cy="503685"/>
        </a:xfrm>
        <a:prstGeom prst="roundRect">
          <a:avLst/>
        </a:prstGeom>
        <a:solidFill>
          <a:schemeClr val="accent2">
            <a:hueOff val="-1315887"/>
            <a:satOff val="-374"/>
            <a:lumOff val="8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T-PA</a:t>
          </a:r>
          <a:endParaRPr lang="en-US" sz="2100" kern="1200"/>
        </a:p>
      </dsp:txBody>
      <dsp:txXfrm>
        <a:off x="24588" y="4222156"/>
        <a:ext cx="6315048" cy="454509"/>
      </dsp:txXfrm>
    </dsp:sp>
    <dsp:sp modelId="{DA0F8203-A995-D248-9C41-E859C9F27A15}">
      <dsp:nvSpPr>
        <dsp:cNvPr id="0" name=""/>
        <dsp:cNvSpPr/>
      </dsp:nvSpPr>
      <dsp:spPr>
        <a:xfrm>
          <a:off x="0" y="4761733"/>
          <a:ext cx="6364224" cy="503685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Faktor VIII, IX, X</a:t>
          </a:r>
          <a:endParaRPr lang="en-US" sz="2100" kern="1200"/>
        </a:p>
      </dsp:txBody>
      <dsp:txXfrm>
        <a:off x="24588" y="4786321"/>
        <a:ext cx="6315048" cy="4545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DE60A-1BD7-FB44-B654-D759FC14BE21}">
      <dsp:nvSpPr>
        <dsp:cNvPr id="0" name=""/>
        <dsp:cNvSpPr/>
      </dsp:nvSpPr>
      <dsp:spPr>
        <a:xfrm>
          <a:off x="0" y="547301"/>
          <a:ext cx="6967728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Cytochemické metody</a:t>
          </a:r>
          <a:endParaRPr lang="en-US" sz="3500" kern="1200"/>
        </a:p>
      </dsp:txBody>
      <dsp:txXfrm>
        <a:off x="40980" y="588281"/>
        <a:ext cx="6885768" cy="757514"/>
      </dsp:txXfrm>
    </dsp:sp>
    <dsp:sp modelId="{98954D7D-2DD5-A34A-8651-779305AF6FA0}">
      <dsp:nvSpPr>
        <dsp:cNvPr id="0" name=""/>
        <dsp:cNvSpPr/>
      </dsp:nvSpPr>
      <dsp:spPr>
        <a:xfrm>
          <a:off x="0" y="1487576"/>
          <a:ext cx="6967728" cy="839474"/>
        </a:xfrm>
        <a:prstGeom prst="roundRect">
          <a:avLst/>
        </a:prstGeom>
        <a:solidFill>
          <a:schemeClr val="accent2">
            <a:hueOff val="-501290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Radionuklidová vyšetření</a:t>
          </a:r>
          <a:endParaRPr lang="en-US" sz="3500" kern="1200"/>
        </a:p>
      </dsp:txBody>
      <dsp:txXfrm>
        <a:off x="40980" y="1528556"/>
        <a:ext cx="6885768" cy="757514"/>
      </dsp:txXfrm>
    </dsp:sp>
    <dsp:sp modelId="{B4A595AF-AB66-5240-BA27-8A4BA1C7415C}">
      <dsp:nvSpPr>
        <dsp:cNvPr id="0" name=""/>
        <dsp:cNvSpPr/>
      </dsp:nvSpPr>
      <dsp:spPr>
        <a:xfrm>
          <a:off x="0" y="2327051"/>
          <a:ext cx="6967728" cy="923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Schilingův test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Gamagrafie sleziny</a:t>
          </a:r>
          <a:endParaRPr lang="en-US" sz="2700" kern="1200"/>
        </a:p>
      </dsp:txBody>
      <dsp:txXfrm>
        <a:off x="0" y="2327051"/>
        <a:ext cx="6967728" cy="923737"/>
      </dsp:txXfrm>
    </dsp:sp>
    <dsp:sp modelId="{01C80364-5772-E24C-A30E-216D2EFB743A}">
      <dsp:nvSpPr>
        <dsp:cNvPr id="0" name=""/>
        <dsp:cNvSpPr/>
      </dsp:nvSpPr>
      <dsp:spPr>
        <a:xfrm>
          <a:off x="0" y="3250788"/>
          <a:ext cx="6967728" cy="839474"/>
        </a:xfrm>
        <a:prstGeom prst="roundRect">
          <a:avLst/>
        </a:prstGeom>
        <a:solidFill>
          <a:schemeClr val="accent2">
            <a:hueOff val="-1002581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Imunologické markery</a:t>
          </a:r>
          <a:endParaRPr lang="en-US" sz="3500" kern="1200"/>
        </a:p>
      </dsp:txBody>
      <dsp:txXfrm>
        <a:off x="40980" y="3291768"/>
        <a:ext cx="6885768" cy="757514"/>
      </dsp:txXfrm>
    </dsp:sp>
    <dsp:sp modelId="{B2996E31-2DBC-5844-B99B-2597BE403AC8}">
      <dsp:nvSpPr>
        <dsp:cNvPr id="0" name=""/>
        <dsp:cNvSpPr/>
      </dsp:nvSpPr>
      <dsp:spPr>
        <a:xfrm>
          <a:off x="0" y="4191063"/>
          <a:ext cx="6967728" cy="839474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Molekulárně biologické metody</a:t>
          </a:r>
          <a:endParaRPr lang="en-US" sz="3500" kern="1200"/>
        </a:p>
      </dsp:txBody>
      <dsp:txXfrm>
        <a:off x="40980" y="4232043"/>
        <a:ext cx="6885768" cy="757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77E94-0634-8944-9036-375F1C17B0D6}">
      <dsp:nvSpPr>
        <dsp:cNvPr id="0" name=""/>
        <dsp:cNvSpPr/>
      </dsp:nvSpPr>
      <dsp:spPr>
        <a:xfrm>
          <a:off x="0" y="143190"/>
          <a:ext cx="6967728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Příčina</a:t>
          </a:r>
          <a:endParaRPr lang="en-US" sz="2400" kern="1200"/>
        </a:p>
      </dsp:txBody>
      <dsp:txXfrm>
        <a:off x="28100" y="171290"/>
        <a:ext cx="6911528" cy="519439"/>
      </dsp:txXfrm>
    </dsp:sp>
    <dsp:sp modelId="{0F4B4EF2-3F3F-9F41-AD1E-3A169AC5DCE8}">
      <dsp:nvSpPr>
        <dsp:cNvPr id="0" name=""/>
        <dsp:cNvSpPr/>
      </dsp:nvSpPr>
      <dsp:spPr>
        <a:xfrm>
          <a:off x="0" y="718830"/>
          <a:ext cx="6967728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Porucha krvetvorby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Útlum erytropoézy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Reutilizace železa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Aplastická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Hemolytická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posthemoragická</a:t>
          </a:r>
          <a:endParaRPr lang="en-US" sz="1900" kern="1200"/>
        </a:p>
      </dsp:txBody>
      <dsp:txXfrm>
        <a:off x="0" y="718830"/>
        <a:ext cx="6967728" cy="1937520"/>
      </dsp:txXfrm>
    </dsp:sp>
    <dsp:sp modelId="{DE73A2F4-4BAB-864D-AD0A-E50DFA61EC32}">
      <dsp:nvSpPr>
        <dsp:cNvPr id="0" name=""/>
        <dsp:cNvSpPr/>
      </dsp:nvSpPr>
      <dsp:spPr>
        <a:xfrm>
          <a:off x="0" y="2656350"/>
          <a:ext cx="6967728" cy="575639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Velikost erytrocytů</a:t>
          </a:r>
          <a:endParaRPr lang="en-US" sz="2400" kern="1200"/>
        </a:p>
      </dsp:txBody>
      <dsp:txXfrm>
        <a:off x="28100" y="2684450"/>
        <a:ext cx="6911528" cy="519439"/>
      </dsp:txXfrm>
    </dsp:sp>
    <dsp:sp modelId="{29478E9E-7D6F-CB41-ABC0-7147B4B40CF3}">
      <dsp:nvSpPr>
        <dsp:cNvPr id="0" name=""/>
        <dsp:cNvSpPr/>
      </dsp:nvSpPr>
      <dsp:spPr>
        <a:xfrm>
          <a:off x="0" y="3231990"/>
          <a:ext cx="6967728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Mikrocytární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Normocytární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Makrocytární </a:t>
          </a:r>
          <a:endParaRPr lang="en-US" sz="1900" kern="1200"/>
        </a:p>
      </dsp:txBody>
      <dsp:txXfrm>
        <a:off x="0" y="3231990"/>
        <a:ext cx="6967728" cy="968760"/>
      </dsp:txXfrm>
    </dsp:sp>
    <dsp:sp modelId="{79BF3774-90DF-5442-ABD7-3E42F9623BE8}">
      <dsp:nvSpPr>
        <dsp:cNvPr id="0" name=""/>
        <dsp:cNvSpPr/>
      </dsp:nvSpPr>
      <dsp:spPr>
        <a:xfrm>
          <a:off x="0" y="4200750"/>
          <a:ext cx="6967728" cy="575639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Koncentrace hemoglobinu</a:t>
          </a:r>
          <a:endParaRPr lang="en-US" sz="2400" kern="1200"/>
        </a:p>
      </dsp:txBody>
      <dsp:txXfrm>
        <a:off x="28100" y="4228850"/>
        <a:ext cx="6911528" cy="519439"/>
      </dsp:txXfrm>
    </dsp:sp>
    <dsp:sp modelId="{7DF8D470-07EF-4444-BA03-D6E9BE584A50}">
      <dsp:nvSpPr>
        <dsp:cNvPr id="0" name=""/>
        <dsp:cNvSpPr/>
      </dsp:nvSpPr>
      <dsp:spPr>
        <a:xfrm>
          <a:off x="0" y="4776390"/>
          <a:ext cx="6967728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Hypochromní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Normochromní </a:t>
          </a:r>
          <a:endParaRPr lang="en-US" sz="1900" kern="1200"/>
        </a:p>
      </dsp:txBody>
      <dsp:txXfrm>
        <a:off x="0" y="4776390"/>
        <a:ext cx="6967728" cy="6582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AC153-942D-DE45-B027-4CD627F45789}">
      <dsp:nvSpPr>
        <dsp:cNvPr id="0" name=""/>
        <dsp:cNvSpPr/>
      </dsp:nvSpPr>
      <dsp:spPr>
        <a:xfrm>
          <a:off x="0" y="196470"/>
          <a:ext cx="6967728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Únava, spavost, snížená fyzická výkonost</a:t>
          </a:r>
          <a:endParaRPr lang="en-US" sz="2800" kern="1200"/>
        </a:p>
      </dsp:txBody>
      <dsp:txXfrm>
        <a:off x="32784" y="229254"/>
        <a:ext cx="6902160" cy="606012"/>
      </dsp:txXfrm>
    </dsp:sp>
    <dsp:sp modelId="{2ECECDD1-552A-DF40-B349-87154E885481}">
      <dsp:nvSpPr>
        <dsp:cNvPr id="0" name=""/>
        <dsp:cNvSpPr/>
      </dsp:nvSpPr>
      <dsp:spPr>
        <a:xfrm>
          <a:off x="0" y="948690"/>
          <a:ext cx="6967728" cy="671580"/>
        </a:xfrm>
        <a:prstGeom prst="roundRect">
          <a:avLst/>
        </a:prstGeom>
        <a:solidFill>
          <a:schemeClr val="accent2">
            <a:hueOff val="-250645"/>
            <a:satOff val="-71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Palpitace, tachykardie, dušnost</a:t>
          </a:r>
          <a:endParaRPr lang="en-US" sz="2800" kern="1200"/>
        </a:p>
      </dsp:txBody>
      <dsp:txXfrm>
        <a:off x="32784" y="981474"/>
        <a:ext cx="6902160" cy="606012"/>
      </dsp:txXfrm>
    </dsp:sp>
    <dsp:sp modelId="{B3FEA827-A77D-A845-9685-8DD439A0611C}">
      <dsp:nvSpPr>
        <dsp:cNvPr id="0" name=""/>
        <dsp:cNvSpPr/>
      </dsp:nvSpPr>
      <dsp:spPr>
        <a:xfrm>
          <a:off x="0" y="1700910"/>
          <a:ext cx="6967728" cy="671580"/>
        </a:xfrm>
        <a:prstGeom prst="roundRect">
          <a:avLst/>
        </a:prstGeom>
        <a:solidFill>
          <a:schemeClr val="accent2">
            <a:hueOff val="-501290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Bolesti hlavy</a:t>
          </a:r>
          <a:endParaRPr lang="en-US" sz="2800" kern="1200"/>
        </a:p>
      </dsp:txBody>
      <dsp:txXfrm>
        <a:off x="32784" y="1733694"/>
        <a:ext cx="6902160" cy="606012"/>
      </dsp:txXfrm>
    </dsp:sp>
    <dsp:sp modelId="{CA5D1FAE-B613-9240-8E38-EBA9275049AD}">
      <dsp:nvSpPr>
        <dsp:cNvPr id="0" name=""/>
        <dsp:cNvSpPr/>
      </dsp:nvSpPr>
      <dsp:spPr>
        <a:xfrm>
          <a:off x="0" y="2453130"/>
          <a:ext cx="6967728" cy="671580"/>
        </a:xfrm>
        <a:prstGeom prst="roundRect">
          <a:avLst/>
        </a:prstGeom>
        <a:solidFill>
          <a:schemeClr val="accent2">
            <a:hueOff val="-751935"/>
            <a:satOff val="-214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Bledost kůže a sklér</a:t>
          </a:r>
          <a:endParaRPr lang="en-US" sz="2800" kern="1200"/>
        </a:p>
      </dsp:txBody>
      <dsp:txXfrm>
        <a:off x="32784" y="2485914"/>
        <a:ext cx="6902160" cy="606012"/>
      </dsp:txXfrm>
    </dsp:sp>
    <dsp:sp modelId="{BA9F05CE-D828-0B40-B895-E32921AC0FC4}">
      <dsp:nvSpPr>
        <dsp:cNvPr id="0" name=""/>
        <dsp:cNvSpPr/>
      </dsp:nvSpPr>
      <dsp:spPr>
        <a:xfrm>
          <a:off x="0" y="3205350"/>
          <a:ext cx="6967728" cy="671580"/>
        </a:xfrm>
        <a:prstGeom prst="roundRect">
          <a:avLst/>
        </a:prstGeom>
        <a:solidFill>
          <a:schemeClr val="accent2">
            <a:hueOff val="-1002581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Glositida</a:t>
          </a:r>
          <a:endParaRPr lang="en-US" sz="2800" kern="1200"/>
        </a:p>
      </dsp:txBody>
      <dsp:txXfrm>
        <a:off x="32784" y="3238134"/>
        <a:ext cx="6902160" cy="606012"/>
      </dsp:txXfrm>
    </dsp:sp>
    <dsp:sp modelId="{47F3469E-5A2E-4946-9101-5A4CFA3589E0}">
      <dsp:nvSpPr>
        <dsp:cNvPr id="0" name=""/>
        <dsp:cNvSpPr/>
      </dsp:nvSpPr>
      <dsp:spPr>
        <a:xfrm>
          <a:off x="0" y="3957570"/>
          <a:ext cx="6967728" cy="671580"/>
        </a:xfrm>
        <a:prstGeom prst="roundRect">
          <a:avLst/>
        </a:prstGeom>
        <a:solidFill>
          <a:schemeClr val="accent2">
            <a:hueOff val="-1253226"/>
            <a:satOff val="-356"/>
            <a:lumOff val="8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Lámavé a třepivé nehty</a:t>
          </a:r>
          <a:endParaRPr lang="en-US" sz="2800" kern="1200"/>
        </a:p>
      </dsp:txBody>
      <dsp:txXfrm>
        <a:off x="32784" y="3990354"/>
        <a:ext cx="6902160" cy="606012"/>
      </dsp:txXfrm>
    </dsp:sp>
    <dsp:sp modelId="{12C2095F-250B-9E48-9735-A68A7B6834C0}">
      <dsp:nvSpPr>
        <dsp:cNvPr id="0" name=""/>
        <dsp:cNvSpPr/>
      </dsp:nvSpPr>
      <dsp:spPr>
        <a:xfrm>
          <a:off x="0" y="4709789"/>
          <a:ext cx="6967728" cy="671580"/>
        </a:xfrm>
        <a:prstGeom prst="roundRect">
          <a:avLst/>
        </a:prstGeom>
        <a:solidFill>
          <a:schemeClr val="accent2">
            <a:hueOff val="-1503871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Šedivění vlasů, lámavost, třepivost</a:t>
          </a:r>
          <a:endParaRPr lang="en-US" sz="2800" kern="1200"/>
        </a:p>
      </dsp:txBody>
      <dsp:txXfrm>
        <a:off x="32784" y="4742573"/>
        <a:ext cx="6902160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3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7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1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1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3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7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5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4/26/20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6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9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30" r:id="rId6"/>
    <p:sldLayoutId id="2147483725" r:id="rId7"/>
    <p:sldLayoutId id="2147483726" r:id="rId8"/>
    <p:sldLayoutId id="2147483727" r:id="rId9"/>
    <p:sldLayoutId id="2147483729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slu.cz/video.php?idvideo=104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3NlMzfvho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nDVe-pTvI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20F48-6D13-4898-BDE2-064212AF0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7" r="-1" b="-1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C4BA9E-FF5F-5C4F-BB24-18CC73A07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2807208"/>
          </a:xfrm>
        </p:spPr>
        <p:txBody>
          <a:bodyPr anchor="b">
            <a:normAutofit/>
          </a:bodyPr>
          <a:lstStyle/>
          <a:p>
            <a:r>
              <a:rPr lang="cs-CZ" sz="3200">
                <a:solidFill>
                  <a:schemeClr val="bg1"/>
                </a:solidFill>
              </a:rPr>
              <a:t>Hematologie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1C2A48-F407-1844-87E2-3ECA0CAC0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Ošetřovatelská péče v interních oborech</a:t>
            </a:r>
          </a:p>
        </p:txBody>
      </p:sp>
    </p:spTree>
    <p:extLst>
      <p:ext uri="{BB962C8B-B14F-4D97-AF65-F5344CB8AC3E}">
        <p14:creationId xmlns:p14="http://schemas.microsoft.com/office/powerpoint/2010/main" val="235342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2477C73-495B-1E41-89B3-D0C7EAE3E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68" b="23891"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C87C7E-00EB-294A-9180-A681A4FA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chemeClr val="bg1"/>
                </a:solidFill>
              </a:rPr>
              <a:t>Anémie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F5551C-7D74-422C-9FB5-532050D2E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306417"/>
          </a:xfrm>
        </p:spPr>
        <p:txBody>
          <a:bodyPr>
            <a:normAutofit/>
          </a:bodyPr>
          <a:lstStyle/>
          <a:p>
            <a:r>
              <a:rPr lang="en-US" sz="1700" dirty="0" err="1"/>
              <a:t>Syndrom</a:t>
            </a:r>
            <a:r>
              <a:rPr lang="en-US" sz="1700" dirty="0"/>
              <a:t> </a:t>
            </a:r>
            <a:r>
              <a:rPr lang="en-US" sz="1700" dirty="0" err="1"/>
              <a:t>vznikající</a:t>
            </a:r>
            <a:r>
              <a:rPr lang="en-US" sz="1700" dirty="0"/>
              <a:t> z </a:t>
            </a:r>
            <a:r>
              <a:rPr lang="en-US" sz="1700" dirty="0" err="1"/>
              <a:t>různých</a:t>
            </a:r>
            <a:r>
              <a:rPr lang="en-US" sz="1700" dirty="0"/>
              <a:t> </a:t>
            </a:r>
            <a:r>
              <a:rPr lang="en-US" sz="1700" dirty="0" err="1"/>
              <a:t>příčin</a:t>
            </a:r>
            <a:endParaRPr lang="en-US" sz="1700" dirty="0"/>
          </a:p>
          <a:p>
            <a:r>
              <a:rPr lang="en-US" sz="1700" dirty="0" err="1"/>
              <a:t>Charakteristický</a:t>
            </a:r>
            <a:r>
              <a:rPr lang="en-US" sz="1700" dirty="0"/>
              <a:t> </a:t>
            </a:r>
            <a:r>
              <a:rPr lang="en-US" sz="1700" dirty="0" err="1"/>
              <a:t>poklesem</a:t>
            </a:r>
            <a:r>
              <a:rPr lang="en-US" sz="1700" dirty="0"/>
              <a:t> Hb, HT a </a:t>
            </a:r>
            <a:r>
              <a:rPr lang="en-US" sz="1700" dirty="0" err="1"/>
              <a:t>počtu</a:t>
            </a:r>
            <a:r>
              <a:rPr lang="en-US" sz="1700" dirty="0"/>
              <a:t> </a:t>
            </a:r>
            <a:r>
              <a:rPr lang="en-US" sz="1700" dirty="0" err="1"/>
              <a:t>erytrocytů</a:t>
            </a:r>
            <a:r>
              <a:rPr lang="en-US" sz="1700" dirty="0"/>
              <a:t> (</a:t>
            </a:r>
            <a:r>
              <a:rPr lang="en-US" sz="1700" dirty="0" err="1"/>
              <a:t>často</a:t>
            </a:r>
            <a:r>
              <a:rPr lang="en-US" sz="1700" dirty="0"/>
              <a:t> I se </a:t>
            </a:r>
            <a:r>
              <a:rPr lang="en-US" sz="1700" dirty="0" err="1"/>
              <a:t>změnou</a:t>
            </a:r>
            <a:r>
              <a:rPr lang="en-US" sz="1700" dirty="0"/>
              <a:t> </a:t>
            </a:r>
            <a:r>
              <a:rPr lang="en-US" sz="1700" dirty="0" err="1"/>
              <a:t>velikosti</a:t>
            </a:r>
            <a:r>
              <a:rPr lang="en-US" sz="1700" dirty="0"/>
              <a:t> </a:t>
            </a:r>
            <a:r>
              <a:rPr lang="en-US" sz="1700" dirty="0" err="1"/>
              <a:t>nebo</a:t>
            </a:r>
            <a:r>
              <a:rPr lang="en-US" sz="1700" dirty="0"/>
              <a:t> </a:t>
            </a:r>
            <a:r>
              <a:rPr lang="en-US" sz="1700" dirty="0" err="1"/>
              <a:t>tvaru</a:t>
            </a:r>
            <a:r>
              <a:rPr lang="en-US" sz="17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084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2F8927-0FC3-7146-AF17-531E8C9E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Dělení anémií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16E68A8-3441-47AC-BDE5-3A7E3201E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771821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70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3D968F-0ACD-134F-A4CF-299983A0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Obecné společné příznaky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480035F-298E-4DF5-A9A7-F32CD5FE3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127418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56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A1D388-2C44-5040-9ABF-6D5893A9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Poruchy krvetvorby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4BDE483-9BE5-4B2B-B658-9BBE430EE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493203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32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4407BA-B783-3D41-B6A2-13AD5F39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300"/>
              <a:t>Sideropenická anémie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EF6C59D-1505-4AD9-B144-F683BD1D6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490700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322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E36BB3C5-822B-45E1-A81E-5CC3176C6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4D738E-6E26-5F4F-AA15-15ECC0812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5" r="2" b="2610"/>
          <a:stretch/>
        </p:blipFill>
        <p:spPr>
          <a:xfrm>
            <a:off x="579264" y="365139"/>
            <a:ext cx="6288262" cy="3063875"/>
          </a:xfrm>
          <a:prstGeom prst="rect">
            <a:avLst/>
          </a:prstGeom>
        </p:spPr>
      </p:pic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FB39ECA9-4CDE-4883-98E8-287E905E9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630934"/>
            <a:ext cx="6288261" cy="2546028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D4DA6F-BF0D-3B4D-A4DD-57877B11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49689"/>
            <a:ext cx="2111122" cy="2105025"/>
          </a:xfrm>
        </p:spPr>
        <p:txBody>
          <a:bodyPr>
            <a:normAutofit/>
          </a:bodyPr>
          <a:lstStyle/>
          <a:p>
            <a:r>
              <a:rPr lang="cs-CZ" sz="2400" dirty="0"/>
              <a:t>Projevy anémie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67483D0-BAEB-4927-88AD-76F5DA8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94" y="45657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BB7B12-4298-4CFB-B539-44A91C93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8918" y="4897628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004B6B12-5D43-42A0-90E6-9BDC4AC20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563" y="3849688"/>
            <a:ext cx="3315810" cy="2105025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6776DB2-A44A-A343-840F-49C804F1F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91" r="-1" b="11358"/>
          <a:stretch/>
        </p:blipFill>
        <p:spPr>
          <a:xfrm>
            <a:off x="7048500" y="365111"/>
            <a:ext cx="462100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9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441F54-E6B7-9443-B2F6-E3A4394E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Příčiny onemocnění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D8A80C3-31F7-4484-997F-D30E2F438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578546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E7484C-3F7A-4340-91EF-368C9CAC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Léčba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9C0B976-A92F-4C72-BDC3-A37867F0A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079081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108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0A5A2F-6052-3B42-887F-E5F4F0E9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Perniciózní anémie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3096E51-A976-4CCB-B93E-E5983D6B8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956919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824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64C239-4F50-D641-BD99-43F31766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Příčiny onemocnění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880A408-B1C0-4AE1-AF9E-2A5A372B5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144873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87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0CF9CE-07FE-CB45-8FFE-5AE94A4C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Vyšetřovací metody v hematologii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C8B4220-2CCF-4E1D-97B8-05365E543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430865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604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C98B74-895D-0849-97D1-3810A6AD1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cs-CZ" sz="2800"/>
              <a:t>Příznaky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76C36D-BC9C-D743-998F-D92946B11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81" b="10458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A1A799F-89DB-48C5-BF5C-230A4DBCC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090791"/>
              </p:ext>
            </p:extLst>
          </p:nvPr>
        </p:nvGraphicFramePr>
        <p:xfrm>
          <a:off x="841247" y="2359152"/>
          <a:ext cx="3410712" cy="342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559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B559D9-83EA-8A45-B8D6-03C0B8D1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Diagnostika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54EE3A0-AF34-4201-B4C2-A2B38C282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101884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326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357BD3-A84E-8742-BE80-EA14CF9E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Léčba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28B5827-8F7D-4295-AF44-244660590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249998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2202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0F8F74-B44D-D54E-B2E3-D1D28799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Anémie z útlumu erytropoézy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D8E9082-5923-4DB4-B0EF-C0E2249E5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410957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643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B303DE-47DA-0047-8904-2EBFCAA0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Anémie z poruchy reutilizace železa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EF8817C-4181-4AEB-A4D7-74BCCE07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092679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916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638734-AFB6-F749-8CFB-1F6E3A83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Aplastická anémie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192D1EE-BC59-4DF9-AAC7-1B649AEFB3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859168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657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8E2A71-A2C9-E948-9B0D-88BF083A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Hemolytická anémie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16E65A98-7B88-43C0-BD5D-B5F10A4A1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254599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877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AB39F6-479C-784D-9C4A-547FEBAA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Vrozené hemolytické anémie - korpuskulární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4F024CC-5A7D-437D-9B16-C3A5A26F5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8216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575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D966CD-C0C2-974B-93FB-3159721F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2500"/>
              <a:t>Získané hemolytické anémie - extrakorpuskulární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BD48DE1-5C7A-417D-B502-1F2DE766C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38892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509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0D789-2175-1949-88EF-031CB1EC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Ošetřovatelská péče u anémií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4952E-9FCC-AC44-ADD8-6F73C761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Únava, snížení fyzické výkonosti</a:t>
            </a:r>
          </a:p>
          <a:p>
            <a:r>
              <a:rPr lang="cs-CZ" dirty="0"/>
              <a:t>Sklony k infekcím</a:t>
            </a:r>
          </a:p>
          <a:p>
            <a:r>
              <a:rPr lang="cs-CZ" dirty="0"/>
              <a:t>Dušnost </a:t>
            </a:r>
          </a:p>
          <a:p>
            <a:r>
              <a:rPr lang="cs-CZ" dirty="0"/>
              <a:t>Poruchy srdečního rytmu</a:t>
            </a:r>
          </a:p>
          <a:p>
            <a:r>
              <a:rPr lang="cs-CZ" dirty="0"/>
              <a:t>Riziko vzniku kožních a slizničních lézí </a:t>
            </a:r>
          </a:p>
          <a:p>
            <a:r>
              <a:rPr lang="cs-CZ" dirty="0"/>
              <a:t>Výživa </a:t>
            </a:r>
          </a:p>
        </p:txBody>
      </p:sp>
    </p:spTree>
    <p:extLst>
      <p:ext uri="{BB962C8B-B14F-4D97-AF65-F5344CB8AC3E}">
        <p14:creationId xmlns:p14="http://schemas.microsoft.com/office/powerpoint/2010/main" val="191299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3F46F5-0075-C442-A5B4-40BA3FE7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 dirty="0"/>
              <a:t>Krevní obraz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B0E1437-CE8F-5840-BC84-7AFF16B645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78024"/>
                <a:ext cx="10515600" cy="369417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2200" dirty="0"/>
                  <a:t>Hemoglobin (</a:t>
                </a:r>
                <a:r>
                  <a:rPr lang="cs-CZ" sz="2200" dirty="0" err="1"/>
                  <a:t>Hb</a:t>
                </a:r>
                <a:r>
                  <a:rPr lang="cs-CZ" sz="2200" dirty="0"/>
                  <a:t>) – 135 – 175 g/l muži, 120 – 165 g/l ženy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200" dirty="0"/>
                  <a:t>Hematokrit (HT) – 0,40 – 0,54 muži, 0,35 – 0,45 ženy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200" dirty="0"/>
                  <a:t>Erytrocyty (RBC) -  4,0 – 5,3 </a:t>
                </a:r>
                <a:r>
                  <a:rPr lang="cs-CZ" sz="2200" dirty="0" err="1"/>
                  <a:t>x</a:t>
                </a:r>
                <a:r>
                  <a:rPr lang="cs-CZ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2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200" b="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cs-CZ" sz="2200" dirty="0"/>
                  <a:t>l, 3,8 – 5,2 </a:t>
                </a:r>
                <a:r>
                  <a:rPr lang="cs-CZ" sz="2200" dirty="0" err="1"/>
                  <a:t>x</a:t>
                </a:r>
                <a:r>
                  <a:rPr lang="cs-CZ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2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200" b="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cs-CZ" sz="2200" b="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cs-CZ" sz="2200" dirty="0"/>
              </a:p>
              <a:p>
                <a:pPr lvl="1">
                  <a:lnSpc>
                    <a:spcPct val="100000"/>
                  </a:lnSpc>
                </a:pPr>
                <a:r>
                  <a:rPr lang="cs-CZ" sz="2200" dirty="0"/>
                  <a:t>Střední objem </a:t>
                </a:r>
                <a:r>
                  <a:rPr lang="cs-CZ" sz="2200" dirty="0" err="1"/>
                  <a:t>ery</a:t>
                </a:r>
                <a:r>
                  <a:rPr lang="cs-CZ" sz="2200" dirty="0"/>
                  <a:t> (MCV) – 80 – 95 </a:t>
                </a:r>
                <a:r>
                  <a:rPr lang="cs-CZ" sz="2200" dirty="0" err="1"/>
                  <a:t>fl</a:t>
                </a:r>
                <a:endParaRPr lang="cs-CZ" sz="2200" dirty="0"/>
              </a:p>
              <a:p>
                <a:pPr lvl="1">
                  <a:lnSpc>
                    <a:spcPct val="100000"/>
                  </a:lnSpc>
                </a:pPr>
                <a:r>
                  <a:rPr lang="cs-CZ" sz="2200" dirty="0"/>
                  <a:t>Střední hmotnost </a:t>
                </a:r>
                <a:r>
                  <a:rPr lang="cs-CZ" sz="2200" dirty="0" err="1"/>
                  <a:t>Hb</a:t>
                </a:r>
                <a:r>
                  <a:rPr lang="cs-CZ" sz="2200" dirty="0"/>
                  <a:t> v </a:t>
                </a:r>
                <a:r>
                  <a:rPr lang="cs-CZ" sz="2200" dirty="0" err="1"/>
                  <a:t>ery</a:t>
                </a:r>
                <a:r>
                  <a:rPr lang="cs-CZ" sz="2200" dirty="0"/>
                  <a:t> (MCH) – 27 – 32 </a:t>
                </a:r>
                <a:r>
                  <a:rPr lang="cs-CZ" sz="2200" dirty="0" err="1"/>
                  <a:t>pg</a:t>
                </a:r>
                <a:endParaRPr lang="cs-CZ" sz="2200" dirty="0"/>
              </a:p>
              <a:p>
                <a:pPr lvl="1">
                  <a:lnSpc>
                    <a:spcPct val="100000"/>
                  </a:lnSpc>
                </a:pPr>
                <a:r>
                  <a:rPr lang="cs-CZ" sz="2200" dirty="0"/>
                  <a:t>Střední koncentrace </a:t>
                </a:r>
                <a:r>
                  <a:rPr lang="cs-CZ" sz="2200" dirty="0" err="1"/>
                  <a:t>Hb</a:t>
                </a:r>
                <a:r>
                  <a:rPr lang="cs-CZ" sz="2200" dirty="0"/>
                  <a:t> v </a:t>
                </a:r>
                <a:r>
                  <a:rPr lang="cs-CZ" sz="2200" dirty="0" err="1"/>
                  <a:t>ery</a:t>
                </a:r>
                <a:r>
                  <a:rPr lang="cs-CZ" sz="2200" dirty="0"/>
                  <a:t> MCHC) – 320 – 370 g/l </a:t>
                </a:r>
                <a:r>
                  <a:rPr lang="cs-CZ" sz="2200" dirty="0" err="1"/>
                  <a:t>ery</a:t>
                </a:r>
                <a:endParaRPr lang="cs-CZ" sz="2200" dirty="0"/>
              </a:p>
              <a:p>
                <a:pPr>
                  <a:lnSpc>
                    <a:spcPct val="100000"/>
                  </a:lnSpc>
                </a:pPr>
                <a:r>
                  <a:rPr lang="cs-CZ" sz="2200" dirty="0"/>
                  <a:t>Trombocyty (PLT) – 140 – 440 </a:t>
                </a:r>
                <a:r>
                  <a:rPr lang="cs-CZ" sz="2200" dirty="0" err="1"/>
                  <a:t>x</a:t>
                </a:r>
                <a:r>
                  <a:rPr lang="cs-CZ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2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200" b="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cs-CZ" sz="2200" dirty="0"/>
                  <a:t>/l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200" dirty="0"/>
                  <a:t>Leukocyty (WBC) – 3,8 – 10 </a:t>
                </a:r>
                <a:r>
                  <a:rPr lang="cs-CZ" sz="2200" dirty="0" err="1"/>
                  <a:t>x</a:t>
                </a:r>
                <a:r>
                  <a:rPr lang="cs-CZ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2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200" b="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cs-CZ" sz="2200" b="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cs-CZ" sz="2200" b="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cs-CZ" sz="2200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B0E1437-CE8F-5840-BC84-7AFF16B64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78024"/>
                <a:ext cx="10515600" cy="3694176"/>
              </a:xfrm>
              <a:blipFill>
                <a:blip r:embed="rId2"/>
                <a:stretch>
                  <a:fillRect l="-603" t="-6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25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44F75-922B-4835-9407-0AAEAE255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7" r="16962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1B61E9-8336-A34E-BAAE-3DFAEB0C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cs-CZ" sz="3400" dirty="0"/>
              <a:t>Podávání transfúze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1D212-552F-794A-B0B2-4A5B06736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cs-CZ" sz="1800">
                <a:hlinkClick r:id="rId3"/>
              </a:rPr>
              <a:t>http://media.slu.cz/video.php?idvideo=1045</a:t>
            </a:r>
            <a:r>
              <a:rPr lang="cs-CZ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311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01B57-F1AA-4413-9B64-9956E46D7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5" r="24634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CBE2E1-43C7-DE48-9124-0114D555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cs-CZ" sz="3400"/>
              <a:t>Leukémie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EC7549-0782-0B4A-B39A-9E785B540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cs-CZ" sz="1800" dirty="0">
                <a:hlinkClick r:id="rId3"/>
              </a:rPr>
              <a:t>https://www.youtube.com/watch?v=GF3NlMzfvho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22182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16B9AA-0D06-2E44-8E3D-7EFF097F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Leukémie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4DC6454-1DCF-4297-9D50-F35E9FFDF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588895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289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40D8DC-F4E1-6745-B05A-B01BCD3D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Akutní leukémie – příčiny vzniku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6BE1536-5F98-452B-AC7B-20FD932A01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496601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490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3081F6-52D9-394E-B9D9-8664EBE5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Příznaky onemocnění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B9E8560-D7CA-4E35-A0B0-F723D8F6BF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042985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48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57808-344D-AE41-A208-0766B9BB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BEB00E-D4FF-8240-9423-85EFEAE0C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Chemoterapie</a:t>
            </a:r>
          </a:p>
          <a:p>
            <a:pPr lvl="1"/>
            <a:r>
              <a:rPr lang="cs-CZ" dirty="0"/>
              <a:t>Indukce =&gt; remise</a:t>
            </a:r>
          </a:p>
          <a:p>
            <a:pPr lvl="1"/>
            <a:r>
              <a:rPr lang="cs-CZ" dirty="0" err="1"/>
              <a:t>Postremisní</a:t>
            </a:r>
            <a:r>
              <a:rPr lang="cs-CZ" dirty="0"/>
              <a:t> terapie ❌ relaps</a:t>
            </a:r>
          </a:p>
          <a:p>
            <a:pPr lvl="1"/>
            <a:r>
              <a:rPr lang="cs-CZ" dirty="0"/>
              <a:t>=&gt; konsolidace</a:t>
            </a:r>
          </a:p>
          <a:p>
            <a:pPr lvl="1"/>
            <a:r>
              <a:rPr lang="cs-CZ" dirty="0"/>
              <a:t>=&gt;intenzifikace</a:t>
            </a:r>
          </a:p>
          <a:p>
            <a:pPr lvl="1"/>
            <a:r>
              <a:rPr lang="cs-CZ" dirty="0"/>
              <a:t>=&gt;udržovací léčba</a:t>
            </a:r>
          </a:p>
          <a:p>
            <a:r>
              <a:rPr lang="cs-CZ" dirty="0"/>
              <a:t>Radioterapie – celotělové ozáření před transplantací</a:t>
            </a:r>
          </a:p>
          <a:p>
            <a:r>
              <a:rPr lang="cs-CZ" dirty="0"/>
              <a:t>Transplantace KD</a:t>
            </a:r>
          </a:p>
          <a:p>
            <a:pPr lvl="1"/>
            <a:r>
              <a:rPr lang="cs-CZ" dirty="0"/>
              <a:t>Autologní</a:t>
            </a:r>
          </a:p>
          <a:p>
            <a:pPr lvl="1"/>
            <a:r>
              <a:rPr lang="cs-CZ" dirty="0"/>
              <a:t>Alogenní </a:t>
            </a:r>
          </a:p>
        </p:txBody>
      </p:sp>
    </p:spTree>
    <p:extLst>
      <p:ext uri="{BB962C8B-B14F-4D97-AF65-F5344CB8AC3E}">
        <p14:creationId xmlns:p14="http://schemas.microsoft.com/office/powerpoint/2010/main" val="826857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BFD2C5-EB02-1F4D-9143-D613B9BA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507160"/>
            <a:ext cx="2993571" cy="5438730"/>
          </a:xfrm>
        </p:spPr>
        <p:txBody>
          <a:bodyPr>
            <a:normAutofit/>
          </a:bodyPr>
          <a:lstStyle/>
          <a:p>
            <a:r>
              <a:rPr lang="cs-CZ" sz="3200"/>
              <a:t>Transplantace kostní dřeně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7819120-88F6-47A1-A359-1D98FD785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293893"/>
              </p:ext>
            </p:extLst>
          </p:nvPr>
        </p:nvGraphicFramePr>
        <p:xfrm>
          <a:off x="4526280" y="512064"/>
          <a:ext cx="6830568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965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7B877E-B71A-E644-B9B2-8B9D89E9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2800"/>
              <a:t>Akutní postransplantační komplikace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4F29177-FBDD-415F-9E8B-B63108867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278352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500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E3F2DD-B008-D94D-8268-859AF80B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cs-CZ" sz="2800"/>
              <a:t>Chronické posttransplantační komplikace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C482F7C-2958-4DB5-976F-9339875D67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781493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1956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3506CC-43D2-B146-9613-77B79B99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cs-CZ" dirty="0"/>
              <a:t>Chronická myeloidní leukémie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4D01F6D-665C-4F71-9125-00AA61F2F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178590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70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39F2BB-8634-A44C-8176-5CE400AE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Diferenciál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26A2636-7A42-4053-810E-558F64C8CE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266165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934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1DA5FF-699A-1B4A-9982-4C41681B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Příznaky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18B85B4-9027-44E5-95A8-A9DF1F4374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009717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375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E32149-739A-5144-8510-499E9605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cs-CZ"/>
              <a:t>Léčba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71C4053-5D39-440F-8264-F1077334A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250949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230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F8C26B-23FE-9444-8E15-11D6D988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Chronická lymfatická leukémie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9E4AF0E-7074-46DE-B53D-1A238A2DD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543198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556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BE1155-FF5B-224C-9844-D2CF0867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Příznaky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42AB740-5A23-46D8-8BA6-4B06193A9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024333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101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AE56F6-410D-1640-9D29-A3933199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Léčba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2A47E55-EFB1-47DC-95B5-49D47C54A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555709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364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A34645-9EB4-F44D-B7D1-7CCF7EBD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Hodgkinova choroba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9C5A0BD-A4BF-431A-B325-64A386778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393904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431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A35753-EDFC-3343-9E4B-BE223221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cs-CZ"/>
              <a:t>Příznaky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4E3833C-C71C-452A-B4F6-0E0C1E787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621702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259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560139-E8A0-E24E-9CA6-8D7899B7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Léčba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BA2D1FE-F309-4F90-BF92-B6A2F3FE4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782167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055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883289-F820-6F49-B711-7BBA8B53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cs-CZ" sz="3700"/>
              <a:t>Ošetřovatelská péče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5511CFC-BE46-4E92-81F5-A0F1864DAC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792958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036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0A4E40-9CFF-854E-A17E-485B53DD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Krvácivé poruchy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77AC520-7856-4541-973C-6E7829D99F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892956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80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6EC1C6-58C9-ED48-B41E-B16BF794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Sedimentace erytrocytů (FW, SE)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2D2EEA8-D4E6-42D3-950A-A521E3A3E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806581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4852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343EA5-B040-9846-9F86-4C430C47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Koagulopatie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076240B-BF23-4962-8132-DADC9667E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455520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647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07D0D6-10CF-8843-87EF-9F536028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Hemofilie A + B + 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2884441-409C-49C2-B424-C975FCEEC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329348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2813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E5C03D-A703-3745-B6E8-1DF4F0EE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Příznaky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5E40871-6089-44F8-A74A-E85FC1D4E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169204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809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A15485-F225-6C40-9DB1-8B21DDAE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cs-CZ"/>
              <a:t>Léčba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A530349-183D-4918-A3B7-DFAF6E9225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209544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5928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702257-2EC6-7B4B-9042-8D7CADE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cs-CZ"/>
              <a:t>Poruchy resorpce vit 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9FC428D-07A6-40D6-922E-8E994A51A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984493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999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FD99BE-FC9A-5C40-A65B-EA664A51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Léčba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89155A8-F4CD-4F56-98E7-62BF65A24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729242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787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40FDE9-D3C3-0244-906F-D47DE92B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300"/>
              <a:t>Předávkování antikoagulancii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274947D-9BE9-4C47-9EAB-A6BB167CC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763069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3112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A35267-AB18-5640-A2DF-DF2AA45B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Léčba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3EFB0D5-63F7-4EDF-9419-19EB859F8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888815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5288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ACE0E9-8AF5-7147-8084-949541BA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300"/>
              <a:t>Diseminovaná intravaskulární koagulopatie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D5C30F0-D78E-4E82-94CA-11F490468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047247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8114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5290E2-4B4B-AB4F-9275-4A11112A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Léčba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79A6224-1293-43A1-939C-934CA7A95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059489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17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9C0384-98BF-5340-9780-E4E8AA14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Kostní dřeň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9EFEED5-DA57-422C-8675-6258B3C15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425802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1349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07EBC2-C00B-914D-B0BD-27AF6AE3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2800"/>
              <a:t>Trombocytopenie a trombocytopatie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0023A61-95FA-42A2-9EF5-815690F1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649164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277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6D861F1-F386-4A7D-A4BF-3BEB82DEB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FAFEB6-DEFE-D640-B574-E6929629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408153"/>
            <a:ext cx="10168128" cy="1315035"/>
          </a:xfrm>
        </p:spPr>
        <p:txBody>
          <a:bodyPr>
            <a:normAutofit/>
          </a:bodyPr>
          <a:lstStyle/>
          <a:p>
            <a:r>
              <a:rPr lang="cs-CZ"/>
              <a:t>Příznaky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713627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3ADD6E2-3D5F-D343-B6B6-0FC7D609D0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568" y="2962656"/>
                <a:ext cx="10168128" cy="2624328"/>
              </a:xfrm>
            </p:spPr>
            <p:txBody>
              <a:bodyPr>
                <a:normAutofit/>
              </a:bodyPr>
              <a:lstStyle/>
              <a:p>
                <a:r>
                  <a:rPr lang="cs-CZ" sz="2000"/>
                  <a:t>Zvýšená krvácivost při hodnotách 30 – 50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cs-CZ" sz="2000"/>
                  <a:t>/l</a:t>
                </a:r>
              </a:p>
              <a:p>
                <a:r>
                  <a:rPr lang="cs-CZ" sz="2000"/>
                  <a:t>Smrtelné ohrožení při hodnotách 5 – 10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cs-CZ" sz="2000"/>
                  <a:t>/l</a:t>
                </a:r>
              </a:p>
              <a:p>
                <a:endParaRPr lang="cs-CZ" sz="2000"/>
              </a:p>
              <a:p>
                <a:endParaRPr lang="cs-CZ" sz="200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3ADD6E2-3D5F-D343-B6B6-0FC7D609D0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568" y="2962656"/>
                <a:ext cx="10168128" cy="2624328"/>
              </a:xfrm>
              <a:blipFill>
                <a:blip r:embed="rId2"/>
                <a:stretch>
                  <a:fillRect l="-375" t="-4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3224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90CC41-8622-A846-AB01-46320142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Léčba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CA0E30A-F93E-4C4F-B306-0A5510D70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751372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9166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ECA8EA-43A6-0746-B750-B04F5A4B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cs-CZ"/>
              <a:t>Purpury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9A12C6A-9D31-4E06-8F7F-D20CE7623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344412"/>
              </p:ext>
            </p:extLst>
          </p:nvPr>
        </p:nvGraphicFramePr>
        <p:xfrm>
          <a:off x="1115568" y="1673352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8764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71D02A-2CAF-7841-B7C1-1DFD56F4F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Purpury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DF55F72-841B-48EC-9629-C9F3D6092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704617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3415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EA8829-7CC4-6F47-8978-2D8BE3E7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Henoch-</a:t>
            </a:r>
            <a:r>
              <a:rPr lang="en-US" sz="4800" dirty="0" err="1"/>
              <a:t>Schönleinova</a:t>
            </a:r>
            <a:r>
              <a:rPr lang="en-US" sz="4800" dirty="0"/>
              <a:t> purpura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718760A-B828-0A4D-A3AD-6D5CA92F4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4356" y="950060"/>
            <a:ext cx="6408836" cy="48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9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83E663-3624-3A42-B0B7-F0B4DB17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300"/>
              <a:t>Ošetřovatelská péče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81C1E6F-ACB5-4943-8A60-1F67FE77E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455765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7835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C1F09-1B94-412D-8BE2-F8AE82723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68"/>
          <a:stretch/>
        </p:blipFill>
        <p:spPr>
          <a:xfrm>
            <a:off x="488302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8F507A-9771-3C44-981E-C5645FF6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173761"/>
          </a:xfrm>
        </p:spPr>
        <p:txBody>
          <a:bodyPr anchor="b">
            <a:normAutofit/>
          </a:bodyPr>
          <a:lstStyle/>
          <a:p>
            <a:r>
              <a:rPr lang="cs-CZ" sz="3400"/>
              <a:t>Něco o krvi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CDCE0-7FAE-7A41-A83F-9AB8AB36B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cs-CZ" sz="1800" dirty="0">
                <a:hlinkClick r:id="rId3"/>
              </a:rPr>
              <a:t>https://www.youtube.com/watch?v=lAnDVe-pTvI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043737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09913D-1F2C-CC4C-820C-1EC1D4B3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Děkuji za pozornost</a:t>
            </a:r>
            <a:br>
              <a:rPr lang="en-US" sz="4800"/>
            </a:br>
            <a:r>
              <a:rPr lang="en-US" sz="4800"/>
              <a:t>:-)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206C7B-8FAB-014D-817D-94E6DDA52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789291"/>
            <a:ext cx="6846363" cy="512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C9C955-9DB5-604F-8601-DD4D6FD8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Vyšetření železa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DF28C51-4B8C-4236-8BA7-7F5A4DD27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442173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6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3A9D02-85D4-B94E-892C-69FE35A6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/>
              <a:t>Krevní srážlivost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71E28DB-986B-4DBE-A678-7BF8B3F66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168115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51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227FEA-A4D2-BF4B-944E-04EEBE6D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cs-CZ" sz="3600"/>
              <a:t>Speciální vyšetřovací metody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91F2920-3BD1-4C2A-BD61-8B078F1487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20799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25943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412524"/>
      </a:dk2>
      <a:lt2>
        <a:srgbClr val="E2E3E8"/>
      </a:lt2>
      <a:accent1>
        <a:srgbClr val="B1A141"/>
      </a:accent1>
      <a:accent2>
        <a:srgbClr val="E98A3F"/>
      </a:accent2>
      <a:accent3>
        <a:srgbClr val="EE716E"/>
      </a:accent3>
      <a:accent4>
        <a:srgbClr val="EB4E8C"/>
      </a:accent4>
      <a:accent5>
        <a:srgbClr val="EE6ED6"/>
      </a:accent5>
      <a:accent6>
        <a:srgbClr val="C74EEB"/>
      </a:accent6>
      <a:hlink>
        <a:srgbClr val="6973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Macintosh PowerPoint</Application>
  <PresentationFormat>Širokoúhlá obrazovka</PresentationFormat>
  <Paragraphs>366</Paragraphs>
  <Slides>68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3" baseType="lpstr">
      <vt:lpstr>Arial</vt:lpstr>
      <vt:lpstr>Avenir Next LT Pro</vt:lpstr>
      <vt:lpstr>Calibri</vt:lpstr>
      <vt:lpstr>Cambria Math</vt:lpstr>
      <vt:lpstr>AccentBoxVTI</vt:lpstr>
      <vt:lpstr>Hematologie</vt:lpstr>
      <vt:lpstr>Vyšetřovací metody v hematologii</vt:lpstr>
      <vt:lpstr>Krevní obraz</vt:lpstr>
      <vt:lpstr>Diferenciál</vt:lpstr>
      <vt:lpstr>Sedimentace erytrocytů (FW, SE)</vt:lpstr>
      <vt:lpstr>Kostní dřeň</vt:lpstr>
      <vt:lpstr>Vyšetření železa</vt:lpstr>
      <vt:lpstr>Krevní srážlivost</vt:lpstr>
      <vt:lpstr>Speciální vyšetřovací metody</vt:lpstr>
      <vt:lpstr>Anémie</vt:lpstr>
      <vt:lpstr>Dělení anémií</vt:lpstr>
      <vt:lpstr>Obecné společné příznaky</vt:lpstr>
      <vt:lpstr>Poruchy krvetvorby</vt:lpstr>
      <vt:lpstr>Sideropenická anémie</vt:lpstr>
      <vt:lpstr>Projevy anémie</vt:lpstr>
      <vt:lpstr>Příčiny onemocnění</vt:lpstr>
      <vt:lpstr>Léčba</vt:lpstr>
      <vt:lpstr>Perniciózní anémie </vt:lpstr>
      <vt:lpstr>Příčiny onemocnění</vt:lpstr>
      <vt:lpstr>Příznaky</vt:lpstr>
      <vt:lpstr>Diagnostika</vt:lpstr>
      <vt:lpstr>Léčba</vt:lpstr>
      <vt:lpstr>Anémie z útlumu erytropoézy</vt:lpstr>
      <vt:lpstr>Anémie z poruchy reutilizace železa</vt:lpstr>
      <vt:lpstr>Aplastická anémie</vt:lpstr>
      <vt:lpstr>Hemolytická anémie</vt:lpstr>
      <vt:lpstr>Vrozené hemolytické anémie - korpuskulární</vt:lpstr>
      <vt:lpstr>Získané hemolytické anémie - extrakorpuskulární</vt:lpstr>
      <vt:lpstr>Ošetřovatelská péče u anémií</vt:lpstr>
      <vt:lpstr>Podávání transfúze </vt:lpstr>
      <vt:lpstr>Leukémie</vt:lpstr>
      <vt:lpstr>Leukémie </vt:lpstr>
      <vt:lpstr>Akutní leukémie – příčiny vzniku</vt:lpstr>
      <vt:lpstr>Příznaky onemocnění</vt:lpstr>
      <vt:lpstr>Léčba</vt:lpstr>
      <vt:lpstr>Transplantace kostní dřeně</vt:lpstr>
      <vt:lpstr>Akutní postransplantační komplikace</vt:lpstr>
      <vt:lpstr>Chronické posttransplantační komplikace</vt:lpstr>
      <vt:lpstr>Chronická myeloidní leukémie</vt:lpstr>
      <vt:lpstr>Příznaky</vt:lpstr>
      <vt:lpstr>Léčba</vt:lpstr>
      <vt:lpstr>Chronická lymfatická leukémie</vt:lpstr>
      <vt:lpstr>Příznaky</vt:lpstr>
      <vt:lpstr>Léčba</vt:lpstr>
      <vt:lpstr>Hodgkinova choroba</vt:lpstr>
      <vt:lpstr>Příznaky</vt:lpstr>
      <vt:lpstr>Léčba</vt:lpstr>
      <vt:lpstr>Ošetřovatelská péče</vt:lpstr>
      <vt:lpstr>Krvácivé poruchy</vt:lpstr>
      <vt:lpstr>Koagulopatie</vt:lpstr>
      <vt:lpstr>Hemofilie A + B + C</vt:lpstr>
      <vt:lpstr>Příznaky</vt:lpstr>
      <vt:lpstr>Léčba</vt:lpstr>
      <vt:lpstr>Poruchy resorpce vit K</vt:lpstr>
      <vt:lpstr>Léčba </vt:lpstr>
      <vt:lpstr>Předávkování antikoagulancii</vt:lpstr>
      <vt:lpstr>Léčba</vt:lpstr>
      <vt:lpstr>Diseminovaná intravaskulární koagulopatie</vt:lpstr>
      <vt:lpstr>Léčba</vt:lpstr>
      <vt:lpstr>Trombocytopenie a trombocytopatie</vt:lpstr>
      <vt:lpstr>Příznaky </vt:lpstr>
      <vt:lpstr>Léčba</vt:lpstr>
      <vt:lpstr>Purpury</vt:lpstr>
      <vt:lpstr>Purpury</vt:lpstr>
      <vt:lpstr>Henoch-Schönleinova purpura</vt:lpstr>
      <vt:lpstr>Ošetřovatelská péče</vt:lpstr>
      <vt:lpstr>Něco o krvi </vt:lpstr>
      <vt:lpstr>Děkuji za pozornost :-)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Hematologie</dc:title>
  <dc:creator>Lucie Mráčková</dc:creator>
  <cp:lastModifiedBy>Lucie Mráčková</cp:lastModifiedBy>
  <cp:revision>1</cp:revision>
  <dcterms:created xsi:type="dcterms:W3CDTF">2020-04-26T15:48:57Z</dcterms:created>
  <dcterms:modified xsi:type="dcterms:W3CDTF">2020-04-26T15:49:06Z</dcterms:modified>
</cp:coreProperties>
</file>