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5B829-9D23-4E40-8A38-A5A0DAF8E1DF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815D05-B15E-4026-B60B-B2EDD0C73064}">
      <dgm:prSet/>
      <dgm:spPr/>
      <dgm:t>
        <a:bodyPr/>
        <a:lstStyle/>
        <a:p>
          <a:r>
            <a:rPr lang="cs-CZ"/>
            <a:t>Zdroj nákazy</a:t>
          </a:r>
          <a:endParaRPr lang="en-US"/>
        </a:p>
      </dgm:t>
    </dgm:pt>
    <dgm:pt modelId="{B3048C54-EFE3-455C-8A6A-174B1830EA32}" type="parTrans" cxnId="{0AE0DDB1-FBD1-4D01-BD85-ED45A0BAB507}">
      <dgm:prSet/>
      <dgm:spPr/>
      <dgm:t>
        <a:bodyPr/>
        <a:lstStyle/>
        <a:p>
          <a:endParaRPr lang="en-US"/>
        </a:p>
      </dgm:t>
    </dgm:pt>
    <dgm:pt modelId="{88F7DE48-11BD-44F2-B8AF-9755122D9348}" type="sibTrans" cxnId="{0AE0DDB1-FBD1-4D01-BD85-ED45A0BAB507}">
      <dgm:prSet/>
      <dgm:spPr/>
      <dgm:t>
        <a:bodyPr/>
        <a:lstStyle/>
        <a:p>
          <a:endParaRPr lang="en-US"/>
        </a:p>
      </dgm:t>
    </dgm:pt>
    <dgm:pt modelId="{FE486F7D-840B-426E-9D2C-CD34D0AEF192}">
      <dgm:prSet/>
      <dgm:spPr/>
      <dgm:t>
        <a:bodyPr/>
        <a:lstStyle/>
        <a:p>
          <a:r>
            <a:rPr lang="cs-CZ"/>
            <a:t>Ohnisko nákazy</a:t>
          </a:r>
          <a:endParaRPr lang="en-US"/>
        </a:p>
      </dgm:t>
    </dgm:pt>
    <dgm:pt modelId="{26172E71-BE3D-411D-8D3F-74E61F47E6A9}" type="parTrans" cxnId="{4DBCE533-296A-4ED1-9808-E2194722812E}">
      <dgm:prSet/>
      <dgm:spPr/>
      <dgm:t>
        <a:bodyPr/>
        <a:lstStyle/>
        <a:p>
          <a:endParaRPr lang="en-US"/>
        </a:p>
      </dgm:t>
    </dgm:pt>
    <dgm:pt modelId="{498A27F2-C259-4EDE-900C-635079E3F6B1}" type="sibTrans" cxnId="{4DBCE533-296A-4ED1-9808-E2194722812E}">
      <dgm:prSet/>
      <dgm:spPr/>
      <dgm:t>
        <a:bodyPr/>
        <a:lstStyle/>
        <a:p>
          <a:endParaRPr lang="en-US"/>
        </a:p>
      </dgm:t>
    </dgm:pt>
    <dgm:pt modelId="{1B38778E-9DF6-485D-9A50-610A5F35A38E}">
      <dgm:prSet/>
      <dgm:spPr/>
      <dgm:t>
        <a:bodyPr/>
        <a:lstStyle/>
        <a:p>
          <a:r>
            <a:rPr lang="cs-CZ"/>
            <a:t>Přenos nákazy</a:t>
          </a:r>
          <a:endParaRPr lang="en-US"/>
        </a:p>
      </dgm:t>
    </dgm:pt>
    <dgm:pt modelId="{9E66D6BE-6E50-4607-94EB-7C5EA6B6469E}" type="parTrans" cxnId="{97FE5EB4-E315-4949-951C-1339A41C642E}">
      <dgm:prSet/>
      <dgm:spPr/>
      <dgm:t>
        <a:bodyPr/>
        <a:lstStyle/>
        <a:p>
          <a:endParaRPr lang="en-US"/>
        </a:p>
      </dgm:t>
    </dgm:pt>
    <dgm:pt modelId="{910B51CA-ACE0-4327-931E-58ECE2E236E6}" type="sibTrans" cxnId="{97FE5EB4-E315-4949-951C-1339A41C642E}">
      <dgm:prSet/>
      <dgm:spPr/>
      <dgm:t>
        <a:bodyPr/>
        <a:lstStyle/>
        <a:p>
          <a:endParaRPr lang="en-US"/>
        </a:p>
      </dgm:t>
    </dgm:pt>
    <dgm:pt modelId="{F49D3BBC-43F2-4B97-ADCC-1A4080ACBCF9}">
      <dgm:prSet/>
      <dgm:spPr/>
      <dgm:t>
        <a:bodyPr/>
        <a:lstStyle/>
        <a:p>
          <a:r>
            <a:rPr lang="cs-CZ"/>
            <a:t>Vnímavý jedinec/populace</a:t>
          </a:r>
          <a:endParaRPr lang="en-US"/>
        </a:p>
      </dgm:t>
    </dgm:pt>
    <dgm:pt modelId="{155DA519-88AD-438F-B349-524407BC07FB}" type="parTrans" cxnId="{8D73B692-E126-4239-A63D-247BC53C8A6F}">
      <dgm:prSet/>
      <dgm:spPr/>
      <dgm:t>
        <a:bodyPr/>
        <a:lstStyle/>
        <a:p>
          <a:endParaRPr lang="en-US"/>
        </a:p>
      </dgm:t>
    </dgm:pt>
    <dgm:pt modelId="{D4F93F31-56AE-45A1-96A6-19B42C485C2C}" type="sibTrans" cxnId="{8D73B692-E126-4239-A63D-247BC53C8A6F}">
      <dgm:prSet/>
      <dgm:spPr/>
      <dgm:t>
        <a:bodyPr/>
        <a:lstStyle/>
        <a:p>
          <a:endParaRPr lang="en-US"/>
        </a:p>
      </dgm:t>
    </dgm:pt>
    <dgm:pt modelId="{A928C885-A91E-C544-A8CC-DA9CBE9B0F25}" type="pres">
      <dgm:prSet presAssocID="{C975B829-9D23-4E40-8A38-A5A0DAF8E1DF}" presName="Name0" presStyleCnt="0">
        <dgm:presLayoutVars>
          <dgm:dir/>
          <dgm:animLvl val="lvl"/>
          <dgm:resizeHandles val="exact"/>
        </dgm:presLayoutVars>
      </dgm:prSet>
      <dgm:spPr/>
    </dgm:pt>
    <dgm:pt modelId="{8AA61FA0-5D1F-A14D-953A-43BE22F203AA}" type="pres">
      <dgm:prSet presAssocID="{BC815D05-B15E-4026-B60B-B2EDD0C73064}" presName="linNode" presStyleCnt="0"/>
      <dgm:spPr/>
    </dgm:pt>
    <dgm:pt modelId="{1D00ABA3-0B71-4B4A-9C29-F4398FF1967A}" type="pres">
      <dgm:prSet presAssocID="{BC815D05-B15E-4026-B60B-B2EDD0C7306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270A0E6-7175-6340-B14A-6811D77D41E5}" type="pres">
      <dgm:prSet presAssocID="{88F7DE48-11BD-44F2-B8AF-9755122D9348}" presName="sp" presStyleCnt="0"/>
      <dgm:spPr/>
    </dgm:pt>
    <dgm:pt modelId="{45D1891F-C9E0-644C-85CD-5CBAEE1B6374}" type="pres">
      <dgm:prSet presAssocID="{FE486F7D-840B-426E-9D2C-CD34D0AEF192}" presName="linNode" presStyleCnt="0"/>
      <dgm:spPr/>
    </dgm:pt>
    <dgm:pt modelId="{AAD23E74-255F-134A-A2C0-591DB7AA74E4}" type="pres">
      <dgm:prSet presAssocID="{FE486F7D-840B-426E-9D2C-CD34D0AEF19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E772D28-DB73-894A-8F7A-38EB9DB92D18}" type="pres">
      <dgm:prSet presAssocID="{498A27F2-C259-4EDE-900C-635079E3F6B1}" presName="sp" presStyleCnt="0"/>
      <dgm:spPr/>
    </dgm:pt>
    <dgm:pt modelId="{4A30FB34-51A5-7A40-B21D-176B163E340E}" type="pres">
      <dgm:prSet presAssocID="{1B38778E-9DF6-485D-9A50-610A5F35A38E}" presName="linNode" presStyleCnt="0"/>
      <dgm:spPr/>
    </dgm:pt>
    <dgm:pt modelId="{131D2B2D-EBD6-D14A-AC5E-624CA6364C7B}" type="pres">
      <dgm:prSet presAssocID="{1B38778E-9DF6-485D-9A50-610A5F35A38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296B579-2939-7544-89BF-7C148C26E799}" type="pres">
      <dgm:prSet presAssocID="{910B51CA-ACE0-4327-931E-58ECE2E236E6}" presName="sp" presStyleCnt="0"/>
      <dgm:spPr/>
    </dgm:pt>
    <dgm:pt modelId="{BE7B56EA-E6FE-0D42-A14A-394E87A01B84}" type="pres">
      <dgm:prSet presAssocID="{F49D3BBC-43F2-4B97-ADCC-1A4080ACBCF9}" presName="linNode" presStyleCnt="0"/>
      <dgm:spPr/>
    </dgm:pt>
    <dgm:pt modelId="{37E571B8-A34C-544B-B047-3F0FC92E9270}" type="pres">
      <dgm:prSet presAssocID="{F49D3BBC-43F2-4B97-ADCC-1A4080ACBCF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1327419-BEA2-2F4C-8388-CA99CD067B84}" type="presOf" srcId="{1B38778E-9DF6-485D-9A50-610A5F35A38E}" destId="{131D2B2D-EBD6-D14A-AC5E-624CA6364C7B}" srcOrd="0" destOrd="0" presId="urn:microsoft.com/office/officeart/2005/8/layout/vList5"/>
    <dgm:cxn modelId="{9511412D-A610-2544-9365-B5EC3BE4EF3F}" type="presOf" srcId="{FE486F7D-840B-426E-9D2C-CD34D0AEF192}" destId="{AAD23E74-255F-134A-A2C0-591DB7AA74E4}" srcOrd="0" destOrd="0" presId="urn:microsoft.com/office/officeart/2005/8/layout/vList5"/>
    <dgm:cxn modelId="{4DBCE533-296A-4ED1-9808-E2194722812E}" srcId="{C975B829-9D23-4E40-8A38-A5A0DAF8E1DF}" destId="{FE486F7D-840B-426E-9D2C-CD34D0AEF192}" srcOrd="1" destOrd="0" parTransId="{26172E71-BE3D-411D-8D3F-74E61F47E6A9}" sibTransId="{498A27F2-C259-4EDE-900C-635079E3F6B1}"/>
    <dgm:cxn modelId="{9F2BE13B-03A2-C846-B612-4AD61D23B689}" type="presOf" srcId="{F49D3BBC-43F2-4B97-ADCC-1A4080ACBCF9}" destId="{37E571B8-A34C-544B-B047-3F0FC92E9270}" srcOrd="0" destOrd="0" presId="urn:microsoft.com/office/officeart/2005/8/layout/vList5"/>
    <dgm:cxn modelId="{8D73B692-E126-4239-A63D-247BC53C8A6F}" srcId="{C975B829-9D23-4E40-8A38-A5A0DAF8E1DF}" destId="{F49D3BBC-43F2-4B97-ADCC-1A4080ACBCF9}" srcOrd="3" destOrd="0" parTransId="{155DA519-88AD-438F-B349-524407BC07FB}" sibTransId="{D4F93F31-56AE-45A1-96A6-19B42C485C2C}"/>
    <dgm:cxn modelId="{6A3998A5-A1B8-B645-B351-5293AE275FCA}" type="presOf" srcId="{C975B829-9D23-4E40-8A38-A5A0DAF8E1DF}" destId="{A928C885-A91E-C544-A8CC-DA9CBE9B0F25}" srcOrd="0" destOrd="0" presId="urn:microsoft.com/office/officeart/2005/8/layout/vList5"/>
    <dgm:cxn modelId="{0AE0DDB1-FBD1-4D01-BD85-ED45A0BAB507}" srcId="{C975B829-9D23-4E40-8A38-A5A0DAF8E1DF}" destId="{BC815D05-B15E-4026-B60B-B2EDD0C73064}" srcOrd="0" destOrd="0" parTransId="{B3048C54-EFE3-455C-8A6A-174B1830EA32}" sibTransId="{88F7DE48-11BD-44F2-B8AF-9755122D9348}"/>
    <dgm:cxn modelId="{97FE5EB4-E315-4949-951C-1339A41C642E}" srcId="{C975B829-9D23-4E40-8A38-A5A0DAF8E1DF}" destId="{1B38778E-9DF6-485D-9A50-610A5F35A38E}" srcOrd="2" destOrd="0" parTransId="{9E66D6BE-6E50-4607-94EB-7C5EA6B6469E}" sibTransId="{910B51CA-ACE0-4327-931E-58ECE2E236E6}"/>
    <dgm:cxn modelId="{4F0A55C3-F85E-CA42-9B83-DC9A057933E9}" type="presOf" srcId="{BC815D05-B15E-4026-B60B-B2EDD0C73064}" destId="{1D00ABA3-0B71-4B4A-9C29-F4398FF1967A}" srcOrd="0" destOrd="0" presId="urn:microsoft.com/office/officeart/2005/8/layout/vList5"/>
    <dgm:cxn modelId="{19629CB1-9B5B-EA45-A54F-67103BA3E95F}" type="presParOf" srcId="{A928C885-A91E-C544-A8CC-DA9CBE9B0F25}" destId="{8AA61FA0-5D1F-A14D-953A-43BE22F203AA}" srcOrd="0" destOrd="0" presId="urn:microsoft.com/office/officeart/2005/8/layout/vList5"/>
    <dgm:cxn modelId="{F7AB5BDA-32E0-E043-B150-A1985F0C30A4}" type="presParOf" srcId="{8AA61FA0-5D1F-A14D-953A-43BE22F203AA}" destId="{1D00ABA3-0B71-4B4A-9C29-F4398FF1967A}" srcOrd="0" destOrd="0" presId="urn:microsoft.com/office/officeart/2005/8/layout/vList5"/>
    <dgm:cxn modelId="{5C94D6CB-11CE-3843-B41C-80AD48C80F0E}" type="presParOf" srcId="{A928C885-A91E-C544-A8CC-DA9CBE9B0F25}" destId="{C270A0E6-7175-6340-B14A-6811D77D41E5}" srcOrd="1" destOrd="0" presId="urn:microsoft.com/office/officeart/2005/8/layout/vList5"/>
    <dgm:cxn modelId="{F048A20A-7F6E-FF4A-A5C8-6975D7BD4BAC}" type="presParOf" srcId="{A928C885-A91E-C544-A8CC-DA9CBE9B0F25}" destId="{45D1891F-C9E0-644C-85CD-5CBAEE1B6374}" srcOrd="2" destOrd="0" presId="urn:microsoft.com/office/officeart/2005/8/layout/vList5"/>
    <dgm:cxn modelId="{13DAB888-66D1-8B48-BA5F-A9C2FFC52EC6}" type="presParOf" srcId="{45D1891F-C9E0-644C-85CD-5CBAEE1B6374}" destId="{AAD23E74-255F-134A-A2C0-591DB7AA74E4}" srcOrd="0" destOrd="0" presId="urn:microsoft.com/office/officeart/2005/8/layout/vList5"/>
    <dgm:cxn modelId="{B9EF0231-260D-654E-A598-3297EC74E7F6}" type="presParOf" srcId="{A928C885-A91E-C544-A8CC-DA9CBE9B0F25}" destId="{4E772D28-DB73-894A-8F7A-38EB9DB92D18}" srcOrd="3" destOrd="0" presId="urn:microsoft.com/office/officeart/2005/8/layout/vList5"/>
    <dgm:cxn modelId="{D56C6F17-2296-B34A-832E-FBDA0BE31E0F}" type="presParOf" srcId="{A928C885-A91E-C544-A8CC-DA9CBE9B0F25}" destId="{4A30FB34-51A5-7A40-B21D-176B163E340E}" srcOrd="4" destOrd="0" presId="urn:microsoft.com/office/officeart/2005/8/layout/vList5"/>
    <dgm:cxn modelId="{BC00A39F-1C3A-064A-8D2D-1543498F2D1C}" type="presParOf" srcId="{4A30FB34-51A5-7A40-B21D-176B163E340E}" destId="{131D2B2D-EBD6-D14A-AC5E-624CA6364C7B}" srcOrd="0" destOrd="0" presId="urn:microsoft.com/office/officeart/2005/8/layout/vList5"/>
    <dgm:cxn modelId="{E2A5DB1C-5BA9-744D-BF78-BB3DDDAD9739}" type="presParOf" srcId="{A928C885-A91E-C544-A8CC-DA9CBE9B0F25}" destId="{1296B579-2939-7544-89BF-7C148C26E799}" srcOrd="5" destOrd="0" presId="urn:microsoft.com/office/officeart/2005/8/layout/vList5"/>
    <dgm:cxn modelId="{E121CCB7-574E-C04A-8E99-91EFB17B1592}" type="presParOf" srcId="{A928C885-A91E-C544-A8CC-DA9CBE9B0F25}" destId="{BE7B56EA-E6FE-0D42-A14A-394E87A01B84}" srcOrd="6" destOrd="0" presId="urn:microsoft.com/office/officeart/2005/8/layout/vList5"/>
    <dgm:cxn modelId="{4C4A6033-BD55-0F4C-B5E6-617118B50802}" type="presParOf" srcId="{BE7B56EA-E6FE-0D42-A14A-394E87A01B84}" destId="{37E571B8-A34C-544B-B047-3F0FC92E927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4CAA28-BF5A-4B0E-AE4B-39C69FE321F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C60841-F7F7-42D3-8641-170CFB885360}">
      <dgm:prSet/>
      <dgm:spPr/>
      <dgm:t>
        <a:bodyPr/>
        <a:lstStyle/>
        <a:p>
          <a:r>
            <a:rPr lang="cs-CZ"/>
            <a:t>Žlutá zimnice </a:t>
          </a:r>
          <a:endParaRPr lang="en-US"/>
        </a:p>
      </dgm:t>
    </dgm:pt>
    <dgm:pt modelId="{BFD33B43-7CAB-4FBF-8F88-4C9429FB6A5D}" type="parTrans" cxnId="{A1CA9C79-56DF-40EF-A331-866A224DA097}">
      <dgm:prSet/>
      <dgm:spPr/>
      <dgm:t>
        <a:bodyPr/>
        <a:lstStyle/>
        <a:p>
          <a:endParaRPr lang="en-US"/>
        </a:p>
      </dgm:t>
    </dgm:pt>
    <dgm:pt modelId="{C54A4D52-F39B-411D-9506-F0321DACC637}" type="sibTrans" cxnId="{A1CA9C79-56DF-40EF-A331-866A224DA097}">
      <dgm:prSet/>
      <dgm:spPr/>
      <dgm:t>
        <a:bodyPr/>
        <a:lstStyle/>
        <a:p>
          <a:endParaRPr lang="en-US"/>
        </a:p>
      </dgm:t>
    </dgm:pt>
    <dgm:pt modelId="{06C09160-142D-4242-B20D-64CB7578159C}">
      <dgm:prSet/>
      <dgm:spPr/>
      <dgm:t>
        <a:bodyPr/>
        <a:lstStyle/>
        <a:p>
          <a:r>
            <a:rPr lang="cs-CZ"/>
            <a:t>Vzteklina</a:t>
          </a:r>
          <a:endParaRPr lang="en-US"/>
        </a:p>
      </dgm:t>
    </dgm:pt>
    <dgm:pt modelId="{B98A6D31-C6C5-471F-BC8E-61992E46FFA0}" type="parTrans" cxnId="{183DE561-37CE-4739-A311-8DF4F55E0534}">
      <dgm:prSet/>
      <dgm:spPr/>
      <dgm:t>
        <a:bodyPr/>
        <a:lstStyle/>
        <a:p>
          <a:endParaRPr lang="en-US"/>
        </a:p>
      </dgm:t>
    </dgm:pt>
    <dgm:pt modelId="{B0D59456-8BD0-43A6-8AA5-B1146F21C98F}" type="sibTrans" cxnId="{183DE561-37CE-4739-A311-8DF4F55E0534}">
      <dgm:prSet/>
      <dgm:spPr/>
      <dgm:t>
        <a:bodyPr/>
        <a:lstStyle/>
        <a:p>
          <a:endParaRPr lang="en-US"/>
        </a:p>
      </dgm:t>
    </dgm:pt>
    <dgm:pt modelId="{94D63D05-3F17-46CA-8739-BC3AF531103D}">
      <dgm:prSet/>
      <dgm:spPr/>
      <dgm:t>
        <a:bodyPr/>
        <a:lstStyle/>
        <a:p>
          <a:r>
            <a:rPr lang="cs-CZ"/>
            <a:t>Spalničky</a:t>
          </a:r>
          <a:endParaRPr lang="en-US"/>
        </a:p>
      </dgm:t>
    </dgm:pt>
    <dgm:pt modelId="{4C1AFE2B-F5F4-4241-8E72-BE095C7849E8}" type="parTrans" cxnId="{9FA2ECF2-45EB-4F04-ABF0-1315094E12D7}">
      <dgm:prSet/>
      <dgm:spPr/>
      <dgm:t>
        <a:bodyPr/>
        <a:lstStyle/>
        <a:p>
          <a:endParaRPr lang="en-US"/>
        </a:p>
      </dgm:t>
    </dgm:pt>
    <dgm:pt modelId="{4D6386DC-56DC-4F3A-9391-527DB2839108}" type="sibTrans" cxnId="{9FA2ECF2-45EB-4F04-ABF0-1315094E12D7}">
      <dgm:prSet/>
      <dgm:spPr/>
      <dgm:t>
        <a:bodyPr/>
        <a:lstStyle/>
        <a:p>
          <a:endParaRPr lang="en-US"/>
        </a:p>
      </dgm:t>
    </dgm:pt>
    <dgm:pt modelId="{63ABADE1-9F21-4755-AF82-4916DAD00E96}">
      <dgm:prSet/>
      <dgm:spPr/>
      <dgm:t>
        <a:bodyPr/>
        <a:lstStyle/>
        <a:p>
          <a:r>
            <a:rPr lang="cs-CZ"/>
            <a:t>Japonská encefalitida</a:t>
          </a:r>
          <a:endParaRPr lang="en-US"/>
        </a:p>
      </dgm:t>
    </dgm:pt>
    <dgm:pt modelId="{BEAF7148-AD98-4C4A-9C44-4BB388C731DE}" type="parTrans" cxnId="{F6833C49-FD83-4E63-BC19-6B2C54D75A29}">
      <dgm:prSet/>
      <dgm:spPr/>
      <dgm:t>
        <a:bodyPr/>
        <a:lstStyle/>
        <a:p>
          <a:endParaRPr lang="en-US"/>
        </a:p>
      </dgm:t>
    </dgm:pt>
    <dgm:pt modelId="{FA6BB408-4A03-4C41-832D-6AA6625605ED}" type="sibTrans" cxnId="{F6833C49-FD83-4E63-BC19-6B2C54D75A29}">
      <dgm:prSet/>
      <dgm:spPr/>
      <dgm:t>
        <a:bodyPr/>
        <a:lstStyle/>
        <a:p>
          <a:endParaRPr lang="en-US"/>
        </a:p>
      </dgm:t>
    </dgm:pt>
    <dgm:pt modelId="{2B96E4A8-ECBE-4721-ABE9-D8175CEC2BD6}">
      <dgm:prSet/>
      <dgm:spPr/>
      <dgm:t>
        <a:bodyPr/>
        <a:lstStyle/>
        <a:p>
          <a:r>
            <a:rPr lang="cs-CZ"/>
            <a:t>Cholera</a:t>
          </a:r>
          <a:endParaRPr lang="en-US"/>
        </a:p>
      </dgm:t>
    </dgm:pt>
    <dgm:pt modelId="{AEED8019-732D-4B17-B323-7311261F4120}" type="parTrans" cxnId="{F25CDACA-BB0C-4D4F-A8EE-541F547A1CC5}">
      <dgm:prSet/>
      <dgm:spPr/>
      <dgm:t>
        <a:bodyPr/>
        <a:lstStyle/>
        <a:p>
          <a:endParaRPr lang="en-US"/>
        </a:p>
      </dgm:t>
    </dgm:pt>
    <dgm:pt modelId="{2C361C65-00B1-4242-BD65-176B7C9B507A}" type="sibTrans" cxnId="{F25CDACA-BB0C-4D4F-A8EE-541F547A1CC5}">
      <dgm:prSet/>
      <dgm:spPr/>
      <dgm:t>
        <a:bodyPr/>
        <a:lstStyle/>
        <a:p>
          <a:endParaRPr lang="en-US"/>
        </a:p>
      </dgm:t>
    </dgm:pt>
    <dgm:pt modelId="{5A6D538A-5384-4825-8BF6-A2A2831F019A}">
      <dgm:prSet/>
      <dgm:spPr/>
      <dgm:t>
        <a:bodyPr/>
        <a:lstStyle/>
        <a:p>
          <a:r>
            <a:rPr lang="cs-CZ"/>
            <a:t>Břišní tyfus </a:t>
          </a:r>
          <a:endParaRPr lang="en-US"/>
        </a:p>
      </dgm:t>
    </dgm:pt>
    <dgm:pt modelId="{7C139803-4643-43F4-B445-483F443E285D}" type="parTrans" cxnId="{F7983942-3EBB-4633-8368-727490C44DC0}">
      <dgm:prSet/>
      <dgm:spPr/>
      <dgm:t>
        <a:bodyPr/>
        <a:lstStyle/>
        <a:p>
          <a:endParaRPr lang="en-US"/>
        </a:p>
      </dgm:t>
    </dgm:pt>
    <dgm:pt modelId="{C4129BAE-B8D6-4629-88EC-90F4AA4AB9A0}" type="sibTrans" cxnId="{F7983942-3EBB-4633-8368-727490C44DC0}">
      <dgm:prSet/>
      <dgm:spPr/>
      <dgm:t>
        <a:bodyPr/>
        <a:lstStyle/>
        <a:p>
          <a:endParaRPr lang="en-US"/>
        </a:p>
      </dgm:t>
    </dgm:pt>
    <dgm:pt modelId="{74687DE4-A463-4342-8069-63DDBB196DDD}" type="pres">
      <dgm:prSet presAssocID="{0D4CAA28-BF5A-4B0E-AE4B-39C69FE321F9}" presName="linear" presStyleCnt="0">
        <dgm:presLayoutVars>
          <dgm:animLvl val="lvl"/>
          <dgm:resizeHandles val="exact"/>
        </dgm:presLayoutVars>
      </dgm:prSet>
      <dgm:spPr/>
    </dgm:pt>
    <dgm:pt modelId="{8CEBD209-2D9B-0247-9184-3D14A645ABE2}" type="pres">
      <dgm:prSet presAssocID="{CFC60841-F7F7-42D3-8641-170CFB88536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68036AB-09EF-F443-B73F-4ACC2F8A0F49}" type="pres">
      <dgm:prSet presAssocID="{C54A4D52-F39B-411D-9506-F0321DACC637}" presName="spacer" presStyleCnt="0"/>
      <dgm:spPr/>
    </dgm:pt>
    <dgm:pt modelId="{10C5AF5D-EA92-1B4C-8407-6E3BBF1BD3B5}" type="pres">
      <dgm:prSet presAssocID="{06C09160-142D-4242-B20D-64CB7578159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AFDCC0E-B776-AE45-A153-D38AE4268403}" type="pres">
      <dgm:prSet presAssocID="{B0D59456-8BD0-43A6-8AA5-B1146F21C98F}" presName="spacer" presStyleCnt="0"/>
      <dgm:spPr/>
    </dgm:pt>
    <dgm:pt modelId="{195CC2D8-CF6D-6D44-B73C-88BC903E01DE}" type="pres">
      <dgm:prSet presAssocID="{94D63D05-3F17-46CA-8739-BC3AF53110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FDB39B-AD81-2F4A-9D54-B43BA6449EEE}" type="pres">
      <dgm:prSet presAssocID="{4D6386DC-56DC-4F3A-9391-527DB2839108}" presName="spacer" presStyleCnt="0"/>
      <dgm:spPr/>
    </dgm:pt>
    <dgm:pt modelId="{D0F4423D-FF6C-FA42-B8A6-A92A3E217780}" type="pres">
      <dgm:prSet presAssocID="{63ABADE1-9F21-4755-AF82-4916DAD00E9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055A06-2581-E443-8836-B7C1D7D891C5}" type="pres">
      <dgm:prSet presAssocID="{FA6BB408-4A03-4C41-832D-6AA6625605ED}" presName="spacer" presStyleCnt="0"/>
      <dgm:spPr/>
    </dgm:pt>
    <dgm:pt modelId="{7E432785-45D2-044F-BD36-8009D7671FB9}" type="pres">
      <dgm:prSet presAssocID="{2B96E4A8-ECBE-4721-ABE9-D8175CEC2BD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6A834E4-2B3D-4F4E-A917-268558DC7B60}" type="pres">
      <dgm:prSet presAssocID="{2C361C65-00B1-4242-BD65-176B7C9B507A}" presName="spacer" presStyleCnt="0"/>
      <dgm:spPr/>
    </dgm:pt>
    <dgm:pt modelId="{B21DEAD8-9E27-B242-8CEF-8158F916839A}" type="pres">
      <dgm:prSet presAssocID="{5A6D538A-5384-4825-8BF6-A2A2831F019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A5A8A04-8D8A-9A46-B201-52D6AB2A3B3C}" type="presOf" srcId="{5A6D538A-5384-4825-8BF6-A2A2831F019A}" destId="{B21DEAD8-9E27-B242-8CEF-8158F916839A}" srcOrd="0" destOrd="0" presId="urn:microsoft.com/office/officeart/2005/8/layout/vList2"/>
    <dgm:cxn modelId="{4611D110-1758-9B4A-82C3-ADAB9E27F44B}" type="presOf" srcId="{63ABADE1-9F21-4755-AF82-4916DAD00E96}" destId="{D0F4423D-FF6C-FA42-B8A6-A92A3E217780}" srcOrd="0" destOrd="0" presId="urn:microsoft.com/office/officeart/2005/8/layout/vList2"/>
    <dgm:cxn modelId="{A41B3F37-8C41-F648-B87F-F368F526E7D9}" type="presOf" srcId="{0D4CAA28-BF5A-4B0E-AE4B-39C69FE321F9}" destId="{74687DE4-A463-4342-8069-63DDBB196DDD}" srcOrd="0" destOrd="0" presId="urn:microsoft.com/office/officeart/2005/8/layout/vList2"/>
    <dgm:cxn modelId="{F7983942-3EBB-4633-8368-727490C44DC0}" srcId="{0D4CAA28-BF5A-4B0E-AE4B-39C69FE321F9}" destId="{5A6D538A-5384-4825-8BF6-A2A2831F019A}" srcOrd="5" destOrd="0" parTransId="{7C139803-4643-43F4-B445-483F443E285D}" sibTransId="{C4129BAE-B8D6-4629-88EC-90F4AA4AB9A0}"/>
    <dgm:cxn modelId="{F6833C49-FD83-4E63-BC19-6B2C54D75A29}" srcId="{0D4CAA28-BF5A-4B0E-AE4B-39C69FE321F9}" destId="{63ABADE1-9F21-4755-AF82-4916DAD00E96}" srcOrd="3" destOrd="0" parTransId="{BEAF7148-AD98-4C4A-9C44-4BB388C731DE}" sibTransId="{FA6BB408-4A03-4C41-832D-6AA6625605ED}"/>
    <dgm:cxn modelId="{183DE561-37CE-4739-A311-8DF4F55E0534}" srcId="{0D4CAA28-BF5A-4B0E-AE4B-39C69FE321F9}" destId="{06C09160-142D-4242-B20D-64CB7578159C}" srcOrd="1" destOrd="0" parTransId="{B98A6D31-C6C5-471F-BC8E-61992E46FFA0}" sibTransId="{B0D59456-8BD0-43A6-8AA5-B1146F21C98F}"/>
    <dgm:cxn modelId="{AFC8A278-9164-A840-BC42-8D9BF1A6E52F}" type="presOf" srcId="{CFC60841-F7F7-42D3-8641-170CFB885360}" destId="{8CEBD209-2D9B-0247-9184-3D14A645ABE2}" srcOrd="0" destOrd="0" presId="urn:microsoft.com/office/officeart/2005/8/layout/vList2"/>
    <dgm:cxn modelId="{A1CA9C79-56DF-40EF-A331-866A224DA097}" srcId="{0D4CAA28-BF5A-4B0E-AE4B-39C69FE321F9}" destId="{CFC60841-F7F7-42D3-8641-170CFB885360}" srcOrd="0" destOrd="0" parTransId="{BFD33B43-7CAB-4FBF-8F88-4C9429FB6A5D}" sibTransId="{C54A4D52-F39B-411D-9506-F0321DACC637}"/>
    <dgm:cxn modelId="{BE2048A5-D05B-7C49-B8E8-7B8A16B8F752}" type="presOf" srcId="{06C09160-142D-4242-B20D-64CB7578159C}" destId="{10C5AF5D-EA92-1B4C-8407-6E3BBF1BD3B5}" srcOrd="0" destOrd="0" presId="urn:microsoft.com/office/officeart/2005/8/layout/vList2"/>
    <dgm:cxn modelId="{A36C3BC9-FF42-ED48-A212-CF45E901E382}" type="presOf" srcId="{94D63D05-3F17-46CA-8739-BC3AF531103D}" destId="{195CC2D8-CF6D-6D44-B73C-88BC903E01DE}" srcOrd="0" destOrd="0" presId="urn:microsoft.com/office/officeart/2005/8/layout/vList2"/>
    <dgm:cxn modelId="{F25CDACA-BB0C-4D4F-A8EE-541F547A1CC5}" srcId="{0D4CAA28-BF5A-4B0E-AE4B-39C69FE321F9}" destId="{2B96E4A8-ECBE-4721-ABE9-D8175CEC2BD6}" srcOrd="4" destOrd="0" parTransId="{AEED8019-732D-4B17-B323-7311261F4120}" sibTransId="{2C361C65-00B1-4242-BD65-176B7C9B507A}"/>
    <dgm:cxn modelId="{E9447CCD-EE73-B34B-AC12-A186154B249E}" type="presOf" srcId="{2B96E4A8-ECBE-4721-ABE9-D8175CEC2BD6}" destId="{7E432785-45D2-044F-BD36-8009D7671FB9}" srcOrd="0" destOrd="0" presId="urn:microsoft.com/office/officeart/2005/8/layout/vList2"/>
    <dgm:cxn modelId="{9FA2ECF2-45EB-4F04-ABF0-1315094E12D7}" srcId="{0D4CAA28-BF5A-4B0E-AE4B-39C69FE321F9}" destId="{94D63D05-3F17-46CA-8739-BC3AF531103D}" srcOrd="2" destOrd="0" parTransId="{4C1AFE2B-F5F4-4241-8E72-BE095C7849E8}" sibTransId="{4D6386DC-56DC-4F3A-9391-527DB2839108}"/>
    <dgm:cxn modelId="{C788A7CC-CC3D-9045-950C-813453FDDD00}" type="presParOf" srcId="{74687DE4-A463-4342-8069-63DDBB196DDD}" destId="{8CEBD209-2D9B-0247-9184-3D14A645ABE2}" srcOrd="0" destOrd="0" presId="urn:microsoft.com/office/officeart/2005/8/layout/vList2"/>
    <dgm:cxn modelId="{C3E061FD-CDAD-F94F-9378-0231E0F80443}" type="presParOf" srcId="{74687DE4-A463-4342-8069-63DDBB196DDD}" destId="{E68036AB-09EF-F443-B73F-4ACC2F8A0F49}" srcOrd="1" destOrd="0" presId="urn:microsoft.com/office/officeart/2005/8/layout/vList2"/>
    <dgm:cxn modelId="{DF3220DE-3222-794E-B148-08246443A4FB}" type="presParOf" srcId="{74687DE4-A463-4342-8069-63DDBB196DDD}" destId="{10C5AF5D-EA92-1B4C-8407-6E3BBF1BD3B5}" srcOrd="2" destOrd="0" presId="urn:microsoft.com/office/officeart/2005/8/layout/vList2"/>
    <dgm:cxn modelId="{5ACC4E6C-4B04-8A49-A596-DDE4ECDCD430}" type="presParOf" srcId="{74687DE4-A463-4342-8069-63DDBB196DDD}" destId="{2AFDCC0E-B776-AE45-A153-D38AE4268403}" srcOrd="3" destOrd="0" presId="urn:microsoft.com/office/officeart/2005/8/layout/vList2"/>
    <dgm:cxn modelId="{E29A8DF4-08B6-9046-B496-DC982E4C695C}" type="presParOf" srcId="{74687DE4-A463-4342-8069-63DDBB196DDD}" destId="{195CC2D8-CF6D-6D44-B73C-88BC903E01DE}" srcOrd="4" destOrd="0" presId="urn:microsoft.com/office/officeart/2005/8/layout/vList2"/>
    <dgm:cxn modelId="{7E995854-EF5E-0F49-B21A-B2DA87F3996E}" type="presParOf" srcId="{74687DE4-A463-4342-8069-63DDBB196DDD}" destId="{C5FDB39B-AD81-2F4A-9D54-B43BA6449EEE}" srcOrd="5" destOrd="0" presId="urn:microsoft.com/office/officeart/2005/8/layout/vList2"/>
    <dgm:cxn modelId="{958F5EB3-B51C-9C4E-A337-530C0417E8AD}" type="presParOf" srcId="{74687DE4-A463-4342-8069-63DDBB196DDD}" destId="{D0F4423D-FF6C-FA42-B8A6-A92A3E217780}" srcOrd="6" destOrd="0" presId="urn:microsoft.com/office/officeart/2005/8/layout/vList2"/>
    <dgm:cxn modelId="{A6B46B55-E807-DB45-86DC-06A939D28DB1}" type="presParOf" srcId="{74687DE4-A463-4342-8069-63DDBB196DDD}" destId="{92055A06-2581-E443-8836-B7C1D7D891C5}" srcOrd="7" destOrd="0" presId="urn:microsoft.com/office/officeart/2005/8/layout/vList2"/>
    <dgm:cxn modelId="{5535062E-CC9F-0A41-AD8F-F1D7A250197B}" type="presParOf" srcId="{74687DE4-A463-4342-8069-63DDBB196DDD}" destId="{7E432785-45D2-044F-BD36-8009D7671FB9}" srcOrd="8" destOrd="0" presId="urn:microsoft.com/office/officeart/2005/8/layout/vList2"/>
    <dgm:cxn modelId="{FAD8EA26-7C19-DF41-B380-5C23573B7B6E}" type="presParOf" srcId="{74687DE4-A463-4342-8069-63DDBB196DDD}" destId="{46A834E4-2B3D-4F4E-A917-268558DC7B60}" srcOrd="9" destOrd="0" presId="urn:microsoft.com/office/officeart/2005/8/layout/vList2"/>
    <dgm:cxn modelId="{C2AA220B-3975-0341-A8A9-07B59E3429D0}" type="presParOf" srcId="{74687DE4-A463-4342-8069-63DDBB196DDD}" destId="{B21DEAD8-9E27-B242-8CEF-8158F91683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4C5AFF-521B-4CFA-86F2-067170838049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5E93AD7-B1E4-4190-868F-78769B395356}">
      <dgm:prSet/>
      <dgm:spPr/>
      <dgm:t>
        <a:bodyPr/>
        <a:lstStyle/>
        <a:p>
          <a:r>
            <a:rPr lang="cs-CZ"/>
            <a:t>Sporadická nemocnost</a:t>
          </a:r>
          <a:endParaRPr lang="en-US"/>
        </a:p>
      </dgm:t>
    </dgm:pt>
    <dgm:pt modelId="{D3BB7C10-87BD-47CA-80AE-101CF94A4DAE}" type="parTrans" cxnId="{18689BF1-0670-4D70-8BD3-BE4F880CE6E3}">
      <dgm:prSet/>
      <dgm:spPr/>
      <dgm:t>
        <a:bodyPr/>
        <a:lstStyle/>
        <a:p>
          <a:endParaRPr lang="en-US"/>
        </a:p>
      </dgm:t>
    </dgm:pt>
    <dgm:pt modelId="{31D3B879-FB42-4380-B8B6-561C822789A4}" type="sibTrans" cxnId="{18689BF1-0670-4D70-8BD3-BE4F880CE6E3}">
      <dgm:prSet/>
      <dgm:spPr/>
      <dgm:t>
        <a:bodyPr/>
        <a:lstStyle/>
        <a:p>
          <a:endParaRPr lang="en-US"/>
        </a:p>
      </dgm:t>
    </dgm:pt>
    <dgm:pt modelId="{763768F7-61A0-4F09-9AEF-D2D879FCDB4F}">
      <dgm:prSet/>
      <dgm:spPr/>
      <dgm:t>
        <a:bodyPr/>
        <a:lstStyle/>
        <a:p>
          <a:r>
            <a:rPr lang="cs-CZ"/>
            <a:t>Endemie</a:t>
          </a:r>
          <a:endParaRPr lang="en-US"/>
        </a:p>
      </dgm:t>
    </dgm:pt>
    <dgm:pt modelId="{B1FEED2C-FA10-4627-9019-879AD72C7D0F}" type="parTrans" cxnId="{458B6768-E0C7-4D95-AC7C-640E91FED11C}">
      <dgm:prSet/>
      <dgm:spPr/>
      <dgm:t>
        <a:bodyPr/>
        <a:lstStyle/>
        <a:p>
          <a:endParaRPr lang="en-US"/>
        </a:p>
      </dgm:t>
    </dgm:pt>
    <dgm:pt modelId="{FF38FF42-5BE5-4204-9B4D-60DFBE8B1BFA}" type="sibTrans" cxnId="{458B6768-E0C7-4D95-AC7C-640E91FED11C}">
      <dgm:prSet/>
      <dgm:spPr/>
      <dgm:t>
        <a:bodyPr/>
        <a:lstStyle/>
        <a:p>
          <a:endParaRPr lang="en-US"/>
        </a:p>
      </dgm:t>
    </dgm:pt>
    <dgm:pt modelId="{10BF27D4-AC7B-45CA-835F-DFF19F7E2950}">
      <dgm:prSet/>
      <dgm:spPr/>
      <dgm:t>
        <a:bodyPr/>
        <a:lstStyle/>
        <a:p>
          <a:r>
            <a:rPr lang="cs-CZ"/>
            <a:t>Epidemie</a:t>
          </a:r>
          <a:endParaRPr lang="en-US"/>
        </a:p>
      </dgm:t>
    </dgm:pt>
    <dgm:pt modelId="{557CBD7B-F6CD-40B1-9694-A5281C581108}" type="parTrans" cxnId="{A5679C62-2F7C-4B9E-B8E8-7A40D4E0E086}">
      <dgm:prSet/>
      <dgm:spPr/>
      <dgm:t>
        <a:bodyPr/>
        <a:lstStyle/>
        <a:p>
          <a:endParaRPr lang="en-US"/>
        </a:p>
      </dgm:t>
    </dgm:pt>
    <dgm:pt modelId="{8556D6DC-C382-4551-B4B1-329106571B5D}" type="sibTrans" cxnId="{A5679C62-2F7C-4B9E-B8E8-7A40D4E0E086}">
      <dgm:prSet/>
      <dgm:spPr/>
      <dgm:t>
        <a:bodyPr/>
        <a:lstStyle/>
        <a:p>
          <a:endParaRPr lang="en-US"/>
        </a:p>
      </dgm:t>
    </dgm:pt>
    <dgm:pt modelId="{CEB04B10-70E4-45FB-BAFC-8104FB8816E3}">
      <dgm:prSet/>
      <dgm:spPr/>
      <dgm:t>
        <a:bodyPr/>
        <a:lstStyle/>
        <a:p>
          <a:r>
            <a:rPr lang="cs-CZ"/>
            <a:t>Pandemie </a:t>
          </a:r>
          <a:endParaRPr lang="en-US"/>
        </a:p>
      </dgm:t>
    </dgm:pt>
    <dgm:pt modelId="{FCE0E1D1-94AC-45DC-B91E-8EFE14462EB2}" type="parTrans" cxnId="{118BF9B3-9102-4110-BF99-441526F54869}">
      <dgm:prSet/>
      <dgm:spPr/>
      <dgm:t>
        <a:bodyPr/>
        <a:lstStyle/>
        <a:p>
          <a:endParaRPr lang="en-US"/>
        </a:p>
      </dgm:t>
    </dgm:pt>
    <dgm:pt modelId="{C4BE1FD3-7648-4813-B6A6-1B2618D5DEE2}" type="sibTrans" cxnId="{118BF9B3-9102-4110-BF99-441526F54869}">
      <dgm:prSet/>
      <dgm:spPr/>
      <dgm:t>
        <a:bodyPr/>
        <a:lstStyle/>
        <a:p>
          <a:endParaRPr lang="en-US"/>
        </a:p>
      </dgm:t>
    </dgm:pt>
    <dgm:pt modelId="{C733F8D0-4D4D-A845-9FAF-781782123C0B}" type="pres">
      <dgm:prSet presAssocID="{414C5AFF-521B-4CFA-86F2-067170838049}" presName="outerComposite" presStyleCnt="0">
        <dgm:presLayoutVars>
          <dgm:chMax val="5"/>
          <dgm:dir/>
          <dgm:resizeHandles val="exact"/>
        </dgm:presLayoutVars>
      </dgm:prSet>
      <dgm:spPr/>
    </dgm:pt>
    <dgm:pt modelId="{9F91EC62-7D3F-E143-87F9-1C3261BFAE28}" type="pres">
      <dgm:prSet presAssocID="{414C5AFF-521B-4CFA-86F2-067170838049}" presName="dummyMaxCanvas" presStyleCnt="0">
        <dgm:presLayoutVars/>
      </dgm:prSet>
      <dgm:spPr/>
    </dgm:pt>
    <dgm:pt modelId="{B058A9F0-3A7D-B148-A5DE-218ADCCC0EEA}" type="pres">
      <dgm:prSet presAssocID="{414C5AFF-521B-4CFA-86F2-067170838049}" presName="FourNodes_1" presStyleLbl="node1" presStyleIdx="0" presStyleCnt="4">
        <dgm:presLayoutVars>
          <dgm:bulletEnabled val="1"/>
        </dgm:presLayoutVars>
      </dgm:prSet>
      <dgm:spPr/>
    </dgm:pt>
    <dgm:pt modelId="{66A481B8-5C7C-024C-BDA3-EFCEB4FEA367}" type="pres">
      <dgm:prSet presAssocID="{414C5AFF-521B-4CFA-86F2-067170838049}" presName="FourNodes_2" presStyleLbl="node1" presStyleIdx="1" presStyleCnt="4">
        <dgm:presLayoutVars>
          <dgm:bulletEnabled val="1"/>
        </dgm:presLayoutVars>
      </dgm:prSet>
      <dgm:spPr/>
    </dgm:pt>
    <dgm:pt modelId="{3E09380D-171F-1349-99CC-85A307E24A88}" type="pres">
      <dgm:prSet presAssocID="{414C5AFF-521B-4CFA-86F2-067170838049}" presName="FourNodes_3" presStyleLbl="node1" presStyleIdx="2" presStyleCnt="4">
        <dgm:presLayoutVars>
          <dgm:bulletEnabled val="1"/>
        </dgm:presLayoutVars>
      </dgm:prSet>
      <dgm:spPr/>
    </dgm:pt>
    <dgm:pt modelId="{A8B7B76D-E2D3-7D43-A466-8A6C7D132A66}" type="pres">
      <dgm:prSet presAssocID="{414C5AFF-521B-4CFA-86F2-067170838049}" presName="FourNodes_4" presStyleLbl="node1" presStyleIdx="3" presStyleCnt="4">
        <dgm:presLayoutVars>
          <dgm:bulletEnabled val="1"/>
        </dgm:presLayoutVars>
      </dgm:prSet>
      <dgm:spPr/>
    </dgm:pt>
    <dgm:pt modelId="{9D9DE39E-B1B1-B74E-873F-694E639AF895}" type="pres">
      <dgm:prSet presAssocID="{414C5AFF-521B-4CFA-86F2-067170838049}" presName="FourConn_1-2" presStyleLbl="fgAccFollowNode1" presStyleIdx="0" presStyleCnt="3">
        <dgm:presLayoutVars>
          <dgm:bulletEnabled val="1"/>
        </dgm:presLayoutVars>
      </dgm:prSet>
      <dgm:spPr/>
    </dgm:pt>
    <dgm:pt modelId="{53578B8A-51EB-F14F-B15A-BFA3B0DF147C}" type="pres">
      <dgm:prSet presAssocID="{414C5AFF-521B-4CFA-86F2-067170838049}" presName="FourConn_2-3" presStyleLbl="fgAccFollowNode1" presStyleIdx="1" presStyleCnt="3">
        <dgm:presLayoutVars>
          <dgm:bulletEnabled val="1"/>
        </dgm:presLayoutVars>
      </dgm:prSet>
      <dgm:spPr/>
    </dgm:pt>
    <dgm:pt modelId="{29C3B115-2BFE-DF49-8C6B-73D9E194407B}" type="pres">
      <dgm:prSet presAssocID="{414C5AFF-521B-4CFA-86F2-067170838049}" presName="FourConn_3-4" presStyleLbl="fgAccFollowNode1" presStyleIdx="2" presStyleCnt="3">
        <dgm:presLayoutVars>
          <dgm:bulletEnabled val="1"/>
        </dgm:presLayoutVars>
      </dgm:prSet>
      <dgm:spPr/>
    </dgm:pt>
    <dgm:pt modelId="{24E08CA9-0180-7544-98CD-04D2792518AA}" type="pres">
      <dgm:prSet presAssocID="{414C5AFF-521B-4CFA-86F2-067170838049}" presName="FourNodes_1_text" presStyleLbl="node1" presStyleIdx="3" presStyleCnt="4">
        <dgm:presLayoutVars>
          <dgm:bulletEnabled val="1"/>
        </dgm:presLayoutVars>
      </dgm:prSet>
      <dgm:spPr/>
    </dgm:pt>
    <dgm:pt modelId="{AFED4E20-240C-DB4B-B988-41F5406F2BD8}" type="pres">
      <dgm:prSet presAssocID="{414C5AFF-521B-4CFA-86F2-067170838049}" presName="FourNodes_2_text" presStyleLbl="node1" presStyleIdx="3" presStyleCnt="4">
        <dgm:presLayoutVars>
          <dgm:bulletEnabled val="1"/>
        </dgm:presLayoutVars>
      </dgm:prSet>
      <dgm:spPr/>
    </dgm:pt>
    <dgm:pt modelId="{3E231B2B-58C1-4743-9813-471EDA309CBC}" type="pres">
      <dgm:prSet presAssocID="{414C5AFF-521B-4CFA-86F2-067170838049}" presName="FourNodes_3_text" presStyleLbl="node1" presStyleIdx="3" presStyleCnt="4">
        <dgm:presLayoutVars>
          <dgm:bulletEnabled val="1"/>
        </dgm:presLayoutVars>
      </dgm:prSet>
      <dgm:spPr/>
    </dgm:pt>
    <dgm:pt modelId="{754AC050-1135-114D-A2BE-23E4FF688457}" type="pres">
      <dgm:prSet presAssocID="{414C5AFF-521B-4CFA-86F2-06717083804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3796708-B6F1-FE48-AD2F-E774BD57BCC1}" type="presOf" srcId="{763768F7-61A0-4F09-9AEF-D2D879FCDB4F}" destId="{AFED4E20-240C-DB4B-B988-41F5406F2BD8}" srcOrd="1" destOrd="0" presId="urn:microsoft.com/office/officeart/2005/8/layout/vProcess5"/>
    <dgm:cxn modelId="{97BE033A-FFCF-B24D-AFFD-437E69023854}" type="presOf" srcId="{10BF27D4-AC7B-45CA-835F-DFF19F7E2950}" destId="{3E09380D-171F-1349-99CC-85A307E24A88}" srcOrd="0" destOrd="0" presId="urn:microsoft.com/office/officeart/2005/8/layout/vProcess5"/>
    <dgm:cxn modelId="{936E324C-1956-794A-AFF0-ABCE5480977C}" type="presOf" srcId="{8556D6DC-C382-4551-B4B1-329106571B5D}" destId="{29C3B115-2BFE-DF49-8C6B-73D9E194407B}" srcOrd="0" destOrd="0" presId="urn:microsoft.com/office/officeart/2005/8/layout/vProcess5"/>
    <dgm:cxn modelId="{656D0652-28C7-4A43-82C7-07CC4571529D}" type="presOf" srcId="{CEB04B10-70E4-45FB-BAFC-8104FB8816E3}" destId="{754AC050-1135-114D-A2BE-23E4FF688457}" srcOrd="1" destOrd="0" presId="urn:microsoft.com/office/officeart/2005/8/layout/vProcess5"/>
    <dgm:cxn modelId="{A5679C62-2F7C-4B9E-B8E8-7A40D4E0E086}" srcId="{414C5AFF-521B-4CFA-86F2-067170838049}" destId="{10BF27D4-AC7B-45CA-835F-DFF19F7E2950}" srcOrd="2" destOrd="0" parTransId="{557CBD7B-F6CD-40B1-9694-A5281C581108}" sibTransId="{8556D6DC-C382-4551-B4B1-329106571B5D}"/>
    <dgm:cxn modelId="{458B6768-E0C7-4D95-AC7C-640E91FED11C}" srcId="{414C5AFF-521B-4CFA-86F2-067170838049}" destId="{763768F7-61A0-4F09-9AEF-D2D879FCDB4F}" srcOrd="1" destOrd="0" parTransId="{B1FEED2C-FA10-4627-9019-879AD72C7D0F}" sibTransId="{FF38FF42-5BE5-4204-9B4D-60DFBE8B1BFA}"/>
    <dgm:cxn modelId="{F95E4B6D-EB3E-6C4B-8E06-CD08DD5D14DA}" type="presOf" srcId="{10BF27D4-AC7B-45CA-835F-DFF19F7E2950}" destId="{3E231B2B-58C1-4743-9813-471EDA309CBC}" srcOrd="1" destOrd="0" presId="urn:microsoft.com/office/officeart/2005/8/layout/vProcess5"/>
    <dgm:cxn modelId="{3F5EDB6D-D844-D542-BC2F-79F5BCBEDAC7}" type="presOf" srcId="{D5E93AD7-B1E4-4190-868F-78769B395356}" destId="{24E08CA9-0180-7544-98CD-04D2792518AA}" srcOrd="1" destOrd="0" presId="urn:microsoft.com/office/officeart/2005/8/layout/vProcess5"/>
    <dgm:cxn modelId="{32C720B1-7E85-564A-B25A-14D48D0188F5}" type="presOf" srcId="{D5E93AD7-B1E4-4190-868F-78769B395356}" destId="{B058A9F0-3A7D-B148-A5DE-218ADCCC0EEA}" srcOrd="0" destOrd="0" presId="urn:microsoft.com/office/officeart/2005/8/layout/vProcess5"/>
    <dgm:cxn modelId="{B7BA1AB2-9EDF-6142-8296-58AC4A91C7A6}" type="presOf" srcId="{763768F7-61A0-4F09-9AEF-D2D879FCDB4F}" destId="{66A481B8-5C7C-024C-BDA3-EFCEB4FEA367}" srcOrd="0" destOrd="0" presId="urn:microsoft.com/office/officeart/2005/8/layout/vProcess5"/>
    <dgm:cxn modelId="{118BF9B3-9102-4110-BF99-441526F54869}" srcId="{414C5AFF-521B-4CFA-86F2-067170838049}" destId="{CEB04B10-70E4-45FB-BAFC-8104FB8816E3}" srcOrd="3" destOrd="0" parTransId="{FCE0E1D1-94AC-45DC-B91E-8EFE14462EB2}" sibTransId="{C4BE1FD3-7648-4813-B6A6-1B2618D5DEE2}"/>
    <dgm:cxn modelId="{E31920BD-C50E-674C-80C1-CAE5CAE352DD}" type="presOf" srcId="{CEB04B10-70E4-45FB-BAFC-8104FB8816E3}" destId="{A8B7B76D-E2D3-7D43-A466-8A6C7D132A66}" srcOrd="0" destOrd="0" presId="urn:microsoft.com/office/officeart/2005/8/layout/vProcess5"/>
    <dgm:cxn modelId="{D528AFBE-F680-304D-8E93-A6CB04FEB567}" type="presOf" srcId="{31D3B879-FB42-4380-B8B6-561C822789A4}" destId="{9D9DE39E-B1B1-B74E-873F-694E639AF895}" srcOrd="0" destOrd="0" presId="urn:microsoft.com/office/officeart/2005/8/layout/vProcess5"/>
    <dgm:cxn modelId="{DD97D5E7-C784-4743-A630-FB88B00AED76}" type="presOf" srcId="{FF38FF42-5BE5-4204-9B4D-60DFBE8B1BFA}" destId="{53578B8A-51EB-F14F-B15A-BFA3B0DF147C}" srcOrd="0" destOrd="0" presId="urn:microsoft.com/office/officeart/2005/8/layout/vProcess5"/>
    <dgm:cxn modelId="{18689BF1-0670-4D70-8BD3-BE4F880CE6E3}" srcId="{414C5AFF-521B-4CFA-86F2-067170838049}" destId="{D5E93AD7-B1E4-4190-868F-78769B395356}" srcOrd="0" destOrd="0" parTransId="{D3BB7C10-87BD-47CA-80AE-101CF94A4DAE}" sibTransId="{31D3B879-FB42-4380-B8B6-561C822789A4}"/>
    <dgm:cxn modelId="{523F50F3-4973-6E47-917F-01610E6F0A31}" type="presOf" srcId="{414C5AFF-521B-4CFA-86F2-067170838049}" destId="{C733F8D0-4D4D-A845-9FAF-781782123C0B}" srcOrd="0" destOrd="0" presId="urn:microsoft.com/office/officeart/2005/8/layout/vProcess5"/>
    <dgm:cxn modelId="{690ECF8A-606A-5C49-8F41-ACF66AFC01B7}" type="presParOf" srcId="{C733F8D0-4D4D-A845-9FAF-781782123C0B}" destId="{9F91EC62-7D3F-E143-87F9-1C3261BFAE28}" srcOrd="0" destOrd="0" presId="urn:microsoft.com/office/officeart/2005/8/layout/vProcess5"/>
    <dgm:cxn modelId="{3F13BDE4-4E0F-534B-89A1-8F6A57FFB3F3}" type="presParOf" srcId="{C733F8D0-4D4D-A845-9FAF-781782123C0B}" destId="{B058A9F0-3A7D-B148-A5DE-218ADCCC0EEA}" srcOrd="1" destOrd="0" presId="urn:microsoft.com/office/officeart/2005/8/layout/vProcess5"/>
    <dgm:cxn modelId="{B79D4955-AB7E-074A-9BCD-2CD537E09F2A}" type="presParOf" srcId="{C733F8D0-4D4D-A845-9FAF-781782123C0B}" destId="{66A481B8-5C7C-024C-BDA3-EFCEB4FEA367}" srcOrd="2" destOrd="0" presId="urn:microsoft.com/office/officeart/2005/8/layout/vProcess5"/>
    <dgm:cxn modelId="{0A38687B-10F3-2248-AFE4-7C0B9489BFB0}" type="presParOf" srcId="{C733F8D0-4D4D-A845-9FAF-781782123C0B}" destId="{3E09380D-171F-1349-99CC-85A307E24A88}" srcOrd="3" destOrd="0" presId="urn:microsoft.com/office/officeart/2005/8/layout/vProcess5"/>
    <dgm:cxn modelId="{572712CB-DC6D-9744-A833-41FF865FA002}" type="presParOf" srcId="{C733F8D0-4D4D-A845-9FAF-781782123C0B}" destId="{A8B7B76D-E2D3-7D43-A466-8A6C7D132A66}" srcOrd="4" destOrd="0" presId="urn:microsoft.com/office/officeart/2005/8/layout/vProcess5"/>
    <dgm:cxn modelId="{59E9A2F8-0CCD-2643-814D-B22BFFC2FA60}" type="presParOf" srcId="{C733F8D0-4D4D-A845-9FAF-781782123C0B}" destId="{9D9DE39E-B1B1-B74E-873F-694E639AF895}" srcOrd="5" destOrd="0" presId="urn:microsoft.com/office/officeart/2005/8/layout/vProcess5"/>
    <dgm:cxn modelId="{6BE42B25-BC98-C740-991B-3D5C1F183158}" type="presParOf" srcId="{C733F8D0-4D4D-A845-9FAF-781782123C0B}" destId="{53578B8A-51EB-F14F-B15A-BFA3B0DF147C}" srcOrd="6" destOrd="0" presId="urn:microsoft.com/office/officeart/2005/8/layout/vProcess5"/>
    <dgm:cxn modelId="{BC6141FC-1F58-C34A-8E54-47152B5F7F05}" type="presParOf" srcId="{C733F8D0-4D4D-A845-9FAF-781782123C0B}" destId="{29C3B115-2BFE-DF49-8C6B-73D9E194407B}" srcOrd="7" destOrd="0" presId="urn:microsoft.com/office/officeart/2005/8/layout/vProcess5"/>
    <dgm:cxn modelId="{1210072E-46A0-2945-9C42-ABE7C8EE2008}" type="presParOf" srcId="{C733F8D0-4D4D-A845-9FAF-781782123C0B}" destId="{24E08CA9-0180-7544-98CD-04D2792518AA}" srcOrd="8" destOrd="0" presId="urn:microsoft.com/office/officeart/2005/8/layout/vProcess5"/>
    <dgm:cxn modelId="{8C1B7550-CC0E-DC4E-A2E1-6A33792C00BC}" type="presParOf" srcId="{C733F8D0-4D4D-A845-9FAF-781782123C0B}" destId="{AFED4E20-240C-DB4B-B988-41F5406F2BD8}" srcOrd="9" destOrd="0" presId="urn:microsoft.com/office/officeart/2005/8/layout/vProcess5"/>
    <dgm:cxn modelId="{8E021D17-9DF5-7441-A3AF-8EB1A86C5441}" type="presParOf" srcId="{C733F8D0-4D4D-A845-9FAF-781782123C0B}" destId="{3E231B2B-58C1-4743-9813-471EDA309CBC}" srcOrd="10" destOrd="0" presId="urn:microsoft.com/office/officeart/2005/8/layout/vProcess5"/>
    <dgm:cxn modelId="{507A3214-6768-074F-B5B3-241C1D4ECF1B}" type="presParOf" srcId="{C733F8D0-4D4D-A845-9FAF-781782123C0B}" destId="{754AC050-1135-114D-A2BE-23E4FF6884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A1C523-8FCA-4259-8C6D-2768FF36B28D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A2B9EC6-1E60-4060-A066-B776B8805957}">
      <dgm:prSet/>
      <dgm:spPr/>
      <dgm:t>
        <a:bodyPr/>
        <a:lstStyle/>
        <a:p>
          <a:r>
            <a:rPr lang="cs-CZ"/>
            <a:t>Preventivní charakter</a:t>
          </a:r>
          <a:endParaRPr lang="en-US"/>
        </a:p>
      </dgm:t>
    </dgm:pt>
    <dgm:pt modelId="{D32AB3E4-1323-4B9A-89C6-599713000F97}" type="parTrans" cxnId="{A33B372A-E77B-46EC-9A40-F2E555C749C6}">
      <dgm:prSet/>
      <dgm:spPr/>
      <dgm:t>
        <a:bodyPr/>
        <a:lstStyle/>
        <a:p>
          <a:endParaRPr lang="en-US"/>
        </a:p>
      </dgm:t>
    </dgm:pt>
    <dgm:pt modelId="{B35C5154-F968-45D3-B046-48ADC3480D53}" type="sibTrans" cxnId="{A33B372A-E77B-46EC-9A40-F2E555C749C6}">
      <dgm:prSet/>
      <dgm:spPr/>
      <dgm:t>
        <a:bodyPr/>
        <a:lstStyle/>
        <a:p>
          <a:endParaRPr lang="en-US"/>
        </a:p>
      </dgm:t>
    </dgm:pt>
    <dgm:pt modelId="{A17F8C69-226A-49C0-B190-958100065E95}">
      <dgm:prSet/>
      <dgm:spPr/>
      <dgm:t>
        <a:bodyPr/>
        <a:lstStyle/>
        <a:p>
          <a:r>
            <a:rPr lang="cs-CZ"/>
            <a:t>Represivní charakter</a:t>
          </a:r>
          <a:endParaRPr lang="en-US"/>
        </a:p>
      </dgm:t>
    </dgm:pt>
    <dgm:pt modelId="{7FF62CDA-C34E-4022-825E-123F2363C676}" type="parTrans" cxnId="{C2E13E74-CC6B-420F-8CD5-CA0CEC3E31E7}">
      <dgm:prSet/>
      <dgm:spPr/>
      <dgm:t>
        <a:bodyPr/>
        <a:lstStyle/>
        <a:p>
          <a:endParaRPr lang="en-US"/>
        </a:p>
      </dgm:t>
    </dgm:pt>
    <dgm:pt modelId="{BAB10926-A54B-453C-A2B0-BED645865C9A}" type="sibTrans" cxnId="{C2E13E74-CC6B-420F-8CD5-CA0CEC3E31E7}">
      <dgm:prSet/>
      <dgm:spPr/>
      <dgm:t>
        <a:bodyPr/>
        <a:lstStyle/>
        <a:p>
          <a:endParaRPr lang="en-US"/>
        </a:p>
      </dgm:t>
    </dgm:pt>
    <dgm:pt modelId="{AA86B432-7AFD-444F-9702-2DEB3F28E418}" type="pres">
      <dgm:prSet presAssocID="{F0A1C523-8FCA-4259-8C6D-2768FF36B28D}" presName="linear" presStyleCnt="0">
        <dgm:presLayoutVars>
          <dgm:animLvl val="lvl"/>
          <dgm:resizeHandles val="exact"/>
        </dgm:presLayoutVars>
      </dgm:prSet>
      <dgm:spPr/>
    </dgm:pt>
    <dgm:pt modelId="{53975565-EEF1-7445-ABD6-483A2C723FB8}" type="pres">
      <dgm:prSet presAssocID="{2A2B9EC6-1E60-4060-A066-B776B88059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CEFA68-745E-164C-A9EF-524A02637575}" type="pres">
      <dgm:prSet presAssocID="{B35C5154-F968-45D3-B046-48ADC3480D53}" presName="spacer" presStyleCnt="0"/>
      <dgm:spPr/>
    </dgm:pt>
    <dgm:pt modelId="{3E07DCCF-2331-2945-AB6A-5234C96B31CB}" type="pres">
      <dgm:prSet presAssocID="{A17F8C69-226A-49C0-B190-958100065E9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E43704-E813-D544-85E3-F57B7E8F13E1}" type="presOf" srcId="{F0A1C523-8FCA-4259-8C6D-2768FF36B28D}" destId="{AA86B432-7AFD-444F-9702-2DEB3F28E418}" srcOrd="0" destOrd="0" presId="urn:microsoft.com/office/officeart/2005/8/layout/vList2"/>
    <dgm:cxn modelId="{21256912-2395-AD46-8AAC-866B2FBD6B0B}" type="presOf" srcId="{2A2B9EC6-1E60-4060-A066-B776B8805957}" destId="{53975565-EEF1-7445-ABD6-483A2C723FB8}" srcOrd="0" destOrd="0" presId="urn:microsoft.com/office/officeart/2005/8/layout/vList2"/>
    <dgm:cxn modelId="{A33B372A-E77B-46EC-9A40-F2E555C749C6}" srcId="{F0A1C523-8FCA-4259-8C6D-2768FF36B28D}" destId="{2A2B9EC6-1E60-4060-A066-B776B8805957}" srcOrd="0" destOrd="0" parTransId="{D32AB3E4-1323-4B9A-89C6-599713000F97}" sibTransId="{B35C5154-F968-45D3-B046-48ADC3480D53}"/>
    <dgm:cxn modelId="{F3F0A473-6C09-2340-B875-08E89A73F816}" type="presOf" srcId="{A17F8C69-226A-49C0-B190-958100065E95}" destId="{3E07DCCF-2331-2945-AB6A-5234C96B31CB}" srcOrd="0" destOrd="0" presId="urn:microsoft.com/office/officeart/2005/8/layout/vList2"/>
    <dgm:cxn modelId="{C2E13E74-CC6B-420F-8CD5-CA0CEC3E31E7}" srcId="{F0A1C523-8FCA-4259-8C6D-2768FF36B28D}" destId="{A17F8C69-226A-49C0-B190-958100065E95}" srcOrd="1" destOrd="0" parTransId="{7FF62CDA-C34E-4022-825E-123F2363C676}" sibTransId="{BAB10926-A54B-453C-A2B0-BED645865C9A}"/>
    <dgm:cxn modelId="{0E5DE2DF-EFF5-9D45-922F-645977573464}" type="presParOf" srcId="{AA86B432-7AFD-444F-9702-2DEB3F28E418}" destId="{53975565-EEF1-7445-ABD6-483A2C723FB8}" srcOrd="0" destOrd="0" presId="urn:microsoft.com/office/officeart/2005/8/layout/vList2"/>
    <dgm:cxn modelId="{2227A87C-F354-9D46-934E-DFA04D315BFB}" type="presParOf" srcId="{AA86B432-7AFD-444F-9702-2DEB3F28E418}" destId="{C2CEFA68-745E-164C-A9EF-524A02637575}" srcOrd="1" destOrd="0" presId="urn:microsoft.com/office/officeart/2005/8/layout/vList2"/>
    <dgm:cxn modelId="{B60A1BFF-687C-AF47-B0D9-08526CE127D1}" type="presParOf" srcId="{AA86B432-7AFD-444F-9702-2DEB3F28E418}" destId="{3E07DCCF-2331-2945-AB6A-5234C96B31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EA10DA-A992-4F59-890D-96987B55E0C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A380E-24B0-4E9E-92C7-2B118312CA13}">
      <dgm:prSet/>
      <dgm:spPr/>
      <dgm:t>
        <a:bodyPr/>
        <a:lstStyle/>
        <a:p>
          <a:r>
            <a:rPr lang="en-US"/>
            <a:t>Empirická </a:t>
          </a:r>
        </a:p>
      </dgm:t>
    </dgm:pt>
    <dgm:pt modelId="{0D725728-6F6F-4F54-B30F-FF7A1266EF80}" type="parTrans" cxnId="{ADB2AE17-D8AA-424A-9353-FF168D75825D}">
      <dgm:prSet/>
      <dgm:spPr/>
      <dgm:t>
        <a:bodyPr/>
        <a:lstStyle/>
        <a:p>
          <a:endParaRPr lang="en-US"/>
        </a:p>
      </dgm:t>
    </dgm:pt>
    <dgm:pt modelId="{E20B20B7-9891-4B92-A3D7-D09FB9F8A6DB}" type="sibTrans" cxnId="{ADB2AE17-D8AA-424A-9353-FF168D75825D}">
      <dgm:prSet/>
      <dgm:spPr/>
      <dgm:t>
        <a:bodyPr/>
        <a:lstStyle/>
        <a:p>
          <a:endParaRPr lang="en-US"/>
        </a:p>
      </dgm:t>
    </dgm:pt>
    <dgm:pt modelId="{B67D51D2-FECD-4F05-AF53-A0656588CE24}">
      <dgm:prSet/>
      <dgm:spPr/>
      <dgm:t>
        <a:bodyPr/>
        <a:lstStyle/>
        <a:p>
          <a:r>
            <a:rPr lang="en-US"/>
            <a:t>Cílená </a:t>
          </a:r>
        </a:p>
      </dgm:t>
    </dgm:pt>
    <dgm:pt modelId="{7B8C3811-2655-4D25-96A7-3EBE4D4DB5C5}" type="parTrans" cxnId="{FA98E96A-B442-446A-92D4-904980386158}">
      <dgm:prSet/>
      <dgm:spPr/>
      <dgm:t>
        <a:bodyPr/>
        <a:lstStyle/>
        <a:p>
          <a:endParaRPr lang="en-US"/>
        </a:p>
      </dgm:t>
    </dgm:pt>
    <dgm:pt modelId="{B00FD5C9-749B-4737-8CA6-6B76C7F2A0AB}" type="sibTrans" cxnId="{FA98E96A-B442-446A-92D4-904980386158}">
      <dgm:prSet/>
      <dgm:spPr/>
      <dgm:t>
        <a:bodyPr/>
        <a:lstStyle/>
        <a:p>
          <a:endParaRPr lang="en-US"/>
        </a:p>
      </dgm:t>
    </dgm:pt>
    <dgm:pt modelId="{32E01505-460D-EF4E-BD27-33195054DEDE}" type="pres">
      <dgm:prSet presAssocID="{93EA10DA-A992-4F59-890D-96987B55E0C7}" presName="cycle" presStyleCnt="0">
        <dgm:presLayoutVars>
          <dgm:dir/>
          <dgm:resizeHandles val="exact"/>
        </dgm:presLayoutVars>
      </dgm:prSet>
      <dgm:spPr/>
    </dgm:pt>
    <dgm:pt modelId="{351C73AB-053A-5543-AB51-184A739661EB}" type="pres">
      <dgm:prSet presAssocID="{372A380E-24B0-4E9E-92C7-2B118312CA13}" presName="node" presStyleLbl="node1" presStyleIdx="0" presStyleCnt="2">
        <dgm:presLayoutVars>
          <dgm:bulletEnabled val="1"/>
        </dgm:presLayoutVars>
      </dgm:prSet>
      <dgm:spPr/>
    </dgm:pt>
    <dgm:pt modelId="{08A0CDC9-EF46-344C-83AB-097D03536299}" type="pres">
      <dgm:prSet presAssocID="{372A380E-24B0-4E9E-92C7-2B118312CA13}" presName="spNode" presStyleCnt="0"/>
      <dgm:spPr/>
    </dgm:pt>
    <dgm:pt modelId="{B07CEFA0-A0FF-9D43-B527-10E07C524D62}" type="pres">
      <dgm:prSet presAssocID="{E20B20B7-9891-4B92-A3D7-D09FB9F8A6DB}" presName="sibTrans" presStyleLbl="sibTrans1D1" presStyleIdx="0" presStyleCnt="2"/>
      <dgm:spPr/>
    </dgm:pt>
    <dgm:pt modelId="{00F12969-C116-6F44-AEC4-EAEBD74D64F9}" type="pres">
      <dgm:prSet presAssocID="{B67D51D2-FECD-4F05-AF53-A0656588CE24}" presName="node" presStyleLbl="node1" presStyleIdx="1" presStyleCnt="2">
        <dgm:presLayoutVars>
          <dgm:bulletEnabled val="1"/>
        </dgm:presLayoutVars>
      </dgm:prSet>
      <dgm:spPr/>
    </dgm:pt>
    <dgm:pt modelId="{BACD3880-ED55-F943-A459-D95CA9F539DE}" type="pres">
      <dgm:prSet presAssocID="{B67D51D2-FECD-4F05-AF53-A0656588CE24}" presName="spNode" presStyleCnt="0"/>
      <dgm:spPr/>
    </dgm:pt>
    <dgm:pt modelId="{252DE2FB-34C8-3942-A8FD-C093F7E0C919}" type="pres">
      <dgm:prSet presAssocID="{B00FD5C9-749B-4737-8CA6-6B76C7F2A0AB}" presName="sibTrans" presStyleLbl="sibTrans1D1" presStyleIdx="1" presStyleCnt="2"/>
      <dgm:spPr/>
    </dgm:pt>
  </dgm:ptLst>
  <dgm:cxnLst>
    <dgm:cxn modelId="{ADB2AE17-D8AA-424A-9353-FF168D75825D}" srcId="{93EA10DA-A992-4F59-890D-96987B55E0C7}" destId="{372A380E-24B0-4E9E-92C7-2B118312CA13}" srcOrd="0" destOrd="0" parTransId="{0D725728-6F6F-4F54-B30F-FF7A1266EF80}" sibTransId="{E20B20B7-9891-4B92-A3D7-D09FB9F8A6DB}"/>
    <dgm:cxn modelId="{463E7437-E228-794D-8BBF-0C0C06E9A8D8}" type="presOf" srcId="{B00FD5C9-749B-4737-8CA6-6B76C7F2A0AB}" destId="{252DE2FB-34C8-3942-A8FD-C093F7E0C919}" srcOrd="0" destOrd="0" presId="urn:microsoft.com/office/officeart/2005/8/layout/cycle6"/>
    <dgm:cxn modelId="{9564A63D-3ECA-7440-96BF-4B3C781786CC}" type="presOf" srcId="{372A380E-24B0-4E9E-92C7-2B118312CA13}" destId="{351C73AB-053A-5543-AB51-184A739661EB}" srcOrd="0" destOrd="0" presId="urn:microsoft.com/office/officeart/2005/8/layout/cycle6"/>
    <dgm:cxn modelId="{78A29348-DD16-3543-8D35-8FAFB9383A8C}" type="presOf" srcId="{B67D51D2-FECD-4F05-AF53-A0656588CE24}" destId="{00F12969-C116-6F44-AEC4-EAEBD74D64F9}" srcOrd="0" destOrd="0" presId="urn:microsoft.com/office/officeart/2005/8/layout/cycle6"/>
    <dgm:cxn modelId="{FA98E96A-B442-446A-92D4-904980386158}" srcId="{93EA10DA-A992-4F59-890D-96987B55E0C7}" destId="{B67D51D2-FECD-4F05-AF53-A0656588CE24}" srcOrd="1" destOrd="0" parTransId="{7B8C3811-2655-4D25-96A7-3EBE4D4DB5C5}" sibTransId="{B00FD5C9-749B-4737-8CA6-6B76C7F2A0AB}"/>
    <dgm:cxn modelId="{600CD18F-63E8-3742-9F57-BDD1C65EBD7E}" type="presOf" srcId="{E20B20B7-9891-4B92-A3D7-D09FB9F8A6DB}" destId="{B07CEFA0-A0FF-9D43-B527-10E07C524D62}" srcOrd="0" destOrd="0" presId="urn:microsoft.com/office/officeart/2005/8/layout/cycle6"/>
    <dgm:cxn modelId="{261B0AA5-E064-674E-96BA-3C437397E55C}" type="presOf" srcId="{93EA10DA-A992-4F59-890D-96987B55E0C7}" destId="{32E01505-460D-EF4E-BD27-33195054DEDE}" srcOrd="0" destOrd="0" presId="urn:microsoft.com/office/officeart/2005/8/layout/cycle6"/>
    <dgm:cxn modelId="{6E9322A5-2981-D544-A871-CEA7A7233CF8}" type="presParOf" srcId="{32E01505-460D-EF4E-BD27-33195054DEDE}" destId="{351C73AB-053A-5543-AB51-184A739661EB}" srcOrd="0" destOrd="0" presId="urn:microsoft.com/office/officeart/2005/8/layout/cycle6"/>
    <dgm:cxn modelId="{0680F54E-F44F-D340-97BC-C0CCDA8E59CA}" type="presParOf" srcId="{32E01505-460D-EF4E-BD27-33195054DEDE}" destId="{08A0CDC9-EF46-344C-83AB-097D03536299}" srcOrd="1" destOrd="0" presId="urn:microsoft.com/office/officeart/2005/8/layout/cycle6"/>
    <dgm:cxn modelId="{D6951E99-36DA-B848-BAF4-38C4C638DB64}" type="presParOf" srcId="{32E01505-460D-EF4E-BD27-33195054DEDE}" destId="{B07CEFA0-A0FF-9D43-B527-10E07C524D62}" srcOrd="2" destOrd="0" presId="urn:microsoft.com/office/officeart/2005/8/layout/cycle6"/>
    <dgm:cxn modelId="{F62B4BC8-5181-2940-94A2-9325D0A9EABA}" type="presParOf" srcId="{32E01505-460D-EF4E-BD27-33195054DEDE}" destId="{00F12969-C116-6F44-AEC4-EAEBD74D64F9}" srcOrd="3" destOrd="0" presId="urn:microsoft.com/office/officeart/2005/8/layout/cycle6"/>
    <dgm:cxn modelId="{413E6B64-1185-E642-B4F1-97F22AD414ED}" type="presParOf" srcId="{32E01505-460D-EF4E-BD27-33195054DEDE}" destId="{BACD3880-ED55-F943-A459-D95CA9F539DE}" srcOrd="4" destOrd="0" presId="urn:microsoft.com/office/officeart/2005/8/layout/cycle6"/>
    <dgm:cxn modelId="{E1ECD23A-BC07-C64F-856C-307F68D1D354}" type="presParOf" srcId="{32E01505-460D-EF4E-BD27-33195054DEDE}" destId="{252DE2FB-34C8-3942-A8FD-C093F7E0C91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C62D29-D301-4D79-A8A7-EBD68D7799FA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6D86BA-DAFA-453B-8371-F054BF82244B}">
      <dgm:prSet/>
      <dgm:spPr/>
      <dgm:t>
        <a:bodyPr/>
        <a:lstStyle/>
        <a:p>
          <a:r>
            <a:rPr lang="cs-CZ"/>
            <a:t>IO, která se hlásí OOVZ při hromadném výskytu</a:t>
          </a:r>
          <a:endParaRPr lang="en-US"/>
        </a:p>
      </dgm:t>
    </dgm:pt>
    <dgm:pt modelId="{EA99037D-FA88-4EF3-B2D5-94DCE1233236}" type="parTrans" cxnId="{CA0D84D0-4E78-477F-B197-E00A676A9B2D}">
      <dgm:prSet/>
      <dgm:spPr/>
      <dgm:t>
        <a:bodyPr/>
        <a:lstStyle/>
        <a:p>
          <a:endParaRPr lang="en-US"/>
        </a:p>
      </dgm:t>
    </dgm:pt>
    <dgm:pt modelId="{0698916A-CFDF-456C-93D8-57851CFE7E6B}" type="sibTrans" cxnId="{CA0D84D0-4E78-477F-B197-E00A676A9B2D}">
      <dgm:prSet/>
      <dgm:spPr/>
      <dgm:t>
        <a:bodyPr/>
        <a:lstStyle/>
        <a:p>
          <a:endParaRPr lang="en-US"/>
        </a:p>
      </dgm:t>
    </dgm:pt>
    <dgm:pt modelId="{C7C51E65-0321-47AB-8852-21898A7BE0FC}">
      <dgm:prSet/>
      <dgm:spPr/>
      <dgm:t>
        <a:bodyPr/>
        <a:lstStyle/>
        <a:p>
          <a:r>
            <a:rPr lang="cs-CZ"/>
            <a:t>Chřipka</a:t>
          </a:r>
          <a:endParaRPr lang="en-US"/>
        </a:p>
      </dgm:t>
    </dgm:pt>
    <dgm:pt modelId="{10D2BC28-64EC-4957-9166-FECCE6ADAB34}" type="parTrans" cxnId="{D3F12623-2DC9-42DB-80DF-83D170F4C005}">
      <dgm:prSet/>
      <dgm:spPr/>
      <dgm:t>
        <a:bodyPr/>
        <a:lstStyle/>
        <a:p>
          <a:endParaRPr lang="en-US"/>
        </a:p>
      </dgm:t>
    </dgm:pt>
    <dgm:pt modelId="{B8C09BA4-4489-4B88-9628-1910D226348D}" type="sibTrans" cxnId="{D3F12623-2DC9-42DB-80DF-83D170F4C005}">
      <dgm:prSet/>
      <dgm:spPr/>
      <dgm:t>
        <a:bodyPr/>
        <a:lstStyle/>
        <a:p>
          <a:endParaRPr lang="en-US"/>
        </a:p>
      </dgm:t>
    </dgm:pt>
    <dgm:pt modelId="{EC6A1536-29A0-448D-BBCF-83F4157AE01B}">
      <dgm:prSet/>
      <dgm:spPr/>
      <dgm:t>
        <a:bodyPr/>
        <a:lstStyle/>
        <a:p>
          <a:r>
            <a:rPr lang="cs-CZ"/>
            <a:t>Konjuktivitida</a:t>
          </a:r>
          <a:endParaRPr lang="en-US"/>
        </a:p>
      </dgm:t>
    </dgm:pt>
    <dgm:pt modelId="{33DD0EC9-88CD-420D-A3AB-7E28061A2684}" type="parTrans" cxnId="{6629BE03-5A68-4A20-9201-727FF9D859A3}">
      <dgm:prSet/>
      <dgm:spPr/>
      <dgm:t>
        <a:bodyPr/>
        <a:lstStyle/>
        <a:p>
          <a:endParaRPr lang="en-US"/>
        </a:p>
      </dgm:t>
    </dgm:pt>
    <dgm:pt modelId="{E0898026-3251-49EC-92C4-F5D474C57B28}" type="sibTrans" cxnId="{6629BE03-5A68-4A20-9201-727FF9D859A3}">
      <dgm:prSet/>
      <dgm:spPr/>
      <dgm:t>
        <a:bodyPr/>
        <a:lstStyle/>
        <a:p>
          <a:endParaRPr lang="en-US"/>
        </a:p>
      </dgm:t>
    </dgm:pt>
    <dgm:pt modelId="{600A8CF3-1B9A-4D3E-A002-910F1986F5C2}">
      <dgm:prSet/>
      <dgm:spPr/>
      <dgm:t>
        <a:bodyPr/>
        <a:lstStyle/>
        <a:p>
          <a:r>
            <a:rPr lang="cs-CZ"/>
            <a:t>Mastitida</a:t>
          </a:r>
          <a:endParaRPr lang="en-US"/>
        </a:p>
      </dgm:t>
    </dgm:pt>
    <dgm:pt modelId="{CB06E5CA-C48C-4C1F-8EAD-2356351D2104}" type="parTrans" cxnId="{310136F4-CFB4-484B-B04E-0522DFDD9914}">
      <dgm:prSet/>
      <dgm:spPr/>
      <dgm:t>
        <a:bodyPr/>
        <a:lstStyle/>
        <a:p>
          <a:endParaRPr lang="en-US"/>
        </a:p>
      </dgm:t>
    </dgm:pt>
    <dgm:pt modelId="{8CA4DC4B-761A-40CE-83E9-C4E7F93E6334}" type="sibTrans" cxnId="{310136F4-CFB4-484B-B04E-0522DFDD9914}">
      <dgm:prSet/>
      <dgm:spPr/>
      <dgm:t>
        <a:bodyPr/>
        <a:lstStyle/>
        <a:p>
          <a:endParaRPr lang="en-US"/>
        </a:p>
      </dgm:t>
    </dgm:pt>
    <dgm:pt modelId="{9DFB7400-F7C8-4ED1-B700-C44B22515B65}">
      <dgm:prSet/>
      <dgm:spPr/>
      <dgm:t>
        <a:bodyPr/>
        <a:lstStyle/>
        <a:p>
          <a:r>
            <a:rPr lang="cs-CZ"/>
            <a:t>Kožní zánětlivá infekční a mykotická onemocnění</a:t>
          </a:r>
          <a:endParaRPr lang="en-US"/>
        </a:p>
      </dgm:t>
    </dgm:pt>
    <dgm:pt modelId="{145B1063-BD1C-47E9-8035-B4E89510B648}" type="parTrans" cxnId="{4FB72847-17AC-4170-AD29-09537E4E4956}">
      <dgm:prSet/>
      <dgm:spPr/>
      <dgm:t>
        <a:bodyPr/>
        <a:lstStyle/>
        <a:p>
          <a:endParaRPr lang="en-US"/>
        </a:p>
      </dgm:t>
    </dgm:pt>
    <dgm:pt modelId="{2EAFC5E4-A810-429D-A804-42B6426DF4A5}" type="sibTrans" cxnId="{4FB72847-17AC-4170-AD29-09537E4E4956}">
      <dgm:prSet/>
      <dgm:spPr/>
      <dgm:t>
        <a:bodyPr/>
        <a:lstStyle/>
        <a:p>
          <a:endParaRPr lang="en-US"/>
        </a:p>
      </dgm:t>
    </dgm:pt>
    <dgm:pt modelId="{4F898829-2D00-4EDD-BA69-70FEC7EE5D71}">
      <dgm:prSet/>
      <dgm:spPr/>
      <dgm:t>
        <a:bodyPr/>
        <a:lstStyle/>
        <a:p>
          <a:r>
            <a:rPr lang="cs-CZ"/>
            <a:t>IO, při nichž se nařizuje izolace a podléhající povinnému léčení</a:t>
          </a:r>
          <a:endParaRPr lang="en-US"/>
        </a:p>
      </dgm:t>
    </dgm:pt>
    <dgm:pt modelId="{C33BD3F0-D6A4-448A-AF6A-FB7997680A28}" type="parTrans" cxnId="{7DD39B6F-B561-4723-AD0B-97B01D4BCAA4}">
      <dgm:prSet/>
      <dgm:spPr/>
      <dgm:t>
        <a:bodyPr/>
        <a:lstStyle/>
        <a:p>
          <a:endParaRPr lang="en-US"/>
        </a:p>
      </dgm:t>
    </dgm:pt>
    <dgm:pt modelId="{288D3FCE-20F8-4879-85D4-E1794861170C}" type="sibTrans" cxnId="{7DD39B6F-B561-4723-AD0B-97B01D4BCAA4}">
      <dgm:prSet/>
      <dgm:spPr/>
      <dgm:t>
        <a:bodyPr/>
        <a:lstStyle/>
        <a:p>
          <a:endParaRPr lang="en-US"/>
        </a:p>
      </dgm:t>
    </dgm:pt>
    <dgm:pt modelId="{87F4FD43-0D70-47B5-B29A-C2F88A504174}">
      <dgm:prSet/>
      <dgm:spPr/>
      <dgm:t>
        <a:bodyPr/>
        <a:lstStyle/>
        <a:p>
          <a:r>
            <a:rPr lang="cs-CZ"/>
            <a:t>Akutní hepatitidy</a:t>
          </a:r>
          <a:endParaRPr lang="en-US"/>
        </a:p>
      </dgm:t>
    </dgm:pt>
    <dgm:pt modelId="{0F2CA1FF-4FBC-40C8-9CD5-9339E29E9E08}" type="parTrans" cxnId="{79019D91-CFB5-4F8A-99EF-35E2B241E593}">
      <dgm:prSet/>
      <dgm:spPr/>
      <dgm:t>
        <a:bodyPr/>
        <a:lstStyle/>
        <a:p>
          <a:endParaRPr lang="en-US"/>
        </a:p>
      </dgm:t>
    </dgm:pt>
    <dgm:pt modelId="{6D43E143-CE28-45DB-9C59-0B3B797EC162}" type="sibTrans" cxnId="{79019D91-CFB5-4F8A-99EF-35E2B241E593}">
      <dgm:prSet/>
      <dgm:spPr/>
      <dgm:t>
        <a:bodyPr/>
        <a:lstStyle/>
        <a:p>
          <a:endParaRPr lang="en-US"/>
        </a:p>
      </dgm:t>
    </dgm:pt>
    <dgm:pt modelId="{AD82C85D-FC21-4664-BC51-4CEE9B812455}">
      <dgm:prSet/>
      <dgm:spPr/>
      <dgm:t>
        <a:bodyPr/>
        <a:lstStyle/>
        <a:p>
          <a:r>
            <a:rPr lang="cs-CZ"/>
            <a:t>Antrax</a:t>
          </a:r>
          <a:endParaRPr lang="en-US"/>
        </a:p>
      </dgm:t>
    </dgm:pt>
    <dgm:pt modelId="{1156E3C5-738B-49F8-9EAE-7A9E6E58CB06}" type="parTrans" cxnId="{7AA2C511-2C55-41C6-AA71-671427674FA4}">
      <dgm:prSet/>
      <dgm:spPr/>
      <dgm:t>
        <a:bodyPr/>
        <a:lstStyle/>
        <a:p>
          <a:endParaRPr lang="en-US"/>
        </a:p>
      </dgm:t>
    </dgm:pt>
    <dgm:pt modelId="{EF603CCC-0DAE-45C8-9D96-D31EC0F1E3B6}" type="sibTrans" cxnId="{7AA2C511-2C55-41C6-AA71-671427674FA4}">
      <dgm:prSet/>
      <dgm:spPr/>
      <dgm:t>
        <a:bodyPr/>
        <a:lstStyle/>
        <a:p>
          <a:endParaRPr lang="en-US"/>
        </a:p>
      </dgm:t>
    </dgm:pt>
    <dgm:pt modelId="{C5F5541D-5711-4B1D-82A8-CB697D972B41}">
      <dgm:prSet/>
      <dgm:spPr/>
      <dgm:t>
        <a:bodyPr/>
        <a:lstStyle/>
        <a:p>
          <a:r>
            <a:rPr lang="cs-CZ"/>
            <a:t>Dengue</a:t>
          </a:r>
          <a:endParaRPr lang="en-US"/>
        </a:p>
      </dgm:t>
    </dgm:pt>
    <dgm:pt modelId="{BA633BE5-B308-4988-BA88-2B72F768FF96}" type="parTrans" cxnId="{C8D9EF9C-6CA8-4675-9520-3E80F92CAB92}">
      <dgm:prSet/>
      <dgm:spPr/>
      <dgm:t>
        <a:bodyPr/>
        <a:lstStyle/>
        <a:p>
          <a:endParaRPr lang="en-US"/>
        </a:p>
      </dgm:t>
    </dgm:pt>
    <dgm:pt modelId="{2389B84C-E279-40D4-8BBE-CA84ECE6D4B2}" type="sibTrans" cxnId="{C8D9EF9C-6CA8-4675-9520-3E80F92CAB92}">
      <dgm:prSet/>
      <dgm:spPr/>
      <dgm:t>
        <a:bodyPr/>
        <a:lstStyle/>
        <a:p>
          <a:endParaRPr lang="en-US"/>
        </a:p>
      </dgm:t>
    </dgm:pt>
    <dgm:pt modelId="{9727589F-1123-4618-A142-1D3C9FE1B492}">
      <dgm:prSet/>
      <dgm:spPr/>
      <dgm:t>
        <a:bodyPr/>
        <a:lstStyle/>
        <a:p>
          <a:r>
            <a:rPr lang="cs-CZ"/>
            <a:t>Hemoragické horečky</a:t>
          </a:r>
          <a:endParaRPr lang="en-US"/>
        </a:p>
      </dgm:t>
    </dgm:pt>
    <dgm:pt modelId="{1B8E45B5-C3E5-4B01-9AF2-6311CD299FD3}" type="parTrans" cxnId="{DE952743-9599-4230-BAA4-224684A2FBA5}">
      <dgm:prSet/>
      <dgm:spPr/>
      <dgm:t>
        <a:bodyPr/>
        <a:lstStyle/>
        <a:p>
          <a:endParaRPr lang="en-US"/>
        </a:p>
      </dgm:t>
    </dgm:pt>
    <dgm:pt modelId="{2FA58703-102C-4CC5-B07D-4BF6B1ECB592}" type="sibTrans" cxnId="{DE952743-9599-4230-BAA4-224684A2FBA5}">
      <dgm:prSet/>
      <dgm:spPr/>
      <dgm:t>
        <a:bodyPr/>
        <a:lstStyle/>
        <a:p>
          <a:endParaRPr lang="en-US"/>
        </a:p>
      </dgm:t>
    </dgm:pt>
    <dgm:pt modelId="{5772D9EB-0342-42B7-8C3A-D115DA97F1C0}">
      <dgm:prSet/>
      <dgm:spPr/>
      <dgm:t>
        <a:bodyPr/>
        <a:lstStyle/>
        <a:p>
          <a:r>
            <a:rPr lang="cs-CZ"/>
            <a:t>Cholera</a:t>
          </a:r>
          <a:endParaRPr lang="en-US"/>
        </a:p>
      </dgm:t>
    </dgm:pt>
    <dgm:pt modelId="{ACAE21D5-50C0-4068-89F3-63068CE382CE}" type="parTrans" cxnId="{70FAA98F-1B0A-4422-99F3-9298C4394B97}">
      <dgm:prSet/>
      <dgm:spPr/>
      <dgm:t>
        <a:bodyPr/>
        <a:lstStyle/>
        <a:p>
          <a:endParaRPr lang="en-US"/>
        </a:p>
      </dgm:t>
    </dgm:pt>
    <dgm:pt modelId="{88AB8EBD-449E-4BEA-AFB6-133D2DDCC02C}" type="sibTrans" cxnId="{70FAA98F-1B0A-4422-99F3-9298C4394B97}">
      <dgm:prSet/>
      <dgm:spPr/>
      <dgm:t>
        <a:bodyPr/>
        <a:lstStyle/>
        <a:p>
          <a:endParaRPr lang="en-US"/>
        </a:p>
      </dgm:t>
    </dgm:pt>
    <dgm:pt modelId="{F8C0EC70-CCCF-405B-B2B0-A0258AFC0633}">
      <dgm:prSet/>
      <dgm:spPr/>
      <dgm:t>
        <a:bodyPr/>
        <a:lstStyle/>
        <a:p>
          <a:r>
            <a:rPr lang="cs-CZ"/>
            <a:t>Infekce CNS</a:t>
          </a:r>
          <a:endParaRPr lang="en-US"/>
        </a:p>
      </dgm:t>
    </dgm:pt>
    <dgm:pt modelId="{AB365440-0158-4EC7-9120-C4606C24F09F}" type="parTrans" cxnId="{AE508095-D00F-48A4-A0C7-479B51DBC1BC}">
      <dgm:prSet/>
      <dgm:spPr/>
      <dgm:t>
        <a:bodyPr/>
        <a:lstStyle/>
        <a:p>
          <a:endParaRPr lang="en-US"/>
        </a:p>
      </dgm:t>
    </dgm:pt>
    <dgm:pt modelId="{D38AA20C-6251-45A6-89B6-9CD9F3C6707D}" type="sibTrans" cxnId="{AE508095-D00F-48A4-A0C7-479B51DBC1BC}">
      <dgm:prSet/>
      <dgm:spPr/>
      <dgm:t>
        <a:bodyPr/>
        <a:lstStyle/>
        <a:p>
          <a:endParaRPr lang="en-US"/>
        </a:p>
      </dgm:t>
    </dgm:pt>
    <dgm:pt modelId="{81C2BD23-5E23-438F-AEA7-F114E377B765}">
      <dgm:prSet/>
      <dgm:spPr/>
      <dgm:t>
        <a:bodyPr/>
        <a:lstStyle/>
        <a:p>
          <a:r>
            <a:rPr lang="cs-CZ"/>
            <a:t>Mor</a:t>
          </a:r>
          <a:endParaRPr lang="en-US"/>
        </a:p>
      </dgm:t>
    </dgm:pt>
    <dgm:pt modelId="{5D887797-4513-4CC4-954E-69FB8AC6C01D}" type="parTrans" cxnId="{80595649-E509-4035-B4C9-35246755E1B0}">
      <dgm:prSet/>
      <dgm:spPr/>
      <dgm:t>
        <a:bodyPr/>
        <a:lstStyle/>
        <a:p>
          <a:endParaRPr lang="en-US"/>
        </a:p>
      </dgm:t>
    </dgm:pt>
    <dgm:pt modelId="{7B0ECECA-F473-4FA6-875B-C3580EB2DE63}" type="sibTrans" cxnId="{80595649-E509-4035-B4C9-35246755E1B0}">
      <dgm:prSet/>
      <dgm:spPr/>
      <dgm:t>
        <a:bodyPr/>
        <a:lstStyle/>
        <a:p>
          <a:endParaRPr lang="en-US"/>
        </a:p>
      </dgm:t>
    </dgm:pt>
    <dgm:pt modelId="{912E04FA-6EC6-4CCF-A6D1-31A3B4BB4A5A}">
      <dgm:prSet/>
      <dgm:spPr/>
      <dgm:t>
        <a:bodyPr/>
        <a:lstStyle/>
        <a:p>
          <a:r>
            <a:rPr lang="cs-CZ"/>
            <a:t>Paratyfus</a:t>
          </a:r>
          <a:endParaRPr lang="en-US"/>
        </a:p>
      </dgm:t>
    </dgm:pt>
    <dgm:pt modelId="{8E22E4FD-9B74-4B58-BB6C-EF75E1D1BEDC}" type="parTrans" cxnId="{EB807B84-6DB4-4022-8439-36DD2A810177}">
      <dgm:prSet/>
      <dgm:spPr/>
      <dgm:t>
        <a:bodyPr/>
        <a:lstStyle/>
        <a:p>
          <a:endParaRPr lang="en-US"/>
        </a:p>
      </dgm:t>
    </dgm:pt>
    <dgm:pt modelId="{8BC9D7F1-2E1F-412B-8612-E7861706FE4D}" type="sibTrans" cxnId="{EB807B84-6DB4-4022-8439-36DD2A810177}">
      <dgm:prSet/>
      <dgm:spPr/>
      <dgm:t>
        <a:bodyPr/>
        <a:lstStyle/>
        <a:p>
          <a:endParaRPr lang="en-US"/>
        </a:p>
      </dgm:t>
    </dgm:pt>
    <dgm:pt modelId="{1A6CCF1F-C454-4F98-9463-695AB6074C9B}">
      <dgm:prSet/>
      <dgm:spPr/>
      <dgm:t>
        <a:bodyPr/>
        <a:lstStyle/>
        <a:p>
          <a:r>
            <a:rPr lang="cs-CZ"/>
            <a:t>Syfilis</a:t>
          </a:r>
          <a:endParaRPr lang="en-US"/>
        </a:p>
      </dgm:t>
    </dgm:pt>
    <dgm:pt modelId="{78833B3E-4D71-4BDC-BB4F-CDD3F811F4B8}" type="parTrans" cxnId="{EFBE7C11-9CCD-404F-A4D0-43C0BEE9FD52}">
      <dgm:prSet/>
      <dgm:spPr/>
      <dgm:t>
        <a:bodyPr/>
        <a:lstStyle/>
        <a:p>
          <a:endParaRPr lang="en-US"/>
        </a:p>
      </dgm:t>
    </dgm:pt>
    <dgm:pt modelId="{EC5FF18A-3016-4E59-BBB8-60568E1837E2}" type="sibTrans" cxnId="{EFBE7C11-9CCD-404F-A4D0-43C0BEE9FD52}">
      <dgm:prSet/>
      <dgm:spPr/>
      <dgm:t>
        <a:bodyPr/>
        <a:lstStyle/>
        <a:p>
          <a:endParaRPr lang="en-US"/>
        </a:p>
      </dgm:t>
    </dgm:pt>
    <dgm:pt modelId="{C253D925-D42D-40E1-B7AA-DCA7C782B506}">
      <dgm:prSet/>
      <dgm:spPr/>
      <dgm:t>
        <a:bodyPr/>
        <a:lstStyle/>
        <a:p>
          <a:r>
            <a:rPr lang="cs-CZ"/>
            <a:t>Přenosná dětská obrna</a:t>
          </a:r>
          <a:endParaRPr lang="en-US"/>
        </a:p>
      </dgm:t>
    </dgm:pt>
    <dgm:pt modelId="{39898E85-1F85-46F6-AB0C-7CB63EB154E3}" type="parTrans" cxnId="{063C081E-EA5A-44E8-997B-AC3BF05C8F69}">
      <dgm:prSet/>
      <dgm:spPr/>
      <dgm:t>
        <a:bodyPr/>
        <a:lstStyle/>
        <a:p>
          <a:endParaRPr lang="en-US"/>
        </a:p>
      </dgm:t>
    </dgm:pt>
    <dgm:pt modelId="{8587A316-DFF2-4B81-A3DD-012503F7B155}" type="sibTrans" cxnId="{063C081E-EA5A-44E8-997B-AC3BF05C8F69}">
      <dgm:prSet/>
      <dgm:spPr/>
      <dgm:t>
        <a:bodyPr/>
        <a:lstStyle/>
        <a:p>
          <a:endParaRPr lang="en-US"/>
        </a:p>
      </dgm:t>
    </dgm:pt>
    <dgm:pt modelId="{6524BDAF-B40D-4264-BEA5-A7884AC39629}">
      <dgm:prSet/>
      <dgm:spPr/>
      <dgm:t>
        <a:bodyPr/>
        <a:lstStyle/>
        <a:p>
          <a:r>
            <a:rPr lang="cs-CZ"/>
            <a:t>Pertuse</a:t>
          </a:r>
          <a:endParaRPr lang="en-US"/>
        </a:p>
      </dgm:t>
    </dgm:pt>
    <dgm:pt modelId="{296EA607-A1AB-40D0-A675-A5EF9524C890}" type="parTrans" cxnId="{DF3643CD-3B0B-4809-862E-8B8F3841A71E}">
      <dgm:prSet/>
      <dgm:spPr/>
      <dgm:t>
        <a:bodyPr/>
        <a:lstStyle/>
        <a:p>
          <a:endParaRPr lang="en-US"/>
        </a:p>
      </dgm:t>
    </dgm:pt>
    <dgm:pt modelId="{4FF2A8DE-1C5B-4124-B42F-35CEEF758E5A}" type="sibTrans" cxnId="{DF3643CD-3B0B-4809-862E-8B8F3841A71E}">
      <dgm:prSet/>
      <dgm:spPr/>
      <dgm:t>
        <a:bodyPr/>
        <a:lstStyle/>
        <a:p>
          <a:endParaRPr lang="en-US"/>
        </a:p>
      </dgm:t>
    </dgm:pt>
    <dgm:pt modelId="{E94CF3E6-5961-4682-B16F-EE9F54FD8011}">
      <dgm:prSet/>
      <dgm:spPr/>
      <dgm:t>
        <a:bodyPr/>
        <a:lstStyle/>
        <a:p>
          <a:r>
            <a:rPr lang="cs-CZ"/>
            <a:t>Ricketsiózy</a:t>
          </a:r>
          <a:endParaRPr lang="en-US"/>
        </a:p>
      </dgm:t>
    </dgm:pt>
    <dgm:pt modelId="{AF896731-6F43-4F91-9A74-764A7FFB3700}" type="parTrans" cxnId="{5DDAEBF4-57DD-4741-9D52-C7517A1310B7}">
      <dgm:prSet/>
      <dgm:spPr/>
      <dgm:t>
        <a:bodyPr/>
        <a:lstStyle/>
        <a:p>
          <a:endParaRPr lang="en-US"/>
        </a:p>
      </dgm:t>
    </dgm:pt>
    <dgm:pt modelId="{81E37E38-0769-46A4-8817-78D20E9C1ECF}" type="sibTrans" cxnId="{5DDAEBF4-57DD-4741-9D52-C7517A1310B7}">
      <dgm:prSet/>
      <dgm:spPr/>
      <dgm:t>
        <a:bodyPr/>
        <a:lstStyle/>
        <a:p>
          <a:endParaRPr lang="en-US"/>
        </a:p>
      </dgm:t>
    </dgm:pt>
    <dgm:pt modelId="{8EBA46C7-71E5-4528-9B28-5444ED8C969E}">
      <dgm:prSet/>
      <dgm:spPr/>
      <dgm:t>
        <a:bodyPr/>
        <a:lstStyle/>
        <a:p>
          <a:r>
            <a:rPr lang="cs-CZ"/>
            <a:t>SARS</a:t>
          </a:r>
          <a:endParaRPr lang="en-US"/>
        </a:p>
      </dgm:t>
    </dgm:pt>
    <dgm:pt modelId="{33AAC08C-466A-4910-BC2E-AA8C78B177B0}" type="parTrans" cxnId="{E435D62D-FE86-4041-8561-6F2C65EEF869}">
      <dgm:prSet/>
      <dgm:spPr/>
      <dgm:t>
        <a:bodyPr/>
        <a:lstStyle/>
        <a:p>
          <a:endParaRPr lang="en-US"/>
        </a:p>
      </dgm:t>
    </dgm:pt>
    <dgm:pt modelId="{26BA083C-198F-4089-A6FB-B2AC397B2E6B}" type="sibTrans" cxnId="{E435D62D-FE86-4041-8561-6F2C65EEF869}">
      <dgm:prSet/>
      <dgm:spPr/>
      <dgm:t>
        <a:bodyPr/>
        <a:lstStyle/>
        <a:p>
          <a:endParaRPr lang="en-US"/>
        </a:p>
      </dgm:t>
    </dgm:pt>
    <dgm:pt modelId="{F979C01F-2251-4334-BF37-BB39EC3D18BE}">
      <dgm:prSet/>
      <dgm:spPr/>
      <dgm:t>
        <a:bodyPr/>
        <a:lstStyle/>
        <a:p>
          <a:r>
            <a:rPr lang="cs-CZ"/>
            <a:t>Spaliničky</a:t>
          </a:r>
          <a:endParaRPr lang="en-US"/>
        </a:p>
      </dgm:t>
    </dgm:pt>
    <dgm:pt modelId="{39E6743F-9D84-471D-8EE3-704DE45B8786}" type="parTrans" cxnId="{617E85F8-52E9-41C9-B3AE-66CC2E070B34}">
      <dgm:prSet/>
      <dgm:spPr/>
      <dgm:t>
        <a:bodyPr/>
        <a:lstStyle/>
        <a:p>
          <a:endParaRPr lang="en-US"/>
        </a:p>
      </dgm:t>
    </dgm:pt>
    <dgm:pt modelId="{1BE3094C-2394-4C94-8E51-5CDD8921CE84}" type="sibTrans" cxnId="{617E85F8-52E9-41C9-B3AE-66CC2E070B34}">
      <dgm:prSet/>
      <dgm:spPr/>
      <dgm:t>
        <a:bodyPr/>
        <a:lstStyle/>
        <a:p>
          <a:endParaRPr lang="en-US"/>
        </a:p>
      </dgm:t>
    </dgm:pt>
    <dgm:pt modelId="{FE9B1C5F-09FC-4AD8-941E-AC64D3216526}">
      <dgm:prSet/>
      <dgm:spPr/>
      <dgm:t>
        <a:bodyPr/>
        <a:lstStyle/>
        <a:p>
          <a:r>
            <a:rPr lang="cs-CZ"/>
            <a:t>Trachom</a:t>
          </a:r>
          <a:endParaRPr lang="en-US"/>
        </a:p>
      </dgm:t>
    </dgm:pt>
    <dgm:pt modelId="{B0053800-AE28-4DD3-806E-4FDD8F8D7DA2}" type="parTrans" cxnId="{96AFAEC0-0B8A-4BE5-B7FB-0B69B1A470A9}">
      <dgm:prSet/>
      <dgm:spPr/>
      <dgm:t>
        <a:bodyPr/>
        <a:lstStyle/>
        <a:p>
          <a:endParaRPr lang="en-US"/>
        </a:p>
      </dgm:t>
    </dgm:pt>
    <dgm:pt modelId="{DC096240-0BAD-4CDD-BB53-69AE73201B20}" type="sibTrans" cxnId="{96AFAEC0-0B8A-4BE5-B7FB-0B69B1A470A9}">
      <dgm:prSet/>
      <dgm:spPr/>
      <dgm:t>
        <a:bodyPr/>
        <a:lstStyle/>
        <a:p>
          <a:endParaRPr lang="en-US"/>
        </a:p>
      </dgm:t>
    </dgm:pt>
    <dgm:pt modelId="{28A2E8D5-B183-44C7-BEC1-83358F2A771D}">
      <dgm:prSet/>
      <dgm:spPr/>
      <dgm:t>
        <a:bodyPr/>
        <a:lstStyle/>
        <a:p>
          <a:r>
            <a:rPr lang="cs-CZ"/>
            <a:t>Tuberkulóza</a:t>
          </a:r>
          <a:endParaRPr lang="en-US"/>
        </a:p>
      </dgm:t>
    </dgm:pt>
    <dgm:pt modelId="{230C4D03-D5B8-4D2F-83D8-16FC5BC21FB5}" type="parTrans" cxnId="{EA7929E3-0EE3-4D6A-A65B-47599F4D92A8}">
      <dgm:prSet/>
      <dgm:spPr/>
      <dgm:t>
        <a:bodyPr/>
        <a:lstStyle/>
        <a:p>
          <a:endParaRPr lang="en-US"/>
        </a:p>
      </dgm:t>
    </dgm:pt>
    <dgm:pt modelId="{5F39FFA5-2C20-4D14-BB3E-EADA165D68E6}" type="sibTrans" cxnId="{EA7929E3-0EE3-4D6A-A65B-47599F4D92A8}">
      <dgm:prSet/>
      <dgm:spPr/>
      <dgm:t>
        <a:bodyPr/>
        <a:lstStyle/>
        <a:p>
          <a:endParaRPr lang="en-US"/>
        </a:p>
      </dgm:t>
    </dgm:pt>
    <dgm:pt modelId="{791153DC-6F8A-459A-ACE5-BB5D2AA4574E}">
      <dgm:prSet/>
      <dgm:spPr/>
      <dgm:t>
        <a:bodyPr/>
        <a:lstStyle/>
        <a:p>
          <a:r>
            <a:rPr lang="cs-CZ"/>
            <a:t>Břišní tyfus</a:t>
          </a:r>
          <a:endParaRPr lang="en-US"/>
        </a:p>
      </dgm:t>
    </dgm:pt>
    <dgm:pt modelId="{4F1B97D5-527E-4F19-9EFD-05001B16C20B}" type="parTrans" cxnId="{4CE9E950-C180-4511-AD14-5E09C2380D1E}">
      <dgm:prSet/>
      <dgm:spPr/>
      <dgm:t>
        <a:bodyPr/>
        <a:lstStyle/>
        <a:p>
          <a:endParaRPr lang="en-US"/>
        </a:p>
      </dgm:t>
    </dgm:pt>
    <dgm:pt modelId="{252BBD4E-11ED-4467-9E3A-87F0E9619534}" type="sibTrans" cxnId="{4CE9E950-C180-4511-AD14-5E09C2380D1E}">
      <dgm:prSet/>
      <dgm:spPr/>
      <dgm:t>
        <a:bodyPr/>
        <a:lstStyle/>
        <a:p>
          <a:endParaRPr lang="en-US"/>
        </a:p>
      </dgm:t>
    </dgm:pt>
    <dgm:pt modelId="{B4C29757-ABFB-4AB2-8399-6AE9D6C21CA7}">
      <dgm:prSet/>
      <dgm:spPr/>
      <dgm:t>
        <a:bodyPr/>
        <a:lstStyle/>
        <a:p>
          <a:r>
            <a:rPr lang="cs-CZ"/>
            <a:t>Úplavice amébová</a:t>
          </a:r>
          <a:endParaRPr lang="en-US"/>
        </a:p>
      </dgm:t>
    </dgm:pt>
    <dgm:pt modelId="{46651E41-358E-40CD-9761-E571D36FA6C3}" type="parTrans" cxnId="{1E87ADFB-D839-4A4A-B1C8-2E00CA070ABE}">
      <dgm:prSet/>
      <dgm:spPr/>
      <dgm:t>
        <a:bodyPr/>
        <a:lstStyle/>
        <a:p>
          <a:endParaRPr lang="en-US"/>
        </a:p>
      </dgm:t>
    </dgm:pt>
    <dgm:pt modelId="{9F89B76B-98A9-4EB0-AD5C-480ADB7D612D}" type="sibTrans" cxnId="{1E87ADFB-D839-4A4A-B1C8-2E00CA070ABE}">
      <dgm:prSet/>
      <dgm:spPr/>
      <dgm:t>
        <a:bodyPr/>
        <a:lstStyle/>
        <a:p>
          <a:endParaRPr lang="en-US"/>
        </a:p>
      </dgm:t>
    </dgm:pt>
    <dgm:pt modelId="{C044A241-7907-451D-ACB7-AC4895E9A2DE}">
      <dgm:prSet/>
      <dgm:spPr/>
      <dgm:t>
        <a:bodyPr/>
        <a:lstStyle/>
        <a:p>
          <a:r>
            <a:rPr lang="cs-CZ"/>
            <a:t>Úplavice bacilární</a:t>
          </a:r>
          <a:endParaRPr lang="en-US"/>
        </a:p>
      </dgm:t>
    </dgm:pt>
    <dgm:pt modelId="{E25FEAEC-BAF1-4E77-AB51-480692EE67EC}" type="parTrans" cxnId="{5240F46E-E7A4-49FA-AC0B-D48EC74BDFB8}">
      <dgm:prSet/>
      <dgm:spPr/>
      <dgm:t>
        <a:bodyPr/>
        <a:lstStyle/>
        <a:p>
          <a:endParaRPr lang="en-US"/>
        </a:p>
      </dgm:t>
    </dgm:pt>
    <dgm:pt modelId="{3B8D04EF-0811-4221-A2FC-2C385905A344}" type="sibTrans" cxnId="{5240F46E-E7A4-49FA-AC0B-D48EC74BDFB8}">
      <dgm:prSet/>
      <dgm:spPr/>
      <dgm:t>
        <a:bodyPr/>
        <a:lstStyle/>
        <a:p>
          <a:endParaRPr lang="en-US"/>
        </a:p>
      </dgm:t>
    </dgm:pt>
    <dgm:pt modelId="{992BA32C-201B-4477-9D34-A20E61FEC38B}">
      <dgm:prSet/>
      <dgm:spPr/>
      <dgm:t>
        <a:bodyPr/>
        <a:lstStyle/>
        <a:p>
          <a:r>
            <a:rPr lang="cs-CZ"/>
            <a:t>Záškrt</a:t>
          </a:r>
          <a:endParaRPr lang="en-US"/>
        </a:p>
      </dgm:t>
    </dgm:pt>
    <dgm:pt modelId="{9F77BDE5-0E18-4BFE-BB9D-19155E9A98F5}" type="parTrans" cxnId="{3E78621D-6487-4265-BC55-C109DCE8C9DF}">
      <dgm:prSet/>
      <dgm:spPr/>
      <dgm:t>
        <a:bodyPr/>
        <a:lstStyle/>
        <a:p>
          <a:endParaRPr lang="en-US"/>
        </a:p>
      </dgm:t>
    </dgm:pt>
    <dgm:pt modelId="{D3013A8B-7A9D-43D2-8C74-C634B6554F58}" type="sibTrans" cxnId="{3E78621D-6487-4265-BC55-C109DCE8C9DF}">
      <dgm:prSet/>
      <dgm:spPr/>
      <dgm:t>
        <a:bodyPr/>
        <a:lstStyle/>
        <a:p>
          <a:endParaRPr lang="en-US"/>
        </a:p>
      </dgm:t>
    </dgm:pt>
    <dgm:pt modelId="{72A2D3F9-D6F1-49E6-8116-13AA0494923C}">
      <dgm:prSet/>
      <dgm:spPr/>
      <dgm:t>
        <a:bodyPr/>
        <a:lstStyle/>
        <a:p>
          <a:r>
            <a:rPr lang="cs-CZ"/>
            <a:t>Virus ZIKA</a:t>
          </a:r>
          <a:endParaRPr lang="en-US"/>
        </a:p>
      </dgm:t>
    </dgm:pt>
    <dgm:pt modelId="{1F52282D-0F07-4DC8-A165-039F98B4B501}" type="parTrans" cxnId="{A63E330A-3594-4044-956F-10DDD15E9AB2}">
      <dgm:prSet/>
      <dgm:spPr/>
      <dgm:t>
        <a:bodyPr/>
        <a:lstStyle/>
        <a:p>
          <a:endParaRPr lang="en-US"/>
        </a:p>
      </dgm:t>
    </dgm:pt>
    <dgm:pt modelId="{7FFADC2D-3D37-4316-B787-8982B660E7C5}" type="sibTrans" cxnId="{A63E330A-3594-4044-956F-10DDD15E9AB2}">
      <dgm:prSet/>
      <dgm:spPr/>
      <dgm:t>
        <a:bodyPr/>
        <a:lstStyle/>
        <a:p>
          <a:endParaRPr lang="en-US"/>
        </a:p>
      </dgm:t>
    </dgm:pt>
    <dgm:pt modelId="{C09093D4-A8F0-0A4E-A0B2-D61BEEE19078}" type="pres">
      <dgm:prSet presAssocID="{D2C62D29-D301-4D79-A8A7-EBD68D7799FA}" presName="Name0" presStyleCnt="0">
        <dgm:presLayoutVars>
          <dgm:dir/>
          <dgm:animLvl val="lvl"/>
          <dgm:resizeHandles val="exact"/>
        </dgm:presLayoutVars>
      </dgm:prSet>
      <dgm:spPr/>
    </dgm:pt>
    <dgm:pt modelId="{B12AEB49-B5D0-9743-9C0E-5EB02A7B4320}" type="pres">
      <dgm:prSet presAssocID="{866D86BA-DAFA-453B-8371-F054BF82244B}" presName="composite" presStyleCnt="0"/>
      <dgm:spPr/>
    </dgm:pt>
    <dgm:pt modelId="{FA978CEC-5A25-564B-A97A-40046EFAC6FB}" type="pres">
      <dgm:prSet presAssocID="{866D86BA-DAFA-453B-8371-F054BF82244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08A4924-74E3-1C4C-B904-1C2AD5D5F495}" type="pres">
      <dgm:prSet presAssocID="{866D86BA-DAFA-453B-8371-F054BF82244B}" presName="desTx" presStyleLbl="alignAccFollowNode1" presStyleIdx="0" presStyleCnt="2">
        <dgm:presLayoutVars>
          <dgm:bulletEnabled val="1"/>
        </dgm:presLayoutVars>
      </dgm:prSet>
      <dgm:spPr/>
    </dgm:pt>
    <dgm:pt modelId="{863B497E-6C64-BB43-9750-1EB1ECDE81C7}" type="pres">
      <dgm:prSet presAssocID="{0698916A-CFDF-456C-93D8-57851CFE7E6B}" presName="space" presStyleCnt="0"/>
      <dgm:spPr/>
    </dgm:pt>
    <dgm:pt modelId="{CA0C0F7C-C700-E543-BC34-D2CEAFBD53F2}" type="pres">
      <dgm:prSet presAssocID="{4F898829-2D00-4EDD-BA69-70FEC7EE5D71}" presName="composite" presStyleCnt="0"/>
      <dgm:spPr/>
    </dgm:pt>
    <dgm:pt modelId="{BA1A487C-DBDA-D143-9883-0384D304E11E}" type="pres">
      <dgm:prSet presAssocID="{4F898829-2D00-4EDD-BA69-70FEC7EE5D7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B0CDA6B-FC35-5A4B-B649-704845876F80}" type="pres">
      <dgm:prSet presAssocID="{4F898829-2D00-4EDD-BA69-70FEC7EE5D7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629BE03-5A68-4A20-9201-727FF9D859A3}" srcId="{866D86BA-DAFA-453B-8371-F054BF82244B}" destId="{EC6A1536-29A0-448D-BBCF-83F4157AE01B}" srcOrd="1" destOrd="0" parTransId="{33DD0EC9-88CD-420D-A3AB-7E28061A2684}" sibTransId="{E0898026-3251-49EC-92C4-F5D474C57B28}"/>
    <dgm:cxn modelId="{A63E330A-3594-4044-956F-10DDD15E9AB2}" srcId="{4F898829-2D00-4EDD-BA69-70FEC7EE5D71}" destId="{72A2D3F9-D6F1-49E6-8116-13AA0494923C}" srcOrd="20" destOrd="0" parTransId="{1F52282D-0F07-4DC8-A165-039F98B4B501}" sibTransId="{7FFADC2D-3D37-4316-B787-8982B660E7C5}"/>
    <dgm:cxn modelId="{EFBE7C11-9CCD-404F-A4D0-43C0BEE9FD52}" srcId="{4F898829-2D00-4EDD-BA69-70FEC7EE5D71}" destId="{1A6CCF1F-C454-4F98-9463-695AB6074C9B}" srcOrd="8" destOrd="0" parTransId="{78833B3E-4D71-4BDC-BB4F-CDD3F811F4B8}" sibTransId="{EC5FF18A-3016-4E59-BBB8-60568E1837E2}"/>
    <dgm:cxn modelId="{7AA2C511-2C55-41C6-AA71-671427674FA4}" srcId="{4F898829-2D00-4EDD-BA69-70FEC7EE5D71}" destId="{AD82C85D-FC21-4664-BC51-4CEE9B812455}" srcOrd="1" destOrd="0" parTransId="{1156E3C5-738B-49F8-9EAE-7A9E6E58CB06}" sibTransId="{EF603CCC-0DAE-45C8-9D96-D31EC0F1E3B6}"/>
    <dgm:cxn modelId="{3E78621D-6487-4265-BC55-C109DCE8C9DF}" srcId="{4F898829-2D00-4EDD-BA69-70FEC7EE5D71}" destId="{992BA32C-201B-4477-9D34-A20E61FEC38B}" srcOrd="19" destOrd="0" parTransId="{9F77BDE5-0E18-4BFE-BB9D-19155E9A98F5}" sibTransId="{D3013A8B-7A9D-43D2-8C74-C634B6554F58}"/>
    <dgm:cxn modelId="{063C081E-EA5A-44E8-997B-AC3BF05C8F69}" srcId="{4F898829-2D00-4EDD-BA69-70FEC7EE5D71}" destId="{C253D925-D42D-40E1-B7AA-DCA7C782B506}" srcOrd="9" destOrd="0" parTransId="{39898E85-1F85-46F6-AB0C-7CB63EB154E3}" sibTransId="{8587A316-DFF2-4B81-A3DD-012503F7B155}"/>
    <dgm:cxn modelId="{D4E33D1E-1A4F-BA4F-BC59-F895290705C5}" type="presOf" srcId="{FE9B1C5F-09FC-4AD8-941E-AC64D3216526}" destId="{DB0CDA6B-FC35-5A4B-B649-704845876F80}" srcOrd="0" destOrd="14" presId="urn:microsoft.com/office/officeart/2005/8/layout/hList1"/>
    <dgm:cxn modelId="{D3F12623-2DC9-42DB-80DF-83D170F4C005}" srcId="{866D86BA-DAFA-453B-8371-F054BF82244B}" destId="{C7C51E65-0321-47AB-8852-21898A7BE0FC}" srcOrd="0" destOrd="0" parTransId="{10D2BC28-64EC-4957-9166-FECCE6ADAB34}" sibTransId="{B8C09BA4-4489-4B88-9628-1910D226348D}"/>
    <dgm:cxn modelId="{E435D62D-FE86-4041-8561-6F2C65EEF869}" srcId="{4F898829-2D00-4EDD-BA69-70FEC7EE5D71}" destId="{8EBA46C7-71E5-4528-9B28-5444ED8C969E}" srcOrd="12" destOrd="0" parTransId="{33AAC08C-466A-4910-BC2E-AA8C78B177B0}" sibTransId="{26BA083C-198F-4089-A6FB-B2AC397B2E6B}"/>
    <dgm:cxn modelId="{DE952743-9599-4230-BAA4-224684A2FBA5}" srcId="{4F898829-2D00-4EDD-BA69-70FEC7EE5D71}" destId="{9727589F-1123-4618-A142-1D3C9FE1B492}" srcOrd="3" destOrd="0" parTransId="{1B8E45B5-C3E5-4B01-9AF2-6311CD299FD3}" sibTransId="{2FA58703-102C-4CC5-B07D-4BF6B1ECB592}"/>
    <dgm:cxn modelId="{4FB72847-17AC-4170-AD29-09537E4E4956}" srcId="{866D86BA-DAFA-453B-8371-F054BF82244B}" destId="{9DFB7400-F7C8-4ED1-B700-C44B22515B65}" srcOrd="3" destOrd="0" parTransId="{145B1063-BD1C-47E9-8035-B4E89510B648}" sibTransId="{2EAFC5E4-A810-429D-A804-42B6426DF4A5}"/>
    <dgm:cxn modelId="{80595649-E509-4035-B4C9-35246755E1B0}" srcId="{4F898829-2D00-4EDD-BA69-70FEC7EE5D71}" destId="{81C2BD23-5E23-438F-AEA7-F114E377B765}" srcOrd="6" destOrd="0" parTransId="{5D887797-4513-4CC4-954E-69FB8AC6C01D}" sibTransId="{7B0ECECA-F473-4FA6-875B-C3580EB2DE63}"/>
    <dgm:cxn modelId="{254DD74E-13B3-184C-ADD6-662388912297}" type="presOf" srcId="{E94CF3E6-5961-4682-B16F-EE9F54FD8011}" destId="{DB0CDA6B-FC35-5A4B-B649-704845876F80}" srcOrd="0" destOrd="11" presId="urn:microsoft.com/office/officeart/2005/8/layout/hList1"/>
    <dgm:cxn modelId="{4CE9E950-C180-4511-AD14-5E09C2380D1E}" srcId="{4F898829-2D00-4EDD-BA69-70FEC7EE5D71}" destId="{791153DC-6F8A-459A-ACE5-BB5D2AA4574E}" srcOrd="16" destOrd="0" parTransId="{4F1B97D5-527E-4F19-9EFD-05001B16C20B}" sibTransId="{252BBD4E-11ED-4467-9E3A-87F0E9619534}"/>
    <dgm:cxn modelId="{A19E3053-CF2F-B04C-8749-E8F076A9814C}" type="presOf" srcId="{9DFB7400-F7C8-4ED1-B700-C44B22515B65}" destId="{908A4924-74E3-1C4C-B904-1C2AD5D5F495}" srcOrd="0" destOrd="3" presId="urn:microsoft.com/office/officeart/2005/8/layout/hList1"/>
    <dgm:cxn modelId="{B7A9CA58-BAC1-9041-9527-4FE32638979C}" type="presOf" srcId="{9727589F-1123-4618-A142-1D3C9FE1B492}" destId="{DB0CDA6B-FC35-5A4B-B649-704845876F80}" srcOrd="0" destOrd="3" presId="urn:microsoft.com/office/officeart/2005/8/layout/hList1"/>
    <dgm:cxn modelId="{F638EB5D-C9A8-8C42-A9E3-CC2E53FA2C05}" type="presOf" srcId="{AD82C85D-FC21-4664-BC51-4CEE9B812455}" destId="{DB0CDA6B-FC35-5A4B-B649-704845876F80}" srcOrd="0" destOrd="1" presId="urn:microsoft.com/office/officeart/2005/8/layout/hList1"/>
    <dgm:cxn modelId="{7D388863-94B1-EE43-83F0-876BC0037FE8}" type="presOf" srcId="{F979C01F-2251-4334-BF37-BB39EC3D18BE}" destId="{DB0CDA6B-FC35-5A4B-B649-704845876F80}" srcOrd="0" destOrd="13" presId="urn:microsoft.com/office/officeart/2005/8/layout/hList1"/>
    <dgm:cxn modelId="{A9BA7668-41FE-5846-9958-E7F494BAA7B2}" type="presOf" srcId="{912E04FA-6EC6-4CCF-A6D1-31A3B4BB4A5A}" destId="{DB0CDA6B-FC35-5A4B-B649-704845876F80}" srcOrd="0" destOrd="7" presId="urn:microsoft.com/office/officeart/2005/8/layout/hList1"/>
    <dgm:cxn modelId="{DE675E6B-AF8E-CA48-8EE0-60B7A01D1E77}" type="presOf" srcId="{C044A241-7907-451D-ACB7-AC4895E9A2DE}" destId="{DB0CDA6B-FC35-5A4B-B649-704845876F80}" srcOrd="0" destOrd="18" presId="urn:microsoft.com/office/officeart/2005/8/layout/hList1"/>
    <dgm:cxn modelId="{5240F46E-E7A4-49FA-AC0B-D48EC74BDFB8}" srcId="{4F898829-2D00-4EDD-BA69-70FEC7EE5D71}" destId="{C044A241-7907-451D-ACB7-AC4895E9A2DE}" srcOrd="18" destOrd="0" parTransId="{E25FEAEC-BAF1-4E77-AB51-480692EE67EC}" sibTransId="{3B8D04EF-0811-4221-A2FC-2C385905A344}"/>
    <dgm:cxn modelId="{5CD63D6F-C97F-544D-94F4-8C84DDEDC5AC}" type="presOf" srcId="{EC6A1536-29A0-448D-BBCF-83F4157AE01B}" destId="{908A4924-74E3-1C4C-B904-1C2AD5D5F495}" srcOrd="0" destOrd="1" presId="urn:microsoft.com/office/officeart/2005/8/layout/hList1"/>
    <dgm:cxn modelId="{7DD39B6F-B561-4723-AD0B-97B01D4BCAA4}" srcId="{D2C62D29-D301-4D79-A8A7-EBD68D7799FA}" destId="{4F898829-2D00-4EDD-BA69-70FEC7EE5D71}" srcOrd="1" destOrd="0" parTransId="{C33BD3F0-D6A4-448A-AF6A-FB7997680A28}" sibTransId="{288D3FCE-20F8-4879-85D4-E1794861170C}"/>
    <dgm:cxn modelId="{3DC5A474-10AE-0D4F-905C-79722168B1CB}" type="presOf" srcId="{B4C29757-ABFB-4AB2-8399-6AE9D6C21CA7}" destId="{DB0CDA6B-FC35-5A4B-B649-704845876F80}" srcOrd="0" destOrd="17" presId="urn:microsoft.com/office/officeart/2005/8/layout/hList1"/>
    <dgm:cxn modelId="{15DFB081-27BE-A840-9A72-B24177E3D519}" type="presOf" srcId="{866D86BA-DAFA-453B-8371-F054BF82244B}" destId="{FA978CEC-5A25-564B-A97A-40046EFAC6FB}" srcOrd="0" destOrd="0" presId="urn:microsoft.com/office/officeart/2005/8/layout/hList1"/>
    <dgm:cxn modelId="{EB807B84-6DB4-4022-8439-36DD2A810177}" srcId="{4F898829-2D00-4EDD-BA69-70FEC7EE5D71}" destId="{912E04FA-6EC6-4CCF-A6D1-31A3B4BB4A5A}" srcOrd="7" destOrd="0" parTransId="{8E22E4FD-9B74-4B58-BB6C-EF75E1D1BEDC}" sibTransId="{8BC9D7F1-2E1F-412B-8612-E7861706FE4D}"/>
    <dgm:cxn modelId="{FB094188-90BC-9D4A-900A-226DFD256CC7}" type="presOf" srcId="{72A2D3F9-D6F1-49E6-8116-13AA0494923C}" destId="{DB0CDA6B-FC35-5A4B-B649-704845876F80}" srcOrd="0" destOrd="20" presId="urn:microsoft.com/office/officeart/2005/8/layout/hList1"/>
    <dgm:cxn modelId="{ED52498B-4D03-B942-B586-47E7C9FD977B}" type="presOf" srcId="{791153DC-6F8A-459A-ACE5-BB5D2AA4574E}" destId="{DB0CDA6B-FC35-5A4B-B649-704845876F80}" srcOrd="0" destOrd="16" presId="urn:microsoft.com/office/officeart/2005/8/layout/hList1"/>
    <dgm:cxn modelId="{E9120A8E-64A9-EB44-B2F0-D68EBDB4491D}" type="presOf" srcId="{C5F5541D-5711-4B1D-82A8-CB697D972B41}" destId="{DB0CDA6B-FC35-5A4B-B649-704845876F80}" srcOrd="0" destOrd="2" presId="urn:microsoft.com/office/officeart/2005/8/layout/hList1"/>
    <dgm:cxn modelId="{70FAA98F-1B0A-4422-99F3-9298C4394B97}" srcId="{4F898829-2D00-4EDD-BA69-70FEC7EE5D71}" destId="{5772D9EB-0342-42B7-8C3A-D115DA97F1C0}" srcOrd="4" destOrd="0" parTransId="{ACAE21D5-50C0-4068-89F3-63068CE382CE}" sibTransId="{88AB8EBD-449E-4BEA-AFB6-133D2DDCC02C}"/>
    <dgm:cxn modelId="{79019D91-CFB5-4F8A-99EF-35E2B241E593}" srcId="{4F898829-2D00-4EDD-BA69-70FEC7EE5D71}" destId="{87F4FD43-0D70-47B5-B29A-C2F88A504174}" srcOrd="0" destOrd="0" parTransId="{0F2CA1FF-4FBC-40C8-9CD5-9339E29E9E08}" sibTransId="{6D43E143-CE28-45DB-9C59-0B3B797EC162}"/>
    <dgm:cxn modelId="{AE508095-D00F-48A4-A0C7-479B51DBC1BC}" srcId="{4F898829-2D00-4EDD-BA69-70FEC7EE5D71}" destId="{F8C0EC70-CCCF-405B-B2B0-A0258AFC0633}" srcOrd="5" destOrd="0" parTransId="{AB365440-0158-4EC7-9120-C4606C24F09F}" sibTransId="{D38AA20C-6251-45A6-89B6-9CD9F3C6707D}"/>
    <dgm:cxn modelId="{A2C6999A-4566-2741-8152-28B8CC9A7B8F}" type="presOf" srcId="{6524BDAF-B40D-4264-BEA5-A7884AC39629}" destId="{DB0CDA6B-FC35-5A4B-B649-704845876F80}" srcOrd="0" destOrd="10" presId="urn:microsoft.com/office/officeart/2005/8/layout/hList1"/>
    <dgm:cxn modelId="{C8D9EF9C-6CA8-4675-9520-3E80F92CAB92}" srcId="{4F898829-2D00-4EDD-BA69-70FEC7EE5D71}" destId="{C5F5541D-5711-4B1D-82A8-CB697D972B41}" srcOrd="2" destOrd="0" parTransId="{BA633BE5-B308-4988-BA88-2B72F768FF96}" sibTransId="{2389B84C-E279-40D4-8BBE-CA84ECE6D4B2}"/>
    <dgm:cxn modelId="{DFC3FCA6-E91B-7940-89B7-00E32C3F3802}" type="presOf" srcId="{4F898829-2D00-4EDD-BA69-70FEC7EE5D71}" destId="{BA1A487C-DBDA-D143-9883-0384D304E11E}" srcOrd="0" destOrd="0" presId="urn:microsoft.com/office/officeart/2005/8/layout/hList1"/>
    <dgm:cxn modelId="{57A370AC-5109-4F4B-A5FF-EC0EB5DE5C8E}" type="presOf" srcId="{8EBA46C7-71E5-4528-9B28-5444ED8C969E}" destId="{DB0CDA6B-FC35-5A4B-B649-704845876F80}" srcOrd="0" destOrd="12" presId="urn:microsoft.com/office/officeart/2005/8/layout/hList1"/>
    <dgm:cxn modelId="{F5782CBB-A4AD-7140-8A16-53FD8B6CF735}" type="presOf" srcId="{28A2E8D5-B183-44C7-BEC1-83358F2A771D}" destId="{DB0CDA6B-FC35-5A4B-B649-704845876F80}" srcOrd="0" destOrd="15" presId="urn:microsoft.com/office/officeart/2005/8/layout/hList1"/>
    <dgm:cxn modelId="{AB2143BF-F4DF-724B-896B-5BA6241B4D99}" type="presOf" srcId="{1A6CCF1F-C454-4F98-9463-695AB6074C9B}" destId="{DB0CDA6B-FC35-5A4B-B649-704845876F80}" srcOrd="0" destOrd="8" presId="urn:microsoft.com/office/officeart/2005/8/layout/hList1"/>
    <dgm:cxn modelId="{96AFAEC0-0B8A-4BE5-B7FB-0B69B1A470A9}" srcId="{4F898829-2D00-4EDD-BA69-70FEC7EE5D71}" destId="{FE9B1C5F-09FC-4AD8-941E-AC64D3216526}" srcOrd="14" destOrd="0" parTransId="{B0053800-AE28-4DD3-806E-4FDD8F8D7DA2}" sibTransId="{DC096240-0BAD-4CDD-BB53-69AE73201B20}"/>
    <dgm:cxn modelId="{2154EFC1-1CC6-4540-95F6-DCABD58B3EC4}" type="presOf" srcId="{992BA32C-201B-4477-9D34-A20E61FEC38B}" destId="{DB0CDA6B-FC35-5A4B-B649-704845876F80}" srcOrd="0" destOrd="19" presId="urn:microsoft.com/office/officeart/2005/8/layout/hList1"/>
    <dgm:cxn modelId="{BE3A9AC6-537F-C744-9F4A-E7DE93E21B26}" type="presOf" srcId="{C7C51E65-0321-47AB-8852-21898A7BE0FC}" destId="{908A4924-74E3-1C4C-B904-1C2AD5D5F495}" srcOrd="0" destOrd="0" presId="urn:microsoft.com/office/officeart/2005/8/layout/hList1"/>
    <dgm:cxn modelId="{B0FBC3C7-71A1-D147-8DD3-2C86CAC46B74}" type="presOf" srcId="{81C2BD23-5E23-438F-AEA7-F114E377B765}" destId="{DB0CDA6B-FC35-5A4B-B649-704845876F80}" srcOrd="0" destOrd="6" presId="urn:microsoft.com/office/officeart/2005/8/layout/hList1"/>
    <dgm:cxn modelId="{A07834C9-7ABD-E044-8D0D-2E35B1D5FA72}" type="presOf" srcId="{87F4FD43-0D70-47B5-B29A-C2F88A504174}" destId="{DB0CDA6B-FC35-5A4B-B649-704845876F80}" srcOrd="0" destOrd="0" presId="urn:microsoft.com/office/officeart/2005/8/layout/hList1"/>
    <dgm:cxn modelId="{DF3643CD-3B0B-4809-862E-8B8F3841A71E}" srcId="{4F898829-2D00-4EDD-BA69-70FEC7EE5D71}" destId="{6524BDAF-B40D-4264-BEA5-A7884AC39629}" srcOrd="10" destOrd="0" parTransId="{296EA607-A1AB-40D0-A675-A5EF9524C890}" sibTransId="{4FF2A8DE-1C5B-4124-B42F-35CEEF758E5A}"/>
    <dgm:cxn modelId="{CA0D84D0-4E78-477F-B197-E00A676A9B2D}" srcId="{D2C62D29-D301-4D79-A8A7-EBD68D7799FA}" destId="{866D86BA-DAFA-453B-8371-F054BF82244B}" srcOrd="0" destOrd="0" parTransId="{EA99037D-FA88-4EF3-B2D5-94DCE1233236}" sibTransId="{0698916A-CFDF-456C-93D8-57851CFE7E6B}"/>
    <dgm:cxn modelId="{055565DC-CE6E-1746-95CE-1792124064B8}" type="presOf" srcId="{600A8CF3-1B9A-4D3E-A002-910F1986F5C2}" destId="{908A4924-74E3-1C4C-B904-1C2AD5D5F495}" srcOrd="0" destOrd="2" presId="urn:microsoft.com/office/officeart/2005/8/layout/hList1"/>
    <dgm:cxn modelId="{EA7929E3-0EE3-4D6A-A65B-47599F4D92A8}" srcId="{4F898829-2D00-4EDD-BA69-70FEC7EE5D71}" destId="{28A2E8D5-B183-44C7-BEC1-83358F2A771D}" srcOrd="15" destOrd="0" parTransId="{230C4D03-D5B8-4D2F-83D8-16FC5BC21FB5}" sibTransId="{5F39FFA5-2C20-4D14-BB3E-EADA165D68E6}"/>
    <dgm:cxn modelId="{4196F3F1-A016-524F-BE28-F3C9E36D09CA}" type="presOf" srcId="{F8C0EC70-CCCF-405B-B2B0-A0258AFC0633}" destId="{DB0CDA6B-FC35-5A4B-B649-704845876F80}" srcOrd="0" destOrd="5" presId="urn:microsoft.com/office/officeart/2005/8/layout/hList1"/>
    <dgm:cxn modelId="{310136F4-CFB4-484B-B04E-0522DFDD9914}" srcId="{866D86BA-DAFA-453B-8371-F054BF82244B}" destId="{600A8CF3-1B9A-4D3E-A002-910F1986F5C2}" srcOrd="2" destOrd="0" parTransId="{CB06E5CA-C48C-4C1F-8EAD-2356351D2104}" sibTransId="{8CA4DC4B-761A-40CE-83E9-C4E7F93E6334}"/>
    <dgm:cxn modelId="{5DDAEBF4-57DD-4741-9D52-C7517A1310B7}" srcId="{4F898829-2D00-4EDD-BA69-70FEC7EE5D71}" destId="{E94CF3E6-5961-4682-B16F-EE9F54FD8011}" srcOrd="11" destOrd="0" parTransId="{AF896731-6F43-4F91-9A74-764A7FFB3700}" sibTransId="{81E37E38-0769-46A4-8817-78D20E9C1ECF}"/>
    <dgm:cxn modelId="{615C8BF7-3A04-524F-A1ED-0AB62737ABD0}" type="presOf" srcId="{C253D925-D42D-40E1-B7AA-DCA7C782B506}" destId="{DB0CDA6B-FC35-5A4B-B649-704845876F80}" srcOrd="0" destOrd="9" presId="urn:microsoft.com/office/officeart/2005/8/layout/hList1"/>
    <dgm:cxn modelId="{617E85F8-52E9-41C9-B3AE-66CC2E070B34}" srcId="{4F898829-2D00-4EDD-BA69-70FEC7EE5D71}" destId="{F979C01F-2251-4334-BF37-BB39EC3D18BE}" srcOrd="13" destOrd="0" parTransId="{39E6743F-9D84-471D-8EE3-704DE45B8786}" sibTransId="{1BE3094C-2394-4C94-8E51-5CDD8921CE84}"/>
    <dgm:cxn modelId="{D73722FA-211B-1E4B-A2F2-5385BFFC1E0A}" type="presOf" srcId="{5772D9EB-0342-42B7-8C3A-D115DA97F1C0}" destId="{DB0CDA6B-FC35-5A4B-B649-704845876F80}" srcOrd="0" destOrd="4" presId="urn:microsoft.com/office/officeart/2005/8/layout/hList1"/>
    <dgm:cxn modelId="{06F95CFB-DBBE-4D4E-B99E-112B9970B8AE}" type="presOf" srcId="{D2C62D29-D301-4D79-A8A7-EBD68D7799FA}" destId="{C09093D4-A8F0-0A4E-A0B2-D61BEEE19078}" srcOrd="0" destOrd="0" presId="urn:microsoft.com/office/officeart/2005/8/layout/hList1"/>
    <dgm:cxn modelId="{1E87ADFB-D839-4A4A-B1C8-2E00CA070ABE}" srcId="{4F898829-2D00-4EDD-BA69-70FEC7EE5D71}" destId="{B4C29757-ABFB-4AB2-8399-6AE9D6C21CA7}" srcOrd="17" destOrd="0" parTransId="{46651E41-358E-40CD-9761-E571D36FA6C3}" sibTransId="{9F89B76B-98A9-4EB0-AD5C-480ADB7D612D}"/>
    <dgm:cxn modelId="{CB0E7BBB-0698-3B45-BB5B-DABA5EA4681A}" type="presParOf" srcId="{C09093D4-A8F0-0A4E-A0B2-D61BEEE19078}" destId="{B12AEB49-B5D0-9743-9C0E-5EB02A7B4320}" srcOrd="0" destOrd="0" presId="urn:microsoft.com/office/officeart/2005/8/layout/hList1"/>
    <dgm:cxn modelId="{2C2CCB68-AEF5-6248-9B71-6BC931769D1A}" type="presParOf" srcId="{B12AEB49-B5D0-9743-9C0E-5EB02A7B4320}" destId="{FA978CEC-5A25-564B-A97A-40046EFAC6FB}" srcOrd="0" destOrd="0" presId="urn:microsoft.com/office/officeart/2005/8/layout/hList1"/>
    <dgm:cxn modelId="{07684997-57C9-1D46-BEF8-76484F03E6E6}" type="presParOf" srcId="{B12AEB49-B5D0-9743-9C0E-5EB02A7B4320}" destId="{908A4924-74E3-1C4C-B904-1C2AD5D5F495}" srcOrd="1" destOrd="0" presId="urn:microsoft.com/office/officeart/2005/8/layout/hList1"/>
    <dgm:cxn modelId="{F0B97E10-9436-F641-AFEC-E34AC281FAAE}" type="presParOf" srcId="{C09093D4-A8F0-0A4E-A0B2-D61BEEE19078}" destId="{863B497E-6C64-BB43-9750-1EB1ECDE81C7}" srcOrd="1" destOrd="0" presId="urn:microsoft.com/office/officeart/2005/8/layout/hList1"/>
    <dgm:cxn modelId="{7D3E1357-D194-574A-B0B3-CBE399642E36}" type="presParOf" srcId="{C09093D4-A8F0-0A4E-A0B2-D61BEEE19078}" destId="{CA0C0F7C-C700-E543-BC34-D2CEAFBD53F2}" srcOrd="2" destOrd="0" presId="urn:microsoft.com/office/officeart/2005/8/layout/hList1"/>
    <dgm:cxn modelId="{F423DCD7-DE59-A14C-AC4B-E9A323E655C5}" type="presParOf" srcId="{CA0C0F7C-C700-E543-BC34-D2CEAFBD53F2}" destId="{BA1A487C-DBDA-D143-9883-0384D304E11E}" srcOrd="0" destOrd="0" presId="urn:microsoft.com/office/officeart/2005/8/layout/hList1"/>
    <dgm:cxn modelId="{060E941B-7952-EE4F-B37A-E01DFD332B80}" type="presParOf" srcId="{CA0C0F7C-C700-E543-BC34-D2CEAFBD53F2}" destId="{DB0CDA6B-FC35-5A4B-B649-704845876F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BEC0B6-4162-48FE-B539-C9FEAF13CBA2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70B3BE2-A1EE-43FA-912D-BFF922DB301E}">
      <dgm:prSet/>
      <dgm:spPr/>
      <dgm:t>
        <a:bodyPr/>
        <a:lstStyle/>
        <a:p>
          <a:r>
            <a:rPr lang="cs-CZ"/>
            <a:t>HIV, AIDS</a:t>
          </a:r>
          <a:endParaRPr lang="en-US"/>
        </a:p>
      </dgm:t>
    </dgm:pt>
    <dgm:pt modelId="{3CE98C57-9099-44FF-A8B8-3BE62A104AF5}" type="parTrans" cxnId="{1CD2AF13-30FA-4001-9496-B45E414DFB3D}">
      <dgm:prSet/>
      <dgm:spPr/>
      <dgm:t>
        <a:bodyPr/>
        <a:lstStyle/>
        <a:p>
          <a:endParaRPr lang="en-US"/>
        </a:p>
      </dgm:t>
    </dgm:pt>
    <dgm:pt modelId="{AADD830B-D28A-4B69-9FDF-7566E68C919C}" type="sibTrans" cxnId="{1CD2AF13-30FA-4001-9496-B45E414DFB3D}">
      <dgm:prSet/>
      <dgm:spPr/>
      <dgm:t>
        <a:bodyPr/>
        <a:lstStyle/>
        <a:p>
          <a:endParaRPr lang="en-US"/>
        </a:p>
      </dgm:t>
    </dgm:pt>
    <dgm:pt modelId="{1F5BA3F6-BD7D-431F-994A-9EF377963B6C}">
      <dgm:prSet/>
      <dgm:spPr/>
      <dgm:t>
        <a:bodyPr/>
        <a:lstStyle/>
        <a:p>
          <a:r>
            <a:rPr lang="cs-CZ"/>
            <a:t>Tuberkulóza</a:t>
          </a:r>
          <a:endParaRPr lang="en-US"/>
        </a:p>
      </dgm:t>
    </dgm:pt>
    <dgm:pt modelId="{C276D7ED-9FED-4A93-9B0C-4B676FF08191}" type="parTrans" cxnId="{BD17D98D-BFF3-4CA5-8CFA-1039BEFE8563}">
      <dgm:prSet/>
      <dgm:spPr/>
      <dgm:t>
        <a:bodyPr/>
        <a:lstStyle/>
        <a:p>
          <a:endParaRPr lang="en-US"/>
        </a:p>
      </dgm:t>
    </dgm:pt>
    <dgm:pt modelId="{73E67A57-B3F5-4241-B8AF-3F6248F02655}" type="sibTrans" cxnId="{BD17D98D-BFF3-4CA5-8CFA-1039BEFE8563}">
      <dgm:prSet/>
      <dgm:spPr/>
      <dgm:t>
        <a:bodyPr/>
        <a:lstStyle/>
        <a:p>
          <a:endParaRPr lang="en-US"/>
        </a:p>
      </dgm:t>
    </dgm:pt>
    <dgm:pt modelId="{CB89A693-AA5D-4892-ADA3-E41C3A13F4AD}">
      <dgm:prSet/>
      <dgm:spPr/>
      <dgm:t>
        <a:bodyPr/>
        <a:lstStyle/>
        <a:p>
          <a:r>
            <a:rPr lang="cs-CZ"/>
            <a:t>Chřipka</a:t>
          </a:r>
          <a:endParaRPr lang="en-US"/>
        </a:p>
      </dgm:t>
    </dgm:pt>
    <dgm:pt modelId="{243B3A7C-9FF6-459C-B7CA-E60837D429C2}" type="parTrans" cxnId="{AFCC37B4-BFBC-437D-A514-18F2D9C2B4B0}">
      <dgm:prSet/>
      <dgm:spPr/>
      <dgm:t>
        <a:bodyPr/>
        <a:lstStyle/>
        <a:p>
          <a:endParaRPr lang="en-US"/>
        </a:p>
      </dgm:t>
    </dgm:pt>
    <dgm:pt modelId="{BA0C083B-D72F-4F48-8FDD-2D635A4546B6}" type="sibTrans" cxnId="{AFCC37B4-BFBC-437D-A514-18F2D9C2B4B0}">
      <dgm:prSet/>
      <dgm:spPr/>
      <dgm:t>
        <a:bodyPr/>
        <a:lstStyle/>
        <a:p>
          <a:endParaRPr lang="en-US"/>
        </a:p>
      </dgm:t>
    </dgm:pt>
    <dgm:pt modelId="{8545A0D1-6AE5-4889-9330-3D4BCEC4E4A8}">
      <dgm:prSet/>
      <dgm:spPr/>
      <dgm:t>
        <a:bodyPr/>
        <a:lstStyle/>
        <a:p>
          <a:r>
            <a:rPr lang="cs-CZ"/>
            <a:t>Cholera</a:t>
          </a:r>
          <a:endParaRPr lang="en-US"/>
        </a:p>
      </dgm:t>
    </dgm:pt>
    <dgm:pt modelId="{5394924A-65B2-4708-8ED1-F718520E7903}" type="parTrans" cxnId="{EDAF4ECA-900A-4480-BECB-B797889C6D87}">
      <dgm:prSet/>
      <dgm:spPr/>
      <dgm:t>
        <a:bodyPr/>
        <a:lstStyle/>
        <a:p>
          <a:endParaRPr lang="en-US"/>
        </a:p>
      </dgm:t>
    </dgm:pt>
    <dgm:pt modelId="{8E0653DC-4CBE-4BBE-8054-10990E93215D}" type="sibTrans" cxnId="{EDAF4ECA-900A-4480-BECB-B797889C6D87}">
      <dgm:prSet/>
      <dgm:spPr/>
      <dgm:t>
        <a:bodyPr/>
        <a:lstStyle/>
        <a:p>
          <a:endParaRPr lang="en-US"/>
        </a:p>
      </dgm:t>
    </dgm:pt>
    <dgm:pt modelId="{0D762236-4932-436F-805E-BAE7413CCD6E}">
      <dgm:prSet/>
      <dgm:spPr/>
      <dgm:t>
        <a:bodyPr/>
        <a:lstStyle/>
        <a:p>
          <a:r>
            <a:rPr lang="cs-CZ"/>
            <a:t>Malárie</a:t>
          </a:r>
          <a:endParaRPr lang="en-US"/>
        </a:p>
      </dgm:t>
    </dgm:pt>
    <dgm:pt modelId="{A7CC0964-C0A5-4E91-AD0A-B360F6512AC5}" type="parTrans" cxnId="{5047C64C-E7C0-41AB-AE09-230D9ED6D6C6}">
      <dgm:prSet/>
      <dgm:spPr/>
      <dgm:t>
        <a:bodyPr/>
        <a:lstStyle/>
        <a:p>
          <a:endParaRPr lang="en-US"/>
        </a:p>
      </dgm:t>
    </dgm:pt>
    <dgm:pt modelId="{DBC9C580-5297-4B7B-B5FB-3A3653969AB8}" type="sibTrans" cxnId="{5047C64C-E7C0-41AB-AE09-230D9ED6D6C6}">
      <dgm:prSet/>
      <dgm:spPr/>
      <dgm:t>
        <a:bodyPr/>
        <a:lstStyle/>
        <a:p>
          <a:endParaRPr lang="en-US"/>
        </a:p>
      </dgm:t>
    </dgm:pt>
    <dgm:pt modelId="{C07C54B1-64E8-414E-8C14-23CF8AF2F3E9}">
      <dgm:prSet/>
      <dgm:spPr/>
      <dgm:t>
        <a:bodyPr/>
        <a:lstStyle/>
        <a:p>
          <a:r>
            <a:rPr lang="cs-CZ"/>
            <a:t>Žlutá zimnice</a:t>
          </a:r>
          <a:endParaRPr lang="en-US"/>
        </a:p>
      </dgm:t>
    </dgm:pt>
    <dgm:pt modelId="{79AAA0F3-9D29-43C8-9210-FFFFCCAC7111}" type="parTrans" cxnId="{333E1919-CA89-4503-931C-1BA1D04F1127}">
      <dgm:prSet/>
      <dgm:spPr/>
      <dgm:t>
        <a:bodyPr/>
        <a:lstStyle/>
        <a:p>
          <a:endParaRPr lang="en-US"/>
        </a:p>
      </dgm:t>
    </dgm:pt>
    <dgm:pt modelId="{A8E27233-3BDC-4B65-B76C-38BACEC63DB2}" type="sibTrans" cxnId="{333E1919-CA89-4503-931C-1BA1D04F1127}">
      <dgm:prSet/>
      <dgm:spPr/>
      <dgm:t>
        <a:bodyPr/>
        <a:lstStyle/>
        <a:p>
          <a:endParaRPr lang="en-US"/>
        </a:p>
      </dgm:t>
    </dgm:pt>
    <dgm:pt modelId="{865F74CE-E353-4970-A5B2-EC3526E5D84C}">
      <dgm:prSet/>
      <dgm:spPr/>
      <dgm:t>
        <a:bodyPr/>
        <a:lstStyle/>
        <a:p>
          <a:r>
            <a:rPr lang="cs-CZ"/>
            <a:t>Ebola</a:t>
          </a:r>
          <a:endParaRPr lang="en-US"/>
        </a:p>
      </dgm:t>
    </dgm:pt>
    <dgm:pt modelId="{A34E777D-F234-459C-84BE-267C35BDC612}" type="parTrans" cxnId="{76A0B6EE-7A1F-43A1-BB0C-20AC0EF513BA}">
      <dgm:prSet/>
      <dgm:spPr/>
      <dgm:t>
        <a:bodyPr/>
        <a:lstStyle/>
        <a:p>
          <a:endParaRPr lang="en-US"/>
        </a:p>
      </dgm:t>
    </dgm:pt>
    <dgm:pt modelId="{916B71AA-E995-4526-94B2-445C583C3A39}" type="sibTrans" cxnId="{76A0B6EE-7A1F-43A1-BB0C-20AC0EF513BA}">
      <dgm:prSet/>
      <dgm:spPr/>
      <dgm:t>
        <a:bodyPr/>
        <a:lstStyle/>
        <a:p>
          <a:endParaRPr lang="en-US"/>
        </a:p>
      </dgm:t>
    </dgm:pt>
    <dgm:pt modelId="{663B45E4-9241-49B1-8895-7310B5C773A0}">
      <dgm:prSet/>
      <dgm:spPr/>
      <dgm:t>
        <a:bodyPr/>
        <a:lstStyle/>
        <a:p>
          <a:r>
            <a:rPr lang="cs-CZ"/>
            <a:t>Zika</a:t>
          </a:r>
          <a:endParaRPr lang="en-US"/>
        </a:p>
      </dgm:t>
    </dgm:pt>
    <dgm:pt modelId="{5936B90A-981F-4458-8D16-1C2BDB5E1DBC}" type="parTrans" cxnId="{B7727CB6-0810-463A-9B05-525420A4EC29}">
      <dgm:prSet/>
      <dgm:spPr/>
      <dgm:t>
        <a:bodyPr/>
        <a:lstStyle/>
        <a:p>
          <a:endParaRPr lang="en-US"/>
        </a:p>
      </dgm:t>
    </dgm:pt>
    <dgm:pt modelId="{04F1D0F6-14B8-4B78-916B-0798F70179D7}" type="sibTrans" cxnId="{B7727CB6-0810-463A-9B05-525420A4EC29}">
      <dgm:prSet/>
      <dgm:spPr/>
      <dgm:t>
        <a:bodyPr/>
        <a:lstStyle/>
        <a:p>
          <a:endParaRPr lang="en-US"/>
        </a:p>
      </dgm:t>
    </dgm:pt>
    <dgm:pt modelId="{8E2F50FA-B37B-42E8-AE58-A768778DDECC}">
      <dgm:prSet/>
      <dgm:spPr/>
      <dgm:t>
        <a:bodyPr/>
        <a:lstStyle/>
        <a:p>
          <a:r>
            <a:rPr lang="cs-CZ"/>
            <a:t>Mor</a:t>
          </a:r>
          <a:endParaRPr lang="en-US"/>
        </a:p>
      </dgm:t>
    </dgm:pt>
    <dgm:pt modelId="{46D91423-B43A-4B4F-B7A4-102D15C67A8E}" type="parTrans" cxnId="{A645F585-313B-419D-9F92-A7AD90494537}">
      <dgm:prSet/>
      <dgm:spPr/>
      <dgm:t>
        <a:bodyPr/>
        <a:lstStyle/>
        <a:p>
          <a:endParaRPr lang="en-US"/>
        </a:p>
      </dgm:t>
    </dgm:pt>
    <dgm:pt modelId="{999EC60D-5AFA-43A0-BB52-83F0F105B8C5}" type="sibTrans" cxnId="{A645F585-313B-419D-9F92-A7AD90494537}">
      <dgm:prSet/>
      <dgm:spPr/>
      <dgm:t>
        <a:bodyPr/>
        <a:lstStyle/>
        <a:p>
          <a:endParaRPr lang="en-US"/>
        </a:p>
      </dgm:t>
    </dgm:pt>
    <dgm:pt modelId="{C23DF601-735D-4BAD-B978-4A34655DD009}">
      <dgm:prSet/>
      <dgm:spPr/>
      <dgm:t>
        <a:bodyPr/>
        <a:lstStyle/>
        <a:p>
          <a:r>
            <a:rPr lang="cs-CZ"/>
            <a:t>Antrax</a:t>
          </a:r>
          <a:endParaRPr lang="en-US"/>
        </a:p>
      </dgm:t>
    </dgm:pt>
    <dgm:pt modelId="{1B1D22AF-16F8-4F04-9C4A-D65B45CBD470}" type="parTrans" cxnId="{904445B8-EE0E-4D0D-AE7A-9C53830A423F}">
      <dgm:prSet/>
      <dgm:spPr/>
      <dgm:t>
        <a:bodyPr/>
        <a:lstStyle/>
        <a:p>
          <a:endParaRPr lang="en-US"/>
        </a:p>
      </dgm:t>
    </dgm:pt>
    <dgm:pt modelId="{E9F4BF2C-24D5-4920-991C-4B7AD5457558}" type="sibTrans" cxnId="{904445B8-EE0E-4D0D-AE7A-9C53830A423F}">
      <dgm:prSet/>
      <dgm:spPr/>
      <dgm:t>
        <a:bodyPr/>
        <a:lstStyle/>
        <a:p>
          <a:endParaRPr lang="en-US"/>
        </a:p>
      </dgm:t>
    </dgm:pt>
    <dgm:pt modelId="{6A76DFE0-C858-BD44-9537-A3BF03BA17E9}" type="pres">
      <dgm:prSet presAssocID="{BABEC0B6-4162-48FE-B539-C9FEAF13CBA2}" presName="diagram" presStyleCnt="0">
        <dgm:presLayoutVars>
          <dgm:dir/>
          <dgm:resizeHandles val="exact"/>
        </dgm:presLayoutVars>
      </dgm:prSet>
      <dgm:spPr/>
    </dgm:pt>
    <dgm:pt modelId="{E0331D91-2D63-334A-8D47-FDC6FD38E0FD}" type="pres">
      <dgm:prSet presAssocID="{B70B3BE2-A1EE-43FA-912D-BFF922DB301E}" presName="node" presStyleLbl="node1" presStyleIdx="0" presStyleCnt="10">
        <dgm:presLayoutVars>
          <dgm:bulletEnabled val="1"/>
        </dgm:presLayoutVars>
      </dgm:prSet>
      <dgm:spPr/>
    </dgm:pt>
    <dgm:pt modelId="{E0EFD988-E79F-3F4C-9F35-0A2E8FCB75CC}" type="pres">
      <dgm:prSet presAssocID="{AADD830B-D28A-4B69-9FDF-7566E68C919C}" presName="sibTrans" presStyleCnt="0"/>
      <dgm:spPr/>
    </dgm:pt>
    <dgm:pt modelId="{69B28A5A-B92F-9846-A97B-183BB7F009C5}" type="pres">
      <dgm:prSet presAssocID="{1F5BA3F6-BD7D-431F-994A-9EF377963B6C}" presName="node" presStyleLbl="node1" presStyleIdx="1" presStyleCnt="10">
        <dgm:presLayoutVars>
          <dgm:bulletEnabled val="1"/>
        </dgm:presLayoutVars>
      </dgm:prSet>
      <dgm:spPr/>
    </dgm:pt>
    <dgm:pt modelId="{93551D74-C481-444D-9000-A51B99F1E660}" type="pres">
      <dgm:prSet presAssocID="{73E67A57-B3F5-4241-B8AF-3F6248F02655}" presName="sibTrans" presStyleCnt="0"/>
      <dgm:spPr/>
    </dgm:pt>
    <dgm:pt modelId="{08FFDF2B-0F86-4E4E-8DB2-AB70ACBEFB34}" type="pres">
      <dgm:prSet presAssocID="{CB89A693-AA5D-4892-ADA3-E41C3A13F4AD}" presName="node" presStyleLbl="node1" presStyleIdx="2" presStyleCnt="10">
        <dgm:presLayoutVars>
          <dgm:bulletEnabled val="1"/>
        </dgm:presLayoutVars>
      </dgm:prSet>
      <dgm:spPr/>
    </dgm:pt>
    <dgm:pt modelId="{A8F5071A-F9AF-4741-92F8-706D7F82ECF7}" type="pres">
      <dgm:prSet presAssocID="{BA0C083B-D72F-4F48-8FDD-2D635A4546B6}" presName="sibTrans" presStyleCnt="0"/>
      <dgm:spPr/>
    </dgm:pt>
    <dgm:pt modelId="{C20A35C5-E7F9-054E-AA4E-A001D5B44014}" type="pres">
      <dgm:prSet presAssocID="{8545A0D1-6AE5-4889-9330-3D4BCEC4E4A8}" presName="node" presStyleLbl="node1" presStyleIdx="3" presStyleCnt="10">
        <dgm:presLayoutVars>
          <dgm:bulletEnabled val="1"/>
        </dgm:presLayoutVars>
      </dgm:prSet>
      <dgm:spPr/>
    </dgm:pt>
    <dgm:pt modelId="{A3CEE2C1-2C28-2243-BC55-886F160D9114}" type="pres">
      <dgm:prSet presAssocID="{8E0653DC-4CBE-4BBE-8054-10990E93215D}" presName="sibTrans" presStyleCnt="0"/>
      <dgm:spPr/>
    </dgm:pt>
    <dgm:pt modelId="{FC5C69C2-A2CF-6649-B3C2-2A9FBDAD4B92}" type="pres">
      <dgm:prSet presAssocID="{0D762236-4932-436F-805E-BAE7413CCD6E}" presName="node" presStyleLbl="node1" presStyleIdx="4" presStyleCnt="10">
        <dgm:presLayoutVars>
          <dgm:bulletEnabled val="1"/>
        </dgm:presLayoutVars>
      </dgm:prSet>
      <dgm:spPr/>
    </dgm:pt>
    <dgm:pt modelId="{ACCA94F1-0282-A149-882B-74642EB62203}" type="pres">
      <dgm:prSet presAssocID="{DBC9C580-5297-4B7B-B5FB-3A3653969AB8}" presName="sibTrans" presStyleCnt="0"/>
      <dgm:spPr/>
    </dgm:pt>
    <dgm:pt modelId="{B7CC10D0-7043-5748-BB83-7DECBF7BAB49}" type="pres">
      <dgm:prSet presAssocID="{C07C54B1-64E8-414E-8C14-23CF8AF2F3E9}" presName="node" presStyleLbl="node1" presStyleIdx="5" presStyleCnt="10">
        <dgm:presLayoutVars>
          <dgm:bulletEnabled val="1"/>
        </dgm:presLayoutVars>
      </dgm:prSet>
      <dgm:spPr/>
    </dgm:pt>
    <dgm:pt modelId="{E7267347-44D6-BF49-9B04-418598E17140}" type="pres">
      <dgm:prSet presAssocID="{A8E27233-3BDC-4B65-B76C-38BACEC63DB2}" presName="sibTrans" presStyleCnt="0"/>
      <dgm:spPr/>
    </dgm:pt>
    <dgm:pt modelId="{D486D7AC-4649-C748-B20A-B1991AC3580A}" type="pres">
      <dgm:prSet presAssocID="{865F74CE-E353-4970-A5B2-EC3526E5D84C}" presName="node" presStyleLbl="node1" presStyleIdx="6" presStyleCnt="10">
        <dgm:presLayoutVars>
          <dgm:bulletEnabled val="1"/>
        </dgm:presLayoutVars>
      </dgm:prSet>
      <dgm:spPr/>
    </dgm:pt>
    <dgm:pt modelId="{CC761966-BF3C-1247-AF85-83E63213170D}" type="pres">
      <dgm:prSet presAssocID="{916B71AA-E995-4526-94B2-445C583C3A39}" presName="sibTrans" presStyleCnt="0"/>
      <dgm:spPr/>
    </dgm:pt>
    <dgm:pt modelId="{80463372-1674-1D41-AF9B-E64EA4458499}" type="pres">
      <dgm:prSet presAssocID="{663B45E4-9241-49B1-8895-7310B5C773A0}" presName="node" presStyleLbl="node1" presStyleIdx="7" presStyleCnt="10">
        <dgm:presLayoutVars>
          <dgm:bulletEnabled val="1"/>
        </dgm:presLayoutVars>
      </dgm:prSet>
      <dgm:spPr/>
    </dgm:pt>
    <dgm:pt modelId="{C75713B2-E208-B249-8FA6-851212CB32BD}" type="pres">
      <dgm:prSet presAssocID="{04F1D0F6-14B8-4B78-916B-0798F70179D7}" presName="sibTrans" presStyleCnt="0"/>
      <dgm:spPr/>
    </dgm:pt>
    <dgm:pt modelId="{1782FD76-449F-7946-982E-BB5DEED2D9D3}" type="pres">
      <dgm:prSet presAssocID="{8E2F50FA-B37B-42E8-AE58-A768778DDECC}" presName="node" presStyleLbl="node1" presStyleIdx="8" presStyleCnt="10">
        <dgm:presLayoutVars>
          <dgm:bulletEnabled val="1"/>
        </dgm:presLayoutVars>
      </dgm:prSet>
      <dgm:spPr/>
    </dgm:pt>
    <dgm:pt modelId="{7E149F9B-D8C4-4A40-B2DD-7C19AD1952F2}" type="pres">
      <dgm:prSet presAssocID="{999EC60D-5AFA-43A0-BB52-83F0F105B8C5}" presName="sibTrans" presStyleCnt="0"/>
      <dgm:spPr/>
    </dgm:pt>
    <dgm:pt modelId="{134C693C-650C-554F-A00B-EEAB81DF0577}" type="pres">
      <dgm:prSet presAssocID="{C23DF601-735D-4BAD-B978-4A34655DD009}" presName="node" presStyleLbl="node1" presStyleIdx="9" presStyleCnt="10">
        <dgm:presLayoutVars>
          <dgm:bulletEnabled val="1"/>
        </dgm:presLayoutVars>
      </dgm:prSet>
      <dgm:spPr/>
    </dgm:pt>
  </dgm:ptLst>
  <dgm:cxnLst>
    <dgm:cxn modelId="{95D31D06-FD5A-D540-A825-B048115DB58C}" type="presOf" srcId="{0D762236-4932-436F-805E-BAE7413CCD6E}" destId="{FC5C69C2-A2CF-6649-B3C2-2A9FBDAD4B92}" srcOrd="0" destOrd="0" presId="urn:microsoft.com/office/officeart/2005/8/layout/default"/>
    <dgm:cxn modelId="{1CD2AF13-30FA-4001-9496-B45E414DFB3D}" srcId="{BABEC0B6-4162-48FE-B539-C9FEAF13CBA2}" destId="{B70B3BE2-A1EE-43FA-912D-BFF922DB301E}" srcOrd="0" destOrd="0" parTransId="{3CE98C57-9099-44FF-A8B8-3BE62A104AF5}" sibTransId="{AADD830B-D28A-4B69-9FDF-7566E68C919C}"/>
    <dgm:cxn modelId="{333E1919-CA89-4503-931C-1BA1D04F1127}" srcId="{BABEC0B6-4162-48FE-B539-C9FEAF13CBA2}" destId="{C07C54B1-64E8-414E-8C14-23CF8AF2F3E9}" srcOrd="5" destOrd="0" parTransId="{79AAA0F3-9D29-43C8-9210-FFFFCCAC7111}" sibTransId="{A8E27233-3BDC-4B65-B76C-38BACEC63DB2}"/>
    <dgm:cxn modelId="{C1E53820-AC68-2A4F-8D22-5470A45AC9BA}" type="presOf" srcId="{C07C54B1-64E8-414E-8C14-23CF8AF2F3E9}" destId="{B7CC10D0-7043-5748-BB83-7DECBF7BAB49}" srcOrd="0" destOrd="0" presId="urn:microsoft.com/office/officeart/2005/8/layout/default"/>
    <dgm:cxn modelId="{953B642A-26AE-0541-89B6-1F256571F074}" type="presOf" srcId="{B70B3BE2-A1EE-43FA-912D-BFF922DB301E}" destId="{E0331D91-2D63-334A-8D47-FDC6FD38E0FD}" srcOrd="0" destOrd="0" presId="urn:microsoft.com/office/officeart/2005/8/layout/default"/>
    <dgm:cxn modelId="{8AB5CB3E-4111-4A42-A10A-4C5AC3BB3847}" type="presOf" srcId="{865F74CE-E353-4970-A5B2-EC3526E5D84C}" destId="{D486D7AC-4649-C748-B20A-B1991AC3580A}" srcOrd="0" destOrd="0" presId="urn:microsoft.com/office/officeart/2005/8/layout/default"/>
    <dgm:cxn modelId="{5047C64C-E7C0-41AB-AE09-230D9ED6D6C6}" srcId="{BABEC0B6-4162-48FE-B539-C9FEAF13CBA2}" destId="{0D762236-4932-436F-805E-BAE7413CCD6E}" srcOrd="4" destOrd="0" parTransId="{A7CC0964-C0A5-4E91-AD0A-B360F6512AC5}" sibTransId="{DBC9C580-5297-4B7B-B5FB-3A3653969AB8}"/>
    <dgm:cxn modelId="{B27B1158-56E1-4343-8FA7-504AE721E0AA}" type="presOf" srcId="{8E2F50FA-B37B-42E8-AE58-A768778DDECC}" destId="{1782FD76-449F-7946-982E-BB5DEED2D9D3}" srcOrd="0" destOrd="0" presId="urn:microsoft.com/office/officeart/2005/8/layout/default"/>
    <dgm:cxn modelId="{9511E866-3211-174F-88A2-992393DA8142}" type="presOf" srcId="{663B45E4-9241-49B1-8895-7310B5C773A0}" destId="{80463372-1674-1D41-AF9B-E64EA4458499}" srcOrd="0" destOrd="0" presId="urn:microsoft.com/office/officeart/2005/8/layout/default"/>
    <dgm:cxn modelId="{D7D7F578-3376-7A4F-9442-7098F98E25BD}" type="presOf" srcId="{8545A0D1-6AE5-4889-9330-3D4BCEC4E4A8}" destId="{C20A35C5-E7F9-054E-AA4E-A001D5B44014}" srcOrd="0" destOrd="0" presId="urn:microsoft.com/office/officeart/2005/8/layout/default"/>
    <dgm:cxn modelId="{A645F585-313B-419D-9F92-A7AD90494537}" srcId="{BABEC0B6-4162-48FE-B539-C9FEAF13CBA2}" destId="{8E2F50FA-B37B-42E8-AE58-A768778DDECC}" srcOrd="8" destOrd="0" parTransId="{46D91423-B43A-4B4F-B7A4-102D15C67A8E}" sibTransId="{999EC60D-5AFA-43A0-BB52-83F0F105B8C5}"/>
    <dgm:cxn modelId="{BD17D98D-BFF3-4CA5-8CFA-1039BEFE8563}" srcId="{BABEC0B6-4162-48FE-B539-C9FEAF13CBA2}" destId="{1F5BA3F6-BD7D-431F-994A-9EF377963B6C}" srcOrd="1" destOrd="0" parTransId="{C276D7ED-9FED-4A93-9B0C-4B676FF08191}" sibTransId="{73E67A57-B3F5-4241-B8AF-3F6248F02655}"/>
    <dgm:cxn modelId="{E832FE92-90EF-CF4A-9FDC-7901B52C8A58}" type="presOf" srcId="{BABEC0B6-4162-48FE-B539-C9FEAF13CBA2}" destId="{6A76DFE0-C858-BD44-9537-A3BF03BA17E9}" srcOrd="0" destOrd="0" presId="urn:microsoft.com/office/officeart/2005/8/layout/default"/>
    <dgm:cxn modelId="{AFCC37B4-BFBC-437D-A514-18F2D9C2B4B0}" srcId="{BABEC0B6-4162-48FE-B539-C9FEAF13CBA2}" destId="{CB89A693-AA5D-4892-ADA3-E41C3A13F4AD}" srcOrd="2" destOrd="0" parTransId="{243B3A7C-9FF6-459C-B7CA-E60837D429C2}" sibTransId="{BA0C083B-D72F-4F48-8FDD-2D635A4546B6}"/>
    <dgm:cxn modelId="{B7727CB6-0810-463A-9B05-525420A4EC29}" srcId="{BABEC0B6-4162-48FE-B539-C9FEAF13CBA2}" destId="{663B45E4-9241-49B1-8895-7310B5C773A0}" srcOrd="7" destOrd="0" parTransId="{5936B90A-981F-4458-8D16-1C2BDB5E1DBC}" sibTransId="{04F1D0F6-14B8-4B78-916B-0798F70179D7}"/>
    <dgm:cxn modelId="{904445B8-EE0E-4D0D-AE7A-9C53830A423F}" srcId="{BABEC0B6-4162-48FE-B539-C9FEAF13CBA2}" destId="{C23DF601-735D-4BAD-B978-4A34655DD009}" srcOrd="9" destOrd="0" parTransId="{1B1D22AF-16F8-4F04-9C4A-D65B45CBD470}" sibTransId="{E9F4BF2C-24D5-4920-991C-4B7AD5457558}"/>
    <dgm:cxn modelId="{2A0700BA-F882-2344-BF65-0865ED4617E2}" type="presOf" srcId="{1F5BA3F6-BD7D-431F-994A-9EF377963B6C}" destId="{69B28A5A-B92F-9846-A97B-183BB7F009C5}" srcOrd="0" destOrd="0" presId="urn:microsoft.com/office/officeart/2005/8/layout/default"/>
    <dgm:cxn modelId="{D6251CC2-F0C0-2F4D-BEE7-66D2B929EFFA}" type="presOf" srcId="{CB89A693-AA5D-4892-ADA3-E41C3A13F4AD}" destId="{08FFDF2B-0F86-4E4E-8DB2-AB70ACBEFB34}" srcOrd="0" destOrd="0" presId="urn:microsoft.com/office/officeart/2005/8/layout/default"/>
    <dgm:cxn modelId="{AFB624C6-3B9D-0F45-8233-E0B9DDCDE2C0}" type="presOf" srcId="{C23DF601-735D-4BAD-B978-4A34655DD009}" destId="{134C693C-650C-554F-A00B-EEAB81DF0577}" srcOrd="0" destOrd="0" presId="urn:microsoft.com/office/officeart/2005/8/layout/default"/>
    <dgm:cxn modelId="{EDAF4ECA-900A-4480-BECB-B797889C6D87}" srcId="{BABEC0B6-4162-48FE-B539-C9FEAF13CBA2}" destId="{8545A0D1-6AE5-4889-9330-3D4BCEC4E4A8}" srcOrd="3" destOrd="0" parTransId="{5394924A-65B2-4708-8ED1-F718520E7903}" sibTransId="{8E0653DC-4CBE-4BBE-8054-10990E93215D}"/>
    <dgm:cxn modelId="{76A0B6EE-7A1F-43A1-BB0C-20AC0EF513BA}" srcId="{BABEC0B6-4162-48FE-B539-C9FEAF13CBA2}" destId="{865F74CE-E353-4970-A5B2-EC3526E5D84C}" srcOrd="6" destOrd="0" parTransId="{A34E777D-F234-459C-84BE-267C35BDC612}" sibTransId="{916B71AA-E995-4526-94B2-445C583C3A39}"/>
    <dgm:cxn modelId="{45ECD0A6-EBED-324A-A07E-F67DBCC98A3C}" type="presParOf" srcId="{6A76DFE0-C858-BD44-9537-A3BF03BA17E9}" destId="{E0331D91-2D63-334A-8D47-FDC6FD38E0FD}" srcOrd="0" destOrd="0" presId="urn:microsoft.com/office/officeart/2005/8/layout/default"/>
    <dgm:cxn modelId="{A04844A0-947B-DA48-B539-9145D7625AE4}" type="presParOf" srcId="{6A76DFE0-C858-BD44-9537-A3BF03BA17E9}" destId="{E0EFD988-E79F-3F4C-9F35-0A2E8FCB75CC}" srcOrd="1" destOrd="0" presId="urn:microsoft.com/office/officeart/2005/8/layout/default"/>
    <dgm:cxn modelId="{B5C15500-CBF2-4C4D-8E1F-56BF01158D53}" type="presParOf" srcId="{6A76DFE0-C858-BD44-9537-A3BF03BA17E9}" destId="{69B28A5A-B92F-9846-A97B-183BB7F009C5}" srcOrd="2" destOrd="0" presId="urn:microsoft.com/office/officeart/2005/8/layout/default"/>
    <dgm:cxn modelId="{43B401AC-81D6-9C43-BAEE-538302A2CBE5}" type="presParOf" srcId="{6A76DFE0-C858-BD44-9537-A3BF03BA17E9}" destId="{93551D74-C481-444D-9000-A51B99F1E660}" srcOrd="3" destOrd="0" presId="urn:microsoft.com/office/officeart/2005/8/layout/default"/>
    <dgm:cxn modelId="{F9BBD0AC-648E-1C4C-ADAE-FD154AB74D5B}" type="presParOf" srcId="{6A76DFE0-C858-BD44-9537-A3BF03BA17E9}" destId="{08FFDF2B-0F86-4E4E-8DB2-AB70ACBEFB34}" srcOrd="4" destOrd="0" presId="urn:microsoft.com/office/officeart/2005/8/layout/default"/>
    <dgm:cxn modelId="{10EDA406-09F9-A641-A089-5CC49D293D26}" type="presParOf" srcId="{6A76DFE0-C858-BD44-9537-A3BF03BA17E9}" destId="{A8F5071A-F9AF-4741-92F8-706D7F82ECF7}" srcOrd="5" destOrd="0" presId="urn:microsoft.com/office/officeart/2005/8/layout/default"/>
    <dgm:cxn modelId="{17AFD2D1-9849-1740-A06C-D22F62B9FB78}" type="presParOf" srcId="{6A76DFE0-C858-BD44-9537-A3BF03BA17E9}" destId="{C20A35C5-E7F9-054E-AA4E-A001D5B44014}" srcOrd="6" destOrd="0" presId="urn:microsoft.com/office/officeart/2005/8/layout/default"/>
    <dgm:cxn modelId="{24D62BC3-40F8-DC42-9746-EA5BFB5C9610}" type="presParOf" srcId="{6A76DFE0-C858-BD44-9537-A3BF03BA17E9}" destId="{A3CEE2C1-2C28-2243-BC55-886F160D9114}" srcOrd="7" destOrd="0" presId="urn:microsoft.com/office/officeart/2005/8/layout/default"/>
    <dgm:cxn modelId="{82E4C18D-1C4E-934F-8228-84D210551BB8}" type="presParOf" srcId="{6A76DFE0-C858-BD44-9537-A3BF03BA17E9}" destId="{FC5C69C2-A2CF-6649-B3C2-2A9FBDAD4B92}" srcOrd="8" destOrd="0" presId="urn:microsoft.com/office/officeart/2005/8/layout/default"/>
    <dgm:cxn modelId="{B33F1323-8363-6041-99C6-E61081DA0807}" type="presParOf" srcId="{6A76DFE0-C858-BD44-9537-A3BF03BA17E9}" destId="{ACCA94F1-0282-A149-882B-74642EB62203}" srcOrd="9" destOrd="0" presId="urn:microsoft.com/office/officeart/2005/8/layout/default"/>
    <dgm:cxn modelId="{C9ABEABF-0332-074B-8E0F-7255826F0F87}" type="presParOf" srcId="{6A76DFE0-C858-BD44-9537-A3BF03BA17E9}" destId="{B7CC10D0-7043-5748-BB83-7DECBF7BAB49}" srcOrd="10" destOrd="0" presId="urn:microsoft.com/office/officeart/2005/8/layout/default"/>
    <dgm:cxn modelId="{1E0706BA-1F0C-2446-A7CA-65373FB61BEA}" type="presParOf" srcId="{6A76DFE0-C858-BD44-9537-A3BF03BA17E9}" destId="{E7267347-44D6-BF49-9B04-418598E17140}" srcOrd="11" destOrd="0" presId="urn:microsoft.com/office/officeart/2005/8/layout/default"/>
    <dgm:cxn modelId="{BF5681A6-B5AE-C64B-AFB0-5FC2F40DF822}" type="presParOf" srcId="{6A76DFE0-C858-BD44-9537-A3BF03BA17E9}" destId="{D486D7AC-4649-C748-B20A-B1991AC3580A}" srcOrd="12" destOrd="0" presId="urn:microsoft.com/office/officeart/2005/8/layout/default"/>
    <dgm:cxn modelId="{1C448B0F-A475-D24E-80A2-375EFEB65C6F}" type="presParOf" srcId="{6A76DFE0-C858-BD44-9537-A3BF03BA17E9}" destId="{CC761966-BF3C-1247-AF85-83E63213170D}" srcOrd="13" destOrd="0" presId="urn:microsoft.com/office/officeart/2005/8/layout/default"/>
    <dgm:cxn modelId="{198DA720-DBB0-FF44-8B8C-70EC873728E8}" type="presParOf" srcId="{6A76DFE0-C858-BD44-9537-A3BF03BA17E9}" destId="{80463372-1674-1D41-AF9B-E64EA4458499}" srcOrd="14" destOrd="0" presId="urn:microsoft.com/office/officeart/2005/8/layout/default"/>
    <dgm:cxn modelId="{F2243FF8-73AB-0244-B9FF-54EEC3155AAA}" type="presParOf" srcId="{6A76DFE0-C858-BD44-9537-A3BF03BA17E9}" destId="{C75713B2-E208-B249-8FA6-851212CB32BD}" srcOrd="15" destOrd="0" presId="urn:microsoft.com/office/officeart/2005/8/layout/default"/>
    <dgm:cxn modelId="{A5FF40AE-472A-DA41-91E2-0A27A432EEAC}" type="presParOf" srcId="{6A76DFE0-C858-BD44-9537-A3BF03BA17E9}" destId="{1782FD76-449F-7946-982E-BB5DEED2D9D3}" srcOrd="16" destOrd="0" presId="urn:microsoft.com/office/officeart/2005/8/layout/default"/>
    <dgm:cxn modelId="{B5508A39-FB57-1748-93E8-3C85E41E4871}" type="presParOf" srcId="{6A76DFE0-C858-BD44-9537-A3BF03BA17E9}" destId="{7E149F9B-D8C4-4A40-B2DD-7C19AD1952F2}" srcOrd="17" destOrd="0" presId="urn:microsoft.com/office/officeart/2005/8/layout/default"/>
    <dgm:cxn modelId="{41402518-66F5-DF4C-BE1E-C6FE1F244120}" type="presParOf" srcId="{6A76DFE0-C858-BD44-9537-A3BF03BA17E9}" destId="{134C693C-650C-554F-A00B-EEAB81DF057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A32102-FF01-4730-80FE-50DCA8573612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AAF6819-2599-4D63-A787-B9978971A426}">
      <dgm:prSet/>
      <dgm:spPr/>
      <dgm:t>
        <a:bodyPr/>
        <a:lstStyle/>
        <a:p>
          <a:r>
            <a:rPr lang="cs-CZ"/>
            <a:t>Syfilis</a:t>
          </a:r>
          <a:endParaRPr lang="en-US"/>
        </a:p>
      </dgm:t>
    </dgm:pt>
    <dgm:pt modelId="{D25C8358-9346-4E12-93B7-A7A82CC0634C}" type="parTrans" cxnId="{462F9432-1F8B-41FB-94DE-A879C1120DB5}">
      <dgm:prSet/>
      <dgm:spPr/>
      <dgm:t>
        <a:bodyPr/>
        <a:lstStyle/>
        <a:p>
          <a:endParaRPr lang="en-US"/>
        </a:p>
      </dgm:t>
    </dgm:pt>
    <dgm:pt modelId="{DDC66266-DD2D-4B2F-ABB9-0012E8A508A0}" type="sibTrans" cxnId="{462F9432-1F8B-41FB-94DE-A879C1120DB5}">
      <dgm:prSet/>
      <dgm:spPr/>
      <dgm:t>
        <a:bodyPr/>
        <a:lstStyle/>
        <a:p>
          <a:endParaRPr lang="en-US"/>
        </a:p>
      </dgm:t>
    </dgm:pt>
    <dgm:pt modelId="{7A2F1CDB-EEFE-4F19-88EB-204A24B1CDA0}">
      <dgm:prSet/>
      <dgm:spPr/>
      <dgm:t>
        <a:bodyPr/>
        <a:lstStyle/>
        <a:p>
          <a:r>
            <a:rPr lang="cs-CZ"/>
            <a:t>Kapavka</a:t>
          </a:r>
          <a:endParaRPr lang="en-US"/>
        </a:p>
      </dgm:t>
    </dgm:pt>
    <dgm:pt modelId="{6B19E0FF-DB40-4724-9AAC-96C8A82770D6}" type="parTrans" cxnId="{A0926D64-A1CE-4832-92CA-6AE826AA06C8}">
      <dgm:prSet/>
      <dgm:spPr/>
      <dgm:t>
        <a:bodyPr/>
        <a:lstStyle/>
        <a:p>
          <a:endParaRPr lang="en-US"/>
        </a:p>
      </dgm:t>
    </dgm:pt>
    <dgm:pt modelId="{EFC8D05C-EEB6-4CE9-999F-23A1D353E441}" type="sibTrans" cxnId="{A0926D64-A1CE-4832-92CA-6AE826AA06C8}">
      <dgm:prSet/>
      <dgm:spPr/>
      <dgm:t>
        <a:bodyPr/>
        <a:lstStyle/>
        <a:p>
          <a:endParaRPr lang="en-US"/>
        </a:p>
      </dgm:t>
    </dgm:pt>
    <dgm:pt modelId="{6EADBF2E-40B2-481C-907A-8167607AFB1C}">
      <dgm:prSet/>
      <dgm:spPr/>
      <dgm:t>
        <a:bodyPr/>
        <a:lstStyle/>
        <a:p>
          <a:r>
            <a:rPr lang="cs-CZ"/>
            <a:t>Měkký vřed</a:t>
          </a:r>
          <a:endParaRPr lang="en-US"/>
        </a:p>
      </dgm:t>
    </dgm:pt>
    <dgm:pt modelId="{2F202215-3719-46B0-8FEB-5FC4AFB99DE6}" type="parTrans" cxnId="{1D07D17A-5164-4970-8477-048258B8F8D1}">
      <dgm:prSet/>
      <dgm:spPr/>
      <dgm:t>
        <a:bodyPr/>
        <a:lstStyle/>
        <a:p>
          <a:endParaRPr lang="en-US"/>
        </a:p>
      </dgm:t>
    </dgm:pt>
    <dgm:pt modelId="{89FFB08D-0759-4B22-BFEF-A700298C6FE0}" type="sibTrans" cxnId="{1D07D17A-5164-4970-8477-048258B8F8D1}">
      <dgm:prSet/>
      <dgm:spPr/>
      <dgm:t>
        <a:bodyPr/>
        <a:lstStyle/>
        <a:p>
          <a:endParaRPr lang="en-US"/>
        </a:p>
      </dgm:t>
    </dgm:pt>
    <dgm:pt modelId="{0384E1F9-281A-43EE-8689-2576B1FF7D58}">
      <dgm:prSet/>
      <dgm:spPr/>
      <dgm:t>
        <a:bodyPr/>
        <a:lstStyle/>
        <a:p>
          <a:r>
            <a:rPr lang="cs-CZ"/>
            <a:t>Donovanóza</a:t>
          </a:r>
          <a:endParaRPr lang="en-US"/>
        </a:p>
      </dgm:t>
    </dgm:pt>
    <dgm:pt modelId="{95B3B739-DCA4-44F2-BFBE-C7DB687F3E47}" type="parTrans" cxnId="{0A7D24B8-8484-4ED6-8967-4178889C25AF}">
      <dgm:prSet/>
      <dgm:spPr/>
      <dgm:t>
        <a:bodyPr/>
        <a:lstStyle/>
        <a:p>
          <a:endParaRPr lang="en-US"/>
        </a:p>
      </dgm:t>
    </dgm:pt>
    <dgm:pt modelId="{407ABE28-6B9A-485F-A240-0C8D4D2F8E1B}" type="sibTrans" cxnId="{0A7D24B8-8484-4ED6-8967-4178889C25AF}">
      <dgm:prSet/>
      <dgm:spPr/>
      <dgm:t>
        <a:bodyPr/>
        <a:lstStyle/>
        <a:p>
          <a:endParaRPr lang="en-US"/>
        </a:p>
      </dgm:t>
    </dgm:pt>
    <dgm:pt modelId="{63CF48BA-2BAC-459C-A748-3F2A1B40CB02}">
      <dgm:prSet/>
      <dgm:spPr/>
      <dgm:t>
        <a:bodyPr/>
        <a:lstStyle/>
        <a:p>
          <a:r>
            <a:rPr lang="cs-CZ"/>
            <a:t>Chlamydiové infekce</a:t>
          </a:r>
          <a:endParaRPr lang="en-US"/>
        </a:p>
      </dgm:t>
    </dgm:pt>
    <dgm:pt modelId="{42D737A6-2748-4480-BDAB-7200DE4D318E}" type="parTrans" cxnId="{C66F5C90-E5D8-461B-8067-9A3B846373C9}">
      <dgm:prSet/>
      <dgm:spPr/>
      <dgm:t>
        <a:bodyPr/>
        <a:lstStyle/>
        <a:p>
          <a:endParaRPr lang="en-US"/>
        </a:p>
      </dgm:t>
    </dgm:pt>
    <dgm:pt modelId="{9CB2CD56-B68F-4E3E-A441-6EEAE1C6D871}" type="sibTrans" cxnId="{C66F5C90-E5D8-461B-8067-9A3B846373C9}">
      <dgm:prSet/>
      <dgm:spPr/>
      <dgm:t>
        <a:bodyPr/>
        <a:lstStyle/>
        <a:p>
          <a:endParaRPr lang="en-US"/>
        </a:p>
      </dgm:t>
    </dgm:pt>
    <dgm:pt modelId="{D265A27D-469C-42CF-A945-57DCD65866A5}">
      <dgm:prSet/>
      <dgm:spPr/>
      <dgm:t>
        <a:bodyPr/>
        <a:lstStyle/>
        <a:p>
          <a:r>
            <a:rPr lang="cs-CZ"/>
            <a:t>Mononukleóza</a:t>
          </a:r>
          <a:endParaRPr lang="en-US"/>
        </a:p>
      </dgm:t>
    </dgm:pt>
    <dgm:pt modelId="{F1EDA05F-D0A0-4402-8EF7-353414E14846}" type="parTrans" cxnId="{883F4135-7080-4119-9D32-3DC99E053F36}">
      <dgm:prSet/>
      <dgm:spPr/>
      <dgm:t>
        <a:bodyPr/>
        <a:lstStyle/>
        <a:p>
          <a:endParaRPr lang="en-US"/>
        </a:p>
      </dgm:t>
    </dgm:pt>
    <dgm:pt modelId="{43D0085A-E509-4589-A293-9BDC5211E510}" type="sibTrans" cxnId="{883F4135-7080-4119-9D32-3DC99E053F36}">
      <dgm:prSet/>
      <dgm:spPr/>
      <dgm:t>
        <a:bodyPr/>
        <a:lstStyle/>
        <a:p>
          <a:endParaRPr lang="en-US"/>
        </a:p>
      </dgm:t>
    </dgm:pt>
    <dgm:pt modelId="{F099D9FE-161C-4B5E-9063-8E83CEFE556D}">
      <dgm:prSet/>
      <dgm:spPr/>
      <dgm:t>
        <a:bodyPr/>
        <a:lstStyle/>
        <a:p>
          <a:r>
            <a:rPr lang="cs-CZ"/>
            <a:t>Cytomegalovirus</a:t>
          </a:r>
          <a:endParaRPr lang="en-US"/>
        </a:p>
      </dgm:t>
    </dgm:pt>
    <dgm:pt modelId="{840A8F4F-0ADD-4DE3-807A-03CD41688418}" type="parTrans" cxnId="{CC84BFE1-AEA0-406E-9D52-500503B3A924}">
      <dgm:prSet/>
      <dgm:spPr/>
      <dgm:t>
        <a:bodyPr/>
        <a:lstStyle/>
        <a:p>
          <a:endParaRPr lang="en-US"/>
        </a:p>
      </dgm:t>
    </dgm:pt>
    <dgm:pt modelId="{9C712A9B-10D5-462B-8E05-84B751635D80}" type="sibTrans" cxnId="{CC84BFE1-AEA0-406E-9D52-500503B3A924}">
      <dgm:prSet/>
      <dgm:spPr/>
      <dgm:t>
        <a:bodyPr/>
        <a:lstStyle/>
        <a:p>
          <a:endParaRPr lang="en-US"/>
        </a:p>
      </dgm:t>
    </dgm:pt>
    <dgm:pt modelId="{67386D8A-76EF-4B30-9CEC-24D89EDDCB25}">
      <dgm:prSet/>
      <dgm:spPr/>
      <dgm:t>
        <a:bodyPr/>
        <a:lstStyle/>
        <a:p>
          <a:r>
            <a:rPr lang="cs-CZ"/>
            <a:t>Lidské papilomaviry</a:t>
          </a:r>
          <a:endParaRPr lang="en-US"/>
        </a:p>
      </dgm:t>
    </dgm:pt>
    <dgm:pt modelId="{C3B1EE79-0B92-46C3-B8C4-919FEB51B66C}" type="parTrans" cxnId="{5FCCCA91-8EBE-4DBF-936B-508EB5839C60}">
      <dgm:prSet/>
      <dgm:spPr/>
      <dgm:t>
        <a:bodyPr/>
        <a:lstStyle/>
        <a:p>
          <a:endParaRPr lang="en-US"/>
        </a:p>
      </dgm:t>
    </dgm:pt>
    <dgm:pt modelId="{99772AF2-BD93-41CC-8DD1-1853A55B2555}" type="sibTrans" cxnId="{5FCCCA91-8EBE-4DBF-936B-508EB5839C60}">
      <dgm:prSet/>
      <dgm:spPr/>
      <dgm:t>
        <a:bodyPr/>
        <a:lstStyle/>
        <a:p>
          <a:endParaRPr lang="en-US"/>
        </a:p>
      </dgm:t>
    </dgm:pt>
    <dgm:pt modelId="{B956941F-4C43-49E6-A396-3C681CD69DCC}">
      <dgm:prSet/>
      <dgm:spPr/>
      <dgm:t>
        <a:bodyPr/>
        <a:lstStyle/>
        <a:p>
          <a:r>
            <a:rPr lang="cs-CZ"/>
            <a:t>Mykózy</a:t>
          </a:r>
          <a:endParaRPr lang="en-US"/>
        </a:p>
      </dgm:t>
    </dgm:pt>
    <dgm:pt modelId="{A8E68468-30C6-4696-AF50-12EFE60EB7B0}" type="parTrans" cxnId="{55052542-6537-40AD-9851-681CE138CD0C}">
      <dgm:prSet/>
      <dgm:spPr/>
      <dgm:t>
        <a:bodyPr/>
        <a:lstStyle/>
        <a:p>
          <a:endParaRPr lang="en-US"/>
        </a:p>
      </dgm:t>
    </dgm:pt>
    <dgm:pt modelId="{749F9BAE-E211-4F45-B075-599EA852C10D}" type="sibTrans" cxnId="{55052542-6537-40AD-9851-681CE138CD0C}">
      <dgm:prSet/>
      <dgm:spPr/>
      <dgm:t>
        <a:bodyPr/>
        <a:lstStyle/>
        <a:p>
          <a:endParaRPr lang="en-US"/>
        </a:p>
      </dgm:t>
    </dgm:pt>
    <dgm:pt modelId="{B8FEA4B6-3C0F-41F6-BEB1-E1727BAA5A4E}">
      <dgm:prSet/>
      <dgm:spPr/>
      <dgm:t>
        <a:bodyPr/>
        <a:lstStyle/>
        <a:p>
          <a:r>
            <a:rPr lang="cs-CZ"/>
            <a:t>Trichomoniáza</a:t>
          </a:r>
          <a:endParaRPr lang="en-US"/>
        </a:p>
      </dgm:t>
    </dgm:pt>
    <dgm:pt modelId="{A07F7114-8C2F-4FF4-903C-22F665A909EC}" type="parTrans" cxnId="{87B2E890-EBB1-4988-A39C-ECDA1EDA1BB8}">
      <dgm:prSet/>
      <dgm:spPr/>
      <dgm:t>
        <a:bodyPr/>
        <a:lstStyle/>
        <a:p>
          <a:endParaRPr lang="en-US"/>
        </a:p>
      </dgm:t>
    </dgm:pt>
    <dgm:pt modelId="{309252E7-E4EB-4676-AED0-94C618B12893}" type="sibTrans" cxnId="{87B2E890-EBB1-4988-A39C-ECDA1EDA1BB8}">
      <dgm:prSet/>
      <dgm:spPr/>
      <dgm:t>
        <a:bodyPr/>
        <a:lstStyle/>
        <a:p>
          <a:endParaRPr lang="en-US"/>
        </a:p>
      </dgm:t>
    </dgm:pt>
    <dgm:pt modelId="{97919A65-853A-E943-BB71-339AA98440B2}" type="pres">
      <dgm:prSet presAssocID="{EBA32102-FF01-4730-80FE-50DCA8573612}" presName="diagram" presStyleCnt="0">
        <dgm:presLayoutVars>
          <dgm:dir/>
          <dgm:resizeHandles val="exact"/>
        </dgm:presLayoutVars>
      </dgm:prSet>
      <dgm:spPr/>
    </dgm:pt>
    <dgm:pt modelId="{9767B9EB-F2A4-5D40-914C-13D4114CC7C1}" type="pres">
      <dgm:prSet presAssocID="{DAAF6819-2599-4D63-A787-B9978971A426}" presName="node" presStyleLbl="node1" presStyleIdx="0" presStyleCnt="10">
        <dgm:presLayoutVars>
          <dgm:bulletEnabled val="1"/>
        </dgm:presLayoutVars>
      </dgm:prSet>
      <dgm:spPr/>
    </dgm:pt>
    <dgm:pt modelId="{AFA1E23B-FD14-8F4B-AD89-AED99F962137}" type="pres">
      <dgm:prSet presAssocID="{DDC66266-DD2D-4B2F-ABB9-0012E8A508A0}" presName="sibTrans" presStyleCnt="0"/>
      <dgm:spPr/>
    </dgm:pt>
    <dgm:pt modelId="{448BA0A1-AFB7-E345-86D8-2A2C3814672E}" type="pres">
      <dgm:prSet presAssocID="{7A2F1CDB-EEFE-4F19-88EB-204A24B1CDA0}" presName="node" presStyleLbl="node1" presStyleIdx="1" presStyleCnt="10">
        <dgm:presLayoutVars>
          <dgm:bulletEnabled val="1"/>
        </dgm:presLayoutVars>
      </dgm:prSet>
      <dgm:spPr/>
    </dgm:pt>
    <dgm:pt modelId="{D2308156-6EDB-7641-8845-209D82D3E92A}" type="pres">
      <dgm:prSet presAssocID="{EFC8D05C-EEB6-4CE9-999F-23A1D353E441}" presName="sibTrans" presStyleCnt="0"/>
      <dgm:spPr/>
    </dgm:pt>
    <dgm:pt modelId="{36A606CC-2123-6647-97BE-6BA085ACC70A}" type="pres">
      <dgm:prSet presAssocID="{6EADBF2E-40B2-481C-907A-8167607AFB1C}" presName="node" presStyleLbl="node1" presStyleIdx="2" presStyleCnt="10">
        <dgm:presLayoutVars>
          <dgm:bulletEnabled val="1"/>
        </dgm:presLayoutVars>
      </dgm:prSet>
      <dgm:spPr/>
    </dgm:pt>
    <dgm:pt modelId="{1F3BD155-94CB-494A-AE30-F53F0CFADEFC}" type="pres">
      <dgm:prSet presAssocID="{89FFB08D-0759-4B22-BFEF-A700298C6FE0}" presName="sibTrans" presStyleCnt="0"/>
      <dgm:spPr/>
    </dgm:pt>
    <dgm:pt modelId="{F25B2956-B0E8-C24C-B8DF-224C4705405C}" type="pres">
      <dgm:prSet presAssocID="{0384E1F9-281A-43EE-8689-2576B1FF7D58}" presName="node" presStyleLbl="node1" presStyleIdx="3" presStyleCnt="10">
        <dgm:presLayoutVars>
          <dgm:bulletEnabled val="1"/>
        </dgm:presLayoutVars>
      </dgm:prSet>
      <dgm:spPr/>
    </dgm:pt>
    <dgm:pt modelId="{D20C85EB-04E1-7C4D-9DE6-C959C24B7C0F}" type="pres">
      <dgm:prSet presAssocID="{407ABE28-6B9A-485F-A240-0C8D4D2F8E1B}" presName="sibTrans" presStyleCnt="0"/>
      <dgm:spPr/>
    </dgm:pt>
    <dgm:pt modelId="{DD2A375A-7E91-B149-ACBA-C4783B0A2C9F}" type="pres">
      <dgm:prSet presAssocID="{63CF48BA-2BAC-459C-A748-3F2A1B40CB02}" presName="node" presStyleLbl="node1" presStyleIdx="4" presStyleCnt="10">
        <dgm:presLayoutVars>
          <dgm:bulletEnabled val="1"/>
        </dgm:presLayoutVars>
      </dgm:prSet>
      <dgm:spPr/>
    </dgm:pt>
    <dgm:pt modelId="{36CADC3B-AE24-B740-A60B-D6BD01FB1C64}" type="pres">
      <dgm:prSet presAssocID="{9CB2CD56-B68F-4E3E-A441-6EEAE1C6D871}" presName="sibTrans" presStyleCnt="0"/>
      <dgm:spPr/>
    </dgm:pt>
    <dgm:pt modelId="{BB5B2AE4-05BA-0A44-B4F3-1EBE2C7E4D9F}" type="pres">
      <dgm:prSet presAssocID="{D265A27D-469C-42CF-A945-57DCD65866A5}" presName="node" presStyleLbl="node1" presStyleIdx="5" presStyleCnt="10">
        <dgm:presLayoutVars>
          <dgm:bulletEnabled val="1"/>
        </dgm:presLayoutVars>
      </dgm:prSet>
      <dgm:spPr/>
    </dgm:pt>
    <dgm:pt modelId="{E1480A56-A50A-484B-981C-81857E10B2B4}" type="pres">
      <dgm:prSet presAssocID="{43D0085A-E509-4589-A293-9BDC5211E510}" presName="sibTrans" presStyleCnt="0"/>
      <dgm:spPr/>
    </dgm:pt>
    <dgm:pt modelId="{54E66FC0-8494-BC42-9088-1897BD7CE9CA}" type="pres">
      <dgm:prSet presAssocID="{F099D9FE-161C-4B5E-9063-8E83CEFE556D}" presName="node" presStyleLbl="node1" presStyleIdx="6" presStyleCnt="10">
        <dgm:presLayoutVars>
          <dgm:bulletEnabled val="1"/>
        </dgm:presLayoutVars>
      </dgm:prSet>
      <dgm:spPr/>
    </dgm:pt>
    <dgm:pt modelId="{D3991E57-B0E1-5040-BC4C-68F5AD974AFA}" type="pres">
      <dgm:prSet presAssocID="{9C712A9B-10D5-462B-8E05-84B751635D80}" presName="sibTrans" presStyleCnt="0"/>
      <dgm:spPr/>
    </dgm:pt>
    <dgm:pt modelId="{640C2857-A000-9447-9662-416ABA98C8C2}" type="pres">
      <dgm:prSet presAssocID="{67386D8A-76EF-4B30-9CEC-24D89EDDCB25}" presName="node" presStyleLbl="node1" presStyleIdx="7" presStyleCnt="10">
        <dgm:presLayoutVars>
          <dgm:bulletEnabled val="1"/>
        </dgm:presLayoutVars>
      </dgm:prSet>
      <dgm:spPr/>
    </dgm:pt>
    <dgm:pt modelId="{BB7E8F7F-0F42-3D42-8CF9-2AA9FFEDC204}" type="pres">
      <dgm:prSet presAssocID="{99772AF2-BD93-41CC-8DD1-1853A55B2555}" presName="sibTrans" presStyleCnt="0"/>
      <dgm:spPr/>
    </dgm:pt>
    <dgm:pt modelId="{30836216-0852-2D46-BE4D-71AB6E4449B4}" type="pres">
      <dgm:prSet presAssocID="{B956941F-4C43-49E6-A396-3C681CD69DCC}" presName="node" presStyleLbl="node1" presStyleIdx="8" presStyleCnt="10">
        <dgm:presLayoutVars>
          <dgm:bulletEnabled val="1"/>
        </dgm:presLayoutVars>
      </dgm:prSet>
      <dgm:spPr/>
    </dgm:pt>
    <dgm:pt modelId="{65FBDF4B-AE35-C64B-A2D3-A914D3760BB3}" type="pres">
      <dgm:prSet presAssocID="{749F9BAE-E211-4F45-B075-599EA852C10D}" presName="sibTrans" presStyleCnt="0"/>
      <dgm:spPr/>
    </dgm:pt>
    <dgm:pt modelId="{96AB28D3-75FE-2F4D-AB9B-E6C4209544E1}" type="pres">
      <dgm:prSet presAssocID="{B8FEA4B6-3C0F-41F6-BEB1-E1727BAA5A4E}" presName="node" presStyleLbl="node1" presStyleIdx="9" presStyleCnt="10">
        <dgm:presLayoutVars>
          <dgm:bulletEnabled val="1"/>
        </dgm:presLayoutVars>
      </dgm:prSet>
      <dgm:spPr/>
    </dgm:pt>
  </dgm:ptLst>
  <dgm:cxnLst>
    <dgm:cxn modelId="{462F9432-1F8B-41FB-94DE-A879C1120DB5}" srcId="{EBA32102-FF01-4730-80FE-50DCA8573612}" destId="{DAAF6819-2599-4D63-A787-B9978971A426}" srcOrd="0" destOrd="0" parTransId="{D25C8358-9346-4E12-93B7-A7A82CC0634C}" sibTransId="{DDC66266-DD2D-4B2F-ABB9-0012E8A508A0}"/>
    <dgm:cxn modelId="{883F4135-7080-4119-9D32-3DC99E053F36}" srcId="{EBA32102-FF01-4730-80FE-50DCA8573612}" destId="{D265A27D-469C-42CF-A945-57DCD65866A5}" srcOrd="5" destOrd="0" parTransId="{F1EDA05F-D0A0-4402-8EF7-353414E14846}" sibTransId="{43D0085A-E509-4589-A293-9BDC5211E510}"/>
    <dgm:cxn modelId="{2D409D3D-08E6-4E47-AB3D-44C68A91DEFD}" type="presOf" srcId="{67386D8A-76EF-4B30-9CEC-24D89EDDCB25}" destId="{640C2857-A000-9447-9662-416ABA98C8C2}" srcOrd="0" destOrd="0" presId="urn:microsoft.com/office/officeart/2005/8/layout/default"/>
    <dgm:cxn modelId="{55052542-6537-40AD-9851-681CE138CD0C}" srcId="{EBA32102-FF01-4730-80FE-50DCA8573612}" destId="{B956941F-4C43-49E6-A396-3C681CD69DCC}" srcOrd="8" destOrd="0" parTransId="{A8E68468-30C6-4696-AF50-12EFE60EB7B0}" sibTransId="{749F9BAE-E211-4F45-B075-599EA852C10D}"/>
    <dgm:cxn modelId="{A0926D64-A1CE-4832-92CA-6AE826AA06C8}" srcId="{EBA32102-FF01-4730-80FE-50DCA8573612}" destId="{7A2F1CDB-EEFE-4F19-88EB-204A24B1CDA0}" srcOrd="1" destOrd="0" parTransId="{6B19E0FF-DB40-4724-9AAC-96C8A82770D6}" sibTransId="{EFC8D05C-EEB6-4CE9-999F-23A1D353E441}"/>
    <dgm:cxn modelId="{AEEABB6A-BE2E-A14D-90D8-159ED741C6C2}" type="presOf" srcId="{7A2F1CDB-EEFE-4F19-88EB-204A24B1CDA0}" destId="{448BA0A1-AFB7-E345-86D8-2A2C3814672E}" srcOrd="0" destOrd="0" presId="urn:microsoft.com/office/officeart/2005/8/layout/default"/>
    <dgm:cxn modelId="{9998FA6C-6755-C146-A0F4-435AED8EB9A6}" type="presOf" srcId="{63CF48BA-2BAC-459C-A748-3F2A1B40CB02}" destId="{DD2A375A-7E91-B149-ACBA-C4783B0A2C9F}" srcOrd="0" destOrd="0" presId="urn:microsoft.com/office/officeart/2005/8/layout/default"/>
    <dgm:cxn modelId="{1D07D17A-5164-4970-8477-048258B8F8D1}" srcId="{EBA32102-FF01-4730-80FE-50DCA8573612}" destId="{6EADBF2E-40B2-481C-907A-8167607AFB1C}" srcOrd="2" destOrd="0" parTransId="{2F202215-3719-46B0-8FEB-5FC4AFB99DE6}" sibTransId="{89FFB08D-0759-4B22-BFEF-A700298C6FE0}"/>
    <dgm:cxn modelId="{C66F5C90-E5D8-461B-8067-9A3B846373C9}" srcId="{EBA32102-FF01-4730-80FE-50DCA8573612}" destId="{63CF48BA-2BAC-459C-A748-3F2A1B40CB02}" srcOrd="4" destOrd="0" parTransId="{42D737A6-2748-4480-BDAB-7200DE4D318E}" sibTransId="{9CB2CD56-B68F-4E3E-A441-6EEAE1C6D871}"/>
    <dgm:cxn modelId="{87B2E890-EBB1-4988-A39C-ECDA1EDA1BB8}" srcId="{EBA32102-FF01-4730-80FE-50DCA8573612}" destId="{B8FEA4B6-3C0F-41F6-BEB1-E1727BAA5A4E}" srcOrd="9" destOrd="0" parTransId="{A07F7114-8C2F-4FF4-903C-22F665A909EC}" sibTransId="{309252E7-E4EB-4676-AED0-94C618B12893}"/>
    <dgm:cxn modelId="{5FCCCA91-8EBE-4DBF-936B-508EB5839C60}" srcId="{EBA32102-FF01-4730-80FE-50DCA8573612}" destId="{67386D8A-76EF-4B30-9CEC-24D89EDDCB25}" srcOrd="7" destOrd="0" parTransId="{C3B1EE79-0B92-46C3-B8C4-919FEB51B66C}" sibTransId="{99772AF2-BD93-41CC-8DD1-1853A55B2555}"/>
    <dgm:cxn modelId="{0BA2E199-68D5-0841-B843-3F18C9878AD9}" type="presOf" srcId="{EBA32102-FF01-4730-80FE-50DCA8573612}" destId="{97919A65-853A-E943-BB71-339AA98440B2}" srcOrd="0" destOrd="0" presId="urn:microsoft.com/office/officeart/2005/8/layout/default"/>
    <dgm:cxn modelId="{B60EBAA2-DFB5-D146-A5D9-20B65FE5C07A}" type="presOf" srcId="{B956941F-4C43-49E6-A396-3C681CD69DCC}" destId="{30836216-0852-2D46-BE4D-71AB6E4449B4}" srcOrd="0" destOrd="0" presId="urn:microsoft.com/office/officeart/2005/8/layout/default"/>
    <dgm:cxn modelId="{0A7D24B8-8484-4ED6-8967-4178889C25AF}" srcId="{EBA32102-FF01-4730-80FE-50DCA8573612}" destId="{0384E1F9-281A-43EE-8689-2576B1FF7D58}" srcOrd="3" destOrd="0" parTransId="{95B3B739-DCA4-44F2-BFBE-C7DB687F3E47}" sibTransId="{407ABE28-6B9A-485F-A240-0C8D4D2F8E1B}"/>
    <dgm:cxn modelId="{304A79BF-EB00-9541-BF3C-10AA86AEE9F8}" type="presOf" srcId="{6EADBF2E-40B2-481C-907A-8167607AFB1C}" destId="{36A606CC-2123-6647-97BE-6BA085ACC70A}" srcOrd="0" destOrd="0" presId="urn:microsoft.com/office/officeart/2005/8/layout/default"/>
    <dgm:cxn modelId="{A9AD9FC0-1C11-9F42-96B1-24BFEB61C57E}" type="presOf" srcId="{D265A27D-469C-42CF-A945-57DCD65866A5}" destId="{BB5B2AE4-05BA-0A44-B4F3-1EBE2C7E4D9F}" srcOrd="0" destOrd="0" presId="urn:microsoft.com/office/officeart/2005/8/layout/default"/>
    <dgm:cxn modelId="{4E8CE4CB-1C12-2443-98C1-C8947878B787}" type="presOf" srcId="{F099D9FE-161C-4B5E-9063-8E83CEFE556D}" destId="{54E66FC0-8494-BC42-9088-1897BD7CE9CA}" srcOrd="0" destOrd="0" presId="urn:microsoft.com/office/officeart/2005/8/layout/default"/>
    <dgm:cxn modelId="{D8F45ADF-7641-B64A-B5FE-C3B165152618}" type="presOf" srcId="{B8FEA4B6-3C0F-41F6-BEB1-E1727BAA5A4E}" destId="{96AB28D3-75FE-2F4D-AB9B-E6C4209544E1}" srcOrd="0" destOrd="0" presId="urn:microsoft.com/office/officeart/2005/8/layout/default"/>
    <dgm:cxn modelId="{CC84BFE1-AEA0-406E-9D52-500503B3A924}" srcId="{EBA32102-FF01-4730-80FE-50DCA8573612}" destId="{F099D9FE-161C-4B5E-9063-8E83CEFE556D}" srcOrd="6" destOrd="0" parTransId="{840A8F4F-0ADD-4DE3-807A-03CD41688418}" sibTransId="{9C712A9B-10D5-462B-8E05-84B751635D80}"/>
    <dgm:cxn modelId="{A6148CF6-A5A9-6745-8F32-5A7001C8D5F8}" type="presOf" srcId="{0384E1F9-281A-43EE-8689-2576B1FF7D58}" destId="{F25B2956-B0E8-C24C-B8DF-224C4705405C}" srcOrd="0" destOrd="0" presId="urn:microsoft.com/office/officeart/2005/8/layout/default"/>
    <dgm:cxn modelId="{3E256CFC-B1A1-8E43-8094-D0450D2E21B7}" type="presOf" srcId="{DAAF6819-2599-4D63-A787-B9978971A426}" destId="{9767B9EB-F2A4-5D40-914C-13D4114CC7C1}" srcOrd="0" destOrd="0" presId="urn:microsoft.com/office/officeart/2005/8/layout/default"/>
    <dgm:cxn modelId="{8D418741-5DA8-8544-8D0D-5CCF332CEBD9}" type="presParOf" srcId="{97919A65-853A-E943-BB71-339AA98440B2}" destId="{9767B9EB-F2A4-5D40-914C-13D4114CC7C1}" srcOrd="0" destOrd="0" presId="urn:microsoft.com/office/officeart/2005/8/layout/default"/>
    <dgm:cxn modelId="{AEDBB115-5D4D-8544-993F-2A677AFCF56A}" type="presParOf" srcId="{97919A65-853A-E943-BB71-339AA98440B2}" destId="{AFA1E23B-FD14-8F4B-AD89-AED99F962137}" srcOrd="1" destOrd="0" presId="urn:microsoft.com/office/officeart/2005/8/layout/default"/>
    <dgm:cxn modelId="{1C32AF18-B208-184F-9A94-74460E997876}" type="presParOf" srcId="{97919A65-853A-E943-BB71-339AA98440B2}" destId="{448BA0A1-AFB7-E345-86D8-2A2C3814672E}" srcOrd="2" destOrd="0" presId="urn:microsoft.com/office/officeart/2005/8/layout/default"/>
    <dgm:cxn modelId="{8F9D16FC-C88A-8941-990C-7F30E3EFA5C9}" type="presParOf" srcId="{97919A65-853A-E943-BB71-339AA98440B2}" destId="{D2308156-6EDB-7641-8845-209D82D3E92A}" srcOrd="3" destOrd="0" presId="urn:microsoft.com/office/officeart/2005/8/layout/default"/>
    <dgm:cxn modelId="{ADCC5229-C04D-BE41-99D4-1BADE380C300}" type="presParOf" srcId="{97919A65-853A-E943-BB71-339AA98440B2}" destId="{36A606CC-2123-6647-97BE-6BA085ACC70A}" srcOrd="4" destOrd="0" presId="urn:microsoft.com/office/officeart/2005/8/layout/default"/>
    <dgm:cxn modelId="{D3BCB605-F3F3-5142-BE3C-A24B34AFDEAC}" type="presParOf" srcId="{97919A65-853A-E943-BB71-339AA98440B2}" destId="{1F3BD155-94CB-494A-AE30-F53F0CFADEFC}" srcOrd="5" destOrd="0" presId="urn:microsoft.com/office/officeart/2005/8/layout/default"/>
    <dgm:cxn modelId="{2601040C-8303-7C42-99E8-EB468D4C9F03}" type="presParOf" srcId="{97919A65-853A-E943-BB71-339AA98440B2}" destId="{F25B2956-B0E8-C24C-B8DF-224C4705405C}" srcOrd="6" destOrd="0" presId="urn:microsoft.com/office/officeart/2005/8/layout/default"/>
    <dgm:cxn modelId="{3461B28B-E2BD-B04C-8BE8-FCF45E18F1F4}" type="presParOf" srcId="{97919A65-853A-E943-BB71-339AA98440B2}" destId="{D20C85EB-04E1-7C4D-9DE6-C959C24B7C0F}" srcOrd="7" destOrd="0" presId="urn:microsoft.com/office/officeart/2005/8/layout/default"/>
    <dgm:cxn modelId="{D978C4FB-9F37-534B-9674-976C63E3DE81}" type="presParOf" srcId="{97919A65-853A-E943-BB71-339AA98440B2}" destId="{DD2A375A-7E91-B149-ACBA-C4783B0A2C9F}" srcOrd="8" destOrd="0" presId="urn:microsoft.com/office/officeart/2005/8/layout/default"/>
    <dgm:cxn modelId="{EB94642D-A981-6A46-BE23-6002A95729D6}" type="presParOf" srcId="{97919A65-853A-E943-BB71-339AA98440B2}" destId="{36CADC3B-AE24-B740-A60B-D6BD01FB1C64}" srcOrd="9" destOrd="0" presId="urn:microsoft.com/office/officeart/2005/8/layout/default"/>
    <dgm:cxn modelId="{BE8D2860-7B64-6645-87FD-5B6B231A2CA6}" type="presParOf" srcId="{97919A65-853A-E943-BB71-339AA98440B2}" destId="{BB5B2AE4-05BA-0A44-B4F3-1EBE2C7E4D9F}" srcOrd="10" destOrd="0" presId="urn:microsoft.com/office/officeart/2005/8/layout/default"/>
    <dgm:cxn modelId="{7D1D144B-857F-C54C-ACD2-DF7801A51ECE}" type="presParOf" srcId="{97919A65-853A-E943-BB71-339AA98440B2}" destId="{E1480A56-A50A-484B-981C-81857E10B2B4}" srcOrd="11" destOrd="0" presId="urn:microsoft.com/office/officeart/2005/8/layout/default"/>
    <dgm:cxn modelId="{8F7459C9-9499-5049-833C-94C7A88D4E0A}" type="presParOf" srcId="{97919A65-853A-E943-BB71-339AA98440B2}" destId="{54E66FC0-8494-BC42-9088-1897BD7CE9CA}" srcOrd="12" destOrd="0" presId="urn:microsoft.com/office/officeart/2005/8/layout/default"/>
    <dgm:cxn modelId="{97B9DF6F-D390-274D-A5BA-538BD97A1A19}" type="presParOf" srcId="{97919A65-853A-E943-BB71-339AA98440B2}" destId="{D3991E57-B0E1-5040-BC4C-68F5AD974AFA}" srcOrd="13" destOrd="0" presId="urn:microsoft.com/office/officeart/2005/8/layout/default"/>
    <dgm:cxn modelId="{139AF98A-04E2-4B46-A42B-1289608EC725}" type="presParOf" srcId="{97919A65-853A-E943-BB71-339AA98440B2}" destId="{640C2857-A000-9447-9662-416ABA98C8C2}" srcOrd="14" destOrd="0" presId="urn:microsoft.com/office/officeart/2005/8/layout/default"/>
    <dgm:cxn modelId="{2C85ACBF-371E-C945-9EBC-96CF6E79995D}" type="presParOf" srcId="{97919A65-853A-E943-BB71-339AA98440B2}" destId="{BB7E8F7F-0F42-3D42-8CF9-2AA9FFEDC204}" srcOrd="15" destOrd="0" presId="urn:microsoft.com/office/officeart/2005/8/layout/default"/>
    <dgm:cxn modelId="{DF6A087F-0514-A24D-8614-1087CAC89B36}" type="presParOf" srcId="{97919A65-853A-E943-BB71-339AA98440B2}" destId="{30836216-0852-2D46-BE4D-71AB6E4449B4}" srcOrd="16" destOrd="0" presId="urn:microsoft.com/office/officeart/2005/8/layout/default"/>
    <dgm:cxn modelId="{F2672248-98EF-5846-8C50-85E661408F40}" type="presParOf" srcId="{97919A65-853A-E943-BB71-339AA98440B2}" destId="{65FBDF4B-AE35-C64B-A2D3-A914D3760BB3}" srcOrd="17" destOrd="0" presId="urn:microsoft.com/office/officeart/2005/8/layout/default"/>
    <dgm:cxn modelId="{C20716C7-315A-934D-86A2-6D8D0E38438E}" type="presParOf" srcId="{97919A65-853A-E943-BB71-339AA98440B2}" destId="{96AB28D3-75FE-2F4D-AB9B-E6C4209544E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57DF18-DB58-4712-8185-61C9DB431B54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8B8C4-D11C-45C3-9BBE-7D84BACF7EB4}">
      <dgm:prSet/>
      <dgm:spPr/>
      <dgm:t>
        <a:bodyPr/>
        <a:lstStyle/>
        <a:p>
          <a:r>
            <a:rPr lang="cs-CZ"/>
            <a:t>Legionářská nemoc</a:t>
          </a:r>
          <a:endParaRPr lang="en-US"/>
        </a:p>
      </dgm:t>
    </dgm:pt>
    <dgm:pt modelId="{A747C8A1-F896-4AD3-9C36-2BE45E985332}" type="parTrans" cxnId="{C93C0A47-F3AD-4E58-A5F2-DCC0F83C6721}">
      <dgm:prSet/>
      <dgm:spPr/>
      <dgm:t>
        <a:bodyPr/>
        <a:lstStyle/>
        <a:p>
          <a:endParaRPr lang="en-US"/>
        </a:p>
      </dgm:t>
    </dgm:pt>
    <dgm:pt modelId="{ED8FEBCE-B704-436F-8343-B4EBB6470B68}" type="sibTrans" cxnId="{C93C0A47-F3AD-4E58-A5F2-DCC0F83C6721}">
      <dgm:prSet/>
      <dgm:spPr/>
      <dgm:t>
        <a:bodyPr/>
        <a:lstStyle/>
        <a:p>
          <a:endParaRPr lang="en-US"/>
        </a:p>
      </dgm:t>
    </dgm:pt>
    <dgm:pt modelId="{24414BB8-D79C-495E-8E6D-8A7FA9D999F0}">
      <dgm:prSet/>
      <dgm:spPr/>
      <dgm:t>
        <a:bodyPr/>
        <a:lstStyle/>
        <a:p>
          <a:r>
            <a:rPr lang="cs-CZ"/>
            <a:t>Pertuse</a:t>
          </a:r>
          <a:endParaRPr lang="en-US"/>
        </a:p>
      </dgm:t>
    </dgm:pt>
    <dgm:pt modelId="{9BD699FA-FE28-4CFA-AAAD-1E37AC0243AE}" type="parTrans" cxnId="{61F0A740-DC80-4B4B-8F3B-C2A151DF24D4}">
      <dgm:prSet/>
      <dgm:spPr/>
      <dgm:t>
        <a:bodyPr/>
        <a:lstStyle/>
        <a:p>
          <a:endParaRPr lang="en-US"/>
        </a:p>
      </dgm:t>
    </dgm:pt>
    <dgm:pt modelId="{CFCDEFC9-9575-4A3B-BE55-307D3972AC60}" type="sibTrans" cxnId="{61F0A740-DC80-4B4B-8F3B-C2A151DF24D4}">
      <dgm:prSet/>
      <dgm:spPr/>
      <dgm:t>
        <a:bodyPr/>
        <a:lstStyle/>
        <a:p>
          <a:endParaRPr lang="en-US"/>
        </a:p>
      </dgm:t>
    </dgm:pt>
    <dgm:pt modelId="{42D617AF-35B9-4947-8CBD-E17BEF132C48}">
      <dgm:prSet/>
      <dgm:spPr/>
      <dgm:t>
        <a:bodyPr/>
        <a:lstStyle/>
        <a:p>
          <a:r>
            <a:rPr lang="cs-CZ"/>
            <a:t>Záškrt</a:t>
          </a:r>
          <a:endParaRPr lang="en-US"/>
        </a:p>
      </dgm:t>
    </dgm:pt>
    <dgm:pt modelId="{FEFCFCEC-CC07-446A-842F-4B9DF49D2BF3}" type="parTrans" cxnId="{2449BD1E-2FD5-4075-AB04-F2C09D1A2011}">
      <dgm:prSet/>
      <dgm:spPr/>
      <dgm:t>
        <a:bodyPr/>
        <a:lstStyle/>
        <a:p>
          <a:endParaRPr lang="en-US"/>
        </a:p>
      </dgm:t>
    </dgm:pt>
    <dgm:pt modelId="{B9211A9A-605E-4C63-9706-97C7D8F14A29}" type="sibTrans" cxnId="{2449BD1E-2FD5-4075-AB04-F2C09D1A2011}">
      <dgm:prSet/>
      <dgm:spPr/>
      <dgm:t>
        <a:bodyPr/>
        <a:lstStyle/>
        <a:p>
          <a:endParaRPr lang="en-US"/>
        </a:p>
      </dgm:t>
    </dgm:pt>
    <dgm:pt modelId="{ACE32B8C-8FA6-47F0-B325-8FD7A19497F2}">
      <dgm:prSet/>
      <dgm:spPr/>
      <dgm:t>
        <a:bodyPr/>
        <a:lstStyle/>
        <a:p>
          <a:r>
            <a:rPr lang="cs-CZ"/>
            <a:t>Rinitida</a:t>
          </a:r>
          <a:endParaRPr lang="en-US"/>
        </a:p>
      </dgm:t>
    </dgm:pt>
    <dgm:pt modelId="{6F956EE6-1DE6-49A4-AD5E-DD9AB00CE8DE}" type="parTrans" cxnId="{62BA9DB6-1C48-4561-B413-756DD68FAADB}">
      <dgm:prSet/>
      <dgm:spPr/>
      <dgm:t>
        <a:bodyPr/>
        <a:lstStyle/>
        <a:p>
          <a:endParaRPr lang="en-US"/>
        </a:p>
      </dgm:t>
    </dgm:pt>
    <dgm:pt modelId="{31A1BB5A-8146-4ABD-9F27-19CC054D175A}" type="sibTrans" cxnId="{62BA9DB6-1C48-4561-B413-756DD68FAADB}">
      <dgm:prSet/>
      <dgm:spPr/>
      <dgm:t>
        <a:bodyPr/>
        <a:lstStyle/>
        <a:p>
          <a:endParaRPr lang="en-US"/>
        </a:p>
      </dgm:t>
    </dgm:pt>
    <dgm:pt modelId="{D55BED3E-0A74-4F54-990C-58A65D547F72}">
      <dgm:prSet/>
      <dgm:spPr/>
      <dgm:t>
        <a:bodyPr/>
        <a:lstStyle/>
        <a:p>
          <a:r>
            <a:rPr lang="cs-CZ"/>
            <a:t>Koronavirové infekce</a:t>
          </a:r>
          <a:endParaRPr lang="en-US"/>
        </a:p>
      </dgm:t>
    </dgm:pt>
    <dgm:pt modelId="{7BC69F12-8AA1-4367-B6EF-7F3C4FB3D019}" type="parTrans" cxnId="{D5A4AA08-5E58-4670-BFC5-7E719301DDBF}">
      <dgm:prSet/>
      <dgm:spPr/>
      <dgm:t>
        <a:bodyPr/>
        <a:lstStyle/>
        <a:p>
          <a:endParaRPr lang="en-US"/>
        </a:p>
      </dgm:t>
    </dgm:pt>
    <dgm:pt modelId="{4C948FC6-E530-4866-9CFD-967D7BF0EB44}" type="sibTrans" cxnId="{D5A4AA08-5E58-4670-BFC5-7E719301DDBF}">
      <dgm:prSet/>
      <dgm:spPr/>
      <dgm:t>
        <a:bodyPr/>
        <a:lstStyle/>
        <a:p>
          <a:endParaRPr lang="en-US"/>
        </a:p>
      </dgm:t>
    </dgm:pt>
    <dgm:pt modelId="{908561BF-E48C-4079-A33E-89116B21FA52}">
      <dgm:prSet/>
      <dgm:spPr/>
      <dgm:t>
        <a:bodyPr/>
        <a:lstStyle/>
        <a:p>
          <a:r>
            <a:rPr lang="cs-CZ"/>
            <a:t>Adenovirové infekce</a:t>
          </a:r>
          <a:endParaRPr lang="en-US"/>
        </a:p>
      </dgm:t>
    </dgm:pt>
    <dgm:pt modelId="{0742D371-0E38-48E3-8872-C67B30680424}" type="parTrans" cxnId="{1BF09762-7073-43CA-B004-1EC050F86F33}">
      <dgm:prSet/>
      <dgm:spPr/>
      <dgm:t>
        <a:bodyPr/>
        <a:lstStyle/>
        <a:p>
          <a:endParaRPr lang="en-US"/>
        </a:p>
      </dgm:t>
    </dgm:pt>
    <dgm:pt modelId="{E919A54E-8E43-4FDC-B6FE-2141999E01CB}" type="sibTrans" cxnId="{1BF09762-7073-43CA-B004-1EC050F86F33}">
      <dgm:prSet/>
      <dgm:spPr/>
      <dgm:t>
        <a:bodyPr/>
        <a:lstStyle/>
        <a:p>
          <a:endParaRPr lang="en-US"/>
        </a:p>
      </dgm:t>
    </dgm:pt>
    <dgm:pt modelId="{E5327119-EF07-AE48-AF44-B2F18A3BCC16}" type="pres">
      <dgm:prSet presAssocID="{3757DF18-DB58-4712-8185-61C9DB431B54}" presName="diagram" presStyleCnt="0">
        <dgm:presLayoutVars>
          <dgm:dir/>
          <dgm:resizeHandles val="exact"/>
        </dgm:presLayoutVars>
      </dgm:prSet>
      <dgm:spPr/>
    </dgm:pt>
    <dgm:pt modelId="{A0BA5A22-A8AF-024E-B45E-2B52DFA2A1C9}" type="pres">
      <dgm:prSet presAssocID="{6F98B8C4-D11C-45C3-9BBE-7D84BACF7EB4}" presName="node" presStyleLbl="node1" presStyleIdx="0" presStyleCnt="6">
        <dgm:presLayoutVars>
          <dgm:bulletEnabled val="1"/>
        </dgm:presLayoutVars>
      </dgm:prSet>
      <dgm:spPr/>
    </dgm:pt>
    <dgm:pt modelId="{709E2901-2B9B-2B47-A674-70DC6B90D83C}" type="pres">
      <dgm:prSet presAssocID="{ED8FEBCE-B704-436F-8343-B4EBB6470B68}" presName="sibTrans" presStyleCnt="0"/>
      <dgm:spPr/>
    </dgm:pt>
    <dgm:pt modelId="{15A29B3C-10F5-ED44-85B9-7E610609AC8B}" type="pres">
      <dgm:prSet presAssocID="{24414BB8-D79C-495E-8E6D-8A7FA9D999F0}" presName="node" presStyleLbl="node1" presStyleIdx="1" presStyleCnt="6">
        <dgm:presLayoutVars>
          <dgm:bulletEnabled val="1"/>
        </dgm:presLayoutVars>
      </dgm:prSet>
      <dgm:spPr/>
    </dgm:pt>
    <dgm:pt modelId="{2DCDDD46-51DB-0148-8E9C-E4136EF84B46}" type="pres">
      <dgm:prSet presAssocID="{CFCDEFC9-9575-4A3B-BE55-307D3972AC60}" presName="sibTrans" presStyleCnt="0"/>
      <dgm:spPr/>
    </dgm:pt>
    <dgm:pt modelId="{51DC1D6D-F549-E748-8302-FFF3FBB908E5}" type="pres">
      <dgm:prSet presAssocID="{42D617AF-35B9-4947-8CBD-E17BEF132C48}" presName="node" presStyleLbl="node1" presStyleIdx="2" presStyleCnt="6">
        <dgm:presLayoutVars>
          <dgm:bulletEnabled val="1"/>
        </dgm:presLayoutVars>
      </dgm:prSet>
      <dgm:spPr/>
    </dgm:pt>
    <dgm:pt modelId="{59CF1AC9-F272-1C45-BA9D-83CFAD747AA3}" type="pres">
      <dgm:prSet presAssocID="{B9211A9A-605E-4C63-9706-97C7D8F14A29}" presName="sibTrans" presStyleCnt="0"/>
      <dgm:spPr/>
    </dgm:pt>
    <dgm:pt modelId="{A33B29B5-57B3-0E4F-93E9-AEAE5CE7EB04}" type="pres">
      <dgm:prSet presAssocID="{ACE32B8C-8FA6-47F0-B325-8FD7A19497F2}" presName="node" presStyleLbl="node1" presStyleIdx="3" presStyleCnt="6">
        <dgm:presLayoutVars>
          <dgm:bulletEnabled val="1"/>
        </dgm:presLayoutVars>
      </dgm:prSet>
      <dgm:spPr/>
    </dgm:pt>
    <dgm:pt modelId="{59B34A8E-80BB-C647-88B5-D25A57734503}" type="pres">
      <dgm:prSet presAssocID="{31A1BB5A-8146-4ABD-9F27-19CC054D175A}" presName="sibTrans" presStyleCnt="0"/>
      <dgm:spPr/>
    </dgm:pt>
    <dgm:pt modelId="{50311673-8387-6644-AA01-0CEDA69CE89F}" type="pres">
      <dgm:prSet presAssocID="{D55BED3E-0A74-4F54-990C-58A65D547F72}" presName="node" presStyleLbl="node1" presStyleIdx="4" presStyleCnt="6">
        <dgm:presLayoutVars>
          <dgm:bulletEnabled val="1"/>
        </dgm:presLayoutVars>
      </dgm:prSet>
      <dgm:spPr/>
    </dgm:pt>
    <dgm:pt modelId="{4D92C567-1BE8-7844-B16F-9997DD3E0D32}" type="pres">
      <dgm:prSet presAssocID="{4C948FC6-E530-4866-9CFD-967D7BF0EB44}" presName="sibTrans" presStyleCnt="0"/>
      <dgm:spPr/>
    </dgm:pt>
    <dgm:pt modelId="{A7842460-65F3-4E4D-8313-B90C87E02360}" type="pres">
      <dgm:prSet presAssocID="{908561BF-E48C-4079-A33E-89116B21FA52}" presName="node" presStyleLbl="node1" presStyleIdx="5" presStyleCnt="6">
        <dgm:presLayoutVars>
          <dgm:bulletEnabled val="1"/>
        </dgm:presLayoutVars>
      </dgm:prSet>
      <dgm:spPr/>
    </dgm:pt>
  </dgm:ptLst>
  <dgm:cxnLst>
    <dgm:cxn modelId="{D5A4AA08-5E58-4670-BFC5-7E719301DDBF}" srcId="{3757DF18-DB58-4712-8185-61C9DB431B54}" destId="{D55BED3E-0A74-4F54-990C-58A65D547F72}" srcOrd="4" destOrd="0" parTransId="{7BC69F12-8AA1-4367-B6EF-7F3C4FB3D019}" sibTransId="{4C948FC6-E530-4866-9CFD-967D7BF0EB44}"/>
    <dgm:cxn modelId="{0D8F280F-ADA5-D447-9EFD-E511055EF38D}" type="presOf" srcId="{ACE32B8C-8FA6-47F0-B325-8FD7A19497F2}" destId="{A33B29B5-57B3-0E4F-93E9-AEAE5CE7EB04}" srcOrd="0" destOrd="0" presId="urn:microsoft.com/office/officeart/2005/8/layout/default"/>
    <dgm:cxn modelId="{2449BD1E-2FD5-4075-AB04-F2C09D1A2011}" srcId="{3757DF18-DB58-4712-8185-61C9DB431B54}" destId="{42D617AF-35B9-4947-8CBD-E17BEF132C48}" srcOrd="2" destOrd="0" parTransId="{FEFCFCEC-CC07-446A-842F-4B9DF49D2BF3}" sibTransId="{B9211A9A-605E-4C63-9706-97C7D8F14A29}"/>
    <dgm:cxn modelId="{61F0A740-DC80-4B4B-8F3B-C2A151DF24D4}" srcId="{3757DF18-DB58-4712-8185-61C9DB431B54}" destId="{24414BB8-D79C-495E-8E6D-8A7FA9D999F0}" srcOrd="1" destOrd="0" parTransId="{9BD699FA-FE28-4CFA-AAAD-1E37AC0243AE}" sibTransId="{CFCDEFC9-9575-4A3B-BE55-307D3972AC60}"/>
    <dgm:cxn modelId="{C93C0A47-F3AD-4E58-A5F2-DCC0F83C6721}" srcId="{3757DF18-DB58-4712-8185-61C9DB431B54}" destId="{6F98B8C4-D11C-45C3-9BBE-7D84BACF7EB4}" srcOrd="0" destOrd="0" parTransId="{A747C8A1-F896-4AD3-9C36-2BE45E985332}" sibTransId="{ED8FEBCE-B704-436F-8343-B4EBB6470B68}"/>
    <dgm:cxn modelId="{031A634A-D964-FE45-A925-62DE7C11D478}" type="presOf" srcId="{D55BED3E-0A74-4F54-990C-58A65D547F72}" destId="{50311673-8387-6644-AA01-0CEDA69CE89F}" srcOrd="0" destOrd="0" presId="urn:microsoft.com/office/officeart/2005/8/layout/default"/>
    <dgm:cxn modelId="{800A805C-9D52-3A4B-B27E-CACF8CF45DD6}" type="presOf" srcId="{6F98B8C4-D11C-45C3-9BBE-7D84BACF7EB4}" destId="{A0BA5A22-A8AF-024E-B45E-2B52DFA2A1C9}" srcOrd="0" destOrd="0" presId="urn:microsoft.com/office/officeart/2005/8/layout/default"/>
    <dgm:cxn modelId="{1BF09762-7073-43CA-B004-1EC050F86F33}" srcId="{3757DF18-DB58-4712-8185-61C9DB431B54}" destId="{908561BF-E48C-4079-A33E-89116B21FA52}" srcOrd="5" destOrd="0" parTransId="{0742D371-0E38-48E3-8872-C67B30680424}" sibTransId="{E919A54E-8E43-4FDC-B6FE-2141999E01CB}"/>
    <dgm:cxn modelId="{E6EDBC6A-F544-B74F-824F-01D5A20AD498}" type="presOf" srcId="{42D617AF-35B9-4947-8CBD-E17BEF132C48}" destId="{51DC1D6D-F549-E748-8302-FFF3FBB908E5}" srcOrd="0" destOrd="0" presId="urn:microsoft.com/office/officeart/2005/8/layout/default"/>
    <dgm:cxn modelId="{409EC6AA-36E6-054D-9C3F-8381D52ACE60}" type="presOf" srcId="{3757DF18-DB58-4712-8185-61C9DB431B54}" destId="{E5327119-EF07-AE48-AF44-B2F18A3BCC16}" srcOrd="0" destOrd="0" presId="urn:microsoft.com/office/officeart/2005/8/layout/default"/>
    <dgm:cxn modelId="{62BA9DB6-1C48-4561-B413-756DD68FAADB}" srcId="{3757DF18-DB58-4712-8185-61C9DB431B54}" destId="{ACE32B8C-8FA6-47F0-B325-8FD7A19497F2}" srcOrd="3" destOrd="0" parTransId="{6F956EE6-1DE6-49A4-AD5E-DD9AB00CE8DE}" sibTransId="{31A1BB5A-8146-4ABD-9F27-19CC054D175A}"/>
    <dgm:cxn modelId="{3931F5E5-E297-BA48-ACBD-87F5F08887D5}" type="presOf" srcId="{24414BB8-D79C-495E-8E6D-8A7FA9D999F0}" destId="{15A29B3C-10F5-ED44-85B9-7E610609AC8B}" srcOrd="0" destOrd="0" presId="urn:microsoft.com/office/officeart/2005/8/layout/default"/>
    <dgm:cxn modelId="{07D271EF-F8F4-6D46-A0F0-04EAA9400021}" type="presOf" srcId="{908561BF-E48C-4079-A33E-89116B21FA52}" destId="{A7842460-65F3-4E4D-8313-B90C87E02360}" srcOrd="0" destOrd="0" presId="urn:microsoft.com/office/officeart/2005/8/layout/default"/>
    <dgm:cxn modelId="{5ED324CB-A0BA-EF49-A9CC-299184909996}" type="presParOf" srcId="{E5327119-EF07-AE48-AF44-B2F18A3BCC16}" destId="{A0BA5A22-A8AF-024E-B45E-2B52DFA2A1C9}" srcOrd="0" destOrd="0" presId="urn:microsoft.com/office/officeart/2005/8/layout/default"/>
    <dgm:cxn modelId="{32FF5F91-7313-CD44-AFBB-91E7B535A648}" type="presParOf" srcId="{E5327119-EF07-AE48-AF44-B2F18A3BCC16}" destId="{709E2901-2B9B-2B47-A674-70DC6B90D83C}" srcOrd="1" destOrd="0" presId="urn:microsoft.com/office/officeart/2005/8/layout/default"/>
    <dgm:cxn modelId="{D09D9605-5DB3-B542-9EBE-E4DBC094D9A5}" type="presParOf" srcId="{E5327119-EF07-AE48-AF44-B2F18A3BCC16}" destId="{15A29B3C-10F5-ED44-85B9-7E610609AC8B}" srcOrd="2" destOrd="0" presId="urn:microsoft.com/office/officeart/2005/8/layout/default"/>
    <dgm:cxn modelId="{0C10E605-F4B5-9A45-B7B0-C6430E2E4F0A}" type="presParOf" srcId="{E5327119-EF07-AE48-AF44-B2F18A3BCC16}" destId="{2DCDDD46-51DB-0148-8E9C-E4136EF84B46}" srcOrd="3" destOrd="0" presId="urn:microsoft.com/office/officeart/2005/8/layout/default"/>
    <dgm:cxn modelId="{BA3CD5D9-DA84-E940-B4AA-4B1306CD4141}" type="presParOf" srcId="{E5327119-EF07-AE48-AF44-B2F18A3BCC16}" destId="{51DC1D6D-F549-E748-8302-FFF3FBB908E5}" srcOrd="4" destOrd="0" presId="urn:microsoft.com/office/officeart/2005/8/layout/default"/>
    <dgm:cxn modelId="{6F3BE27D-46B2-774A-883A-9182C0E4970A}" type="presParOf" srcId="{E5327119-EF07-AE48-AF44-B2F18A3BCC16}" destId="{59CF1AC9-F272-1C45-BA9D-83CFAD747AA3}" srcOrd="5" destOrd="0" presId="urn:microsoft.com/office/officeart/2005/8/layout/default"/>
    <dgm:cxn modelId="{F5889DDE-43C4-FA4A-B5D6-4A8275CB30CD}" type="presParOf" srcId="{E5327119-EF07-AE48-AF44-B2F18A3BCC16}" destId="{A33B29B5-57B3-0E4F-93E9-AEAE5CE7EB04}" srcOrd="6" destOrd="0" presId="urn:microsoft.com/office/officeart/2005/8/layout/default"/>
    <dgm:cxn modelId="{BB7BD290-4339-8D4E-A9F0-02808CCA3879}" type="presParOf" srcId="{E5327119-EF07-AE48-AF44-B2F18A3BCC16}" destId="{59B34A8E-80BB-C647-88B5-D25A57734503}" srcOrd="7" destOrd="0" presId="urn:microsoft.com/office/officeart/2005/8/layout/default"/>
    <dgm:cxn modelId="{3FBF621F-27AF-4740-9A9C-590AF5716BC2}" type="presParOf" srcId="{E5327119-EF07-AE48-AF44-B2F18A3BCC16}" destId="{50311673-8387-6644-AA01-0CEDA69CE89F}" srcOrd="8" destOrd="0" presId="urn:microsoft.com/office/officeart/2005/8/layout/default"/>
    <dgm:cxn modelId="{2181CDE0-3B4E-2C41-9C95-F451976CA8AB}" type="presParOf" srcId="{E5327119-EF07-AE48-AF44-B2F18A3BCC16}" destId="{4D92C567-1BE8-7844-B16F-9997DD3E0D32}" srcOrd="9" destOrd="0" presId="urn:microsoft.com/office/officeart/2005/8/layout/default"/>
    <dgm:cxn modelId="{036BBE69-620E-1248-99ED-CC169F20D07D}" type="presParOf" srcId="{E5327119-EF07-AE48-AF44-B2F18A3BCC16}" destId="{A7842460-65F3-4E4D-8313-B90C87E023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748D24-8B17-4B0A-90DB-A1C1800A04CD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B4FC461-28D0-427E-A426-834F26E90C1C}">
      <dgm:prSet/>
      <dgm:spPr/>
      <dgm:t>
        <a:bodyPr/>
        <a:lstStyle/>
        <a:p>
          <a:r>
            <a:rPr lang="cs-CZ"/>
            <a:t>Spalničky</a:t>
          </a:r>
          <a:endParaRPr lang="en-US"/>
        </a:p>
      </dgm:t>
    </dgm:pt>
    <dgm:pt modelId="{6742A084-DC26-49F5-A4F8-FD50E9A3B0EB}" type="parTrans" cxnId="{FF70483E-DB93-4A69-B739-77FB15292481}">
      <dgm:prSet/>
      <dgm:spPr/>
      <dgm:t>
        <a:bodyPr/>
        <a:lstStyle/>
        <a:p>
          <a:endParaRPr lang="en-US"/>
        </a:p>
      </dgm:t>
    </dgm:pt>
    <dgm:pt modelId="{AFFA6859-9BE1-4A27-809C-04BD11E84827}" type="sibTrans" cxnId="{FF70483E-DB93-4A69-B739-77FB15292481}">
      <dgm:prSet/>
      <dgm:spPr/>
      <dgm:t>
        <a:bodyPr/>
        <a:lstStyle/>
        <a:p>
          <a:endParaRPr lang="en-US"/>
        </a:p>
      </dgm:t>
    </dgm:pt>
    <dgm:pt modelId="{79B8368E-2059-4E5F-85F2-CCACBB9D4DEB}">
      <dgm:prSet/>
      <dgm:spPr/>
      <dgm:t>
        <a:bodyPr/>
        <a:lstStyle/>
        <a:p>
          <a:r>
            <a:rPr lang="cs-CZ"/>
            <a:t>Příušnice</a:t>
          </a:r>
          <a:endParaRPr lang="en-US"/>
        </a:p>
      </dgm:t>
    </dgm:pt>
    <dgm:pt modelId="{1EE5B538-1B6B-4A06-AD32-3AB324870FF6}" type="parTrans" cxnId="{16048BFA-E826-432E-94A1-62B948E8721D}">
      <dgm:prSet/>
      <dgm:spPr/>
      <dgm:t>
        <a:bodyPr/>
        <a:lstStyle/>
        <a:p>
          <a:endParaRPr lang="en-US"/>
        </a:p>
      </dgm:t>
    </dgm:pt>
    <dgm:pt modelId="{A9C8903A-5CF4-4101-9152-C6C93D94B1A1}" type="sibTrans" cxnId="{16048BFA-E826-432E-94A1-62B948E8721D}">
      <dgm:prSet/>
      <dgm:spPr/>
      <dgm:t>
        <a:bodyPr/>
        <a:lstStyle/>
        <a:p>
          <a:endParaRPr lang="en-US"/>
        </a:p>
      </dgm:t>
    </dgm:pt>
    <dgm:pt modelId="{E80CF6DD-E596-4193-A911-0893F021FE1E}">
      <dgm:prSet/>
      <dgm:spPr/>
      <dgm:t>
        <a:bodyPr/>
        <a:lstStyle/>
        <a:p>
          <a:r>
            <a:rPr lang="cs-CZ"/>
            <a:t>Zarděnky</a:t>
          </a:r>
          <a:endParaRPr lang="en-US"/>
        </a:p>
      </dgm:t>
    </dgm:pt>
    <dgm:pt modelId="{EABFBB96-D641-456B-B60A-A3BC7FAB5A7B}" type="parTrans" cxnId="{DAD82EA0-1467-4C98-A2F3-F933DC788D31}">
      <dgm:prSet/>
      <dgm:spPr/>
      <dgm:t>
        <a:bodyPr/>
        <a:lstStyle/>
        <a:p>
          <a:endParaRPr lang="en-US"/>
        </a:p>
      </dgm:t>
    </dgm:pt>
    <dgm:pt modelId="{07919CD9-A576-47E8-9350-866A9B2B90F4}" type="sibTrans" cxnId="{DAD82EA0-1467-4C98-A2F3-F933DC788D31}">
      <dgm:prSet/>
      <dgm:spPr/>
      <dgm:t>
        <a:bodyPr/>
        <a:lstStyle/>
        <a:p>
          <a:endParaRPr lang="en-US"/>
        </a:p>
      </dgm:t>
    </dgm:pt>
    <dgm:pt modelId="{F4A366CC-B2A7-4F41-9F2D-681B96712B56}">
      <dgm:prSet/>
      <dgm:spPr/>
      <dgm:t>
        <a:bodyPr/>
        <a:lstStyle/>
        <a:p>
          <a:r>
            <a:rPr lang="cs-CZ"/>
            <a:t>Plané neštovice</a:t>
          </a:r>
          <a:endParaRPr lang="en-US"/>
        </a:p>
      </dgm:t>
    </dgm:pt>
    <dgm:pt modelId="{CE26CA0B-67F4-458E-95F5-DE9882074B3E}" type="parTrans" cxnId="{D5164BD6-715A-4E8C-B990-213C1C879D59}">
      <dgm:prSet/>
      <dgm:spPr/>
      <dgm:t>
        <a:bodyPr/>
        <a:lstStyle/>
        <a:p>
          <a:endParaRPr lang="en-US"/>
        </a:p>
      </dgm:t>
    </dgm:pt>
    <dgm:pt modelId="{B0E37059-8352-4AB1-AA5B-0DE896650C76}" type="sibTrans" cxnId="{D5164BD6-715A-4E8C-B990-213C1C879D59}">
      <dgm:prSet/>
      <dgm:spPr/>
      <dgm:t>
        <a:bodyPr/>
        <a:lstStyle/>
        <a:p>
          <a:endParaRPr lang="en-US"/>
        </a:p>
      </dgm:t>
    </dgm:pt>
    <dgm:pt modelId="{54193C06-B748-4546-9983-1EC2BCAB8A37}">
      <dgm:prSet/>
      <dgm:spPr/>
      <dgm:t>
        <a:bodyPr/>
        <a:lstStyle/>
        <a:p>
          <a:r>
            <a:rPr lang="cs-CZ"/>
            <a:t>Pátá nemoc</a:t>
          </a:r>
          <a:endParaRPr lang="en-US"/>
        </a:p>
      </dgm:t>
    </dgm:pt>
    <dgm:pt modelId="{79EF04DA-EF96-4DE4-9C8B-DDA20688C302}" type="parTrans" cxnId="{E1CED1AB-72E9-455C-8869-42C0D18911B4}">
      <dgm:prSet/>
      <dgm:spPr/>
      <dgm:t>
        <a:bodyPr/>
        <a:lstStyle/>
        <a:p>
          <a:endParaRPr lang="en-US"/>
        </a:p>
      </dgm:t>
    </dgm:pt>
    <dgm:pt modelId="{FE2C7F22-23C0-49DA-A4E4-15D580EF3FEF}" type="sibTrans" cxnId="{E1CED1AB-72E9-455C-8869-42C0D18911B4}">
      <dgm:prSet/>
      <dgm:spPr/>
      <dgm:t>
        <a:bodyPr/>
        <a:lstStyle/>
        <a:p>
          <a:endParaRPr lang="en-US"/>
        </a:p>
      </dgm:t>
    </dgm:pt>
    <dgm:pt modelId="{0BF2EB37-052E-460A-8441-D7005A9F94FF}">
      <dgm:prSet/>
      <dgm:spPr/>
      <dgm:t>
        <a:bodyPr/>
        <a:lstStyle/>
        <a:p>
          <a:r>
            <a:rPr lang="cs-CZ"/>
            <a:t>Šestá nemoc</a:t>
          </a:r>
          <a:endParaRPr lang="en-US"/>
        </a:p>
      </dgm:t>
    </dgm:pt>
    <dgm:pt modelId="{F81BBDF1-FD11-46D4-83FC-D3F851DCB5C9}" type="parTrans" cxnId="{3A4EBFCD-FC6C-4929-861F-C75CEE43194D}">
      <dgm:prSet/>
      <dgm:spPr/>
      <dgm:t>
        <a:bodyPr/>
        <a:lstStyle/>
        <a:p>
          <a:endParaRPr lang="en-US"/>
        </a:p>
      </dgm:t>
    </dgm:pt>
    <dgm:pt modelId="{2B634E79-23C8-491F-99D1-4CAE3D43B495}" type="sibTrans" cxnId="{3A4EBFCD-FC6C-4929-861F-C75CEE43194D}">
      <dgm:prSet/>
      <dgm:spPr/>
      <dgm:t>
        <a:bodyPr/>
        <a:lstStyle/>
        <a:p>
          <a:endParaRPr lang="en-US"/>
        </a:p>
      </dgm:t>
    </dgm:pt>
    <dgm:pt modelId="{731AC6D1-B931-4201-A20D-D8519CCCF356}">
      <dgm:prSet/>
      <dgm:spPr/>
      <dgm:t>
        <a:bodyPr/>
        <a:lstStyle/>
        <a:p>
          <a:r>
            <a:rPr lang="cs-CZ"/>
            <a:t>Kawasakiho syndrom</a:t>
          </a:r>
          <a:endParaRPr lang="en-US"/>
        </a:p>
      </dgm:t>
    </dgm:pt>
    <dgm:pt modelId="{3EC9CCE7-8D98-46AF-8E4A-CD2132B0505E}" type="parTrans" cxnId="{539EB4C3-9DFD-48FA-BD3F-35022C4057BC}">
      <dgm:prSet/>
      <dgm:spPr/>
      <dgm:t>
        <a:bodyPr/>
        <a:lstStyle/>
        <a:p>
          <a:endParaRPr lang="en-US"/>
        </a:p>
      </dgm:t>
    </dgm:pt>
    <dgm:pt modelId="{3D880CCE-2D3B-41C1-B8D4-5B4535FB948A}" type="sibTrans" cxnId="{539EB4C3-9DFD-48FA-BD3F-35022C4057BC}">
      <dgm:prSet/>
      <dgm:spPr/>
      <dgm:t>
        <a:bodyPr/>
        <a:lstStyle/>
        <a:p>
          <a:endParaRPr lang="en-US"/>
        </a:p>
      </dgm:t>
    </dgm:pt>
    <dgm:pt modelId="{F03B9C98-19FD-4D78-BC24-123565128244}">
      <dgm:prSet/>
      <dgm:spPr/>
      <dgm:t>
        <a:bodyPr/>
        <a:lstStyle/>
        <a:p>
          <a:r>
            <a:rPr lang="cs-CZ"/>
            <a:t>Herpangína </a:t>
          </a:r>
          <a:endParaRPr lang="en-US"/>
        </a:p>
      </dgm:t>
    </dgm:pt>
    <dgm:pt modelId="{AFF205DB-2AE5-414D-9B23-942624481884}" type="parTrans" cxnId="{3634564F-8EDE-4443-AD94-A4A348CF91CC}">
      <dgm:prSet/>
      <dgm:spPr/>
      <dgm:t>
        <a:bodyPr/>
        <a:lstStyle/>
        <a:p>
          <a:endParaRPr lang="en-US"/>
        </a:p>
      </dgm:t>
    </dgm:pt>
    <dgm:pt modelId="{B799E04B-87F0-4A70-99C7-8339A6D52528}" type="sibTrans" cxnId="{3634564F-8EDE-4443-AD94-A4A348CF91CC}">
      <dgm:prSet/>
      <dgm:spPr/>
      <dgm:t>
        <a:bodyPr/>
        <a:lstStyle/>
        <a:p>
          <a:endParaRPr lang="en-US"/>
        </a:p>
      </dgm:t>
    </dgm:pt>
    <dgm:pt modelId="{92F2D5B5-C7CD-42AB-9AD4-2E3AB29BB3DF}">
      <dgm:prSet/>
      <dgm:spPr/>
      <dgm:t>
        <a:bodyPr/>
        <a:lstStyle/>
        <a:p>
          <a:r>
            <a:rPr lang="cs-CZ"/>
            <a:t>Herpes simplex</a:t>
          </a:r>
          <a:endParaRPr lang="en-US"/>
        </a:p>
      </dgm:t>
    </dgm:pt>
    <dgm:pt modelId="{3A8A3E2B-D18F-4F59-A73D-817FBF9E5735}" type="parTrans" cxnId="{7C8A7E58-F2C7-4FC1-BC1F-0CC572A753BB}">
      <dgm:prSet/>
      <dgm:spPr/>
      <dgm:t>
        <a:bodyPr/>
        <a:lstStyle/>
        <a:p>
          <a:endParaRPr lang="en-US"/>
        </a:p>
      </dgm:t>
    </dgm:pt>
    <dgm:pt modelId="{8EDBC6EB-F067-425E-88EB-6975AB443E4D}" type="sibTrans" cxnId="{7C8A7E58-F2C7-4FC1-BC1F-0CC572A753BB}">
      <dgm:prSet/>
      <dgm:spPr/>
      <dgm:t>
        <a:bodyPr/>
        <a:lstStyle/>
        <a:p>
          <a:endParaRPr lang="en-US"/>
        </a:p>
      </dgm:t>
    </dgm:pt>
    <dgm:pt modelId="{B77E94B6-55AA-7E4D-8305-FC9AAE689958}" type="pres">
      <dgm:prSet presAssocID="{8D748D24-8B17-4B0A-90DB-A1C1800A04CD}" presName="diagram" presStyleCnt="0">
        <dgm:presLayoutVars>
          <dgm:dir/>
          <dgm:resizeHandles val="exact"/>
        </dgm:presLayoutVars>
      </dgm:prSet>
      <dgm:spPr/>
    </dgm:pt>
    <dgm:pt modelId="{66A78C32-E076-5B46-B843-5867C55EEFAE}" type="pres">
      <dgm:prSet presAssocID="{FB4FC461-28D0-427E-A426-834F26E90C1C}" presName="node" presStyleLbl="node1" presStyleIdx="0" presStyleCnt="9">
        <dgm:presLayoutVars>
          <dgm:bulletEnabled val="1"/>
        </dgm:presLayoutVars>
      </dgm:prSet>
      <dgm:spPr/>
    </dgm:pt>
    <dgm:pt modelId="{76F945D4-1AC5-6F48-A938-C0725B58E9F6}" type="pres">
      <dgm:prSet presAssocID="{AFFA6859-9BE1-4A27-809C-04BD11E84827}" presName="sibTrans" presStyleCnt="0"/>
      <dgm:spPr/>
    </dgm:pt>
    <dgm:pt modelId="{8E35FA0E-6AB3-D043-93FD-3F2B2B700C1D}" type="pres">
      <dgm:prSet presAssocID="{79B8368E-2059-4E5F-85F2-CCACBB9D4DEB}" presName="node" presStyleLbl="node1" presStyleIdx="1" presStyleCnt="9">
        <dgm:presLayoutVars>
          <dgm:bulletEnabled val="1"/>
        </dgm:presLayoutVars>
      </dgm:prSet>
      <dgm:spPr/>
    </dgm:pt>
    <dgm:pt modelId="{D09CCA50-5AB1-EA41-B545-7EB0746C3D89}" type="pres">
      <dgm:prSet presAssocID="{A9C8903A-5CF4-4101-9152-C6C93D94B1A1}" presName="sibTrans" presStyleCnt="0"/>
      <dgm:spPr/>
    </dgm:pt>
    <dgm:pt modelId="{4D8F85A5-B3CE-424C-AF68-86FE67F6FBAF}" type="pres">
      <dgm:prSet presAssocID="{E80CF6DD-E596-4193-A911-0893F021FE1E}" presName="node" presStyleLbl="node1" presStyleIdx="2" presStyleCnt="9">
        <dgm:presLayoutVars>
          <dgm:bulletEnabled val="1"/>
        </dgm:presLayoutVars>
      </dgm:prSet>
      <dgm:spPr/>
    </dgm:pt>
    <dgm:pt modelId="{204F8DE5-B483-A249-AC3F-3F2746C4E347}" type="pres">
      <dgm:prSet presAssocID="{07919CD9-A576-47E8-9350-866A9B2B90F4}" presName="sibTrans" presStyleCnt="0"/>
      <dgm:spPr/>
    </dgm:pt>
    <dgm:pt modelId="{E9C94232-E26C-2F4B-B32D-38854B5768DA}" type="pres">
      <dgm:prSet presAssocID="{F4A366CC-B2A7-4F41-9F2D-681B96712B56}" presName="node" presStyleLbl="node1" presStyleIdx="3" presStyleCnt="9">
        <dgm:presLayoutVars>
          <dgm:bulletEnabled val="1"/>
        </dgm:presLayoutVars>
      </dgm:prSet>
      <dgm:spPr/>
    </dgm:pt>
    <dgm:pt modelId="{971483B3-10E0-A645-96B6-26EF423E6E07}" type="pres">
      <dgm:prSet presAssocID="{B0E37059-8352-4AB1-AA5B-0DE896650C76}" presName="sibTrans" presStyleCnt="0"/>
      <dgm:spPr/>
    </dgm:pt>
    <dgm:pt modelId="{05679C6C-4791-FD4B-9097-62203018C4CD}" type="pres">
      <dgm:prSet presAssocID="{54193C06-B748-4546-9983-1EC2BCAB8A37}" presName="node" presStyleLbl="node1" presStyleIdx="4" presStyleCnt="9">
        <dgm:presLayoutVars>
          <dgm:bulletEnabled val="1"/>
        </dgm:presLayoutVars>
      </dgm:prSet>
      <dgm:spPr/>
    </dgm:pt>
    <dgm:pt modelId="{2563C678-CCD0-DB4E-9C62-27E1ADB19452}" type="pres">
      <dgm:prSet presAssocID="{FE2C7F22-23C0-49DA-A4E4-15D580EF3FEF}" presName="sibTrans" presStyleCnt="0"/>
      <dgm:spPr/>
    </dgm:pt>
    <dgm:pt modelId="{18231B20-BA7C-D044-807A-76BE06CF1ABF}" type="pres">
      <dgm:prSet presAssocID="{0BF2EB37-052E-460A-8441-D7005A9F94FF}" presName="node" presStyleLbl="node1" presStyleIdx="5" presStyleCnt="9">
        <dgm:presLayoutVars>
          <dgm:bulletEnabled val="1"/>
        </dgm:presLayoutVars>
      </dgm:prSet>
      <dgm:spPr/>
    </dgm:pt>
    <dgm:pt modelId="{C219B138-7362-A948-9E29-AB848C64D282}" type="pres">
      <dgm:prSet presAssocID="{2B634E79-23C8-491F-99D1-4CAE3D43B495}" presName="sibTrans" presStyleCnt="0"/>
      <dgm:spPr/>
    </dgm:pt>
    <dgm:pt modelId="{498EBE27-BDA6-814C-A0AD-A50B35ED44DA}" type="pres">
      <dgm:prSet presAssocID="{731AC6D1-B931-4201-A20D-D8519CCCF356}" presName="node" presStyleLbl="node1" presStyleIdx="6" presStyleCnt="9">
        <dgm:presLayoutVars>
          <dgm:bulletEnabled val="1"/>
        </dgm:presLayoutVars>
      </dgm:prSet>
      <dgm:spPr/>
    </dgm:pt>
    <dgm:pt modelId="{8118E6EE-ABF3-EA44-9090-E003FF99123E}" type="pres">
      <dgm:prSet presAssocID="{3D880CCE-2D3B-41C1-B8D4-5B4535FB948A}" presName="sibTrans" presStyleCnt="0"/>
      <dgm:spPr/>
    </dgm:pt>
    <dgm:pt modelId="{CDFA8828-078D-A040-9C5A-768D06002296}" type="pres">
      <dgm:prSet presAssocID="{F03B9C98-19FD-4D78-BC24-123565128244}" presName="node" presStyleLbl="node1" presStyleIdx="7" presStyleCnt="9">
        <dgm:presLayoutVars>
          <dgm:bulletEnabled val="1"/>
        </dgm:presLayoutVars>
      </dgm:prSet>
      <dgm:spPr/>
    </dgm:pt>
    <dgm:pt modelId="{89C1255C-F6DD-784E-9E8D-6753722EF08D}" type="pres">
      <dgm:prSet presAssocID="{B799E04B-87F0-4A70-99C7-8339A6D52528}" presName="sibTrans" presStyleCnt="0"/>
      <dgm:spPr/>
    </dgm:pt>
    <dgm:pt modelId="{8D2F926F-52CA-5A47-A720-5C0B502F08E5}" type="pres">
      <dgm:prSet presAssocID="{92F2D5B5-C7CD-42AB-9AD4-2E3AB29BB3DF}" presName="node" presStyleLbl="node1" presStyleIdx="8" presStyleCnt="9">
        <dgm:presLayoutVars>
          <dgm:bulletEnabled val="1"/>
        </dgm:presLayoutVars>
      </dgm:prSet>
      <dgm:spPr/>
    </dgm:pt>
  </dgm:ptLst>
  <dgm:cxnLst>
    <dgm:cxn modelId="{A97F6F30-ACDD-5948-B7AD-722CDDE4AE17}" type="presOf" srcId="{0BF2EB37-052E-460A-8441-D7005A9F94FF}" destId="{18231B20-BA7C-D044-807A-76BE06CF1ABF}" srcOrd="0" destOrd="0" presId="urn:microsoft.com/office/officeart/2005/8/layout/default"/>
    <dgm:cxn modelId="{1D60E539-55E1-0343-A3BA-8C91DC683FBE}" type="presOf" srcId="{F4A366CC-B2A7-4F41-9F2D-681B96712B56}" destId="{E9C94232-E26C-2F4B-B32D-38854B5768DA}" srcOrd="0" destOrd="0" presId="urn:microsoft.com/office/officeart/2005/8/layout/default"/>
    <dgm:cxn modelId="{8350F33C-8CCB-574C-8940-3AECB50D107E}" type="presOf" srcId="{F03B9C98-19FD-4D78-BC24-123565128244}" destId="{CDFA8828-078D-A040-9C5A-768D06002296}" srcOrd="0" destOrd="0" presId="urn:microsoft.com/office/officeart/2005/8/layout/default"/>
    <dgm:cxn modelId="{FF70483E-DB93-4A69-B739-77FB15292481}" srcId="{8D748D24-8B17-4B0A-90DB-A1C1800A04CD}" destId="{FB4FC461-28D0-427E-A426-834F26E90C1C}" srcOrd="0" destOrd="0" parTransId="{6742A084-DC26-49F5-A4F8-FD50E9A3B0EB}" sibTransId="{AFFA6859-9BE1-4A27-809C-04BD11E84827}"/>
    <dgm:cxn modelId="{D2A99647-E9DC-0946-A4E4-7805C6F9D91E}" type="presOf" srcId="{731AC6D1-B931-4201-A20D-D8519CCCF356}" destId="{498EBE27-BDA6-814C-A0AD-A50B35ED44DA}" srcOrd="0" destOrd="0" presId="urn:microsoft.com/office/officeart/2005/8/layout/default"/>
    <dgm:cxn modelId="{3634564F-8EDE-4443-AD94-A4A348CF91CC}" srcId="{8D748D24-8B17-4B0A-90DB-A1C1800A04CD}" destId="{F03B9C98-19FD-4D78-BC24-123565128244}" srcOrd="7" destOrd="0" parTransId="{AFF205DB-2AE5-414D-9B23-942624481884}" sibTransId="{B799E04B-87F0-4A70-99C7-8339A6D52528}"/>
    <dgm:cxn modelId="{7C8A7E58-F2C7-4FC1-BC1F-0CC572A753BB}" srcId="{8D748D24-8B17-4B0A-90DB-A1C1800A04CD}" destId="{92F2D5B5-C7CD-42AB-9AD4-2E3AB29BB3DF}" srcOrd="8" destOrd="0" parTransId="{3A8A3E2B-D18F-4F59-A73D-817FBF9E5735}" sibTransId="{8EDBC6EB-F067-425E-88EB-6975AB443E4D}"/>
    <dgm:cxn modelId="{E9502C7B-E778-7547-98CB-09E8BA0064CA}" type="presOf" srcId="{8D748D24-8B17-4B0A-90DB-A1C1800A04CD}" destId="{B77E94B6-55AA-7E4D-8305-FC9AAE689958}" srcOrd="0" destOrd="0" presId="urn:microsoft.com/office/officeart/2005/8/layout/default"/>
    <dgm:cxn modelId="{A4ADB487-DDD8-3D4A-A3BE-B665B70EBAC8}" type="presOf" srcId="{79B8368E-2059-4E5F-85F2-CCACBB9D4DEB}" destId="{8E35FA0E-6AB3-D043-93FD-3F2B2B700C1D}" srcOrd="0" destOrd="0" presId="urn:microsoft.com/office/officeart/2005/8/layout/default"/>
    <dgm:cxn modelId="{DAD82EA0-1467-4C98-A2F3-F933DC788D31}" srcId="{8D748D24-8B17-4B0A-90DB-A1C1800A04CD}" destId="{E80CF6DD-E596-4193-A911-0893F021FE1E}" srcOrd="2" destOrd="0" parTransId="{EABFBB96-D641-456B-B60A-A3BC7FAB5A7B}" sibTransId="{07919CD9-A576-47E8-9350-866A9B2B90F4}"/>
    <dgm:cxn modelId="{E1CED1AB-72E9-455C-8869-42C0D18911B4}" srcId="{8D748D24-8B17-4B0A-90DB-A1C1800A04CD}" destId="{54193C06-B748-4546-9983-1EC2BCAB8A37}" srcOrd="4" destOrd="0" parTransId="{79EF04DA-EF96-4DE4-9C8B-DDA20688C302}" sibTransId="{FE2C7F22-23C0-49DA-A4E4-15D580EF3FEF}"/>
    <dgm:cxn modelId="{539EB4C3-9DFD-48FA-BD3F-35022C4057BC}" srcId="{8D748D24-8B17-4B0A-90DB-A1C1800A04CD}" destId="{731AC6D1-B931-4201-A20D-D8519CCCF356}" srcOrd="6" destOrd="0" parTransId="{3EC9CCE7-8D98-46AF-8E4A-CD2132B0505E}" sibTransId="{3D880CCE-2D3B-41C1-B8D4-5B4535FB948A}"/>
    <dgm:cxn modelId="{696776C8-66F5-9648-BBF3-B4FC61A7120D}" type="presOf" srcId="{E80CF6DD-E596-4193-A911-0893F021FE1E}" destId="{4D8F85A5-B3CE-424C-AF68-86FE67F6FBAF}" srcOrd="0" destOrd="0" presId="urn:microsoft.com/office/officeart/2005/8/layout/default"/>
    <dgm:cxn modelId="{3A4EBFCD-FC6C-4929-861F-C75CEE43194D}" srcId="{8D748D24-8B17-4B0A-90DB-A1C1800A04CD}" destId="{0BF2EB37-052E-460A-8441-D7005A9F94FF}" srcOrd="5" destOrd="0" parTransId="{F81BBDF1-FD11-46D4-83FC-D3F851DCB5C9}" sibTransId="{2B634E79-23C8-491F-99D1-4CAE3D43B495}"/>
    <dgm:cxn modelId="{380B0AD2-5B6F-274C-9616-313014F913C8}" type="presOf" srcId="{FB4FC461-28D0-427E-A426-834F26E90C1C}" destId="{66A78C32-E076-5B46-B843-5867C55EEFAE}" srcOrd="0" destOrd="0" presId="urn:microsoft.com/office/officeart/2005/8/layout/default"/>
    <dgm:cxn modelId="{D5164BD6-715A-4E8C-B990-213C1C879D59}" srcId="{8D748D24-8B17-4B0A-90DB-A1C1800A04CD}" destId="{F4A366CC-B2A7-4F41-9F2D-681B96712B56}" srcOrd="3" destOrd="0" parTransId="{CE26CA0B-67F4-458E-95F5-DE9882074B3E}" sibTransId="{B0E37059-8352-4AB1-AA5B-0DE896650C76}"/>
    <dgm:cxn modelId="{EA1912D7-C5F3-DF46-8C02-73787A13736A}" type="presOf" srcId="{54193C06-B748-4546-9983-1EC2BCAB8A37}" destId="{05679C6C-4791-FD4B-9097-62203018C4CD}" srcOrd="0" destOrd="0" presId="urn:microsoft.com/office/officeart/2005/8/layout/default"/>
    <dgm:cxn modelId="{3117B3F2-5B80-F74D-A4A9-58AA2CBC8041}" type="presOf" srcId="{92F2D5B5-C7CD-42AB-9AD4-2E3AB29BB3DF}" destId="{8D2F926F-52CA-5A47-A720-5C0B502F08E5}" srcOrd="0" destOrd="0" presId="urn:microsoft.com/office/officeart/2005/8/layout/default"/>
    <dgm:cxn modelId="{16048BFA-E826-432E-94A1-62B948E8721D}" srcId="{8D748D24-8B17-4B0A-90DB-A1C1800A04CD}" destId="{79B8368E-2059-4E5F-85F2-CCACBB9D4DEB}" srcOrd="1" destOrd="0" parTransId="{1EE5B538-1B6B-4A06-AD32-3AB324870FF6}" sibTransId="{A9C8903A-5CF4-4101-9152-C6C93D94B1A1}"/>
    <dgm:cxn modelId="{A4F2CFF1-0ECD-9D49-8A54-DB193C1855A5}" type="presParOf" srcId="{B77E94B6-55AA-7E4D-8305-FC9AAE689958}" destId="{66A78C32-E076-5B46-B843-5867C55EEFAE}" srcOrd="0" destOrd="0" presId="urn:microsoft.com/office/officeart/2005/8/layout/default"/>
    <dgm:cxn modelId="{56329890-CA00-9E46-80D1-A07F43BF0AD1}" type="presParOf" srcId="{B77E94B6-55AA-7E4D-8305-FC9AAE689958}" destId="{76F945D4-1AC5-6F48-A938-C0725B58E9F6}" srcOrd="1" destOrd="0" presId="urn:microsoft.com/office/officeart/2005/8/layout/default"/>
    <dgm:cxn modelId="{94D80207-22EC-954C-8B91-23B4618D1402}" type="presParOf" srcId="{B77E94B6-55AA-7E4D-8305-FC9AAE689958}" destId="{8E35FA0E-6AB3-D043-93FD-3F2B2B700C1D}" srcOrd="2" destOrd="0" presId="urn:microsoft.com/office/officeart/2005/8/layout/default"/>
    <dgm:cxn modelId="{75D2B70D-56DA-0C40-B21B-4C325E869C05}" type="presParOf" srcId="{B77E94B6-55AA-7E4D-8305-FC9AAE689958}" destId="{D09CCA50-5AB1-EA41-B545-7EB0746C3D89}" srcOrd="3" destOrd="0" presId="urn:microsoft.com/office/officeart/2005/8/layout/default"/>
    <dgm:cxn modelId="{80598D4B-7619-6746-A29D-2DC3A29C6CCD}" type="presParOf" srcId="{B77E94B6-55AA-7E4D-8305-FC9AAE689958}" destId="{4D8F85A5-B3CE-424C-AF68-86FE67F6FBAF}" srcOrd="4" destOrd="0" presId="urn:microsoft.com/office/officeart/2005/8/layout/default"/>
    <dgm:cxn modelId="{A8963D96-126C-844E-A219-19D52845F608}" type="presParOf" srcId="{B77E94B6-55AA-7E4D-8305-FC9AAE689958}" destId="{204F8DE5-B483-A249-AC3F-3F2746C4E347}" srcOrd="5" destOrd="0" presId="urn:microsoft.com/office/officeart/2005/8/layout/default"/>
    <dgm:cxn modelId="{7010C96B-57E1-734B-9DB1-C9BE52729887}" type="presParOf" srcId="{B77E94B6-55AA-7E4D-8305-FC9AAE689958}" destId="{E9C94232-E26C-2F4B-B32D-38854B5768DA}" srcOrd="6" destOrd="0" presId="urn:microsoft.com/office/officeart/2005/8/layout/default"/>
    <dgm:cxn modelId="{51947F90-F41A-F84A-8BFE-396943BC94C0}" type="presParOf" srcId="{B77E94B6-55AA-7E4D-8305-FC9AAE689958}" destId="{971483B3-10E0-A645-96B6-26EF423E6E07}" srcOrd="7" destOrd="0" presId="urn:microsoft.com/office/officeart/2005/8/layout/default"/>
    <dgm:cxn modelId="{321CB0D0-0C80-9044-89D3-8456F9BC1E25}" type="presParOf" srcId="{B77E94B6-55AA-7E4D-8305-FC9AAE689958}" destId="{05679C6C-4791-FD4B-9097-62203018C4CD}" srcOrd="8" destOrd="0" presId="urn:microsoft.com/office/officeart/2005/8/layout/default"/>
    <dgm:cxn modelId="{61BBC228-B55D-AD49-BE99-C1D476A5D57D}" type="presParOf" srcId="{B77E94B6-55AA-7E4D-8305-FC9AAE689958}" destId="{2563C678-CCD0-DB4E-9C62-27E1ADB19452}" srcOrd="9" destOrd="0" presId="urn:microsoft.com/office/officeart/2005/8/layout/default"/>
    <dgm:cxn modelId="{D7EC5AF1-EC38-574A-AD11-066563E86DEA}" type="presParOf" srcId="{B77E94B6-55AA-7E4D-8305-FC9AAE689958}" destId="{18231B20-BA7C-D044-807A-76BE06CF1ABF}" srcOrd="10" destOrd="0" presId="urn:microsoft.com/office/officeart/2005/8/layout/default"/>
    <dgm:cxn modelId="{988307E0-72FF-9648-BCA8-ADA47A28D6EF}" type="presParOf" srcId="{B77E94B6-55AA-7E4D-8305-FC9AAE689958}" destId="{C219B138-7362-A948-9E29-AB848C64D282}" srcOrd="11" destOrd="0" presId="urn:microsoft.com/office/officeart/2005/8/layout/default"/>
    <dgm:cxn modelId="{9EB71454-68C4-BE4F-97A7-2C3D1648F782}" type="presParOf" srcId="{B77E94B6-55AA-7E4D-8305-FC9AAE689958}" destId="{498EBE27-BDA6-814C-A0AD-A50B35ED44DA}" srcOrd="12" destOrd="0" presId="urn:microsoft.com/office/officeart/2005/8/layout/default"/>
    <dgm:cxn modelId="{5517C13F-1892-3E41-8331-EFD99393B4A0}" type="presParOf" srcId="{B77E94B6-55AA-7E4D-8305-FC9AAE689958}" destId="{8118E6EE-ABF3-EA44-9090-E003FF99123E}" srcOrd="13" destOrd="0" presId="urn:microsoft.com/office/officeart/2005/8/layout/default"/>
    <dgm:cxn modelId="{C4E71139-6DC6-3D4A-8967-1731FA5B2988}" type="presParOf" srcId="{B77E94B6-55AA-7E4D-8305-FC9AAE689958}" destId="{CDFA8828-078D-A040-9C5A-768D06002296}" srcOrd="14" destOrd="0" presId="urn:microsoft.com/office/officeart/2005/8/layout/default"/>
    <dgm:cxn modelId="{DFF31F91-923B-DD43-A955-4A913A75F905}" type="presParOf" srcId="{B77E94B6-55AA-7E4D-8305-FC9AAE689958}" destId="{89C1255C-F6DD-784E-9E8D-6753722EF08D}" srcOrd="15" destOrd="0" presId="urn:microsoft.com/office/officeart/2005/8/layout/default"/>
    <dgm:cxn modelId="{EBB8AA74-54E5-3D49-8C5C-D287A1386C4C}" type="presParOf" srcId="{B77E94B6-55AA-7E4D-8305-FC9AAE689958}" destId="{8D2F926F-52CA-5A47-A720-5C0B502F08E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6AC2767-5D3E-4C42-8FE7-9865BC1B753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E7D9A4-89D8-4042-8AD6-28BC69FE2177}">
      <dgm:prSet/>
      <dgm:spPr/>
      <dgm:t>
        <a:bodyPr/>
        <a:lstStyle/>
        <a:p>
          <a:r>
            <a:rPr lang="cs-CZ"/>
            <a:t>Spála</a:t>
          </a:r>
          <a:endParaRPr lang="en-US"/>
        </a:p>
      </dgm:t>
    </dgm:pt>
    <dgm:pt modelId="{3C129950-1842-4FC1-81DD-E6FB123EA7FB}" type="parTrans" cxnId="{60B3180C-D79E-4C4F-94EE-2FC54BDF40B2}">
      <dgm:prSet/>
      <dgm:spPr/>
      <dgm:t>
        <a:bodyPr/>
        <a:lstStyle/>
        <a:p>
          <a:endParaRPr lang="en-US"/>
        </a:p>
      </dgm:t>
    </dgm:pt>
    <dgm:pt modelId="{D68682D8-A629-496B-AC7A-C60B1C0669E8}" type="sibTrans" cxnId="{60B3180C-D79E-4C4F-94EE-2FC54BDF40B2}">
      <dgm:prSet/>
      <dgm:spPr/>
      <dgm:t>
        <a:bodyPr/>
        <a:lstStyle/>
        <a:p>
          <a:endParaRPr lang="en-US"/>
        </a:p>
      </dgm:t>
    </dgm:pt>
    <dgm:pt modelId="{CAA0F07D-3101-43BD-A5F0-E6462FF8FE19}">
      <dgm:prSet/>
      <dgm:spPr/>
      <dgm:t>
        <a:bodyPr/>
        <a:lstStyle/>
        <a:p>
          <a:r>
            <a:rPr lang="cs-CZ"/>
            <a:t>Streptokoková faryngitida</a:t>
          </a:r>
          <a:endParaRPr lang="en-US"/>
        </a:p>
      </dgm:t>
    </dgm:pt>
    <dgm:pt modelId="{4460775F-8654-45D9-B485-2A5FF14D5170}" type="parTrans" cxnId="{743AA168-D739-44C1-9F24-A95C4148FC0F}">
      <dgm:prSet/>
      <dgm:spPr/>
      <dgm:t>
        <a:bodyPr/>
        <a:lstStyle/>
        <a:p>
          <a:endParaRPr lang="en-US"/>
        </a:p>
      </dgm:t>
    </dgm:pt>
    <dgm:pt modelId="{6CDEA95F-18FA-4600-BC30-B2658BA4FBB7}" type="sibTrans" cxnId="{743AA168-D739-44C1-9F24-A95C4148FC0F}">
      <dgm:prSet/>
      <dgm:spPr/>
      <dgm:t>
        <a:bodyPr/>
        <a:lstStyle/>
        <a:p>
          <a:endParaRPr lang="en-US"/>
        </a:p>
      </dgm:t>
    </dgm:pt>
    <dgm:pt modelId="{2EE2D14C-61D8-4B30-BFA1-DCFAD09EC7C5}">
      <dgm:prSet/>
      <dgm:spPr/>
      <dgm:t>
        <a:bodyPr/>
        <a:lstStyle/>
        <a:p>
          <a:r>
            <a:rPr lang="cs-CZ"/>
            <a:t>Impetigo</a:t>
          </a:r>
          <a:endParaRPr lang="en-US"/>
        </a:p>
      </dgm:t>
    </dgm:pt>
    <dgm:pt modelId="{354A558B-E3DD-4324-BBBC-E8A8C0899C98}" type="parTrans" cxnId="{89218D1B-A74F-4D9A-BFB4-C9526041A505}">
      <dgm:prSet/>
      <dgm:spPr/>
      <dgm:t>
        <a:bodyPr/>
        <a:lstStyle/>
        <a:p>
          <a:endParaRPr lang="en-US"/>
        </a:p>
      </dgm:t>
    </dgm:pt>
    <dgm:pt modelId="{E9D9C903-FE77-430C-8887-BDABBD3628F1}" type="sibTrans" cxnId="{89218D1B-A74F-4D9A-BFB4-C9526041A505}">
      <dgm:prSet/>
      <dgm:spPr/>
      <dgm:t>
        <a:bodyPr/>
        <a:lstStyle/>
        <a:p>
          <a:endParaRPr lang="en-US"/>
        </a:p>
      </dgm:t>
    </dgm:pt>
    <dgm:pt modelId="{328282C7-AEAF-424F-AD41-441E443B1146}">
      <dgm:prSet/>
      <dgm:spPr/>
      <dgm:t>
        <a:bodyPr/>
        <a:lstStyle/>
        <a:p>
          <a:r>
            <a:rPr lang="cs-CZ"/>
            <a:t>Erysipel</a:t>
          </a:r>
          <a:endParaRPr lang="en-US"/>
        </a:p>
      </dgm:t>
    </dgm:pt>
    <dgm:pt modelId="{FCC604FF-1377-4502-86C2-11CC57A6422E}" type="parTrans" cxnId="{762E4641-8540-4381-B7EE-D8FC3BBB9087}">
      <dgm:prSet/>
      <dgm:spPr/>
      <dgm:t>
        <a:bodyPr/>
        <a:lstStyle/>
        <a:p>
          <a:endParaRPr lang="en-US"/>
        </a:p>
      </dgm:t>
    </dgm:pt>
    <dgm:pt modelId="{459EB37E-556E-4FF9-B8B6-CAF81B8EA7AC}" type="sibTrans" cxnId="{762E4641-8540-4381-B7EE-D8FC3BBB9087}">
      <dgm:prSet/>
      <dgm:spPr/>
      <dgm:t>
        <a:bodyPr/>
        <a:lstStyle/>
        <a:p>
          <a:endParaRPr lang="en-US"/>
        </a:p>
      </dgm:t>
    </dgm:pt>
    <dgm:pt modelId="{E4B914B3-8C94-4447-A0AE-9B163D7951AF}" type="pres">
      <dgm:prSet presAssocID="{46AC2767-5D3E-4C42-8FE7-9865BC1B7536}" presName="Name0" presStyleCnt="0">
        <dgm:presLayoutVars>
          <dgm:dir/>
          <dgm:animLvl val="lvl"/>
          <dgm:resizeHandles val="exact"/>
        </dgm:presLayoutVars>
      </dgm:prSet>
      <dgm:spPr/>
    </dgm:pt>
    <dgm:pt modelId="{4E8495B4-2EB2-0C46-9548-B18D715BB678}" type="pres">
      <dgm:prSet presAssocID="{B3E7D9A4-89D8-4042-8AD6-28BC69FE2177}" presName="linNode" presStyleCnt="0"/>
      <dgm:spPr/>
    </dgm:pt>
    <dgm:pt modelId="{518C0869-D1E7-5A4C-98E7-D6B524D7F6B1}" type="pres">
      <dgm:prSet presAssocID="{B3E7D9A4-89D8-4042-8AD6-28BC69FE217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B1F812F-865D-F845-9C27-C0E4D8F1E60A}" type="pres">
      <dgm:prSet presAssocID="{D68682D8-A629-496B-AC7A-C60B1C0669E8}" presName="sp" presStyleCnt="0"/>
      <dgm:spPr/>
    </dgm:pt>
    <dgm:pt modelId="{4EFAA431-F07D-EC4A-AEB8-2C599C969A8B}" type="pres">
      <dgm:prSet presAssocID="{CAA0F07D-3101-43BD-A5F0-E6462FF8FE19}" presName="linNode" presStyleCnt="0"/>
      <dgm:spPr/>
    </dgm:pt>
    <dgm:pt modelId="{5FBDF7C1-074C-9945-AA83-0B5A1DAD5751}" type="pres">
      <dgm:prSet presAssocID="{CAA0F07D-3101-43BD-A5F0-E6462FF8FE1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AF748DE-EF92-0641-AB9D-D90E767E9A19}" type="pres">
      <dgm:prSet presAssocID="{6CDEA95F-18FA-4600-BC30-B2658BA4FBB7}" presName="sp" presStyleCnt="0"/>
      <dgm:spPr/>
    </dgm:pt>
    <dgm:pt modelId="{A377B2D7-108C-8F41-9F3C-086183BD279F}" type="pres">
      <dgm:prSet presAssocID="{2EE2D14C-61D8-4B30-BFA1-DCFAD09EC7C5}" presName="linNode" presStyleCnt="0"/>
      <dgm:spPr/>
    </dgm:pt>
    <dgm:pt modelId="{BED5D5DC-FF1D-1D40-8832-77ABFBE3C3C4}" type="pres">
      <dgm:prSet presAssocID="{2EE2D14C-61D8-4B30-BFA1-DCFAD09EC7C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0836C79-2A7A-ED47-9569-86B4901E9450}" type="pres">
      <dgm:prSet presAssocID="{E9D9C903-FE77-430C-8887-BDABBD3628F1}" presName="sp" presStyleCnt="0"/>
      <dgm:spPr/>
    </dgm:pt>
    <dgm:pt modelId="{9E3CBE76-D540-1A48-8E40-54574A34D526}" type="pres">
      <dgm:prSet presAssocID="{328282C7-AEAF-424F-AD41-441E443B1146}" presName="linNode" presStyleCnt="0"/>
      <dgm:spPr/>
    </dgm:pt>
    <dgm:pt modelId="{8F74E36E-9A73-474E-A7BE-6162EB74AC06}" type="pres">
      <dgm:prSet presAssocID="{328282C7-AEAF-424F-AD41-441E443B1146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0B3180C-D79E-4C4F-94EE-2FC54BDF40B2}" srcId="{46AC2767-5D3E-4C42-8FE7-9865BC1B7536}" destId="{B3E7D9A4-89D8-4042-8AD6-28BC69FE2177}" srcOrd="0" destOrd="0" parTransId="{3C129950-1842-4FC1-81DD-E6FB123EA7FB}" sibTransId="{D68682D8-A629-496B-AC7A-C60B1C0669E8}"/>
    <dgm:cxn modelId="{4297E40E-087D-5543-8037-FBF6EF5A4727}" type="presOf" srcId="{46AC2767-5D3E-4C42-8FE7-9865BC1B7536}" destId="{E4B914B3-8C94-4447-A0AE-9B163D7951AF}" srcOrd="0" destOrd="0" presId="urn:microsoft.com/office/officeart/2005/8/layout/vList5"/>
    <dgm:cxn modelId="{16010511-E12C-3942-812C-F63D7E4E4F0D}" type="presOf" srcId="{2EE2D14C-61D8-4B30-BFA1-DCFAD09EC7C5}" destId="{BED5D5DC-FF1D-1D40-8832-77ABFBE3C3C4}" srcOrd="0" destOrd="0" presId="urn:microsoft.com/office/officeart/2005/8/layout/vList5"/>
    <dgm:cxn modelId="{89218D1B-A74F-4D9A-BFB4-C9526041A505}" srcId="{46AC2767-5D3E-4C42-8FE7-9865BC1B7536}" destId="{2EE2D14C-61D8-4B30-BFA1-DCFAD09EC7C5}" srcOrd="2" destOrd="0" parTransId="{354A558B-E3DD-4324-BBBC-E8A8C0899C98}" sibTransId="{E9D9C903-FE77-430C-8887-BDABBD3628F1}"/>
    <dgm:cxn modelId="{762E4641-8540-4381-B7EE-D8FC3BBB9087}" srcId="{46AC2767-5D3E-4C42-8FE7-9865BC1B7536}" destId="{328282C7-AEAF-424F-AD41-441E443B1146}" srcOrd="3" destOrd="0" parTransId="{FCC604FF-1377-4502-86C2-11CC57A6422E}" sibTransId="{459EB37E-556E-4FF9-B8B6-CAF81B8EA7AC}"/>
    <dgm:cxn modelId="{4CD71657-0297-844A-A9B1-77ED71B09801}" type="presOf" srcId="{CAA0F07D-3101-43BD-A5F0-E6462FF8FE19}" destId="{5FBDF7C1-074C-9945-AA83-0B5A1DAD5751}" srcOrd="0" destOrd="0" presId="urn:microsoft.com/office/officeart/2005/8/layout/vList5"/>
    <dgm:cxn modelId="{743AA168-D739-44C1-9F24-A95C4148FC0F}" srcId="{46AC2767-5D3E-4C42-8FE7-9865BC1B7536}" destId="{CAA0F07D-3101-43BD-A5F0-E6462FF8FE19}" srcOrd="1" destOrd="0" parTransId="{4460775F-8654-45D9-B485-2A5FF14D5170}" sibTransId="{6CDEA95F-18FA-4600-BC30-B2658BA4FBB7}"/>
    <dgm:cxn modelId="{72A4FFA2-D5F8-814A-9B3C-2606F5BA2362}" type="presOf" srcId="{328282C7-AEAF-424F-AD41-441E443B1146}" destId="{8F74E36E-9A73-474E-A7BE-6162EB74AC06}" srcOrd="0" destOrd="0" presId="urn:microsoft.com/office/officeart/2005/8/layout/vList5"/>
    <dgm:cxn modelId="{05E465E1-8222-C442-9536-76EB36E9815D}" type="presOf" srcId="{B3E7D9A4-89D8-4042-8AD6-28BC69FE2177}" destId="{518C0869-D1E7-5A4C-98E7-D6B524D7F6B1}" srcOrd="0" destOrd="0" presId="urn:microsoft.com/office/officeart/2005/8/layout/vList5"/>
    <dgm:cxn modelId="{F6D5DF51-FF6A-B042-8364-51B344D9C608}" type="presParOf" srcId="{E4B914B3-8C94-4447-A0AE-9B163D7951AF}" destId="{4E8495B4-2EB2-0C46-9548-B18D715BB678}" srcOrd="0" destOrd="0" presId="urn:microsoft.com/office/officeart/2005/8/layout/vList5"/>
    <dgm:cxn modelId="{851C6F09-03A3-8C4B-9716-5C4092773D52}" type="presParOf" srcId="{4E8495B4-2EB2-0C46-9548-B18D715BB678}" destId="{518C0869-D1E7-5A4C-98E7-D6B524D7F6B1}" srcOrd="0" destOrd="0" presId="urn:microsoft.com/office/officeart/2005/8/layout/vList5"/>
    <dgm:cxn modelId="{B21919D6-4F20-E94A-B76B-7E16176AF45A}" type="presParOf" srcId="{E4B914B3-8C94-4447-A0AE-9B163D7951AF}" destId="{7B1F812F-865D-F845-9C27-C0E4D8F1E60A}" srcOrd="1" destOrd="0" presId="urn:microsoft.com/office/officeart/2005/8/layout/vList5"/>
    <dgm:cxn modelId="{7CBA773F-FE43-CD4B-8532-D2C2638FF862}" type="presParOf" srcId="{E4B914B3-8C94-4447-A0AE-9B163D7951AF}" destId="{4EFAA431-F07D-EC4A-AEB8-2C599C969A8B}" srcOrd="2" destOrd="0" presId="urn:microsoft.com/office/officeart/2005/8/layout/vList5"/>
    <dgm:cxn modelId="{FC8AFEAF-5BAE-F14F-84EB-49C469D2B605}" type="presParOf" srcId="{4EFAA431-F07D-EC4A-AEB8-2C599C969A8B}" destId="{5FBDF7C1-074C-9945-AA83-0B5A1DAD5751}" srcOrd="0" destOrd="0" presId="urn:microsoft.com/office/officeart/2005/8/layout/vList5"/>
    <dgm:cxn modelId="{CD5E567C-089C-BE4D-83C0-433AC7425BD5}" type="presParOf" srcId="{E4B914B3-8C94-4447-A0AE-9B163D7951AF}" destId="{5AF748DE-EF92-0641-AB9D-D90E767E9A19}" srcOrd="3" destOrd="0" presId="urn:microsoft.com/office/officeart/2005/8/layout/vList5"/>
    <dgm:cxn modelId="{CF452A8B-87ED-8C4E-96CD-69C64D1CC460}" type="presParOf" srcId="{E4B914B3-8C94-4447-A0AE-9B163D7951AF}" destId="{A377B2D7-108C-8F41-9F3C-086183BD279F}" srcOrd="4" destOrd="0" presId="urn:microsoft.com/office/officeart/2005/8/layout/vList5"/>
    <dgm:cxn modelId="{6062B909-CB62-794F-B847-6D9BC3D60DA7}" type="presParOf" srcId="{A377B2D7-108C-8F41-9F3C-086183BD279F}" destId="{BED5D5DC-FF1D-1D40-8832-77ABFBE3C3C4}" srcOrd="0" destOrd="0" presId="urn:microsoft.com/office/officeart/2005/8/layout/vList5"/>
    <dgm:cxn modelId="{395E9DC3-2F5A-DD4A-AC64-5DC659C730D6}" type="presParOf" srcId="{E4B914B3-8C94-4447-A0AE-9B163D7951AF}" destId="{70836C79-2A7A-ED47-9569-86B4901E9450}" srcOrd="5" destOrd="0" presId="urn:microsoft.com/office/officeart/2005/8/layout/vList5"/>
    <dgm:cxn modelId="{C59337B3-0DB2-A54E-A8DD-CBF90D83FDCC}" type="presParOf" srcId="{E4B914B3-8C94-4447-A0AE-9B163D7951AF}" destId="{9E3CBE76-D540-1A48-8E40-54574A34D526}" srcOrd="6" destOrd="0" presId="urn:microsoft.com/office/officeart/2005/8/layout/vList5"/>
    <dgm:cxn modelId="{6245090F-9270-6143-8D52-0BA35610CDC6}" type="presParOf" srcId="{9E3CBE76-D540-1A48-8E40-54574A34D526}" destId="{8F74E36E-9A73-474E-A7BE-6162EB74AC0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C4670-5A77-4B7C-8F31-5BC507DC9B4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FA385A-FB89-4526-A7A6-C7DC0049EA19}">
      <dgm:prSet/>
      <dgm:spPr/>
      <dgm:t>
        <a:bodyPr/>
        <a:lstStyle/>
        <a:p>
          <a:r>
            <a:rPr lang="cs-CZ"/>
            <a:t>Infikovaný člověk</a:t>
          </a:r>
          <a:endParaRPr lang="en-US"/>
        </a:p>
      </dgm:t>
    </dgm:pt>
    <dgm:pt modelId="{B8B0B498-0C5E-4135-98DF-EE632C54023B}" type="parTrans" cxnId="{FD12BD93-8C5E-4906-8341-91BD2E7D0B91}">
      <dgm:prSet/>
      <dgm:spPr/>
      <dgm:t>
        <a:bodyPr/>
        <a:lstStyle/>
        <a:p>
          <a:endParaRPr lang="en-US"/>
        </a:p>
      </dgm:t>
    </dgm:pt>
    <dgm:pt modelId="{38A1B733-B79A-457D-947F-603333E70FD4}" type="sibTrans" cxnId="{FD12BD93-8C5E-4906-8341-91BD2E7D0B91}">
      <dgm:prSet/>
      <dgm:spPr/>
      <dgm:t>
        <a:bodyPr/>
        <a:lstStyle/>
        <a:p>
          <a:endParaRPr lang="en-US"/>
        </a:p>
      </dgm:t>
    </dgm:pt>
    <dgm:pt modelId="{48E09AD7-467B-4A6E-8DCB-487C24CDF16D}">
      <dgm:prSet/>
      <dgm:spPr/>
      <dgm:t>
        <a:bodyPr/>
        <a:lstStyle/>
        <a:p>
          <a:r>
            <a:rPr lang="cs-CZ"/>
            <a:t>Infikované zvíře</a:t>
          </a:r>
          <a:endParaRPr lang="en-US"/>
        </a:p>
      </dgm:t>
    </dgm:pt>
    <dgm:pt modelId="{27633F8D-0DA1-431E-9DDC-808D1C1D7FF4}" type="parTrans" cxnId="{B6132901-BCC5-40B7-BD21-434098EA9365}">
      <dgm:prSet/>
      <dgm:spPr/>
      <dgm:t>
        <a:bodyPr/>
        <a:lstStyle/>
        <a:p>
          <a:endParaRPr lang="en-US"/>
        </a:p>
      </dgm:t>
    </dgm:pt>
    <dgm:pt modelId="{E34F9DEA-0355-4692-B8CE-00DA5F8FCCBA}" type="sibTrans" cxnId="{B6132901-BCC5-40B7-BD21-434098EA9365}">
      <dgm:prSet/>
      <dgm:spPr/>
      <dgm:t>
        <a:bodyPr/>
        <a:lstStyle/>
        <a:p>
          <a:endParaRPr lang="en-US"/>
        </a:p>
      </dgm:t>
    </dgm:pt>
    <dgm:pt modelId="{8F0F2B6C-BFBC-4270-AF4C-D09585178D0E}">
      <dgm:prSet/>
      <dgm:spPr/>
      <dgm:t>
        <a:bodyPr/>
        <a:lstStyle/>
        <a:p>
          <a:r>
            <a:rPr lang="cs-CZ"/>
            <a:t>Vnější prostředí</a:t>
          </a:r>
          <a:endParaRPr lang="en-US"/>
        </a:p>
      </dgm:t>
    </dgm:pt>
    <dgm:pt modelId="{6075C830-EC87-4E51-BAD7-719E964B1775}" type="parTrans" cxnId="{E55A4420-109E-453F-99DE-F53196023AAF}">
      <dgm:prSet/>
      <dgm:spPr/>
      <dgm:t>
        <a:bodyPr/>
        <a:lstStyle/>
        <a:p>
          <a:endParaRPr lang="en-US"/>
        </a:p>
      </dgm:t>
    </dgm:pt>
    <dgm:pt modelId="{40017CE2-C196-43FD-AA0A-E91AFAFCD13A}" type="sibTrans" cxnId="{E55A4420-109E-453F-99DE-F53196023AAF}">
      <dgm:prSet/>
      <dgm:spPr/>
      <dgm:t>
        <a:bodyPr/>
        <a:lstStyle/>
        <a:p>
          <a:endParaRPr lang="en-US"/>
        </a:p>
      </dgm:t>
    </dgm:pt>
    <dgm:pt modelId="{CA425A33-49CE-4ED9-9FEA-1DEBB2126B80}">
      <dgm:prSet/>
      <dgm:spPr/>
      <dgm:t>
        <a:bodyPr/>
        <a:lstStyle/>
        <a:p>
          <a:r>
            <a:rPr lang="cs-CZ"/>
            <a:t>Původce nákazy = bakterie, vir, prion, plíseň, houba, prvok, červ, členovec</a:t>
          </a:r>
          <a:endParaRPr lang="en-US"/>
        </a:p>
      </dgm:t>
    </dgm:pt>
    <dgm:pt modelId="{DA70CA59-0A84-4E91-B9EA-3D5375D70C3E}" type="parTrans" cxnId="{8A02AB16-6CD4-45B0-B4EF-8FB3F83086A7}">
      <dgm:prSet/>
      <dgm:spPr/>
      <dgm:t>
        <a:bodyPr/>
        <a:lstStyle/>
        <a:p>
          <a:endParaRPr lang="en-US"/>
        </a:p>
      </dgm:t>
    </dgm:pt>
    <dgm:pt modelId="{DB1ECCB6-CDBC-43B7-9257-8ED11A1B3FB1}" type="sibTrans" cxnId="{8A02AB16-6CD4-45B0-B4EF-8FB3F83086A7}">
      <dgm:prSet/>
      <dgm:spPr/>
      <dgm:t>
        <a:bodyPr/>
        <a:lstStyle/>
        <a:p>
          <a:endParaRPr lang="en-US"/>
        </a:p>
      </dgm:t>
    </dgm:pt>
    <dgm:pt modelId="{886E8007-F18E-7A4E-B186-7A134B6AE656}" type="pres">
      <dgm:prSet presAssocID="{643C4670-5A77-4B7C-8F31-5BC507DC9B49}" presName="Name0" presStyleCnt="0">
        <dgm:presLayoutVars>
          <dgm:dir/>
          <dgm:animLvl val="lvl"/>
          <dgm:resizeHandles val="exact"/>
        </dgm:presLayoutVars>
      </dgm:prSet>
      <dgm:spPr/>
    </dgm:pt>
    <dgm:pt modelId="{3295E31C-98A9-3647-B26A-B0F0DE15CFC2}" type="pres">
      <dgm:prSet presAssocID="{12FA385A-FB89-4526-A7A6-C7DC0049EA19}" presName="linNode" presStyleCnt="0"/>
      <dgm:spPr/>
    </dgm:pt>
    <dgm:pt modelId="{2FE8AAB0-85E2-D247-8F63-EEE7D4792007}" type="pres">
      <dgm:prSet presAssocID="{12FA385A-FB89-4526-A7A6-C7DC0049EA1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6A6DA98-FE3B-1D48-80F3-EC1FE1B79731}" type="pres">
      <dgm:prSet presAssocID="{38A1B733-B79A-457D-947F-603333E70FD4}" presName="sp" presStyleCnt="0"/>
      <dgm:spPr/>
    </dgm:pt>
    <dgm:pt modelId="{3129B5BA-AE01-B44A-92E9-32360F89B981}" type="pres">
      <dgm:prSet presAssocID="{48E09AD7-467B-4A6E-8DCB-487C24CDF16D}" presName="linNode" presStyleCnt="0"/>
      <dgm:spPr/>
    </dgm:pt>
    <dgm:pt modelId="{801B7897-9C98-D942-94F5-4403149BA9C1}" type="pres">
      <dgm:prSet presAssocID="{48E09AD7-467B-4A6E-8DCB-487C24CDF16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D8C9325-2714-A149-A5C9-A114EF015671}" type="pres">
      <dgm:prSet presAssocID="{E34F9DEA-0355-4692-B8CE-00DA5F8FCCBA}" presName="sp" presStyleCnt="0"/>
      <dgm:spPr/>
    </dgm:pt>
    <dgm:pt modelId="{E06690DF-A403-B74B-BBE1-63CF5B747D64}" type="pres">
      <dgm:prSet presAssocID="{8F0F2B6C-BFBC-4270-AF4C-D09585178D0E}" presName="linNode" presStyleCnt="0"/>
      <dgm:spPr/>
    </dgm:pt>
    <dgm:pt modelId="{F387C055-DB3E-E141-A66D-026775CF773F}" type="pres">
      <dgm:prSet presAssocID="{8F0F2B6C-BFBC-4270-AF4C-D09585178D0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5F15DCF-417B-E140-BCBF-A86E47B752BB}" type="pres">
      <dgm:prSet presAssocID="{40017CE2-C196-43FD-AA0A-E91AFAFCD13A}" presName="sp" presStyleCnt="0"/>
      <dgm:spPr/>
    </dgm:pt>
    <dgm:pt modelId="{13CD5D9D-2AF9-884A-B082-8CBABC3E0C91}" type="pres">
      <dgm:prSet presAssocID="{CA425A33-49CE-4ED9-9FEA-1DEBB2126B80}" presName="linNode" presStyleCnt="0"/>
      <dgm:spPr/>
    </dgm:pt>
    <dgm:pt modelId="{E5B93FD5-AE50-ED42-8736-2DE885574045}" type="pres">
      <dgm:prSet presAssocID="{CA425A33-49CE-4ED9-9FEA-1DEBB2126B8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B6132901-BCC5-40B7-BD21-434098EA9365}" srcId="{643C4670-5A77-4B7C-8F31-5BC507DC9B49}" destId="{48E09AD7-467B-4A6E-8DCB-487C24CDF16D}" srcOrd="1" destOrd="0" parTransId="{27633F8D-0DA1-431E-9DDC-808D1C1D7FF4}" sibTransId="{E34F9DEA-0355-4692-B8CE-00DA5F8FCCBA}"/>
    <dgm:cxn modelId="{2AB61109-244B-9147-ADAB-5A8550B1F3F4}" type="presOf" srcId="{12FA385A-FB89-4526-A7A6-C7DC0049EA19}" destId="{2FE8AAB0-85E2-D247-8F63-EEE7D4792007}" srcOrd="0" destOrd="0" presId="urn:microsoft.com/office/officeart/2005/8/layout/vList5"/>
    <dgm:cxn modelId="{8A02AB16-6CD4-45B0-B4EF-8FB3F83086A7}" srcId="{643C4670-5A77-4B7C-8F31-5BC507DC9B49}" destId="{CA425A33-49CE-4ED9-9FEA-1DEBB2126B80}" srcOrd="3" destOrd="0" parTransId="{DA70CA59-0A84-4E91-B9EA-3D5375D70C3E}" sibTransId="{DB1ECCB6-CDBC-43B7-9257-8ED11A1B3FB1}"/>
    <dgm:cxn modelId="{9367F81C-FC63-9A47-9897-85D755814EB4}" type="presOf" srcId="{8F0F2B6C-BFBC-4270-AF4C-D09585178D0E}" destId="{F387C055-DB3E-E141-A66D-026775CF773F}" srcOrd="0" destOrd="0" presId="urn:microsoft.com/office/officeart/2005/8/layout/vList5"/>
    <dgm:cxn modelId="{E55A4420-109E-453F-99DE-F53196023AAF}" srcId="{643C4670-5A77-4B7C-8F31-5BC507DC9B49}" destId="{8F0F2B6C-BFBC-4270-AF4C-D09585178D0E}" srcOrd="2" destOrd="0" parTransId="{6075C830-EC87-4E51-BAD7-719E964B1775}" sibTransId="{40017CE2-C196-43FD-AA0A-E91AFAFCD13A}"/>
    <dgm:cxn modelId="{B8F4B38A-3C2B-224A-9419-052DC5ACD96F}" type="presOf" srcId="{643C4670-5A77-4B7C-8F31-5BC507DC9B49}" destId="{886E8007-F18E-7A4E-B186-7A134B6AE656}" srcOrd="0" destOrd="0" presId="urn:microsoft.com/office/officeart/2005/8/layout/vList5"/>
    <dgm:cxn modelId="{FD12BD93-8C5E-4906-8341-91BD2E7D0B91}" srcId="{643C4670-5A77-4B7C-8F31-5BC507DC9B49}" destId="{12FA385A-FB89-4526-A7A6-C7DC0049EA19}" srcOrd="0" destOrd="0" parTransId="{B8B0B498-0C5E-4135-98DF-EE632C54023B}" sibTransId="{38A1B733-B79A-457D-947F-603333E70FD4}"/>
    <dgm:cxn modelId="{31173FCB-08BF-2E40-B9DF-9315EEC62B5F}" type="presOf" srcId="{48E09AD7-467B-4A6E-8DCB-487C24CDF16D}" destId="{801B7897-9C98-D942-94F5-4403149BA9C1}" srcOrd="0" destOrd="0" presId="urn:microsoft.com/office/officeart/2005/8/layout/vList5"/>
    <dgm:cxn modelId="{77E5DCFF-BEE8-C94E-9FBA-E06DD83BF833}" type="presOf" srcId="{CA425A33-49CE-4ED9-9FEA-1DEBB2126B80}" destId="{E5B93FD5-AE50-ED42-8736-2DE885574045}" srcOrd="0" destOrd="0" presId="urn:microsoft.com/office/officeart/2005/8/layout/vList5"/>
    <dgm:cxn modelId="{3D95227F-C4A7-BA44-90DB-CB94C9C8E61F}" type="presParOf" srcId="{886E8007-F18E-7A4E-B186-7A134B6AE656}" destId="{3295E31C-98A9-3647-B26A-B0F0DE15CFC2}" srcOrd="0" destOrd="0" presId="urn:microsoft.com/office/officeart/2005/8/layout/vList5"/>
    <dgm:cxn modelId="{BBC64A4D-A240-6749-9871-F84E83A66C25}" type="presParOf" srcId="{3295E31C-98A9-3647-B26A-B0F0DE15CFC2}" destId="{2FE8AAB0-85E2-D247-8F63-EEE7D4792007}" srcOrd="0" destOrd="0" presId="urn:microsoft.com/office/officeart/2005/8/layout/vList5"/>
    <dgm:cxn modelId="{92529269-EDA9-FB4B-9FCF-1EA213DF6C70}" type="presParOf" srcId="{886E8007-F18E-7A4E-B186-7A134B6AE656}" destId="{D6A6DA98-FE3B-1D48-80F3-EC1FE1B79731}" srcOrd="1" destOrd="0" presId="urn:microsoft.com/office/officeart/2005/8/layout/vList5"/>
    <dgm:cxn modelId="{1939E511-440F-824C-A325-A844E99477B4}" type="presParOf" srcId="{886E8007-F18E-7A4E-B186-7A134B6AE656}" destId="{3129B5BA-AE01-B44A-92E9-32360F89B981}" srcOrd="2" destOrd="0" presId="urn:microsoft.com/office/officeart/2005/8/layout/vList5"/>
    <dgm:cxn modelId="{86E4DE1D-CDD4-8C4C-92FE-501F8ACD9D80}" type="presParOf" srcId="{3129B5BA-AE01-B44A-92E9-32360F89B981}" destId="{801B7897-9C98-D942-94F5-4403149BA9C1}" srcOrd="0" destOrd="0" presId="urn:microsoft.com/office/officeart/2005/8/layout/vList5"/>
    <dgm:cxn modelId="{6E632C96-C482-F148-9C88-783B4495535A}" type="presParOf" srcId="{886E8007-F18E-7A4E-B186-7A134B6AE656}" destId="{1D8C9325-2714-A149-A5C9-A114EF015671}" srcOrd="3" destOrd="0" presId="urn:microsoft.com/office/officeart/2005/8/layout/vList5"/>
    <dgm:cxn modelId="{DFC9507B-B4FB-0845-A489-A8013227F055}" type="presParOf" srcId="{886E8007-F18E-7A4E-B186-7A134B6AE656}" destId="{E06690DF-A403-B74B-BBE1-63CF5B747D64}" srcOrd="4" destOrd="0" presId="urn:microsoft.com/office/officeart/2005/8/layout/vList5"/>
    <dgm:cxn modelId="{7AEE57B8-BBF9-884D-AB93-5017DD70C29E}" type="presParOf" srcId="{E06690DF-A403-B74B-BBE1-63CF5B747D64}" destId="{F387C055-DB3E-E141-A66D-026775CF773F}" srcOrd="0" destOrd="0" presId="urn:microsoft.com/office/officeart/2005/8/layout/vList5"/>
    <dgm:cxn modelId="{E4F93E41-E5CC-D344-B9D4-73FF69087119}" type="presParOf" srcId="{886E8007-F18E-7A4E-B186-7A134B6AE656}" destId="{F5F15DCF-417B-E140-BCBF-A86E47B752BB}" srcOrd="5" destOrd="0" presId="urn:microsoft.com/office/officeart/2005/8/layout/vList5"/>
    <dgm:cxn modelId="{82B9F02D-50B4-A042-A631-6BF44FE94D6B}" type="presParOf" srcId="{886E8007-F18E-7A4E-B186-7A134B6AE656}" destId="{13CD5D9D-2AF9-884A-B082-8CBABC3E0C91}" srcOrd="6" destOrd="0" presId="urn:microsoft.com/office/officeart/2005/8/layout/vList5"/>
    <dgm:cxn modelId="{30921766-29FE-CA45-A1AC-7F8A68F52607}" type="presParOf" srcId="{13CD5D9D-2AF9-884A-B082-8CBABC3E0C91}" destId="{E5B93FD5-AE50-ED42-8736-2DE8855740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1C0E979-DA74-4CAB-9AD2-96E61928F60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22500A-0157-46EC-9FEC-772A756147C9}">
      <dgm:prSet/>
      <dgm:spPr/>
      <dgm:t>
        <a:bodyPr/>
        <a:lstStyle/>
        <a:p>
          <a:r>
            <a:rPr lang="cs-CZ"/>
            <a:t>Vzteklina</a:t>
          </a:r>
          <a:endParaRPr lang="en-US"/>
        </a:p>
      </dgm:t>
    </dgm:pt>
    <dgm:pt modelId="{CF32B12B-A83D-441B-A2DB-A82A3E5032DC}" type="parTrans" cxnId="{4617420F-C001-4DE0-BBFD-3F9BC5A86772}">
      <dgm:prSet/>
      <dgm:spPr/>
      <dgm:t>
        <a:bodyPr/>
        <a:lstStyle/>
        <a:p>
          <a:endParaRPr lang="en-US"/>
        </a:p>
      </dgm:t>
    </dgm:pt>
    <dgm:pt modelId="{DC2BA4CB-2284-456E-8E7F-93AE312C0A22}" type="sibTrans" cxnId="{4617420F-C001-4DE0-BBFD-3F9BC5A86772}">
      <dgm:prSet/>
      <dgm:spPr/>
      <dgm:t>
        <a:bodyPr/>
        <a:lstStyle/>
        <a:p>
          <a:endParaRPr lang="en-US"/>
        </a:p>
      </dgm:t>
    </dgm:pt>
    <dgm:pt modelId="{7724C5EE-0DC3-4706-B80F-28B334E193EF}">
      <dgm:prSet/>
      <dgm:spPr/>
      <dgm:t>
        <a:bodyPr/>
        <a:lstStyle/>
        <a:p>
          <a:r>
            <a:rPr lang="cs-CZ"/>
            <a:t>Poliomyelitida</a:t>
          </a:r>
          <a:endParaRPr lang="en-US"/>
        </a:p>
      </dgm:t>
    </dgm:pt>
    <dgm:pt modelId="{71A330E4-4F52-4371-97CC-6DCAE4F4B0E8}" type="parTrans" cxnId="{BEFB87EB-0655-4303-BDEB-F4EEF40A0D64}">
      <dgm:prSet/>
      <dgm:spPr/>
      <dgm:t>
        <a:bodyPr/>
        <a:lstStyle/>
        <a:p>
          <a:endParaRPr lang="en-US"/>
        </a:p>
      </dgm:t>
    </dgm:pt>
    <dgm:pt modelId="{C0BF3D7A-87E0-4AF3-9235-A3FDC492F0B6}" type="sibTrans" cxnId="{BEFB87EB-0655-4303-BDEB-F4EEF40A0D64}">
      <dgm:prSet/>
      <dgm:spPr/>
      <dgm:t>
        <a:bodyPr/>
        <a:lstStyle/>
        <a:p>
          <a:endParaRPr lang="en-US"/>
        </a:p>
      </dgm:t>
    </dgm:pt>
    <dgm:pt modelId="{05A8059C-D73B-4339-BC3A-E55C01F89BD9}">
      <dgm:prSet/>
      <dgm:spPr/>
      <dgm:t>
        <a:bodyPr/>
        <a:lstStyle/>
        <a:p>
          <a:r>
            <a:rPr lang="cs-CZ"/>
            <a:t>Meningitida</a:t>
          </a:r>
          <a:endParaRPr lang="en-US"/>
        </a:p>
      </dgm:t>
    </dgm:pt>
    <dgm:pt modelId="{7377CDED-D1EE-4E14-B2AE-5FFACC917009}" type="parTrans" cxnId="{3EF01307-CD21-49F8-BE0D-0C0E381405F4}">
      <dgm:prSet/>
      <dgm:spPr/>
      <dgm:t>
        <a:bodyPr/>
        <a:lstStyle/>
        <a:p>
          <a:endParaRPr lang="en-US"/>
        </a:p>
      </dgm:t>
    </dgm:pt>
    <dgm:pt modelId="{FAB7AAB6-9154-41AC-84A3-B7BF493EC8A1}" type="sibTrans" cxnId="{3EF01307-CD21-49F8-BE0D-0C0E381405F4}">
      <dgm:prSet/>
      <dgm:spPr/>
      <dgm:t>
        <a:bodyPr/>
        <a:lstStyle/>
        <a:p>
          <a:endParaRPr lang="en-US"/>
        </a:p>
      </dgm:t>
    </dgm:pt>
    <dgm:pt modelId="{B8D81330-7508-4708-9D4F-04976183F4BE}">
      <dgm:prSet/>
      <dgm:spPr/>
      <dgm:t>
        <a:bodyPr/>
        <a:lstStyle/>
        <a:p>
          <a:r>
            <a:rPr lang="cs-CZ"/>
            <a:t>Meningokoková</a:t>
          </a:r>
          <a:endParaRPr lang="en-US"/>
        </a:p>
      </dgm:t>
    </dgm:pt>
    <dgm:pt modelId="{9D9A291B-D950-4192-A622-9C60777C7E84}" type="parTrans" cxnId="{76D9D00E-F42C-4789-BE14-3DC34B45C103}">
      <dgm:prSet/>
      <dgm:spPr/>
      <dgm:t>
        <a:bodyPr/>
        <a:lstStyle/>
        <a:p>
          <a:endParaRPr lang="en-US"/>
        </a:p>
      </dgm:t>
    </dgm:pt>
    <dgm:pt modelId="{2D96CBC9-04D9-48DC-9A3E-AE3DCB9F1EF8}" type="sibTrans" cxnId="{76D9D00E-F42C-4789-BE14-3DC34B45C103}">
      <dgm:prSet/>
      <dgm:spPr/>
      <dgm:t>
        <a:bodyPr/>
        <a:lstStyle/>
        <a:p>
          <a:endParaRPr lang="en-US"/>
        </a:p>
      </dgm:t>
    </dgm:pt>
    <dgm:pt modelId="{3E00748F-1A4D-4212-B2B4-23E731B163B0}">
      <dgm:prSet/>
      <dgm:spPr/>
      <dgm:t>
        <a:bodyPr/>
        <a:lstStyle/>
        <a:p>
          <a:r>
            <a:rPr lang="cs-CZ"/>
            <a:t>Pneumokoková</a:t>
          </a:r>
          <a:endParaRPr lang="en-US"/>
        </a:p>
      </dgm:t>
    </dgm:pt>
    <dgm:pt modelId="{0233C86F-5602-4B81-B870-5A347C643205}" type="parTrans" cxnId="{D145BA4E-0CF7-439F-8B1A-D13D308A5C5A}">
      <dgm:prSet/>
      <dgm:spPr/>
      <dgm:t>
        <a:bodyPr/>
        <a:lstStyle/>
        <a:p>
          <a:endParaRPr lang="en-US"/>
        </a:p>
      </dgm:t>
    </dgm:pt>
    <dgm:pt modelId="{C173D36D-080B-4599-943C-A960F93F921F}" type="sibTrans" cxnId="{D145BA4E-0CF7-439F-8B1A-D13D308A5C5A}">
      <dgm:prSet/>
      <dgm:spPr/>
      <dgm:t>
        <a:bodyPr/>
        <a:lstStyle/>
        <a:p>
          <a:endParaRPr lang="en-US"/>
        </a:p>
      </dgm:t>
    </dgm:pt>
    <dgm:pt modelId="{201F0E17-F9B8-4A02-85F1-F345C69891DF}">
      <dgm:prSet/>
      <dgm:spPr/>
      <dgm:t>
        <a:bodyPr/>
        <a:lstStyle/>
        <a:p>
          <a:r>
            <a:rPr lang="cs-CZ"/>
            <a:t>Hemofilová </a:t>
          </a:r>
          <a:endParaRPr lang="en-US"/>
        </a:p>
      </dgm:t>
    </dgm:pt>
    <dgm:pt modelId="{06B66FA1-F9C1-46E3-B9D2-5B23AF91EB4E}" type="parTrans" cxnId="{6AC53C29-3E1A-4C1A-A4FA-9085D7C5CDA0}">
      <dgm:prSet/>
      <dgm:spPr/>
      <dgm:t>
        <a:bodyPr/>
        <a:lstStyle/>
        <a:p>
          <a:endParaRPr lang="en-US"/>
        </a:p>
      </dgm:t>
    </dgm:pt>
    <dgm:pt modelId="{64DB1453-D40C-4F77-9481-A1D1F94E2E91}" type="sibTrans" cxnId="{6AC53C29-3E1A-4C1A-A4FA-9085D7C5CDA0}">
      <dgm:prSet/>
      <dgm:spPr/>
      <dgm:t>
        <a:bodyPr/>
        <a:lstStyle/>
        <a:p>
          <a:endParaRPr lang="en-US"/>
        </a:p>
      </dgm:t>
    </dgm:pt>
    <dgm:pt modelId="{772C3A13-90A6-4C14-AED6-A2AA5941D20C}">
      <dgm:prSet/>
      <dgm:spPr/>
      <dgm:t>
        <a:bodyPr/>
        <a:lstStyle/>
        <a:p>
          <a:r>
            <a:rPr lang="cs-CZ"/>
            <a:t>Středoevropská klíšťová meningoencefalitida</a:t>
          </a:r>
          <a:endParaRPr lang="en-US"/>
        </a:p>
      </dgm:t>
    </dgm:pt>
    <dgm:pt modelId="{42BF7869-87B9-4445-97EF-F003D2796D16}" type="parTrans" cxnId="{9FFDE5AB-F779-4DDD-9AB7-508FA8A3368B}">
      <dgm:prSet/>
      <dgm:spPr/>
      <dgm:t>
        <a:bodyPr/>
        <a:lstStyle/>
        <a:p>
          <a:endParaRPr lang="en-US"/>
        </a:p>
      </dgm:t>
    </dgm:pt>
    <dgm:pt modelId="{85A8FB3A-D6B1-4764-BE8E-18C9702DC116}" type="sibTrans" cxnId="{9FFDE5AB-F779-4DDD-9AB7-508FA8A3368B}">
      <dgm:prSet/>
      <dgm:spPr/>
      <dgm:t>
        <a:bodyPr/>
        <a:lstStyle/>
        <a:p>
          <a:endParaRPr lang="en-US"/>
        </a:p>
      </dgm:t>
    </dgm:pt>
    <dgm:pt modelId="{939F9AF3-DE7B-45ED-8D1B-B638FD9C8F0C}">
      <dgm:prSet/>
      <dgm:spPr/>
      <dgm:t>
        <a:bodyPr/>
        <a:lstStyle/>
        <a:p>
          <a:r>
            <a:rPr lang="cs-CZ"/>
            <a:t>Japonská encefalitida</a:t>
          </a:r>
          <a:endParaRPr lang="en-US"/>
        </a:p>
      </dgm:t>
    </dgm:pt>
    <dgm:pt modelId="{E7DD8E08-4F28-4594-A99E-F3609AD3C984}" type="parTrans" cxnId="{69E38E1C-24E2-4ABB-9E52-E6CF9F3C5F9D}">
      <dgm:prSet/>
      <dgm:spPr/>
      <dgm:t>
        <a:bodyPr/>
        <a:lstStyle/>
        <a:p>
          <a:endParaRPr lang="en-US"/>
        </a:p>
      </dgm:t>
    </dgm:pt>
    <dgm:pt modelId="{CE4FF8F1-6050-4C30-AC62-6C9528B5C51C}" type="sibTrans" cxnId="{69E38E1C-24E2-4ABB-9E52-E6CF9F3C5F9D}">
      <dgm:prSet/>
      <dgm:spPr/>
      <dgm:t>
        <a:bodyPr/>
        <a:lstStyle/>
        <a:p>
          <a:endParaRPr lang="en-US"/>
        </a:p>
      </dgm:t>
    </dgm:pt>
    <dgm:pt modelId="{5FDED1B3-87ED-4011-A52A-10AF3E141DD6}">
      <dgm:prSet/>
      <dgm:spPr/>
      <dgm:t>
        <a:bodyPr/>
        <a:lstStyle/>
        <a:p>
          <a:r>
            <a:rPr lang="cs-CZ"/>
            <a:t>Lymská neuroborelióza</a:t>
          </a:r>
          <a:endParaRPr lang="en-US"/>
        </a:p>
      </dgm:t>
    </dgm:pt>
    <dgm:pt modelId="{35733F61-A50A-45A6-A3B1-6ED02F28B22B}" type="parTrans" cxnId="{D9F3AC43-5C80-4533-AE09-541A3D22FD75}">
      <dgm:prSet/>
      <dgm:spPr/>
      <dgm:t>
        <a:bodyPr/>
        <a:lstStyle/>
        <a:p>
          <a:endParaRPr lang="en-US"/>
        </a:p>
      </dgm:t>
    </dgm:pt>
    <dgm:pt modelId="{09E60373-C9BC-42E6-A1FA-79538CB75113}" type="sibTrans" cxnId="{D9F3AC43-5C80-4533-AE09-541A3D22FD75}">
      <dgm:prSet/>
      <dgm:spPr/>
      <dgm:t>
        <a:bodyPr/>
        <a:lstStyle/>
        <a:p>
          <a:endParaRPr lang="en-US"/>
        </a:p>
      </dgm:t>
    </dgm:pt>
    <dgm:pt modelId="{B24EF4C3-EC9E-A741-92E9-0CB3A5529A49}" type="pres">
      <dgm:prSet presAssocID="{41C0E979-DA74-4CAB-9AD2-96E61928F606}" presName="diagram" presStyleCnt="0">
        <dgm:presLayoutVars>
          <dgm:dir/>
          <dgm:resizeHandles val="exact"/>
        </dgm:presLayoutVars>
      </dgm:prSet>
      <dgm:spPr/>
    </dgm:pt>
    <dgm:pt modelId="{B2829AA0-0763-1F45-A92E-80752576D0EF}" type="pres">
      <dgm:prSet presAssocID="{7722500A-0157-46EC-9FEC-772A756147C9}" presName="node" presStyleLbl="node1" presStyleIdx="0" presStyleCnt="6">
        <dgm:presLayoutVars>
          <dgm:bulletEnabled val="1"/>
        </dgm:presLayoutVars>
      </dgm:prSet>
      <dgm:spPr/>
    </dgm:pt>
    <dgm:pt modelId="{D8A6EEC3-5AAA-0F48-BC27-88031D57D27C}" type="pres">
      <dgm:prSet presAssocID="{DC2BA4CB-2284-456E-8E7F-93AE312C0A22}" presName="sibTrans" presStyleCnt="0"/>
      <dgm:spPr/>
    </dgm:pt>
    <dgm:pt modelId="{113AEA8C-D921-3A41-AAA7-C9CA7FA82FE1}" type="pres">
      <dgm:prSet presAssocID="{7724C5EE-0DC3-4706-B80F-28B334E193EF}" presName="node" presStyleLbl="node1" presStyleIdx="1" presStyleCnt="6">
        <dgm:presLayoutVars>
          <dgm:bulletEnabled val="1"/>
        </dgm:presLayoutVars>
      </dgm:prSet>
      <dgm:spPr/>
    </dgm:pt>
    <dgm:pt modelId="{5BDBC336-05C9-5840-96CF-795769DCE2BE}" type="pres">
      <dgm:prSet presAssocID="{C0BF3D7A-87E0-4AF3-9235-A3FDC492F0B6}" presName="sibTrans" presStyleCnt="0"/>
      <dgm:spPr/>
    </dgm:pt>
    <dgm:pt modelId="{B2B9637B-0F38-FE42-A0E7-A9332BD7C319}" type="pres">
      <dgm:prSet presAssocID="{05A8059C-D73B-4339-BC3A-E55C01F89BD9}" presName="node" presStyleLbl="node1" presStyleIdx="2" presStyleCnt="6">
        <dgm:presLayoutVars>
          <dgm:bulletEnabled val="1"/>
        </dgm:presLayoutVars>
      </dgm:prSet>
      <dgm:spPr/>
    </dgm:pt>
    <dgm:pt modelId="{322A916F-6A50-C44D-98EC-263862A0B250}" type="pres">
      <dgm:prSet presAssocID="{FAB7AAB6-9154-41AC-84A3-B7BF493EC8A1}" presName="sibTrans" presStyleCnt="0"/>
      <dgm:spPr/>
    </dgm:pt>
    <dgm:pt modelId="{D2B5694D-9E5E-4347-8157-632B7603433E}" type="pres">
      <dgm:prSet presAssocID="{772C3A13-90A6-4C14-AED6-A2AA5941D20C}" presName="node" presStyleLbl="node1" presStyleIdx="3" presStyleCnt="6">
        <dgm:presLayoutVars>
          <dgm:bulletEnabled val="1"/>
        </dgm:presLayoutVars>
      </dgm:prSet>
      <dgm:spPr/>
    </dgm:pt>
    <dgm:pt modelId="{EAAE03A6-163E-E143-98D0-878454D007AA}" type="pres">
      <dgm:prSet presAssocID="{85A8FB3A-D6B1-4764-BE8E-18C9702DC116}" presName="sibTrans" presStyleCnt="0"/>
      <dgm:spPr/>
    </dgm:pt>
    <dgm:pt modelId="{AC6E07E6-D57C-BA4B-9ED2-85A1FC8D712F}" type="pres">
      <dgm:prSet presAssocID="{939F9AF3-DE7B-45ED-8D1B-B638FD9C8F0C}" presName="node" presStyleLbl="node1" presStyleIdx="4" presStyleCnt="6">
        <dgm:presLayoutVars>
          <dgm:bulletEnabled val="1"/>
        </dgm:presLayoutVars>
      </dgm:prSet>
      <dgm:spPr/>
    </dgm:pt>
    <dgm:pt modelId="{DDEF0C17-42C9-B94D-B85A-43CAF98B9AF6}" type="pres">
      <dgm:prSet presAssocID="{CE4FF8F1-6050-4C30-AC62-6C9528B5C51C}" presName="sibTrans" presStyleCnt="0"/>
      <dgm:spPr/>
    </dgm:pt>
    <dgm:pt modelId="{C6942F55-C62E-2943-8F9E-29CAC2F60BBE}" type="pres">
      <dgm:prSet presAssocID="{5FDED1B3-87ED-4011-A52A-10AF3E141DD6}" presName="node" presStyleLbl="node1" presStyleIdx="5" presStyleCnt="6">
        <dgm:presLayoutVars>
          <dgm:bulletEnabled val="1"/>
        </dgm:presLayoutVars>
      </dgm:prSet>
      <dgm:spPr/>
    </dgm:pt>
  </dgm:ptLst>
  <dgm:cxnLst>
    <dgm:cxn modelId="{3EF01307-CD21-49F8-BE0D-0C0E381405F4}" srcId="{41C0E979-DA74-4CAB-9AD2-96E61928F606}" destId="{05A8059C-D73B-4339-BC3A-E55C01F89BD9}" srcOrd="2" destOrd="0" parTransId="{7377CDED-D1EE-4E14-B2AE-5FFACC917009}" sibTransId="{FAB7AAB6-9154-41AC-84A3-B7BF493EC8A1}"/>
    <dgm:cxn modelId="{76D9D00E-F42C-4789-BE14-3DC34B45C103}" srcId="{05A8059C-D73B-4339-BC3A-E55C01F89BD9}" destId="{B8D81330-7508-4708-9D4F-04976183F4BE}" srcOrd="0" destOrd="0" parTransId="{9D9A291B-D950-4192-A622-9C60777C7E84}" sibTransId="{2D96CBC9-04D9-48DC-9A3E-AE3DCB9F1EF8}"/>
    <dgm:cxn modelId="{4617420F-C001-4DE0-BBFD-3F9BC5A86772}" srcId="{41C0E979-DA74-4CAB-9AD2-96E61928F606}" destId="{7722500A-0157-46EC-9FEC-772A756147C9}" srcOrd="0" destOrd="0" parTransId="{CF32B12B-A83D-441B-A2DB-A82A3E5032DC}" sibTransId="{DC2BA4CB-2284-456E-8E7F-93AE312C0A22}"/>
    <dgm:cxn modelId="{69E38E1C-24E2-4ABB-9E52-E6CF9F3C5F9D}" srcId="{41C0E979-DA74-4CAB-9AD2-96E61928F606}" destId="{939F9AF3-DE7B-45ED-8D1B-B638FD9C8F0C}" srcOrd="4" destOrd="0" parTransId="{E7DD8E08-4F28-4594-A99E-F3609AD3C984}" sibTransId="{CE4FF8F1-6050-4C30-AC62-6C9528B5C51C}"/>
    <dgm:cxn modelId="{6AC53C29-3E1A-4C1A-A4FA-9085D7C5CDA0}" srcId="{05A8059C-D73B-4339-BC3A-E55C01F89BD9}" destId="{201F0E17-F9B8-4A02-85F1-F345C69891DF}" srcOrd="2" destOrd="0" parTransId="{06B66FA1-F9C1-46E3-B9D2-5B23AF91EB4E}" sibTransId="{64DB1453-D40C-4F77-9481-A1D1F94E2E91}"/>
    <dgm:cxn modelId="{AC16582B-229E-2C46-9625-A273591CB886}" type="presOf" srcId="{772C3A13-90A6-4C14-AED6-A2AA5941D20C}" destId="{D2B5694D-9E5E-4347-8157-632B7603433E}" srcOrd="0" destOrd="0" presId="urn:microsoft.com/office/officeart/2005/8/layout/default"/>
    <dgm:cxn modelId="{5A8BED32-8F77-AE4E-BD39-193EC827B10E}" type="presOf" srcId="{7724C5EE-0DC3-4706-B80F-28B334E193EF}" destId="{113AEA8C-D921-3A41-AAA7-C9CA7FA82FE1}" srcOrd="0" destOrd="0" presId="urn:microsoft.com/office/officeart/2005/8/layout/default"/>
    <dgm:cxn modelId="{D9F3AC43-5C80-4533-AE09-541A3D22FD75}" srcId="{41C0E979-DA74-4CAB-9AD2-96E61928F606}" destId="{5FDED1B3-87ED-4011-A52A-10AF3E141DD6}" srcOrd="5" destOrd="0" parTransId="{35733F61-A50A-45A6-A3B1-6ED02F28B22B}" sibTransId="{09E60373-C9BC-42E6-A1FA-79538CB75113}"/>
    <dgm:cxn modelId="{D145BA4E-0CF7-439F-8B1A-D13D308A5C5A}" srcId="{05A8059C-D73B-4339-BC3A-E55C01F89BD9}" destId="{3E00748F-1A4D-4212-B2B4-23E731B163B0}" srcOrd="1" destOrd="0" parTransId="{0233C86F-5602-4B81-B870-5A347C643205}" sibTransId="{C173D36D-080B-4599-943C-A960F93F921F}"/>
    <dgm:cxn modelId="{3CB2DB64-D6DC-1D43-875A-980D648CB2FD}" type="presOf" srcId="{5FDED1B3-87ED-4011-A52A-10AF3E141DD6}" destId="{C6942F55-C62E-2943-8F9E-29CAC2F60BBE}" srcOrd="0" destOrd="0" presId="urn:microsoft.com/office/officeart/2005/8/layout/default"/>
    <dgm:cxn modelId="{22C57A6E-C074-B649-8322-2142FFAD201B}" type="presOf" srcId="{3E00748F-1A4D-4212-B2B4-23E731B163B0}" destId="{B2B9637B-0F38-FE42-A0E7-A9332BD7C319}" srcOrd="0" destOrd="2" presId="urn:microsoft.com/office/officeart/2005/8/layout/default"/>
    <dgm:cxn modelId="{C1AAD48E-D1C5-B446-B777-17BD5FF0DE17}" type="presOf" srcId="{B8D81330-7508-4708-9D4F-04976183F4BE}" destId="{B2B9637B-0F38-FE42-A0E7-A9332BD7C319}" srcOrd="0" destOrd="1" presId="urn:microsoft.com/office/officeart/2005/8/layout/default"/>
    <dgm:cxn modelId="{9FFDE5AB-F779-4DDD-9AB7-508FA8A3368B}" srcId="{41C0E979-DA74-4CAB-9AD2-96E61928F606}" destId="{772C3A13-90A6-4C14-AED6-A2AA5941D20C}" srcOrd="3" destOrd="0" parTransId="{42BF7869-87B9-4445-97EF-F003D2796D16}" sibTransId="{85A8FB3A-D6B1-4764-BE8E-18C9702DC116}"/>
    <dgm:cxn modelId="{84C159C1-815D-1244-B443-0AADF43F9AE6}" type="presOf" srcId="{41C0E979-DA74-4CAB-9AD2-96E61928F606}" destId="{B24EF4C3-EC9E-A741-92E9-0CB3A5529A49}" srcOrd="0" destOrd="0" presId="urn:microsoft.com/office/officeart/2005/8/layout/default"/>
    <dgm:cxn modelId="{A5EE3DD2-EC54-F442-A143-07FE9CF6D116}" type="presOf" srcId="{201F0E17-F9B8-4A02-85F1-F345C69891DF}" destId="{B2B9637B-0F38-FE42-A0E7-A9332BD7C319}" srcOrd="0" destOrd="3" presId="urn:microsoft.com/office/officeart/2005/8/layout/default"/>
    <dgm:cxn modelId="{1983BBD6-F53B-CD4D-9ABD-1A73251CA49E}" type="presOf" srcId="{05A8059C-D73B-4339-BC3A-E55C01F89BD9}" destId="{B2B9637B-0F38-FE42-A0E7-A9332BD7C319}" srcOrd="0" destOrd="0" presId="urn:microsoft.com/office/officeart/2005/8/layout/default"/>
    <dgm:cxn modelId="{BEFB87EB-0655-4303-BDEB-F4EEF40A0D64}" srcId="{41C0E979-DA74-4CAB-9AD2-96E61928F606}" destId="{7724C5EE-0DC3-4706-B80F-28B334E193EF}" srcOrd="1" destOrd="0" parTransId="{71A330E4-4F52-4371-97CC-6DCAE4F4B0E8}" sibTransId="{C0BF3D7A-87E0-4AF3-9235-A3FDC492F0B6}"/>
    <dgm:cxn modelId="{1C31C8F2-16A6-F742-8B83-30BD8F7D080B}" type="presOf" srcId="{7722500A-0157-46EC-9FEC-772A756147C9}" destId="{B2829AA0-0763-1F45-A92E-80752576D0EF}" srcOrd="0" destOrd="0" presId="urn:microsoft.com/office/officeart/2005/8/layout/default"/>
    <dgm:cxn modelId="{DD4A09F6-0538-0D42-A81E-D9D1325CFBD7}" type="presOf" srcId="{939F9AF3-DE7B-45ED-8D1B-B638FD9C8F0C}" destId="{AC6E07E6-D57C-BA4B-9ED2-85A1FC8D712F}" srcOrd="0" destOrd="0" presId="urn:microsoft.com/office/officeart/2005/8/layout/default"/>
    <dgm:cxn modelId="{B96BACA6-6752-C646-9B69-ADF80FDBD43B}" type="presParOf" srcId="{B24EF4C3-EC9E-A741-92E9-0CB3A5529A49}" destId="{B2829AA0-0763-1F45-A92E-80752576D0EF}" srcOrd="0" destOrd="0" presId="urn:microsoft.com/office/officeart/2005/8/layout/default"/>
    <dgm:cxn modelId="{05B8EBDA-5079-0F4E-9301-1B3B4D2C6449}" type="presParOf" srcId="{B24EF4C3-EC9E-A741-92E9-0CB3A5529A49}" destId="{D8A6EEC3-5AAA-0F48-BC27-88031D57D27C}" srcOrd="1" destOrd="0" presId="urn:microsoft.com/office/officeart/2005/8/layout/default"/>
    <dgm:cxn modelId="{BA07CC00-880E-A14A-B3C2-9EEA54087487}" type="presParOf" srcId="{B24EF4C3-EC9E-A741-92E9-0CB3A5529A49}" destId="{113AEA8C-D921-3A41-AAA7-C9CA7FA82FE1}" srcOrd="2" destOrd="0" presId="urn:microsoft.com/office/officeart/2005/8/layout/default"/>
    <dgm:cxn modelId="{941F452C-37E3-924A-BAC3-D3F33C877A25}" type="presParOf" srcId="{B24EF4C3-EC9E-A741-92E9-0CB3A5529A49}" destId="{5BDBC336-05C9-5840-96CF-795769DCE2BE}" srcOrd="3" destOrd="0" presId="urn:microsoft.com/office/officeart/2005/8/layout/default"/>
    <dgm:cxn modelId="{86799BB5-8F25-E54F-9CD6-240274D68E78}" type="presParOf" srcId="{B24EF4C3-EC9E-A741-92E9-0CB3A5529A49}" destId="{B2B9637B-0F38-FE42-A0E7-A9332BD7C319}" srcOrd="4" destOrd="0" presId="urn:microsoft.com/office/officeart/2005/8/layout/default"/>
    <dgm:cxn modelId="{134280F9-4D72-3C47-AA75-D918DDD79534}" type="presParOf" srcId="{B24EF4C3-EC9E-A741-92E9-0CB3A5529A49}" destId="{322A916F-6A50-C44D-98EC-263862A0B250}" srcOrd="5" destOrd="0" presId="urn:microsoft.com/office/officeart/2005/8/layout/default"/>
    <dgm:cxn modelId="{F768E937-474B-6247-A183-87BA7240A0A2}" type="presParOf" srcId="{B24EF4C3-EC9E-A741-92E9-0CB3A5529A49}" destId="{D2B5694D-9E5E-4347-8157-632B7603433E}" srcOrd="6" destOrd="0" presId="urn:microsoft.com/office/officeart/2005/8/layout/default"/>
    <dgm:cxn modelId="{348CF11E-51FF-F049-9227-087A113685AE}" type="presParOf" srcId="{B24EF4C3-EC9E-A741-92E9-0CB3A5529A49}" destId="{EAAE03A6-163E-E143-98D0-878454D007AA}" srcOrd="7" destOrd="0" presId="urn:microsoft.com/office/officeart/2005/8/layout/default"/>
    <dgm:cxn modelId="{07521E84-30DE-FC47-A0FB-F833E3E8EFF5}" type="presParOf" srcId="{B24EF4C3-EC9E-A741-92E9-0CB3A5529A49}" destId="{AC6E07E6-D57C-BA4B-9ED2-85A1FC8D712F}" srcOrd="8" destOrd="0" presId="urn:microsoft.com/office/officeart/2005/8/layout/default"/>
    <dgm:cxn modelId="{274982EE-37AE-1D42-8434-103BFE413546}" type="presParOf" srcId="{B24EF4C3-EC9E-A741-92E9-0CB3A5529A49}" destId="{DDEF0C17-42C9-B94D-B85A-43CAF98B9AF6}" srcOrd="9" destOrd="0" presId="urn:microsoft.com/office/officeart/2005/8/layout/default"/>
    <dgm:cxn modelId="{60A10E6E-DAFD-CD48-8D61-EC68C6C0F35B}" type="presParOf" srcId="{B24EF4C3-EC9E-A741-92E9-0CB3A5529A49}" destId="{C6942F55-C62E-2943-8F9E-29CAC2F60BB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F2339A-7045-4271-9844-7C894FE342E8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27B30D6-5692-48A1-BB30-2ABE0F89381A}">
      <dgm:prSet/>
      <dgm:spPr/>
      <dgm:t>
        <a:bodyPr/>
        <a:lstStyle/>
        <a:p>
          <a:r>
            <a:rPr lang="cs-CZ"/>
            <a:t>Břišní tyfus</a:t>
          </a:r>
          <a:endParaRPr lang="en-US"/>
        </a:p>
      </dgm:t>
    </dgm:pt>
    <dgm:pt modelId="{BCD8340F-0C3D-4511-A92B-CC8E6EFA9B42}" type="parTrans" cxnId="{17611564-D68C-4B97-B98D-6BBE7A2961E3}">
      <dgm:prSet/>
      <dgm:spPr/>
      <dgm:t>
        <a:bodyPr/>
        <a:lstStyle/>
        <a:p>
          <a:endParaRPr lang="en-US"/>
        </a:p>
      </dgm:t>
    </dgm:pt>
    <dgm:pt modelId="{4B7BC8DD-9BAC-443D-BA19-CA2667DD9C75}" type="sibTrans" cxnId="{17611564-D68C-4B97-B98D-6BBE7A2961E3}">
      <dgm:prSet/>
      <dgm:spPr/>
      <dgm:t>
        <a:bodyPr/>
        <a:lstStyle/>
        <a:p>
          <a:endParaRPr lang="en-US"/>
        </a:p>
      </dgm:t>
    </dgm:pt>
    <dgm:pt modelId="{739BDD42-97F6-48DC-A8E1-992C4BBC1DE6}">
      <dgm:prSet/>
      <dgm:spPr/>
      <dgm:t>
        <a:bodyPr/>
        <a:lstStyle/>
        <a:p>
          <a:r>
            <a:rPr lang="cs-CZ"/>
            <a:t>Paratyfus</a:t>
          </a:r>
          <a:endParaRPr lang="en-US"/>
        </a:p>
      </dgm:t>
    </dgm:pt>
    <dgm:pt modelId="{F45FA01C-2DDD-4853-ADAE-BCEDDEAEEDE5}" type="parTrans" cxnId="{6AC055C0-6460-4E66-BDD9-BC1DD8FFDF53}">
      <dgm:prSet/>
      <dgm:spPr/>
      <dgm:t>
        <a:bodyPr/>
        <a:lstStyle/>
        <a:p>
          <a:endParaRPr lang="en-US"/>
        </a:p>
      </dgm:t>
    </dgm:pt>
    <dgm:pt modelId="{99CC7B67-90A8-4FA2-BD52-5EBB8E332039}" type="sibTrans" cxnId="{6AC055C0-6460-4E66-BDD9-BC1DD8FFDF53}">
      <dgm:prSet/>
      <dgm:spPr/>
      <dgm:t>
        <a:bodyPr/>
        <a:lstStyle/>
        <a:p>
          <a:endParaRPr lang="en-US"/>
        </a:p>
      </dgm:t>
    </dgm:pt>
    <dgm:pt modelId="{30C5B6C0-2C69-4044-A920-83C227FB1FED}">
      <dgm:prSet/>
      <dgm:spPr/>
      <dgm:t>
        <a:bodyPr/>
        <a:lstStyle/>
        <a:p>
          <a:r>
            <a:rPr lang="cs-CZ"/>
            <a:t>Escheria coli</a:t>
          </a:r>
          <a:endParaRPr lang="en-US"/>
        </a:p>
      </dgm:t>
    </dgm:pt>
    <dgm:pt modelId="{8FA63A9D-DC3E-445A-B442-9CADED5CEAD1}" type="parTrans" cxnId="{82161AA0-899D-45FC-A5D3-02A86ADE31D7}">
      <dgm:prSet/>
      <dgm:spPr/>
      <dgm:t>
        <a:bodyPr/>
        <a:lstStyle/>
        <a:p>
          <a:endParaRPr lang="en-US"/>
        </a:p>
      </dgm:t>
    </dgm:pt>
    <dgm:pt modelId="{AC8A3668-0E9B-41A5-AE39-E14C0B4F701D}" type="sibTrans" cxnId="{82161AA0-899D-45FC-A5D3-02A86ADE31D7}">
      <dgm:prSet/>
      <dgm:spPr/>
      <dgm:t>
        <a:bodyPr/>
        <a:lstStyle/>
        <a:p>
          <a:endParaRPr lang="en-US"/>
        </a:p>
      </dgm:t>
    </dgm:pt>
    <dgm:pt modelId="{552CBE5F-3740-480F-BDA1-22D14C2E7901}">
      <dgm:prSet/>
      <dgm:spPr/>
      <dgm:t>
        <a:bodyPr/>
        <a:lstStyle/>
        <a:p>
          <a:r>
            <a:rPr lang="cs-CZ"/>
            <a:t>Enteritidy</a:t>
          </a:r>
          <a:endParaRPr lang="en-US"/>
        </a:p>
      </dgm:t>
    </dgm:pt>
    <dgm:pt modelId="{C5F292B0-2252-483F-B9CA-750C9EA0B555}" type="parTrans" cxnId="{B54AD9C5-967C-4B6C-A49C-49D3DEDA030C}">
      <dgm:prSet/>
      <dgm:spPr/>
      <dgm:t>
        <a:bodyPr/>
        <a:lstStyle/>
        <a:p>
          <a:endParaRPr lang="en-US"/>
        </a:p>
      </dgm:t>
    </dgm:pt>
    <dgm:pt modelId="{D0D25E04-98B8-4DD1-9059-EA17B40BF817}" type="sibTrans" cxnId="{B54AD9C5-967C-4B6C-A49C-49D3DEDA030C}">
      <dgm:prSet/>
      <dgm:spPr/>
      <dgm:t>
        <a:bodyPr/>
        <a:lstStyle/>
        <a:p>
          <a:endParaRPr lang="en-US"/>
        </a:p>
      </dgm:t>
    </dgm:pt>
    <dgm:pt modelId="{33F604DD-4708-48F1-AE98-B0E7A1B7C812}">
      <dgm:prSet/>
      <dgm:spPr/>
      <dgm:t>
        <a:bodyPr/>
        <a:lstStyle/>
        <a:p>
          <a:r>
            <a:rPr lang="cs-CZ"/>
            <a:t>Salmonelóza</a:t>
          </a:r>
          <a:endParaRPr lang="en-US"/>
        </a:p>
      </dgm:t>
    </dgm:pt>
    <dgm:pt modelId="{88C7C6FA-3746-4158-8D19-5FDD218BC4E5}" type="parTrans" cxnId="{DE21AD5B-675C-498E-AC39-DFB5EF96E3A5}">
      <dgm:prSet/>
      <dgm:spPr/>
      <dgm:t>
        <a:bodyPr/>
        <a:lstStyle/>
        <a:p>
          <a:endParaRPr lang="en-US"/>
        </a:p>
      </dgm:t>
    </dgm:pt>
    <dgm:pt modelId="{BD3B106D-1AC4-424D-88F1-8C7D9C86EF69}" type="sibTrans" cxnId="{DE21AD5B-675C-498E-AC39-DFB5EF96E3A5}">
      <dgm:prSet/>
      <dgm:spPr/>
      <dgm:t>
        <a:bodyPr/>
        <a:lstStyle/>
        <a:p>
          <a:endParaRPr lang="en-US"/>
        </a:p>
      </dgm:t>
    </dgm:pt>
    <dgm:pt modelId="{6BBC1A96-5AF0-4AA9-B5D5-F55B08BF9CA2}">
      <dgm:prSet/>
      <dgm:spPr/>
      <dgm:t>
        <a:bodyPr/>
        <a:lstStyle/>
        <a:p>
          <a:r>
            <a:rPr lang="cs-CZ"/>
            <a:t>Bacilární dysenterie</a:t>
          </a:r>
          <a:endParaRPr lang="en-US"/>
        </a:p>
      </dgm:t>
    </dgm:pt>
    <dgm:pt modelId="{645EE465-3160-429D-9164-68C6B7EEA82F}" type="parTrans" cxnId="{404DC716-6BC8-4C73-AC48-4C5465F95270}">
      <dgm:prSet/>
      <dgm:spPr/>
      <dgm:t>
        <a:bodyPr/>
        <a:lstStyle/>
        <a:p>
          <a:endParaRPr lang="en-US"/>
        </a:p>
      </dgm:t>
    </dgm:pt>
    <dgm:pt modelId="{BDBD99E0-F812-4371-AE7E-7C49F4048FD5}" type="sibTrans" cxnId="{404DC716-6BC8-4C73-AC48-4C5465F95270}">
      <dgm:prSet/>
      <dgm:spPr/>
      <dgm:t>
        <a:bodyPr/>
        <a:lstStyle/>
        <a:p>
          <a:endParaRPr lang="en-US"/>
        </a:p>
      </dgm:t>
    </dgm:pt>
    <dgm:pt modelId="{C4FF71A0-D901-4F2D-8415-F5328BFDC602}">
      <dgm:prSet/>
      <dgm:spPr/>
      <dgm:t>
        <a:bodyPr/>
        <a:lstStyle/>
        <a:p>
          <a:r>
            <a:rPr lang="cs-CZ"/>
            <a:t>Kampylobakteriózy</a:t>
          </a:r>
          <a:endParaRPr lang="en-US"/>
        </a:p>
      </dgm:t>
    </dgm:pt>
    <dgm:pt modelId="{B21581D6-D52F-434E-A035-D53B850327D1}" type="parTrans" cxnId="{B80AC7E3-CAF1-4497-994B-9B00C0F0515A}">
      <dgm:prSet/>
      <dgm:spPr/>
      <dgm:t>
        <a:bodyPr/>
        <a:lstStyle/>
        <a:p>
          <a:endParaRPr lang="en-US"/>
        </a:p>
      </dgm:t>
    </dgm:pt>
    <dgm:pt modelId="{3722573F-5F67-4D09-B577-33E4486F88C7}" type="sibTrans" cxnId="{B80AC7E3-CAF1-4497-994B-9B00C0F0515A}">
      <dgm:prSet/>
      <dgm:spPr/>
      <dgm:t>
        <a:bodyPr/>
        <a:lstStyle/>
        <a:p>
          <a:endParaRPr lang="en-US"/>
        </a:p>
      </dgm:t>
    </dgm:pt>
    <dgm:pt modelId="{93C2BF25-5310-4B5F-98AC-B03B4BF3625E}">
      <dgm:prSet/>
      <dgm:spPr/>
      <dgm:t>
        <a:bodyPr/>
        <a:lstStyle/>
        <a:p>
          <a:r>
            <a:rPr lang="cs-CZ"/>
            <a:t>Cholera</a:t>
          </a:r>
          <a:endParaRPr lang="en-US"/>
        </a:p>
      </dgm:t>
    </dgm:pt>
    <dgm:pt modelId="{08C15D0D-D10D-42B5-AFA4-FB0F3E9BF7F7}" type="parTrans" cxnId="{4F2AE1F4-03A9-48E6-880A-D78E34CD2272}">
      <dgm:prSet/>
      <dgm:spPr/>
      <dgm:t>
        <a:bodyPr/>
        <a:lstStyle/>
        <a:p>
          <a:endParaRPr lang="en-US"/>
        </a:p>
      </dgm:t>
    </dgm:pt>
    <dgm:pt modelId="{9CBF80F8-EEAC-46D1-9470-574A62650ACA}" type="sibTrans" cxnId="{4F2AE1F4-03A9-48E6-880A-D78E34CD2272}">
      <dgm:prSet/>
      <dgm:spPr/>
      <dgm:t>
        <a:bodyPr/>
        <a:lstStyle/>
        <a:p>
          <a:endParaRPr lang="en-US"/>
        </a:p>
      </dgm:t>
    </dgm:pt>
    <dgm:pt modelId="{5CE24141-7138-4C80-B516-23D44341D27D}">
      <dgm:prSet/>
      <dgm:spPr/>
      <dgm:t>
        <a:bodyPr/>
        <a:lstStyle/>
        <a:p>
          <a:r>
            <a:rPr lang="cs-CZ"/>
            <a:t>Virové gastroenteritidy</a:t>
          </a:r>
          <a:endParaRPr lang="en-US"/>
        </a:p>
      </dgm:t>
    </dgm:pt>
    <dgm:pt modelId="{C305B43D-9996-4D21-AA90-5CF2320ACBFD}" type="parTrans" cxnId="{6ABA9BB0-51B7-4B1E-8A5A-7347DE10F5CB}">
      <dgm:prSet/>
      <dgm:spPr/>
      <dgm:t>
        <a:bodyPr/>
        <a:lstStyle/>
        <a:p>
          <a:endParaRPr lang="en-US"/>
        </a:p>
      </dgm:t>
    </dgm:pt>
    <dgm:pt modelId="{1169CFCF-B5E6-47E6-A42B-1A1BC836483F}" type="sibTrans" cxnId="{6ABA9BB0-51B7-4B1E-8A5A-7347DE10F5CB}">
      <dgm:prSet/>
      <dgm:spPr/>
      <dgm:t>
        <a:bodyPr/>
        <a:lstStyle/>
        <a:p>
          <a:endParaRPr lang="en-US"/>
        </a:p>
      </dgm:t>
    </dgm:pt>
    <dgm:pt modelId="{50D997F0-2423-43EC-9771-FFF6172C78CA}">
      <dgm:prSet/>
      <dgm:spPr/>
      <dgm:t>
        <a:bodyPr/>
        <a:lstStyle/>
        <a:p>
          <a:r>
            <a:rPr lang="cs-CZ"/>
            <a:t>Klostridiová enteritida</a:t>
          </a:r>
          <a:endParaRPr lang="en-US"/>
        </a:p>
      </dgm:t>
    </dgm:pt>
    <dgm:pt modelId="{64494849-2F32-4024-A3D7-96F252744A6E}" type="parTrans" cxnId="{E967FEC5-68ED-4976-801B-5D06AD6A5B52}">
      <dgm:prSet/>
      <dgm:spPr/>
      <dgm:t>
        <a:bodyPr/>
        <a:lstStyle/>
        <a:p>
          <a:endParaRPr lang="en-US"/>
        </a:p>
      </dgm:t>
    </dgm:pt>
    <dgm:pt modelId="{83363A93-58B0-470F-B68B-14F457274AF8}" type="sibTrans" cxnId="{E967FEC5-68ED-4976-801B-5D06AD6A5B52}">
      <dgm:prSet/>
      <dgm:spPr/>
      <dgm:t>
        <a:bodyPr/>
        <a:lstStyle/>
        <a:p>
          <a:endParaRPr lang="en-US"/>
        </a:p>
      </dgm:t>
    </dgm:pt>
    <dgm:pt modelId="{094A6E2F-0310-5647-A23A-5EF7C4EE548B}" type="pres">
      <dgm:prSet presAssocID="{CEF2339A-7045-4271-9844-7C894FE342E8}" presName="diagram" presStyleCnt="0">
        <dgm:presLayoutVars>
          <dgm:dir/>
          <dgm:resizeHandles val="exact"/>
        </dgm:presLayoutVars>
      </dgm:prSet>
      <dgm:spPr/>
    </dgm:pt>
    <dgm:pt modelId="{94653A51-855B-E84B-A8E8-7A6A8B0E7A41}" type="pres">
      <dgm:prSet presAssocID="{D27B30D6-5692-48A1-BB30-2ABE0F89381A}" presName="node" presStyleLbl="node1" presStyleIdx="0" presStyleCnt="6">
        <dgm:presLayoutVars>
          <dgm:bulletEnabled val="1"/>
        </dgm:presLayoutVars>
      </dgm:prSet>
      <dgm:spPr/>
    </dgm:pt>
    <dgm:pt modelId="{6A55F764-DA1B-CF4D-AE74-33FAB3667416}" type="pres">
      <dgm:prSet presAssocID="{4B7BC8DD-9BAC-443D-BA19-CA2667DD9C75}" presName="sibTrans" presStyleCnt="0"/>
      <dgm:spPr/>
    </dgm:pt>
    <dgm:pt modelId="{96F7C213-581C-954E-9801-987205D98E5C}" type="pres">
      <dgm:prSet presAssocID="{739BDD42-97F6-48DC-A8E1-992C4BBC1DE6}" presName="node" presStyleLbl="node1" presStyleIdx="1" presStyleCnt="6">
        <dgm:presLayoutVars>
          <dgm:bulletEnabled val="1"/>
        </dgm:presLayoutVars>
      </dgm:prSet>
      <dgm:spPr/>
    </dgm:pt>
    <dgm:pt modelId="{CAC414A1-C7CA-DE4A-AA99-4BBA79F28EF9}" type="pres">
      <dgm:prSet presAssocID="{99CC7B67-90A8-4FA2-BD52-5EBB8E332039}" presName="sibTrans" presStyleCnt="0"/>
      <dgm:spPr/>
    </dgm:pt>
    <dgm:pt modelId="{40470B8B-DFB5-4945-86F7-456422B58C86}" type="pres">
      <dgm:prSet presAssocID="{30C5B6C0-2C69-4044-A920-83C227FB1FED}" presName="node" presStyleLbl="node1" presStyleIdx="2" presStyleCnt="6">
        <dgm:presLayoutVars>
          <dgm:bulletEnabled val="1"/>
        </dgm:presLayoutVars>
      </dgm:prSet>
      <dgm:spPr/>
    </dgm:pt>
    <dgm:pt modelId="{9FA725A6-D26F-D14E-AB4D-50D36740030F}" type="pres">
      <dgm:prSet presAssocID="{AC8A3668-0E9B-41A5-AE39-E14C0B4F701D}" presName="sibTrans" presStyleCnt="0"/>
      <dgm:spPr/>
    </dgm:pt>
    <dgm:pt modelId="{8F98A3E4-DFB2-9A4C-852B-68016C097BC0}" type="pres">
      <dgm:prSet presAssocID="{552CBE5F-3740-480F-BDA1-22D14C2E7901}" presName="node" presStyleLbl="node1" presStyleIdx="3" presStyleCnt="6">
        <dgm:presLayoutVars>
          <dgm:bulletEnabled val="1"/>
        </dgm:presLayoutVars>
      </dgm:prSet>
      <dgm:spPr/>
    </dgm:pt>
    <dgm:pt modelId="{B1379989-A5AD-FC47-9602-3D61B0116597}" type="pres">
      <dgm:prSet presAssocID="{D0D25E04-98B8-4DD1-9059-EA17B40BF817}" presName="sibTrans" presStyleCnt="0"/>
      <dgm:spPr/>
    </dgm:pt>
    <dgm:pt modelId="{94D753DF-ED30-C641-9E47-A698F10A0164}" type="pres">
      <dgm:prSet presAssocID="{5CE24141-7138-4C80-B516-23D44341D27D}" presName="node" presStyleLbl="node1" presStyleIdx="4" presStyleCnt="6">
        <dgm:presLayoutVars>
          <dgm:bulletEnabled val="1"/>
        </dgm:presLayoutVars>
      </dgm:prSet>
      <dgm:spPr/>
    </dgm:pt>
    <dgm:pt modelId="{792650E4-550A-2648-B19E-00B271B27861}" type="pres">
      <dgm:prSet presAssocID="{1169CFCF-B5E6-47E6-A42B-1A1BC836483F}" presName="sibTrans" presStyleCnt="0"/>
      <dgm:spPr/>
    </dgm:pt>
    <dgm:pt modelId="{AE99B617-08F0-BB4B-B090-A6F0EF91C0B0}" type="pres">
      <dgm:prSet presAssocID="{50D997F0-2423-43EC-9771-FFF6172C78CA}" presName="node" presStyleLbl="node1" presStyleIdx="5" presStyleCnt="6">
        <dgm:presLayoutVars>
          <dgm:bulletEnabled val="1"/>
        </dgm:presLayoutVars>
      </dgm:prSet>
      <dgm:spPr/>
    </dgm:pt>
  </dgm:ptLst>
  <dgm:cxnLst>
    <dgm:cxn modelId="{404DC716-6BC8-4C73-AC48-4C5465F95270}" srcId="{552CBE5F-3740-480F-BDA1-22D14C2E7901}" destId="{6BBC1A96-5AF0-4AA9-B5D5-F55B08BF9CA2}" srcOrd="1" destOrd="0" parTransId="{645EE465-3160-429D-9164-68C6B7EEA82F}" sibTransId="{BDBD99E0-F812-4371-AE7E-7C49F4048FD5}"/>
    <dgm:cxn modelId="{A7D2F634-2112-CE49-A5D1-A38E93FF3179}" type="presOf" srcId="{5CE24141-7138-4C80-B516-23D44341D27D}" destId="{94D753DF-ED30-C641-9E47-A698F10A0164}" srcOrd="0" destOrd="0" presId="urn:microsoft.com/office/officeart/2005/8/layout/default"/>
    <dgm:cxn modelId="{7D06FD4A-8B71-9046-9AFD-50EBB3A3C16C}" type="presOf" srcId="{739BDD42-97F6-48DC-A8E1-992C4BBC1DE6}" destId="{96F7C213-581C-954E-9801-987205D98E5C}" srcOrd="0" destOrd="0" presId="urn:microsoft.com/office/officeart/2005/8/layout/default"/>
    <dgm:cxn modelId="{9330154F-45A7-1E47-ADA6-D02943272165}" type="presOf" srcId="{50D997F0-2423-43EC-9771-FFF6172C78CA}" destId="{AE99B617-08F0-BB4B-B090-A6F0EF91C0B0}" srcOrd="0" destOrd="0" presId="urn:microsoft.com/office/officeart/2005/8/layout/default"/>
    <dgm:cxn modelId="{1738D056-51D8-4840-BF30-71C61EE76E9A}" type="presOf" srcId="{D27B30D6-5692-48A1-BB30-2ABE0F89381A}" destId="{94653A51-855B-E84B-A8E8-7A6A8B0E7A41}" srcOrd="0" destOrd="0" presId="urn:microsoft.com/office/officeart/2005/8/layout/default"/>
    <dgm:cxn modelId="{DE21AD5B-675C-498E-AC39-DFB5EF96E3A5}" srcId="{552CBE5F-3740-480F-BDA1-22D14C2E7901}" destId="{33F604DD-4708-48F1-AE98-B0E7A1B7C812}" srcOrd="0" destOrd="0" parTransId="{88C7C6FA-3746-4158-8D19-5FDD218BC4E5}" sibTransId="{BD3B106D-1AC4-424D-88F1-8C7D9C86EF69}"/>
    <dgm:cxn modelId="{17611564-D68C-4B97-B98D-6BBE7A2961E3}" srcId="{CEF2339A-7045-4271-9844-7C894FE342E8}" destId="{D27B30D6-5692-48A1-BB30-2ABE0F89381A}" srcOrd="0" destOrd="0" parTransId="{BCD8340F-0C3D-4511-A92B-CC8E6EFA9B42}" sibTransId="{4B7BC8DD-9BAC-443D-BA19-CA2667DD9C75}"/>
    <dgm:cxn modelId="{E0EFB06F-55A9-4244-B821-EB9C9AB5AB97}" type="presOf" srcId="{552CBE5F-3740-480F-BDA1-22D14C2E7901}" destId="{8F98A3E4-DFB2-9A4C-852B-68016C097BC0}" srcOrd="0" destOrd="0" presId="urn:microsoft.com/office/officeart/2005/8/layout/default"/>
    <dgm:cxn modelId="{A1C9A280-386D-694A-AC16-E6FEB7B00C77}" type="presOf" srcId="{30C5B6C0-2C69-4044-A920-83C227FB1FED}" destId="{40470B8B-DFB5-4945-86F7-456422B58C86}" srcOrd="0" destOrd="0" presId="urn:microsoft.com/office/officeart/2005/8/layout/default"/>
    <dgm:cxn modelId="{75FA6F8D-F7F8-B943-882B-B63B1107ECA1}" type="presOf" srcId="{93C2BF25-5310-4B5F-98AC-B03B4BF3625E}" destId="{8F98A3E4-DFB2-9A4C-852B-68016C097BC0}" srcOrd="0" destOrd="4" presId="urn:microsoft.com/office/officeart/2005/8/layout/default"/>
    <dgm:cxn modelId="{4C442790-A86D-1C47-9A73-125719EB5CBC}" type="presOf" srcId="{6BBC1A96-5AF0-4AA9-B5D5-F55B08BF9CA2}" destId="{8F98A3E4-DFB2-9A4C-852B-68016C097BC0}" srcOrd="0" destOrd="2" presId="urn:microsoft.com/office/officeart/2005/8/layout/default"/>
    <dgm:cxn modelId="{82161AA0-899D-45FC-A5D3-02A86ADE31D7}" srcId="{CEF2339A-7045-4271-9844-7C894FE342E8}" destId="{30C5B6C0-2C69-4044-A920-83C227FB1FED}" srcOrd="2" destOrd="0" parTransId="{8FA63A9D-DC3E-445A-B442-9CADED5CEAD1}" sibTransId="{AC8A3668-0E9B-41A5-AE39-E14C0B4F701D}"/>
    <dgm:cxn modelId="{AF7F7FAF-9414-5345-AE03-D0DD3B83E84A}" type="presOf" srcId="{C4FF71A0-D901-4F2D-8415-F5328BFDC602}" destId="{8F98A3E4-DFB2-9A4C-852B-68016C097BC0}" srcOrd="0" destOrd="3" presId="urn:microsoft.com/office/officeart/2005/8/layout/default"/>
    <dgm:cxn modelId="{6ABA9BB0-51B7-4B1E-8A5A-7347DE10F5CB}" srcId="{CEF2339A-7045-4271-9844-7C894FE342E8}" destId="{5CE24141-7138-4C80-B516-23D44341D27D}" srcOrd="4" destOrd="0" parTransId="{C305B43D-9996-4D21-AA90-5CF2320ACBFD}" sibTransId="{1169CFCF-B5E6-47E6-A42B-1A1BC836483F}"/>
    <dgm:cxn modelId="{6AC055C0-6460-4E66-BDD9-BC1DD8FFDF53}" srcId="{CEF2339A-7045-4271-9844-7C894FE342E8}" destId="{739BDD42-97F6-48DC-A8E1-992C4BBC1DE6}" srcOrd="1" destOrd="0" parTransId="{F45FA01C-2DDD-4853-ADAE-BCEDDEAEEDE5}" sibTransId="{99CC7B67-90A8-4FA2-BD52-5EBB8E332039}"/>
    <dgm:cxn modelId="{B54AD9C5-967C-4B6C-A49C-49D3DEDA030C}" srcId="{CEF2339A-7045-4271-9844-7C894FE342E8}" destId="{552CBE5F-3740-480F-BDA1-22D14C2E7901}" srcOrd="3" destOrd="0" parTransId="{C5F292B0-2252-483F-B9CA-750C9EA0B555}" sibTransId="{D0D25E04-98B8-4DD1-9059-EA17B40BF817}"/>
    <dgm:cxn modelId="{E967FEC5-68ED-4976-801B-5D06AD6A5B52}" srcId="{CEF2339A-7045-4271-9844-7C894FE342E8}" destId="{50D997F0-2423-43EC-9771-FFF6172C78CA}" srcOrd="5" destOrd="0" parTransId="{64494849-2F32-4024-A3D7-96F252744A6E}" sibTransId="{83363A93-58B0-470F-B68B-14F457274AF8}"/>
    <dgm:cxn modelId="{B80AC7E3-CAF1-4497-994B-9B00C0F0515A}" srcId="{552CBE5F-3740-480F-BDA1-22D14C2E7901}" destId="{C4FF71A0-D901-4F2D-8415-F5328BFDC602}" srcOrd="2" destOrd="0" parTransId="{B21581D6-D52F-434E-A035-D53B850327D1}" sibTransId="{3722573F-5F67-4D09-B577-33E4486F88C7}"/>
    <dgm:cxn modelId="{7F80D9EB-37E5-5849-854B-5B32418030C6}" type="presOf" srcId="{33F604DD-4708-48F1-AE98-B0E7A1B7C812}" destId="{8F98A3E4-DFB2-9A4C-852B-68016C097BC0}" srcOrd="0" destOrd="1" presId="urn:microsoft.com/office/officeart/2005/8/layout/default"/>
    <dgm:cxn modelId="{4F2AE1F4-03A9-48E6-880A-D78E34CD2272}" srcId="{552CBE5F-3740-480F-BDA1-22D14C2E7901}" destId="{93C2BF25-5310-4B5F-98AC-B03B4BF3625E}" srcOrd="3" destOrd="0" parTransId="{08C15D0D-D10D-42B5-AFA4-FB0F3E9BF7F7}" sibTransId="{9CBF80F8-EEAC-46D1-9470-574A62650ACA}"/>
    <dgm:cxn modelId="{9047FCFB-94C5-8A49-A371-434CE0F2B89B}" type="presOf" srcId="{CEF2339A-7045-4271-9844-7C894FE342E8}" destId="{094A6E2F-0310-5647-A23A-5EF7C4EE548B}" srcOrd="0" destOrd="0" presId="urn:microsoft.com/office/officeart/2005/8/layout/default"/>
    <dgm:cxn modelId="{3394CB21-8CD8-9548-9396-D0F2FC76E92E}" type="presParOf" srcId="{094A6E2F-0310-5647-A23A-5EF7C4EE548B}" destId="{94653A51-855B-E84B-A8E8-7A6A8B0E7A41}" srcOrd="0" destOrd="0" presId="urn:microsoft.com/office/officeart/2005/8/layout/default"/>
    <dgm:cxn modelId="{BAF6B4BB-7D9C-1842-BD01-B02CC8987CBC}" type="presParOf" srcId="{094A6E2F-0310-5647-A23A-5EF7C4EE548B}" destId="{6A55F764-DA1B-CF4D-AE74-33FAB3667416}" srcOrd="1" destOrd="0" presId="urn:microsoft.com/office/officeart/2005/8/layout/default"/>
    <dgm:cxn modelId="{572F378D-9B8A-5D40-9D2D-2632A223FF23}" type="presParOf" srcId="{094A6E2F-0310-5647-A23A-5EF7C4EE548B}" destId="{96F7C213-581C-954E-9801-987205D98E5C}" srcOrd="2" destOrd="0" presId="urn:microsoft.com/office/officeart/2005/8/layout/default"/>
    <dgm:cxn modelId="{7ED8D82B-39A8-5F4C-A277-B5F38628371F}" type="presParOf" srcId="{094A6E2F-0310-5647-A23A-5EF7C4EE548B}" destId="{CAC414A1-C7CA-DE4A-AA99-4BBA79F28EF9}" srcOrd="3" destOrd="0" presId="urn:microsoft.com/office/officeart/2005/8/layout/default"/>
    <dgm:cxn modelId="{F29E6B8F-C57E-F249-9B19-E3EB512241DE}" type="presParOf" srcId="{094A6E2F-0310-5647-A23A-5EF7C4EE548B}" destId="{40470B8B-DFB5-4945-86F7-456422B58C86}" srcOrd="4" destOrd="0" presId="urn:microsoft.com/office/officeart/2005/8/layout/default"/>
    <dgm:cxn modelId="{0A5C11B2-F218-AA4C-911D-5A5AC5D59661}" type="presParOf" srcId="{094A6E2F-0310-5647-A23A-5EF7C4EE548B}" destId="{9FA725A6-D26F-D14E-AB4D-50D36740030F}" srcOrd="5" destOrd="0" presId="urn:microsoft.com/office/officeart/2005/8/layout/default"/>
    <dgm:cxn modelId="{4C46F743-2645-814B-8517-C02CC21CE297}" type="presParOf" srcId="{094A6E2F-0310-5647-A23A-5EF7C4EE548B}" destId="{8F98A3E4-DFB2-9A4C-852B-68016C097BC0}" srcOrd="6" destOrd="0" presId="urn:microsoft.com/office/officeart/2005/8/layout/default"/>
    <dgm:cxn modelId="{212B7D15-444E-0245-A18B-64F0B7FA8223}" type="presParOf" srcId="{094A6E2F-0310-5647-A23A-5EF7C4EE548B}" destId="{B1379989-A5AD-FC47-9602-3D61B0116597}" srcOrd="7" destOrd="0" presId="urn:microsoft.com/office/officeart/2005/8/layout/default"/>
    <dgm:cxn modelId="{3D74FCB5-A4F1-B64E-B103-99484B2D4049}" type="presParOf" srcId="{094A6E2F-0310-5647-A23A-5EF7C4EE548B}" destId="{94D753DF-ED30-C641-9E47-A698F10A0164}" srcOrd="8" destOrd="0" presId="urn:microsoft.com/office/officeart/2005/8/layout/default"/>
    <dgm:cxn modelId="{7F34B24C-0BBC-514E-AAF4-73D87885C9A2}" type="presParOf" srcId="{094A6E2F-0310-5647-A23A-5EF7C4EE548B}" destId="{792650E4-550A-2648-B19E-00B271B27861}" srcOrd="9" destOrd="0" presId="urn:microsoft.com/office/officeart/2005/8/layout/default"/>
    <dgm:cxn modelId="{11EE9D39-6C5D-1F4E-B503-E889705C7B41}" type="presParOf" srcId="{094A6E2F-0310-5647-A23A-5EF7C4EE548B}" destId="{AE99B617-08F0-BB4B-B090-A6F0EF91C0B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F12409-8068-4FF6-9D7C-48C20410E52D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AAD1AFC-EA53-4F18-B0C3-3AE73B0E4F95}">
      <dgm:prSet/>
      <dgm:spPr/>
      <dgm:t>
        <a:bodyPr/>
        <a:lstStyle/>
        <a:p>
          <a:r>
            <a:rPr lang="cs-CZ"/>
            <a:t>Leptospiróza</a:t>
          </a:r>
          <a:endParaRPr lang="en-US"/>
        </a:p>
      </dgm:t>
    </dgm:pt>
    <dgm:pt modelId="{67322AEA-DE79-4728-A841-9A0F9A87E6E0}" type="parTrans" cxnId="{525E2039-72C0-4D83-9BFD-8BF24932188E}">
      <dgm:prSet/>
      <dgm:spPr/>
      <dgm:t>
        <a:bodyPr/>
        <a:lstStyle/>
        <a:p>
          <a:endParaRPr lang="en-US"/>
        </a:p>
      </dgm:t>
    </dgm:pt>
    <dgm:pt modelId="{BFD4D8C7-ACE4-4F1A-886D-BF40F9150D23}" type="sibTrans" cxnId="{525E2039-72C0-4D83-9BFD-8BF24932188E}">
      <dgm:prSet/>
      <dgm:spPr/>
      <dgm:t>
        <a:bodyPr/>
        <a:lstStyle/>
        <a:p>
          <a:endParaRPr lang="en-US"/>
        </a:p>
      </dgm:t>
    </dgm:pt>
    <dgm:pt modelId="{641461C1-F9F3-4769-8030-DB4E25BEA3E7}">
      <dgm:prSet/>
      <dgm:spPr/>
      <dgm:t>
        <a:bodyPr/>
        <a:lstStyle/>
        <a:p>
          <a:r>
            <a:rPr lang="cs-CZ"/>
            <a:t>Tularemie</a:t>
          </a:r>
          <a:endParaRPr lang="en-US"/>
        </a:p>
      </dgm:t>
    </dgm:pt>
    <dgm:pt modelId="{57E3E115-695B-47B2-A4B8-46C46C90B712}" type="parTrans" cxnId="{C353C611-06E6-4E4A-B9FA-A63BAA29A10F}">
      <dgm:prSet/>
      <dgm:spPr/>
      <dgm:t>
        <a:bodyPr/>
        <a:lstStyle/>
        <a:p>
          <a:endParaRPr lang="en-US"/>
        </a:p>
      </dgm:t>
    </dgm:pt>
    <dgm:pt modelId="{D13D1231-640E-4694-B50E-05572D891574}" type="sibTrans" cxnId="{C353C611-06E6-4E4A-B9FA-A63BAA29A10F}">
      <dgm:prSet/>
      <dgm:spPr/>
      <dgm:t>
        <a:bodyPr/>
        <a:lstStyle/>
        <a:p>
          <a:endParaRPr lang="en-US"/>
        </a:p>
      </dgm:t>
    </dgm:pt>
    <dgm:pt modelId="{115D74F0-439B-464C-A682-E15B56658336}">
      <dgm:prSet/>
      <dgm:spPr/>
      <dgm:t>
        <a:bodyPr/>
        <a:lstStyle/>
        <a:p>
          <a:r>
            <a:rPr lang="cs-CZ"/>
            <a:t>Listerióza</a:t>
          </a:r>
          <a:endParaRPr lang="en-US"/>
        </a:p>
      </dgm:t>
    </dgm:pt>
    <dgm:pt modelId="{DC5326B8-13EE-43AC-936F-BF5628D33589}" type="parTrans" cxnId="{DF37E4DE-EB1A-4FB1-B9D1-DEFF0E3971B7}">
      <dgm:prSet/>
      <dgm:spPr/>
      <dgm:t>
        <a:bodyPr/>
        <a:lstStyle/>
        <a:p>
          <a:endParaRPr lang="en-US"/>
        </a:p>
      </dgm:t>
    </dgm:pt>
    <dgm:pt modelId="{0F4EDC89-2F8D-45FE-BBA5-91A4EEE01232}" type="sibTrans" cxnId="{DF37E4DE-EB1A-4FB1-B9D1-DEFF0E3971B7}">
      <dgm:prSet/>
      <dgm:spPr/>
      <dgm:t>
        <a:bodyPr/>
        <a:lstStyle/>
        <a:p>
          <a:endParaRPr lang="en-US"/>
        </a:p>
      </dgm:t>
    </dgm:pt>
    <dgm:pt modelId="{537BFE13-FC17-4DB5-A948-4015297B546E}">
      <dgm:prSet/>
      <dgm:spPr/>
      <dgm:t>
        <a:bodyPr/>
        <a:lstStyle/>
        <a:p>
          <a:r>
            <a:rPr lang="cs-CZ"/>
            <a:t>Lymská nemoc</a:t>
          </a:r>
          <a:endParaRPr lang="en-US"/>
        </a:p>
      </dgm:t>
    </dgm:pt>
    <dgm:pt modelId="{AA3506F7-80F2-4485-9B87-BC5F7DA1C79A}" type="parTrans" cxnId="{03F744E8-0449-451D-B7B3-58E1519F034A}">
      <dgm:prSet/>
      <dgm:spPr/>
      <dgm:t>
        <a:bodyPr/>
        <a:lstStyle/>
        <a:p>
          <a:endParaRPr lang="en-US"/>
        </a:p>
      </dgm:t>
    </dgm:pt>
    <dgm:pt modelId="{428B219B-FCDE-46B0-9F98-5FDA83869276}" type="sibTrans" cxnId="{03F744E8-0449-451D-B7B3-58E1519F034A}">
      <dgm:prSet/>
      <dgm:spPr/>
      <dgm:t>
        <a:bodyPr/>
        <a:lstStyle/>
        <a:p>
          <a:endParaRPr lang="en-US"/>
        </a:p>
      </dgm:t>
    </dgm:pt>
    <dgm:pt modelId="{FBB166FE-7DAC-47CF-9344-E3649036C281}">
      <dgm:prSet/>
      <dgm:spPr/>
      <dgm:t>
        <a:bodyPr/>
        <a:lstStyle/>
        <a:p>
          <a:r>
            <a:rPr lang="cs-CZ"/>
            <a:t>Červenka</a:t>
          </a:r>
          <a:endParaRPr lang="en-US"/>
        </a:p>
      </dgm:t>
    </dgm:pt>
    <dgm:pt modelId="{4AB93FB5-851E-4735-AB9C-217BF9964F35}" type="parTrans" cxnId="{8E513B94-C517-432E-9807-6A39ACDBFD72}">
      <dgm:prSet/>
      <dgm:spPr/>
      <dgm:t>
        <a:bodyPr/>
        <a:lstStyle/>
        <a:p>
          <a:endParaRPr lang="en-US"/>
        </a:p>
      </dgm:t>
    </dgm:pt>
    <dgm:pt modelId="{DE70350F-7478-4C87-A37F-1207F74E8FC2}" type="sibTrans" cxnId="{8E513B94-C517-432E-9807-6A39ACDBFD72}">
      <dgm:prSet/>
      <dgm:spPr/>
      <dgm:t>
        <a:bodyPr/>
        <a:lstStyle/>
        <a:p>
          <a:endParaRPr lang="en-US"/>
        </a:p>
      </dgm:t>
    </dgm:pt>
    <dgm:pt modelId="{B2C6F4EE-E2EE-4471-9055-977F881EC856}">
      <dgm:prSet/>
      <dgm:spPr/>
      <dgm:t>
        <a:bodyPr/>
        <a:lstStyle/>
        <a:p>
          <a:r>
            <a:rPr lang="cs-CZ"/>
            <a:t>Ricketsiózy</a:t>
          </a:r>
          <a:endParaRPr lang="en-US"/>
        </a:p>
      </dgm:t>
    </dgm:pt>
    <dgm:pt modelId="{081E7608-D773-4B48-91EB-723247171BC1}" type="parTrans" cxnId="{D59C7717-C56F-4FD2-96B5-73E6F1C96D65}">
      <dgm:prSet/>
      <dgm:spPr/>
      <dgm:t>
        <a:bodyPr/>
        <a:lstStyle/>
        <a:p>
          <a:endParaRPr lang="en-US"/>
        </a:p>
      </dgm:t>
    </dgm:pt>
    <dgm:pt modelId="{B1EE5690-E173-4A8C-8599-EAFB6B07BE80}" type="sibTrans" cxnId="{D59C7717-C56F-4FD2-96B5-73E6F1C96D65}">
      <dgm:prSet/>
      <dgm:spPr/>
      <dgm:t>
        <a:bodyPr/>
        <a:lstStyle/>
        <a:p>
          <a:endParaRPr lang="en-US"/>
        </a:p>
      </dgm:t>
    </dgm:pt>
    <dgm:pt modelId="{C703C0AF-360D-2542-A20C-D5639E6D9056}" type="pres">
      <dgm:prSet presAssocID="{23F12409-8068-4FF6-9D7C-48C20410E52D}" presName="diagram" presStyleCnt="0">
        <dgm:presLayoutVars>
          <dgm:dir/>
          <dgm:resizeHandles val="exact"/>
        </dgm:presLayoutVars>
      </dgm:prSet>
      <dgm:spPr/>
    </dgm:pt>
    <dgm:pt modelId="{F7A8A858-040C-D941-8311-702657BB2826}" type="pres">
      <dgm:prSet presAssocID="{CAAD1AFC-EA53-4F18-B0C3-3AE73B0E4F95}" presName="node" presStyleLbl="node1" presStyleIdx="0" presStyleCnt="6">
        <dgm:presLayoutVars>
          <dgm:bulletEnabled val="1"/>
        </dgm:presLayoutVars>
      </dgm:prSet>
      <dgm:spPr/>
    </dgm:pt>
    <dgm:pt modelId="{7696A85C-9C10-2849-A0C3-0CCDC11C8BD8}" type="pres">
      <dgm:prSet presAssocID="{BFD4D8C7-ACE4-4F1A-886D-BF40F9150D23}" presName="sibTrans" presStyleCnt="0"/>
      <dgm:spPr/>
    </dgm:pt>
    <dgm:pt modelId="{B487AA1A-4946-A540-A469-D53556CB8691}" type="pres">
      <dgm:prSet presAssocID="{641461C1-F9F3-4769-8030-DB4E25BEA3E7}" presName="node" presStyleLbl="node1" presStyleIdx="1" presStyleCnt="6">
        <dgm:presLayoutVars>
          <dgm:bulletEnabled val="1"/>
        </dgm:presLayoutVars>
      </dgm:prSet>
      <dgm:spPr/>
    </dgm:pt>
    <dgm:pt modelId="{43FE2A1A-A94B-AF45-9DB5-70B0F0B79880}" type="pres">
      <dgm:prSet presAssocID="{D13D1231-640E-4694-B50E-05572D891574}" presName="sibTrans" presStyleCnt="0"/>
      <dgm:spPr/>
    </dgm:pt>
    <dgm:pt modelId="{D653E0CC-8C78-B445-B461-18E0D8F6D3F7}" type="pres">
      <dgm:prSet presAssocID="{115D74F0-439B-464C-A682-E15B56658336}" presName="node" presStyleLbl="node1" presStyleIdx="2" presStyleCnt="6">
        <dgm:presLayoutVars>
          <dgm:bulletEnabled val="1"/>
        </dgm:presLayoutVars>
      </dgm:prSet>
      <dgm:spPr/>
    </dgm:pt>
    <dgm:pt modelId="{05FC260A-9CC0-4841-BC5D-DF8D8377E790}" type="pres">
      <dgm:prSet presAssocID="{0F4EDC89-2F8D-45FE-BBA5-91A4EEE01232}" presName="sibTrans" presStyleCnt="0"/>
      <dgm:spPr/>
    </dgm:pt>
    <dgm:pt modelId="{54F69B8E-1351-1349-AA50-BD7886530B28}" type="pres">
      <dgm:prSet presAssocID="{537BFE13-FC17-4DB5-A948-4015297B546E}" presName="node" presStyleLbl="node1" presStyleIdx="3" presStyleCnt="6">
        <dgm:presLayoutVars>
          <dgm:bulletEnabled val="1"/>
        </dgm:presLayoutVars>
      </dgm:prSet>
      <dgm:spPr/>
    </dgm:pt>
    <dgm:pt modelId="{E5FDB00D-9117-2D4E-91B2-76BE9E4D61DC}" type="pres">
      <dgm:prSet presAssocID="{428B219B-FCDE-46B0-9F98-5FDA83869276}" presName="sibTrans" presStyleCnt="0"/>
      <dgm:spPr/>
    </dgm:pt>
    <dgm:pt modelId="{EE10FE67-F95F-D546-A356-3219C79581FD}" type="pres">
      <dgm:prSet presAssocID="{FBB166FE-7DAC-47CF-9344-E3649036C281}" presName="node" presStyleLbl="node1" presStyleIdx="4" presStyleCnt="6">
        <dgm:presLayoutVars>
          <dgm:bulletEnabled val="1"/>
        </dgm:presLayoutVars>
      </dgm:prSet>
      <dgm:spPr/>
    </dgm:pt>
    <dgm:pt modelId="{8C634ADB-10A8-D84C-B4AF-66D207661B6D}" type="pres">
      <dgm:prSet presAssocID="{DE70350F-7478-4C87-A37F-1207F74E8FC2}" presName="sibTrans" presStyleCnt="0"/>
      <dgm:spPr/>
    </dgm:pt>
    <dgm:pt modelId="{C6CFFAEC-F9E9-CC4C-A132-D369A15A9628}" type="pres">
      <dgm:prSet presAssocID="{B2C6F4EE-E2EE-4471-9055-977F881EC856}" presName="node" presStyleLbl="node1" presStyleIdx="5" presStyleCnt="6">
        <dgm:presLayoutVars>
          <dgm:bulletEnabled val="1"/>
        </dgm:presLayoutVars>
      </dgm:prSet>
      <dgm:spPr/>
    </dgm:pt>
  </dgm:ptLst>
  <dgm:cxnLst>
    <dgm:cxn modelId="{C353C611-06E6-4E4A-B9FA-A63BAA29A10F}" srcId="{23F12409-8068-4FF6-9D7C-48C20410E52D}" destId="{641461C1-F9F3-4769-8030-DB4E25BEA3E7}" srcOrd="1" destOrd="0" parTransId="{57E3E115-695B-47B2-A4B8-46C46C90B712}" sibTransId="{D13D1231-640E-4694-B50E-05572D891574}"/>
    <dgm:cxn modelId="{D59C7717-C56F-4FD2-96B5-73E6F1C96D65}" srcId="{23F12409-8068-4FF6-9D7C-48C20410E52D}" destId="{B2C6F4EE-E2EE-4471-9055-977F881EC856}" srcOrd="5" destOrd="0" parTransId="{081E7608-D773-4B48-91EB-723247171BC1}" sibTransId="{B1EE5690-E173-4A8C-8599-EAFB6B07BE80}"/>
    <dgm:cxn modelId="{428B661E-686C-F243-9D23-B4339DE6DAE9}" type="presOf" srcId="{115D74F0-439B-464C-A682-E15B56658336}" destId="{D653E0CC-8C78-B445-B461-18E0D8F6D3F7}" srcOrd="0" destOrd="0" presId="urn:microsoft.com/office/officeart/2005/8/layout/default"/>
    <dgm:cxn modelId="{2D75C038-600D-2240-9C67-FB70EBB5CE89}" type="presOf" srcId="{B2C6F4EE-E2EE-4471-9055-977F881EC856}" destId="{C6CFFAEC-F9E9-CC4C-A132-D369A15A9628}" srcOrd="0" destOrd="0" presId="urn:microsoft.com/office/officeart/2005/8/layout/default"/>
    <dgm:cxn modelId="{525E2039-72C0-4D83-9BFD-8BF24932188E}" srcId="{23F12409-8068-4FF6-9D7C-48C20410E52D}" destId="{CAAD1AFC-EA53-4F18-B0C3-3AE73B0E4F95}" srcOrd="0" destOrd="0" parTransId="{67322AEA-DE79-4728-A841-9A0F9A87E6E0}" sibTransId="{BFD4D8C7-ACE4-4F1A-886D-BF40F9150D23}"/>
    <dgm:cxn modelId="{10C3CC4A-B24B-7B4D-B7F1-384CB8B36FE9}" type="presOf" srcId="{23F12409-8068-4FF6-9D7C-48C20410E52D}" destId="{C703C0AF-360D-2542-A20C-D5639E6D9056}" srcOrd="0" destOrd="0" presId="urn:microsoft.com/office/officeart/2005/8/layout/default"/>
    <dgm:cxn modelId="{A26DDF5C-52FF-704C-8BC1-919E909FDCD9}" type="presOf" srcId="{CAAD1AFC-EA53-4F18-B0C3-3AE73B0E4F95}" destId="{F7A8A858-040C-D941-8311-702657BB2826}" srcOrd="0" destOrd="0" presId="urn:microsoft.com/office/officeart/2005/8/layout/default"/>
    <dgm:cxn modelId="{C2028565-9E66-E047-96F8-C9EA2D206B70}" type="presOf" srcId="{641461C1-F9F3-4769-8030-DB4E25BEA3E7}" destId="{B487AA1A-4946-A540-A469-D53556CB8691}" srcOrd="0" destOrd="0" presId="urn:microsoft.com/office/officeart/2005/8/layout/default"/>
    <dgm:cxn modelId="{8E513B94-C517-432E-9807-6A39ACDBFD72}" srcId="{23F12409-8068-4FF6-9D7C-48C20410E52D}" destId="{FBB166FE-7DAC-47CF-9344-E3649036C281}" srcOrd="4" destOrd="0" parTransId="{4AB93FB5-851E-4735-AB9C-217BF9964F35}" sibTransId="{DE70350F-7478-4C87-A37F-1207F74E8FC2}"/>
    <dgm:cxn modelId="{CBC3F2CE-B913-6C41-AA68-80F0277BEB66}" type="presOf" srcId="{FBB166FE-7DAC-47CF-9344-E3649036C281}" destId="{EE10FE67-F95F-D546-A356-3219C79581FD}" srcOrd="0" destOrd="0" presId="urn:microsoft.com/office/officeart/2005/8/layout/default"/>
    <dgm:cxn modelId="{634F15D5-B907-BF46-AC23-7A08A5A4C396}" type="presOf" srcId="{537BFE13-FC17-4DB5-A948-4015297B546E}" destId="{54F69B8E-1351-1349-AA50-BD7886530B28}" srcOrd="0" destOrd="0" presId="urn:microsoft.com/office/officeart/2005/8/layout/default"/>
    <dgm:cxn modelId="{DF37E4DE-EB1A-4FB1-B9D1-DEFF0E3971B7}" srcId="{23F12409-8068-4FF6-9D7C-48C20410E52D}" destId="{115D74F0-439B-464C-A682-E15B56658336}" srcOrd="2" destOrd="0" parTransId="{DC5326B8-13EE-43AC-936F-BF5628D33589}" sibTransId="{0F4EDC89-2F8D-45FE-BBA5-91A4EEE01232}"/>
    <dgm:cxn modelId="{03F744E8-0449-451D-B7B3-58E1519F034A}" srcId="{23F12409-8068-4FF6-9D7C-48C20410E52D}" destId="{537BFE13-FC17-4DB5-A948-4015297B546E}" srcOrd="3" destOrd="0" parTransId="{AA3506F7-80F2-4485-9B87-BC5F7DA1C79A}" sibTransId="{428B219B-FCDE-46B0-9F98-5FDA83869276}"/>
    <dgm:cxn modelId="{573C89C8-BC6F-B24D-B7A8-DF1803783D1C}" type="presParOf" srcId="{C703C0AF-360D-2542-A20C-D5639E6D9056}" destId="{F7A8A858-040C-D941-8311-702657BB2826}" srcOrd="0" destOrd="0" presId="urn:microsoft.com/office/officeart/2005/8/layout/default"/>
    <dgm:cxn modelId="{4CCF09C0-8211-8545-BF0E-7CF20E73F642}" type="presParOf" srcId="{C703C0AF-360D-2542-A20C-D5639E6D9056}" destId="{7696A85C-9C10-2849-A0C3-0CCDC11C8BD8}" srcOrd="1" destOrd="0" presId="urn:microsoft.com/office/officeart/2005/8/layout/default"/>
    <dgm:cxn modelId="{576D715E-9D14-3940-BF35-294335E07A83}" type="presParOf" srcId="{C703C0AF-360D-2542-A20C-D5639E6D9056}" destId="{B487AA1A-4946-A540-A469-D53556CB8691}" srcOrd="2" destOrd="0" presId="urn:microsoft.com/office/officeart/2005/8/layout/default"/>
    <dgm:cxn modelId="{67FD7D1C-0D73-044E-9654-05E685A11315}" type="presParOf" srcId="{C703C0AF-360D-2542-A20C-D5639E6D9056}" destId="{43FE2A1A-A94B-AF45-9DB5-70B0F0B79880}" srcOrd="3" destOrd="0" presId="urn:microsoft.com/office/officeart/2005/8/layout/default"/>
    <dgm:cxn modelId="{8C351FC8-70F2-244D-BF5E-F2F6C91AC285}" type="presParOf" srcId="{C703C0AF-360D-2542-A20C-D5639E6D9056}" destId="{D653E0CC-8C78-B445-B461-18E0D8F6D3F7}" srcOrd="4" destOrd="0" presId="urn:microsoft.com/office/officeart/2005/8/layout/default"/>
    <dgm:cxn modelId="{5FC2D65E-ADA6-0341-94A7-B7315E557FF8}" type="presParOf" srcId="{C703C0AF-360D-2542-A20C-D5639E6D9056}" destId="{05FC260A-9CC0-4841-BC5D-DF8D8377E790}" srcOrd="5" destOrd="0" presId="urn:microsoft.com/office/officeart/2005/8/layout/default"/>
    <dgm:cxn modelId="{537F7E5C-C08C-7F4D-A02B-18791BEA1117}" type="presParOf" srcId="{C703C0AF-360D-2542-A20C-D5639E6D9056}" destId="{54F69B8E-1351-1349-AA50-BD7886530B28}" srcOrd="6" destOrd="0" presId="urn:microsoft.com/office/officeart/2005/8/layout/default"/>
    <dgm:cxn modelId="{25B7A5CC-9591-5247-A9AB-09FFFCC19706}" type="presParOf" srcId="{C703C0AF-360D-2542-A20C-D5639E6D9056}" destId="{E5FDB00D-9117-2D4E-91B2-76BE9E4D61DC}" srcOrd="7" destOrd="0" presId="urn:microsoft.com/office/officeart/2005/8/layout/default"/>
    <dgm:cxn modelId="{90DE7E71-CF13-C54F-B646-7F7D99B2BF7E}" type="presParOf" srcId="{C703C0AF-360D-2542-A20C-D5639E6D9056}" destId="{EE10FE67-F95F-D546-A356-3219C79581FD}" srcOrd="8" destOrd="0" presId="urn:microsoft.com/office/officeart/2005/8/layout/default"/>
    <dgm:cxn modelId="{49F56DE1-6DD2-124D-B940-1194E90C05D6}" type="presParOf" srcId="{C703C0AF-360D-2542-A20C-D5639E6D9056}" destId="{8C634ADB-10A8-D84C-B4AF-66D207661B6D}" srcOrd="9" destOrd="0" presId="urn:microsoft.com/office/officeart/2005/8/layout/default"/>
    <dgm:cxn modelId="{8EB10E9C-7296-AF4D-BDEA-41EFA11F73E6}" type="presParOf" srcId="{C703C0AF-360D-2542-A20C-D5639E6D9056}" destId="{C6CFFAEC-F9E9-CC4C-A132-D369A15A96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F58C862-DCE0-4601-9666-DFBB054CDAA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DCD5F9E-0AD8-4583-87CA-BDF974BDA696}">
      <dgm:prSet/>
      <dgm:spPr/>
      <dgm:t>
        <a:bodyPr/>
        <a:lstStyle/>
        <a:p>
          <a:r>
            <a:rPr lang="cs-CZ"/>
            <a:t>Toxoplazmósa</a:t>
          </a:r>
          <a:endParaRPr lang="en-US"/>
        </a:p>
      </dgm:t>
    </dgm:pt>
    <dgm:pt modelId="{772D302D-3EEC-40BD-935A-F2E29C2B70F3}" type="parTrans" cxnId="{9CFBC7FB-0C71-4887-9427-A0E47D9368FE}">
      <dgm:prSet/>
      <dgm:spPr/>
      <dgm:t>
        <a:bodyPr/>
        <a:lstStyle/>
        <a:p>
          <a:endParaRPr lang="en-US"/>
        </a:p>
      </dgm:t>
    </dgm:pt>
    <dgm:pt modelId="{E90BF5B7-191F-4FA3-B9A2-FF4EE5DF404C}" type="sibTrans" cxnId="{9CFBC7FB-0C71-4887-9427-A0E47D9368FE}">
      <dgm:prSet/>
      <dgm:spPr/>
      <dgm:t>
        <a:bodyPr/>
        <a:lstStyle/>
        <a:p>
          <a:endParaRPr lang="en-US"/>
        </a:p>
      </dgm:t>
    </dgm:pt>
    <dgm:pt modelId="{62407203-CA4C-4FC7-95A4-CEA6BE5FAA9F}">
      <dgm:prSet/>
      <dgm:spPr/>
      <dgm:t>
        <a:bodyPr/>
        <a:lstStyle/>
        <a:p>
          <a:r>
            <a:rPr lang="cs-CZ"/>
            <a:t>Spavá nemoc</a:t>
          </a:r>
          <a:endParaRPr lang="en-US"/>
        </a:p>
      </dgm:t>
    </dgm:pt>
    <dgm:pt modelId="{2862A217-A641-439A-870E-0A016A8997C8}" type="parTrans" cxnId="{C4364959-2998-4088-9EDA-4018AFF2F960}">
      <dgm:prSet/>
      <dgm:spPr/>
      <dgm:t>
        <a:bodyPr/>
        <a:lstStyle/>
        <a:p>
          <a:endParaRPr lang="en-US"/>
        </a:p>
      </dgm:t>
    </dgm:pt>
    <dgm:pt modelId="{B4B2DA4A-08BE-49CA-B5F3-1A296E9B6D92}" type="sibTrans" cxnId="{C4364959-2998-4088-9EDA-4018AFF2F960}">
      <dgm:prSet/>
      <dgm:spPr/>
      <dgm:t>
        <a:bodyPr/>
        <a:lstStyle/>
        <a:p>
          <a:endParaRPr lang="en-US"/>
        </a:p>
      </dgm:t>
    </dgm:pt>
    <dgm:pt modelId="{DBB993B4-1DF6-864E-9744-C3F0824673EB}" type="pres">
      <dgm:prSet presAssocID="{FF58C862-DCE0-4601-9666-DFBB054CDAA4}" presName="linear" presStyleCnt="0">
        <dgm:presLayoutVars>
          <dgm:animLvl val="lvl"/>
          <dgm:resizeHandles val="exact"/>
        </dgm:presLayoutVars>
      </dgm:prSet>
      <dgm:spPr/>
    </dgm:pt>
    <dgm:pt modelId="{4BD568B3-5409-AC42-9C0E-C7F3AB460D6C}" type="pres">
      <dgm:prSet presAssocID="{5DCD5F9E-0AD8-4583-87CA-BDF974BDA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35EABB-1096-664F-ACE8-362B321C47F9}" type="pres">
      <dgm:prSet presAssocID="{E90BF5B7-191F-4FA3-B9A2-FF4EE5DF404C}" presName="spacer" presStyleCnt="0"/>
      <dgm:spPr/>
    </dgm:pt>
    <dgm:pt modelId="{4892D0E1-AAF8-4E43-ADB1-A6E0E74A75E8}" type="pres">
      <dgm:prSet presAssocID="{62407203-CA4C-4FC7-95A4-CEA6BE5FAA9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5A2D35-88BA-684C-B820-CEF6A97528BB}" type="presOf" srcId="{FF58C862-DCE0-4601-9666-DFBB054CDAA4}" destId="{DBB993B4-1DF6-864E-9744-C3F0824673EB}" srcOrd="0" destOrd="0" presId="urn:microsoft.com/office/officeart/2005/8/layout/vList2"/>
    <dgm:cxn modelId="{66AF693D-4694-1E48-B683-E8A5D68543B2}" type="presOf" srcId="{62407203-CA4C-4FC7-95A4-CEA6BE5FAA9F}" destId="{4892D0E1-AAF8-4E43-ADB1-A6E0E74A75E8}" srcOrd="0" destOrd="0" presId="urn:microsoft.com/office/officeart/2005/8/layout/vList2"/>
    <dgm:cxn modelId="{C4364959-2998-4088-9EDA-4018AFF2F960}" srcId="{FF58C862-DCE0-4601-9666-DFBB054CDAA4}" destId="{62407203-CA4C-4FC7-95A4-CEA6BE5FAA9F}" srcOrd="1" destOrd="0" parTransId="{2862A217-A641-439A-870E-0A016A8997C8}" sibTransId="{B4B2DA4A-08BE-49CA-B5F3-1A296E9B6D92}"/>
    <dgm:cxn modelId="{BF7BCEF4-152D-5F4D-912E-F82B631A0FC1}" type="presOf" srcId="{5DCD5F9E-0AD8-4583-87CA-BDF974BDA696}" destId="{4BD568B3-5409-AC42-9C0E-C7F3AB460D6C}" srcOrd="0" destOrd="0" presId="urn:microsoft.com/office/officeart/2005/8/layout/vList2"/>
    <dgm:cxn modelId="{9CFBC7FB-0C71-4887-9427-A0E47D9368FE}" srcId="{FF58C862-DCE0-4601-9666-DFBB054CDAA4}" destId="{5DCD5F9E-0AD8-4583-87CA-BDF974BDA696}" srcOrd="0" destOrd="0" parTransId="{772D302D-3EEC-40BD-935A-F2E29C2B70F3}" sibTransId="{E90BF5B7-191F-4FA3-B9A2-FF4EE5DF404C}"/>
    <dgm:cxn modelId="{B2067FB6-4454-5B47-B712-1865D78750F7}" type="presParOf" srcId="{DBB993B4-1DF6-864E-9744-C3F0824673EB}" destId="{4BD568B3-5409-AC42-9C0E-C7F3AB460D6C}" srcOrd="0" destOrd="0" presId="urn:microsoft.com/office/officeart/2005/8/layout/vList2"/>
    <dgm:cxn modelId="{F9391E2A-CB20-A749-94FE-441C3EE4D614}" type="presParOf" srcId="{DBB993B4-1DF6-864E-9744-C3F0824673EB}" destId="{DC35EABB-1096-664F-ACE8-362B321C47F9}" srcOrd="1" destOrd="0" presId="urn:microsoft.com/office/officeart/2005/8/layout/vList2"/>
    <dgm:cxn modelId="{6872C5D9-D051-C74B-AE44-2C09B9880FD4}" type="presParOf" srcId="{DBB993B4-1DF6-864E-9744-C3F0824673EB}" destId="{4892D0E1-AAF8-4E43-ADB1-A6E0E74A75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C54C468-DCDD-4A9D-9CE6-1BFA0FC49923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DEB2181-87FF-4555-B227-69A3A0E95F38}">
      <dgm:prSet/>
      <dgm:spPr/>
      <dgm:t>
        <a:bodyPr/>
        <a:lstStyle/>
        <a:p>
          <a:r>
            <a:rPr lang="cs-CZ"/>
            <a:t>Retrovir – virus lidského imunodeficitu</a:t>
          </a:r>
          <a:endParaRPr lang="en-US"/>
        </a:p>
      </dgm:t>
    </dgm:pt>
    <dgm:pt modelId="{64C50F19-2533-4724-B2AA-AA6A179AAE0C}" type="parTrans" cxnId="{221ED1DC-20DB-40A7-BDF9-D0C3CB470C5C}">
      <dgm:prSet/>
      <dgm:spPr/>
      <dgm:t>
        <a:bodyPr/>
        <a:lstStyle/>
        <a:p>
          <a:endParaRPr lang="en-US"/>
        </a:p>
      </dgm:t>
    </dgm:pt>
    <dgm:pt modelId="{21EDB1AA-F953-44E4-8DD5-F940DCF036FF}" type="sibTrans" cxnId="{221ED1DC-20DB-40A7-BDF9-D0C3CB470C5C}">
      <dgm:prSet/>
      <dgm:spPr/>
      <dgm:t>
        <a:bodyPr/>
        <a:lstStyle/>
        <a:p>
          <a:endParaRPr lang="en-US"/>
        </a:p>
      </dgm:t>
    </dgm:pt>
    <dgm:pt modelId="{BC258F76-D264-4940-BCC5-A7D1BC803819}">
      <dgm:prSet/>
      <dgm:spPr/>
      <dgm:t>
        <a:bodyPr/>
        <a:lstStyle/>
        <a:p>
          <a:r>
            <a:rPr lang="cs-CZ"/>
            <a:t>HIV – 1 – obdoba opičího viru postihujícího šimpanze</a:t>
          </a:r>
          <a:endParaRPr lang="en-US"/>
        </a:p>
      </dgm:t>
    </dgm:pt>
    <dgm:pt modelId="{CE26D6D9-DA59-4529-AC25-564474373F9A}" type="parTrans" cxnId="{BB75A791-5FE7-4AD4-A327-E72679318946}">
      <dgm:prSet/>
      <dgm:spPr/>
      <dgm:t>
        <a:bodyPr/>
        <a:lstStyle/>
        <a:p>
          <a:endParaRPr lang="en-US"/>
        </a:p>
      </dgm:t>
    </dgm:pt>
    <dgm:pt modelId="{38A1BE2E-A82A-4B1D-95F9-4262A63E2B74}" type="sibTrans" cxnId="{BB75A791-5FE7-4AD4-A327-E72679318946}">
      <dgm:prSet/>
      <dgm:spPr/>
      <dgm:t>
        <a:bodyPr/>
        <a:lstStyle/>
        <a:p>
          <a:endParaRPr lang="en-US"/>
        </a:p>
      </dgm:t>
    </dgm:pt>
    <dgm:pt modelId="{FBE0E9C3-B5C9-47DB-98FB-980A0414F8E7}">
      <dgm:prSet/>
      <dgm:spPr/>
      <dgm:t>
        <a:bodyPr/>
        <a:lstStyle/>
        <a:p>
          <a:r>
            <a:rPr lang="cs-CZ"/>
            <a:t>HIV – 2 – obdova opičího viru postihujícího mangabeje</a:t>
          </a:r>
          <a:endParaRPr lang="en-US"/>
        </a:p>
      </dgm:t>
    </dgm:pt>
    <dgm:pt modelId="{BC6088BE-BA16-44A4-9BC1-434EBAA06CA1}" type="parTrans" cxnId="{78DA3ACD-01E0-4B93-9854-FA8366463FA1}">
      <dgm:prSet/>
      <dgm:spPr/>
      <dgm:t>
        <a:bodyPr/>
        <a:lstStyle/>
        <a:p>
          <a:endParaRPr lang="en-US"/>
        </a:p>
      </dgm:t>
    </dgm:pt>
    <dgm:pt modelId="{6FBF09D0-71D9-4A9D-AADF-8B9BB07CA7F1}" type="sibTrans" cxnId="{78DA3ACD-01E0-4B93-9854-FA8366463FA1}">
      <dgm:prSet/>
      <dgm:spPr/>
      <dgm:t>
        <a:bodyPr/>
        <a:lstStyle/>
        <a:p>
          <a:endParaRPr lang="en-US"/>
        </a:p>
      </dgm:t>
    </dgm:pt>
    <dgm:pt modelId="{66E62B5D-5F79-4DA1-A308-2047DEB6D741}">
      <dgm:prSet/>
      <dgm:spPr/>
      <dgm:t>
        <a:bodyPr/>
        <a:lstStyle/>
        <a:p>
          <a:r>
            <a:rPr lang="cs-CZ"/>
            <a:t>Zdroj = nakažený člověk</a:t>
          </a:r>
          <a:endParaRPr lang="en-US"/>
        </a:p>
      </dgm:t>
    </dgm:pt>
    <dgm:pt modelId="{9E63FDE6-8D49-4436-B79B-8FEB6E61B258}" type="parTrans" cxnId="{4705D3EB-0147-4218-90FA-106A2E11D5ED}">
      <dgm:prSet/>
      <dgm:spPr/>
      <dgm:t>
        <a:bodyPr/>
        <a:lstStyle/>
        <a:p>
          <a:endParaRPr lang="en-US"/>
        </a:p>
      </dgm:t>
    </dgm:pt>
    <dgm:pt modelId="{FA8C949D-25E0-4C5F-A8D2-B0F7885F7583}" type="sibTrans" cxnId="{4705D3EB-0147-4218-90FA-106A2E11D5ED}">
      <dgm:prSet/>
      <dgm:spPr/>
      <dgm:t>
        <a:bodyPr/>
        <a:lstStyle/>
        <a:p>
          <a:endParaRPr lang="en-US"/>
        </a:p>
      </dgm:t>
    </dgm:pt>
    <dgm:pt modelId="{9D565970-EBC0-4557-A193-E0E19FE3AAFA}">
      <dgm:prSet/>
      <dgm:spPr/>
      <dgm:t>
        <a:bodyPr/>
        <a:lstStyle/>
        <a:p>
          <a:r>
            <a:rPr lang="cs-CZ"/>
            <a:t>Přenos = krví nebo pohlavním stykem, z matky na plod</a:t>
          </a:r>
          <a:endParaRPr lang="en-US"/>
        </a:p>
      </dgm:t>
    </dgm:pt>
    <dgm:pt modelId="{9D3626DD-2043-4D1A-AB39-7903071EABAA}" type="parTrans" cxnId="{7B6EBC9E-69A1-4D92-AEA4-737B183BB4CD}">
      <dgm:prSet/>
      <dgm:spPr/>
      <dgm:t>
        <a:bodyPr/>
        <a:lstStyle/>
        <a:p>
          <a:endParaRPr lang="en-US"/>
        </a:p>
      </dgm:t>
    </dgm:pt>
    <dgm:pt modelId="{DBEA5E47-253D-4C4A-878B-7D276EA0CACE}" type="sibTrans" cxnId="{7B6EBC9E-69A1-4D92-AEA4-737B183BB4CD}">
      <dgm:prSet/>
      <dgm:spPr/>
      <dgm:t>
        <a:bodyPr/>
        <a:lstStyle/>
        <a:p>
          <a:endParaRPr lang="en-US"/>
        </a:p>
      </dgm:t>
    </dgm:pt>
    <dgm:pt modelId="{C2D53F9F-BEB9-5C46-B170-A4BB1D2986B8}" type="pres">
      <dgm:prSet presAssocID="{1C54C468-DCDD-4A9D-9CE6-1BFA0FC49923}" presName="Name0" presStyleCnt="0">
        <dgm:presLayoutVars>
          <dgm:dir/>
          <dgm:animLvl val="lvl"/>
          <dgm:resizeHandles val="exact"/>
        </dgm:presLayoutVars>
      </dgm:prSet>
      <dgm:spPr/>
    </dgm:pt>
    <dgm:pt modelId="{9BDFF24B-BC96-6342-A98C-5E85FE966CFC}" type="pres">
      <dgm:prSet presAssocID="{9DEB2181-87FF-4555-B227-69A3A0E95F38}" presName="linNode" presStyleCnt="0"/>
      <dgm:spPr/>
    </dgm:pt>
    <dgm:pt modelId="{99E5B47F-D6BA-F845-A51F-56FA999565ED}" type="pres">
      <dgm:prSet presAssocID="{9DEB2181-87FF-4555-B227-69A3A0E95F3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5A15082-61F8-0243-87C6-77B957AD4D8B}" type="pres">
      <dgm:prSet presAssocID="{21EDB1AA-F953-44E4-8DD5-F940DCF036FF}" presName="sp" presStyleCnt="0"/>
      <dgm:spPr/>
    </dgm:pt>
    <dgm:pt modelId="{E21F6CA3-B8D6-6449-9F1B-FC4C8F7F8E63}" type="pres">
      <dgm:prSet presAssocID="{BC258F76-D264-4940-BCC5-A7D1BC803819}" presName="linNode" presStyleCnt="0"/>
      <dgm:spPr/>
    </dgm:pt>
    <dgm:pt modelId="{A4DFAE18-C229-744B-A7C1-7241C9274674}" type="pres">
      <dgm:prSet presAssocID="{BC258F76-D264-4940-BCC5-A7D1BC80381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DA2E2F0-B16C-8440-8C40-C0AAC27E8BD3}" type="pres">
      <dgm:prSet presAssocID="{38A1BE2E-A82A-4B1D-95F9-4262A63E2B74}" presName="sp" presStyleCnt="0"/>
      <dgm:spPr/>
    </dgm:pt>
    <dgm:pt modelId="{3FB004E5-038E-624D-ABB8-3B6888DDB677}" type="pres">
      <dgm:prSet presAssocID="{FBE0E9C3-B5C9-47DB-98FB-980A0414F8E7}" presName="linNode" presStyleCnt="0"/>
      <dgm:spPr/>
    </dgm:pt>
    <dgm:pt modelId="{6A86C60A-5283-ED4B-A4FD-AB5AB1EBADF1}" type="pres">
      <dgm:prSet presAssocID="{FBE0E9C3-B5C9-47DB-98FB-980A0414F8E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327C06D-C4BE-1340-A9AE-CDD140F6726E}" type="pres">
      <dgm:prSet presAssocID="{6FBF09D0-71D9-4A9D-AADF-8B9BB07CA7F1}" presName="sp" presStyleCnt="0"/>
      <dgm:spPr/>
    </dgm:pt>
    <dgm:pt modelId="{72647693-367D-5643-BB57-B2F07D9F83EB}" type="pres">
      <dgm:prSet presAssocID="{66E62B5D-5F79-4DA1-A308-2047DEB6D741}" presName="linNode" presStyleCnt="0"/>
      <dgm:spPr/>
    </dgm:pt>
    <dgm:pt modelId="{E9654A40-F656-B042-BB8E-A0E6787E4639}" type="pres">
      <dgm:prSet presAssocID="{66E62B5D-5F79-4DA1-A308-2047DEB6D74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7CF5CCD-A7B7-3749-94CC-78B068868B9A}" type="pres">
      <dgm:prSet presAssocID="{FA8C949D-25E0-4C5F-A8D2-B0F7885F7583}" presName="sp" presStyleCnt="0"/>
      <dgm:spPr/>
    </dgm:pt>
    <dgm:pt modelId="{E2A5F76F-6B14-A840-B94E-9F47C2327D4A}" type="pres">
      <dgm:prSet presAssocID="{9D565970-EBC0-4557-A193-E0E19FE3AAFA}" presName="linNode" presStyleCnt="0"/>
      <dgm:spPr/>
    </dgm:pt>
    <dgm:pt modelId="{4D092879-24C4-6840-B947-7F15CB2EA762}" type="pres">
      <dgm:prSet presAssocID="{9D565970-EBC0-4557-A193-E0E19FE3AAFA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63A08F14-545F-DA49-8544-C65094F1CE5F}" type="presOf" srcId="{BC258F76-D264-4940-BCC5-A7D1BC803819}" destId="{A4DFAE18-C229-744B-A7C1-7241C9274674}" srcOrd="0" destOrd="0" presId="urn:microsoft.com/office/officeart/2005/8/layout/vList5"/>
    <dgm:cxn modelId="{9C502C3E-D305-9846-85AA-A8074BDE7410}" type="presOf" srcId="{9D565970-EBC0-4557-A193-E0E19FE3AAFA}" destId="{4D092879-24C4-6840-B947-7F15CB2EA762}" srcOrd="0" destOrd="0" presId="urn:microsoft.com/office/officeart/2005/8/layout/vList5"/>
    <dgm:cxn modelId="{E2E60941-60FB-E647-B08F-D96E8641CC1C}" type="presOf" srcId="{66E62B5D-5F79-4DA1-A308-2047DEB6D741}" destId="{E9654A40-F656-B042-BB8E-A0E6787E4639}" srcOrd="0" destOrd="0" presId="urn:microsoft.com/office/officeart/2005/8/layout/vList5"/>
    <dgm:cxn modelId="{7A547B88-3D67-B746-837E-8223282D9459}" type="presOf" srcId="{FBE0E9C3-B5C9-47DB-98FB-980A0414F8E7}" destId="{6A86C60A-5283-ED4B-A4FD-AB5AB1EBADF1}" srcOrd="0" destOrd="0" presId="urn:microsoft.com/office/officeart/2005/8/layout/vList5"/>
    <dgm:cxn modelId="{7F8C078F-C180-3349-96ED-91C3FD5E6357}" type="presOf" srcId="{9DEB2181-87FF-4555-B227-69A3A0E95F38}" destId="{99E5B47F-D6BA-F845-A51F-56FA999565ED}" srcOrd="0" destOrd="0" presId="urn:microsoft.com/office/officeart/2005/8/layout/vList5"/>
    <dgm:cxn modelId="{BB75A791-5FE7-4AD4-A327-E72679318946}" srcId="{1C54C468-DCDD-4A9D-9CE6-1BFA0FC49923}" destId="{BC258F76-D264-4940-BCC5-A7D1BC803819}" srcOrd="1" destOrd="0" parTransId="{CE26D6D9-DA59-4529-AC25-564474373F9A}" sibTransId="{38A1BE2E-A82A-4B1D-95F9-4262A63E2B74}"/>
    <dgm:cxn modelId="{7B6EBC9E-69A1-4D92-AEA4-737B183BB4CD}" srcId="{1C54C468-DCDD-4A9D-9CE6-1BFA0FC49923}" destId="{9D565970-EBC0-4557-A193-E0E19FE3AAFA}" srcOrd="4" destOrd="0" parTransId="{9D3626DD-2043-4D1A-AB39-7903071EABAA}" sibTransId="{DBEA5E47-253D-4C4A-878B-7D276EA0CACE}"/>
    <dgm:cxn modelId="{29C859C7-4CD9-604C-9A48-3BFBBE20CBD3}" type="presOf" srcId="{1C54C468-DCDD-4A9D-9CE6-1BFA0FC49923}" destId="{C2D53F9F-BEB9-5C46-B170-A4BB1D2986B8}" srcOrd="0" destOrd="0" presId="urn:microsoft.com/office/officeart/2005/8/layout/vList5"/>
    <dgm:cxn modelId="{78DA3ACD-01E0-4B93-9854-FA8366463FA1}" srcId="{1C54C468-DCDD-4A9D-9CE6-1BFA0FC49923}" destId="{FBE0E9C3-B5C9-47DB-98FB-980A0414F8E7}" srcOrd="2" destOrd="0" parTransId="{BC6088BE-BA16-44A4-9BC1-434EBAA06CA1}" sibTransId="{6FBF09D0-71D9-4A9D-AADF-8B9BB07CA7F1}"/>
    <dgm:cxn modelId="{221ED1DC-20DB-40A7-BDF9-D0C3CB470C5C}" srcId="{1C54C468-DCDD-4A9D-9CE6-1BFA0FC49923}" destId="{9DEB2181-87FF-4555-B227-69A3A0E95F38}" srcOrd="0" destOrd="0" parTransId="{64C50F19-2533-4724-B2AA-AA6A179AAE0C}" sibTransId="{21EDB1AA-F953-44E4-8DD5-F940DCF036FF}"/>
    <dgm:cxn modelId="{4705D3EB-0147-4218-90FA-106A2E11D5ED}" srcId="{1C54C468-DCDD-4A9D-9CE6-1BFA0FC49923}" destId="{66E62B5D-5F79-4DA1-A308-2047DEB6D741}" srcOrd="3" destOrd="0" parTransId="{9E63FDE6-8D49-4436-B79B-8FEB6E61B258}" sibTransId="{FA8C949D-25E0-4C5F-A8D2-B0F7885F7583}"/>
    <dgm:cxn modelId="{65F73C7E-4B74-6249-9DB3-E082C8974172}" type="presParOf" srcId="{C2D53F9F-BEB9-5C46-B170-A4BB1D2986B8}" destId="{9BDFF24B-BC96-6342-A98C-5E85FE966CFC}" srcOrd="0" destOrd="0" presId="urn:microsoft.com/office/officeart/2005/8/layout/vList5"/>
    <dgm:cxn modelId="{FC561D2C-D1C7-E244-B6B6-15DB6B6BAA09}" type="presParOf" srcId="{9BDFF24B-BC96-6342-A98C-5E85FE966CFC}" destId="{99E5B47F-D6BA-F845-A51F-56FA999565ED}" srcOrd="0" destOrd="0" presId="urn:microsoft.com/office/officeart/2005/8/layout/vList5"/>
    <dgm:cxn modelId="{5AA54690-915C-B94B-9A33-E46CC28ED3EC}" type="presParOf" srcId="{C2D53F9F-BEB9-5C46-B170-A4BB1D2986B8}" destId="{55A15082-61F8-0243-87C6-77B957AD4D8B}" srcOrd="1" destOrd="0" presId="urn:microsoft.com/office/officeart/2005/8/layout/vList5"/>
    <dgm:cxn modelId="{0120B81F-C837-C642-8654-B5C89102C0C6}" type="presParOf" srcId="{C2D53F9F-BEB9-5C46-B170-A4BB1D2986B8}" destId="{E21F6CA3-B8D6-6449-9F1B-FC4C8F7F8E63}" srcOrd="2" destOrd="0" presId="urn:microsoft.com/office/officeart/2005/8/layout/vList5"/>
    <dgm:cxn modelId="{A5522B64-3691-A94A-9F15-195A0C154F6A}" type="presParOf" srcId="{E21F6CA3-B8D6-6449-9F1B-FC4C8F7F8E63}" destId="{A4DFAE18-C229-744B-A7C1-7241C9274674}" srcOrd="0" destOrd="0" presId="urn:microsoft.com/office/officeart/2005/8/layout/vList5"/>
    <dgm:cxn modelId="{63F00663-14EE-C845-B27A-9A43527CCC71}" type="presParOf" srcId="{C2D53F9F-BEB9-5C46-B170-A4BB1D2986B8}" destId="{5DA2E2F0-B16C-8440-8C40-C0AAC27E8BD3}" srcOrd="3" destOrd="0" presId="urn:microsoft.com/office/officeart/2005/8/layout/vList5"/>
    <dgm:cxn modelId="{2CA07A47-5DDD-DF42-AB0A-4946B19BA5F8}" type="presParOf" srcId="{C2D53F9F-BEB9-5C46-B170-A4BB1D2986B8}" destId="{3FB004E5-038E-624D-ABB8-3B6888DDB677}" srcOrd="4" destOrd="0" presId="urn:microsoft.com/office/officeart/2005/8/layout/vList5"/>
    <dgm:cxn modelId="{E4787535-8820-D341-8B4C-97590411C422}" type="presParOf" srcId="{3FB004E5-038E-624D-ABB8-3B6888DDB677}" destId="{6A86C60A-5283-ED4B-A4FD-AB5AB1EBADF1}" srcOrd="0" destOrd="0" presId="urn:microsoft.com/office/officeart/2005/8/layout/vList5"/>
    <dgm:cxn modelId="{4B8B16FF-9D4E-9141-92E5-CE37D41B804F}" type="presParOf" srcId="{C2D53F9F-BEB9-5C46-B170-A4BB1D2986B8}" destId="{B327C06D-C4BE-1340-A9AE-CDD140F6726E}" srcOrd="5" destOrd="0" presId="urn:microsoft.com/office/officeart/2005/8/layout/vList5"/>
    <dgm:cxn modelId="{1A9CA966-280D-0444-B416-E9C5AB1626E5}" type="presParOf" srcId="{C2D53F9F-BEB9-5C46-B170-A4BB1D2986B8}" destId="{72647693-367D-5643-BB57-B2F07D9F83EB}" srcOrd="6" destOrd="0" presId="urn:microsoft.com/office/officeart/2005/8/layout/vList5"/>
    <dgm:cxn modelId="{DA1C5C68-C8B3-C740-BAB8-FB3F0ED86EB7}" type="presParOf" srcId="{72647693-367D-5643-BB57-B2F07D9F83EB}" destId="{E9654A40-F656-B042-BB8E-A0E6787E4639}" srcOrd="0" destOrd="0" presId="urn:microsoft.com/office/officeart/2005/8/layout/vList5"/>
    <dgm:cxn modelId="{B99A4E3B-47ED-A142-AC09-48FDB5A704A1}" type="presParOf" srcId="{C2D53F9F-BEB9-5C46-B170-A4BB1D2986B8}" destId="{D7CF5CCD-A7B7-3749-94CC-78B068868B9A}" srcOrd="7" destOrd="0" presId="urn:microsoft.com/office/officeart/2005/8/layout/vList5"/>
    <dgm:cxn modelId="{6FF6255B-7D51-3349-85BF-E0258B02E5A8}" type="presParOf" srcId="{C2D53F9F-BEB9-5C46-B170-A4BB1D2986B8}" destId="{E2A5F76F-6B14-A840-B94E-9F47C2327D4A}" srcOrd="8" destOrd="0" presId="urn:microsoft.com/office/officeart/2005/8/layout/vList5"/>
    <dgm:cxn modelId="{9402B385-AAA9-B44E-A347-E3B9012FA967}" type="presParOf" srcId="{E2A5F76F-6B14-A840-B94E-9F47C2327D4A}" destId="{4D092879-24C4-6840-B947-7F15CB2EA7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3605B10-66C9-4765-BD73-C514AC9FAD2A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031429D-9ADD-4679-81C7-FD8CEB659C44}">
      <dgm:prSet/>
      <dgm:spPr/>
      <dgm:t>
        <a:bodyPr/>
        <a:lstStyle/>
        <a:p>
          <a:r>
            <a:rPr lang="cs-CZ"/>
            <a:t>Screeningové vyšetření – pozitivní výsledek = reaktivní nález</a:t>
          </a:r>
          <a:endParaRPr lang="en-US"/>
        </a:p>
      </dgm:t>
    </dgm:pt>
    <dgm:pt modelId="{838F25E3-B4AF-4D73-B966-9A90AD7228DC}" type="parTrans" cxnId="{5C2A9E76-A688-4180-9E31-1FA8AF71082A}">
      <dgm:prSet/>
      <dgm:spPr/>
      <dgm:t>
        <a:bodyPr/>
        <a:lstStyle/>
        <a:p>
          <a:endParaRPr lang="en-US"/>
        </a:p>
      </dgm:t>
    </dgm:pt>
    <dgm:pt modelId="{B23ACE9C-5F0F-454A-B061-0596815781BE}" type="sibTrans" cxnId="{5C2A9E76-A688-4180-9E31-1FA8AF71082A}">
      <dgm:prSet/>
      <dgm:spPr/>
      <dgm:t>
        <a:bodyPr/>
        <a:lstStyle/>
        <a:p>
          <a:endParaRPr lang="en-US"/>
        </a:p>
      </dgm:t>
    </dgm:pt>
    <dgm:pt modelId="{472D4415-2FC9-419C-9272-624592726986}">
      <dgm:prSet/>
      <dgm:spPr/>
      <dgm:t>
        <a:bodyPr/>
        <a:lstStyle/>
        <a:p>
          <a:r>
            <a:rPr lang="cs-CZ"/>
            <a:t>=&gt; vzorek odeslán do NRL pro HIV ve SZÚ =&gt; vyšetření PCR, reverzně transkripční PCR, subtypizace kmenů HIV atd.</a:t>
          </a:r>
          <a:endParaRPr lang="en-US"/>
        </a:p>
      </dgm:t>
    </dgm:pt>
    <dgm:pt modelId="{2F94C86E-6A6C-4FBE-B08A-2050B8D0B757}" type="parTrans" cxnId="{A5D7F509-E51F-4498-B3A3-07A55CA2CED2}">
      <dgm:prSet/>
      <dgm:spPr/>
      <dgm:t>
        <a:bodyPr/>
        <a:lstStyle/>
        <a:p>
          <a:endParaRPr lang="en-US"/>
        </a:p>
      </dgm:t>
    </dgm:pt>
    <dgm:pt modelId="{C3C6164B-247D-4E30-8C5D-F673EB33CBDD}" type="sibTrans" cxnId="{A5D7F509-E51F-4498-B3A3-07A55CA2CED2}">
      <dgm:prSet/>
      <dgm:spPr/>
      <dgm:t>
        <a:bodyPr/>
        <a:lstStyle/>
        <a:p>
          <a:endParaRPr lang="en-US"/>
        </a:p>
      </dgm:t>
    </dgm:pt>
    <dgm:pt modelId="{1EBCACE3-2ACE-4789-A896-CF867DF5D722}">
      <dgm:prSet/>
      <dgm:spPr/>
      <dgm:t>
        <a:bodyPr/>
        <a:lstStyle/>
        <a:p>
          <a:r>
            <a:rPr lang="cs-CZ"/>
            <a:t>Pozitivní nález =&gt; informace k indikujícímu lékaři =&gt; OOVZ </a:t>
          </a:r>
          <a:endParaRPr lang="en-US"/>
        </a:p>
      </dgm:t>
    </dgm:pt>
    <dgm:pt modelId="{C4809863-E066-480A-8295-2719DBF79460}" type="parTrans" cxnId="{0B473C41-7B86-4E9B-847A-2E81AED448AA}">
      <dgm:prSet/>
      <dgm:spPr/>
      <dgm:t>
        <a:bodyPr/>
        <a:lstStyle/>
        <a:p>
          <a:endParaRPr lang="en-US"/>
        </a:p>
      </dgm:t>
    </dgm:pt>
    <dgm:pt modelId="{3805DE51-5191-41E9-BDA3-751DBF1B8BBA}" type="sibTrans" cxnId="{0B473C41-7B86-4E9B-847A-2E81AED448AA}">
      <dgm:prSet/>
      <dgm:spPr/>
      <dgm:t>
        <a:bodyPr/>
        <a:lstStyle/>
        <a:p>
          <a:endParaRPr lang="en-US"/>
        </a:p>
      </dgm:t>
    </dgm:pt>
    <dgm:pt modelId="{5D3DA000-9FD9-466A-81BD-CC5693027ABF}">
      <dgm:prSet/>
      <dgm:spPr/>
      <dgm:t>
        <a:bodyPr/>
        <a:lstStyle/>
        <a:p>
          <a:r>
            <a:rPr lang="cs-CZ"/>
            <a:t>Léčba probíhá v jednom z center pro AIDS </a:t>
          </a:r>
          <a:endParaRPr lang="en-US"/>
        </a:p>
      </dgm:t>
    </dgm:pt>
    <dgm:pt modelId="{86260060-CD13-48AB-85F1-509A2E43BFD3}" type="parTrans" cxnId="{4B3AF954-2F60-4985-B55C-E183B9E15B45}">
      <dgm:prSet/>
      <dgm:spPr/>
      <dgm:t>
        <a:bodyPr/>
        <a:lstStyle/>
        <a:p>
          <a:endParaRPr lang="en-US"/>
        </a:p>
      </dgm:t>
    </dgm:pt>
    <dgm:pt modelId="{0F21FADD-9523-4FBC-A9DC-2076DEE2FBBE}" type="sibTrans" cxnId="{4B3AF954-2F60-4985-B55C-E183B9E15B45}">
      <dgm:prSet/>
      <dgm:spPr/>
      <dgm:t>
        <a:bodyPr/>
        <a:lstStyle/>
        <a:p>
          <a:endParaRPr lang="en-US"/>
        </a:p>
      </dgm:t>
    </dgm:pt>
    <dgm:pt modelId="{23632A56-3640-4C30-893F-06CF8C20DA6E}">
      <dgm:prSet/>
      <dgm:spPr/>
      <dgm:t>
        <a:bodyPr/>
        <a:lstStyle/>
        <a:p>
          <a:r>
            <a:rPr lang="cs-CZ"/>
            <a:t>Ostrava</a:t>
          </a:r>
          <a:endParaRPr lang="en-US"/>
        </a:p>
      </dgm:t>
    </dgm:pt>
    <dgm:pt modelId="{C66353B2-9F79-4C1E-B812-9F734312AA0E}" type="parTrans" cxnId="{E7FB01BF-8402-4258-A5C0-3F98B4812220}">
      <dgm:prSet/>
      <dgm:spPr/>
      <dgm:t>
        <a:bodyPr/>
        <a:lstStyle/>
        <a:p>
          <a:endParaRPr lang="en-US"/>
        </a:p>
      </dgm:t>
    </dgm:pt>
    <dgm:pt modelId="{B3F48D13-76FC-4475-B483-74453C57340C}" type="sibTrans" cxnId="{E7FB01BF-8402-4258-A5C0-3F98B4812220}">
      <dgm:prSet/>
      <dgm:spPr/>
      <dgm:t>
        <a:bodyPr/>
        <a:lstStyle/>
        <a:p>
          <a:endParaRPr lang="en-US"/>
        </a:p>
      </dgm:t>
    </dgm:pt>
    <dgm:pt modelId="{5EAD3EED-B1F7-45C5-BEFA-C0D6BE5C3C94}">
      <dgm:prSet/>
      <dgm:spPr/>
      <dgm:t>
        <a:bodyPr/>
        <a:lstStyle/>
        <a:p>
          <a:r>
            <a:rPr lang="cs-CZ"/>
            <a:t>Praha</a:t>
          </a:r>
          <a:endParaRPr lang="en-US"/>
        </a:p>
      </dgm:t>
    </dgm:pt>
    <dgm:pt modelId="{0EE89E00-76E3-44BC-AE85-984F08115727}" type="parTrans" cxnId="{D6084D19-E486-4CF6-8EEF-51D434AF9008}">
      <dgm:prSet/>
      <dgm:spPr/>
      <dgm:t>
        <a:bodyPr/>
        <a:lstStyle/>
        <a:p>
          <a:endParaRPr lang="en-US"/>
        </a:p>
      </dgm:t>
    </dgm:pt>
    <dgm:pt modelId="{25B58490-7FD3-40A6-87A4-3BF9BCFEE1CB}" type="sibTrans" cxnId="{D6084D19-E486-4CF6-8EEF-51D434AF9008}">
      <dgm:prSet/>
      <dgm:spPr/>
      <dgm:t>
        <a:bodyPr/>
        <a:lstStyle/>
        <a:p>
          <a:endParaRPr lang="en-US"/>
        </a:p>
      </dgm:t>
    </dgm:pt>
    <dgm:pt modelId="{53088DDB-E874-4DFB-ADF5-BE245BAF5C0F}">
      <dgm:prSet/>
      <dgm:spPr/>
      <dgm:t>
        <a:bodyPr/>
        <a:lstStyle/>
        <a:p>
          <a:r>
            <a:rPr lang="cs-CZ"/>
            <a:t>Brno</a:t>
          </a:r>
          <a:endParaRPr lang="en-US"/>
        </a:p>
      </dgm:t>
    </dgm:pt>
    <dgm:pt modelId="{FBBBEB3B-B417-4630-A1C5-B7DC906582A0}" type="parTrans" cxnId="{EC0F2D3F-85EB-4AFC-875D-833382191FFC}">
      <dgm:prSet/>
      <dgm:spPr/>
      <dgm:t>
        <a:bodyPr/>
        <a:lstStyle/>
        <a:p>
          <a:endParaRPr lang="en-US"/>
        </a:p>
      </dgm:t>
    </dgm:pt>
    <dgm:pt modelId="{65459963-17A6-450F-A8D9-8F3E6ED7D4D2}" type="sibTrans" cxnId="{EC0F2D3F-85EB-4AFC-875D-833382191FFC}">
      <dgm:prSet/>
      <dgm:spPr/>
      <dgm:t>
        <a:bodyPr/>
        <a:lstStyle/>
        <a:p>
          <a:endParaRPr lang="en-US"/>
        </a:p>
      </dgm:t>
    </dgm:pt>
    <dgm:pt modelId="{007B1F54-371A-4BD9-B918-EEC2B1CADA87}">
      <dgm:prSet/>
      <dgm:spPr/>
      <dgm:t>
        <a:bodyPr/>
        <a:lstStyle/>
        <a:p>
          <a:r>
            <a:rPr lang="cs-CZ"/>
            <a:t>Plzeň</a:t>
          </a:r>
          <a:endParaRPr lang="en-US"/>
        </a:p>
      </dgm:t>
    </dgm:pt>
    <dgm:pt modelId="{257F863B-1109-4617-870C-AA5CEFDE1C6E}" type="parTrans" cxnId="{3DFCD5AC-6B28-4129-AE67-2C3FB035AF0A}">
      <dgm:prSet/>
      <dgm:spPr/>
      <dgm:t>
        <a:bodyPr/>
        <a:lstStyle/>
        <a:p>
          <a:endParaRPr lang="en-US"/>
        </a:p>
      </dgm:t>
    </dgm:pt>
    <dgm:pt modelId="{E2B7240C-7D10-488D-ACAD-D21699CCB5E0}" type="sibTrans" cxnId="{3DFCD5AC-6B28-4129-AE67-2C3FB035AF0A}">
      <dgm:prSet/>
      <dgm:spPr/>
      <dgm:t>
        <a:bodyPr/>
        <a:lstStyle/>
        <a:p>
          <a:endParaRPr lang="en-US"/>
        </a:p>
      </dgm:t>
    </dgm:pt>
    <dgm:pt modelId="{6D78E83E-2C1A-46E4-B0EE-4036F79F0D19}">
      <dgm:prSet/>
      <dgm:spPr/>
      <dgm:t>
        <a:bodyPr/>
        <a:lstStyle/>
        <a:p>
          <a:r>
            <a:rPr lang="cs-CZ"/>
            <a:t>Hradec Králové</a:t>
          </a:r>
          <a:endParaRPr lang="en-US"/>
        </a:p>
      </dgm:t>
    </dgm:pt>
    <dgm:pt modelId="{F06BE913-2FDB-45BB-B5D1-63CB32F63D21}" type="parTrans" cxnId="{50EA3C85-E8EE-4EB5-AD66-D371A1C8654D}">
      <dgm:prSet/>
      <dgm:spPr/>
      <dgm:t>
        <a:bodyPr/>
        <a:lstStyle/>
        <a:p>
          <a:endParaRPr lang="en-US"/>
        </a:p>
      </dgm:t>
    </dgm:pt>
    <dgm:pt modelId="{4D407056-C37E-43FB-B0A2-4636FEDF406F}" type="sibTrans" cxnId="{50EA3C85-E8EE-4EB5-AD66-D371A1C8654D}">
      <dgm:prSet/>
      <dgm:spPr/>
      <dgm:t>
        <a:bodyPr/>
        <a:lstStyle/>
        <a:p>
          <a:endParaRPr lang="en-US"/>
        </a:p>
      </dgm:t>
    </dgm:pt>
    <dgm:pt modelId="{1DAFFE91-3575-4552-9C2E-4C31448068B8}">
      <dgm:prSet/>
      <dgm:spPr/>
      <dgm:t>
        <a:bodyPr/>
        <a:lstStyle/>
        <a:p>
          <a:r>
            <a:rPr lang="cs-CZ"/>
            <a:t>Ústí nad Labem</a:t>
          </a:r>
          <a:endParaRPr lang="en-US"/>
        </a:p>
      </dgm:t>
    </dgm:pt>
    <dgm:pt modelId="{341403BC-4406-427F-9034-8F214F554B23}" type="parTrans" cxnId="{9E7913D3-685C-4491-81AD-F2D986F96B32}">
      <dgm:prSet/>
      <dgm:spPr/>
      <dgm:t>
        <a:bodyPr/>
        <a:lstStyle/>
        <a:p>
          <a:endParaRPr lang="en-US"/>
        </a:p>
      </dgm:t>
    </dgm:pt>
    <dgm:pt modelId="{9DC8F533-4C9F-4556-AEF9-3E8F29DE074E}" type="sibTrans" cxnId="{9E7913D3-685C-4491-81AD-F2D986F96B32}">
      <dgm:prSet/>
      <dgm:spPr/>
      <dgm:t>
        <a:bodyPr/>
        <a:lstStyle/>
        <a:p>
          <a:endParaRPr lang="en-US"/>
        </a:p>
      </dgm:t>
    </dgm:pt>
    <dgm:pt modelId="{DA1CAA68-0B74-4F34-99EB-A7BBCE49737D}">
      <dgm:prSet/>
      <dgm:spPr/>
      <dgm:t>
        <a:bodyPr/>
        <a:lstStyle/>
        <a:p>
          <a:r>
            <a:rPr lang="cs-CZ"/>
            <a:t>České Budějovice</a:t>
          </a:r>
          <a:endParaRPr lang="en-US"/>
        </a:p>
      </dgm:t>
    </dgm:pt>
    <dgm:pt modelId="{ADA53030-9F52-4B0C-BDD0-D9576C6A0E78}" type="parTrans" cxnId="{ACE82F38-324F-497A-8DFF-459A5206A96D}">
      <dgm:prSet/>
      <dgm:spPr/>
      <dgm:t>
        <a:bodyPr/>
        <a:lstStyle/>
        <a:p>
          <a:endParaRPr lang="en-US"/>
        </a:p>
      </dgm:t>
    </dgm:pt>
    <dgm:pt modelId="{E9C8B8B7-1366-4F22-BF3C-043E4B790F16}" type="sibTrans" cxnId="{ACE82F38-324F-497A-8DFF-459A5206A96D}">
      <dgm:prSet/>
      <dgm:spPr/>
      <dgm:t>
        <a:bodyPr/>
        <a:lstStyle/>
        <a:p>
          <a:endParaRPr lang="en-US"/>
        </a:p>
      </dgm:t>
    </dgm:pt>
    <dgm:pt modelId="{2E45DFF8-DB17-BB4B-9EE1-0140FA39B3DA}" type="pres">
      <dgm:prSet presAssocID="{73605B10-66C9-4765-BD73-C514AC9FAD2A}" presName="Name0" presStyleCnt="0">
        <dgm:presLayoutVars>
          <dgm:dir/>
          <dgm:animLvl val="lvl"/>
          <dgm:resizeHandles val="exact"/>
        </dgm:presLayoutVars>
      </dgm:prSet>
      <dgm:spPr/>
    </dgm:pt>
    <dgm:pt modelId="{D44B4ED0-EE09-894B-8D18-B676405683B7}" type="pres">
      <dgm:prSet presAssocID="{D031429D-9ADD-4679-81C7-FD8CEB659C44}" presName="linNode" presStyleCnt="0"/>
      <dgm:spPr/>
    </dgm:pt>
    <dgm:pt modelId="{2639A956-D5CA-F94B-B7C8-A9E6DCAA8651}" type="pres">
      <dgm:prSet presAssocID="{D031429D-9ADD-4679-81C7-FD8CEB659C4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3AACEC-C622-1845-8B47-7342149BC72C}" type="pres">
      <dgm:prSet presAssocID="{B23ACE9C-5F0F-454A-B061-0596815781BE}" presName="sp" presStyleCnt="0"/>
      <dgm:spPr/>
    </dgm:pt>
    <dgm:pt modelId="{69962051-3E01-1245-9177-434023358FEF}" type="pres">
      <dgm:prSet presAssocID="{472D4415-2FC9-419C-9272-624592726986}" presName="linNode" presStyleCnt="0"/>
      <dgm:spPr/>
    </dgm:pt>
    <dgm:pt modelId="{9C505F31-75AE-DF4E-9A87-4C6503B6637C}" type="pres">
      <dgm:prSet presAssocID="{472D4415-2FC9-419C-9272-62459272698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9E97C7E-2596-9745-9E87-2FB4AA017959}" type="pres">
      <dgm:prSet presAssocID="{C3C6164B-247D-4E30-8C5D-F673EB33CBDD}" presName="sp" presStyleCnt="0"/>
      <dgm:spPr/>
    </dgm:pt>
    <dgm:pt modelId="{305B6FE8-D29A-C74F-81A9-3D8C81065336}" type="pres">
      <dgm:prSet presAssocID="{1EBCACE3-2ACE-4789-A896-CF867DF5D722}" presName="linNode" presStyleCnt="0"/>
      <dgm:spPr/>
    </dgm:pt>
    <dgm:pt modelId="{24BB3240-D85F-CB48-90DB-21E5F46F2057}" type="pres">
      <dgm:prSet presAssocID="{1EBCACE3-2ACE-4789-A896-CF867DF5D72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9F96698-806D-A14E-91A0-92059B258686}" type="pres">
      <dgm:prSet presAssocID="{3805DE51-5191-41E9-BDA3-751DBF1B8BBA}" presName="sp" presStyleCnt="0"/>
      <dgm:spPr/>
    </dgm:pt>
    <dgm:pt modelId="{CA31B56E-56E9-914E-9A25-318C1C449C5A}" type="pres">
      <dgm:prSet presAssocID="{5D3DA000-9FD9-466A-81BD-CC5693027ABF}" presName="linNode" presStyleCnt="0"/>
      <dgm:spPr/>
    </dgm:pt>
    <dgm:pt modelId="{D2A1D45E-56B6-C84F-A707-C5F05D6FFDB2}" type="pres">
      <dgm:prSet presAssocID="{5D3DA000-9FD9-466A-81BD-CC5693027AB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575D54B-250C-1547-B7CF-690721EA192C}" type="pres">
      <dgm:prSet presAssocID="{5D3DA000-9FD9-466A-81BD-CC5693027AB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5D7F509-E51F-4498-B3A3-07A55CA2CED2}" srcId="{73605B10-66C9-4765-BD73-C514AC9FAD2A}" destId="{472D4415-2FC9-419C-9272-624592726986}" srcOrd="1" destOrd="0" parTransId="{2F94C86E-6A6C-4FBE-B08A-2050B8D0B757}" sibTransId="{C3C6164B-247D-4E30-8C5D-F673EB33CBDD}"/>
    <dgm:cxn modelId="{D6084D19-E486-4CF6-8EEF-51D434AF9008}" srcId="{5D3DA000-9FD9-466A-81BD-CC5693027ABF}" destId="{5EAD3EED-B1F7-45C5-BEFA-C0D6BE5C3C94}" srcOrd="1" destOrd="0" parTransId="{0EE89E00-76E3-44BC-AE85-984F08115727}" sibTransId="{25B58490-7FD3-40A6-87A4-3BF9BCFEE1CB}"/>
    <dgm:cxn modelId="{A940EA24-2DAF-7E4B-A130-12CA1D22D23F}" type="presOf" srcId="{1DAFFE91-3575-4552-9C2E-4C31448068B8}" destId="{E575D54B-250C-1547-B7CF-690721EA192C}" srcOrd="0" destOrd="5" presId="urn:microsoft.com/office/officeart/2005/8/layout/vList5"/>
    <dgm:cxn modelId="{ACE82F38-324F-497A-8DFF-459A5206A96D}" srcId="{5D3DA000-9FD9-466A-81BD-CC5693027ABF}" destId="{DA1CAA68-0B74-4F34-99EB-A7BBCE49737D}" srcOrd="6" destOrd="0" parTransId="{ADA53030-9F52-4B0C-BDD0-D9576C6A0E78}" sibTransId="{E9C8B8B7-1366-4F22-BF3C-043E4B790F16}"/>
    <dgm:cxn modelId="{EC0F2D3F-85EB-4AFC-875D-833382191FFC}" srcId="{5D3DA000-9FD9-466A-81BD-CC5693027ABF}" destId="{53088DDB-E874-4DFB-ADF5-BE245BAF5C0F}" srcOrd="2" destOrd="0" parTransId="{FBBBEB3B-B417-4630-A1C5-B7DC906582A0}" sibTransId="{65459963-17A6-450F-A8D9-8F3E6ED7D4D2}"/>
    <dgm:cxn modelId="{31DD963F-572C-FF43-811F-206FA5571705}" type="presOf" srcId="{53088DDB-E874-4DFB-ADF5-BE245BAF5C0F}" destId="{E575D54B-250C-1547-B7CF-690721EA192C}" srcOrd="0" destOrd="2" presId="urn:microsoft.com/office/officeart/2005/8/layout/vList5"/>
    <dgm:cxn modelId="{0B473C41-7B86-4E9B-847A-2E81AED448AA}" srcId="{73605B10-66C9-4765-BD73-C514AC9FAD2A}" destId="{1EBCACE3-2ACE-4789-A896-CF867DF5D722}" srcOrd="2" destOrd="0" parTransId="{C4809863-E066-480A-8295-2719DBF79460}" sibTransId="{3805DE51-5191-41E9-BDA3-751DBF1B8BBA}"/>
    <dgm:cxn modelId="{4B3AF954-2F60-4985-B55C-E183B9E15B45}" srcId="{73605B10-66C9-4765-BD73-C514AC9FAD2A}" destId="{5D3DA000-9FD9-466A-81BD-CC5693027ABF}" srcOrd="3" destOrd="0" parTransId="{86260060-CD13-48AB-85F1-509A2E43BFD3}" sibTransId="{0F21FADD-9523-4FBC-A9DC-2076DEE2FBBE}"/>
    <dgm:cxn modelId="{6B8A2E66-7F84-C543-B994-ADF67C88E107}" type="presOf" srcId="{5D3DA000-9FD9-466A-81BD-CC5693027ABF}" destId="{D2A1D45E-56B6-C84F-A707-C5F05D6FFDB2}" srcOrd="0" destOrd="0" presId="urn:microsoft.com/office/officeart/2005/8/layout/vList5"/>
    <dgm:cxn modelId="{5FE72D70-EB25-E443-B1C7-B7C3D626E669}" type="presOf" srcId="{DA1CAA68-0B74-4F34-99EB-A7BBCE49737D}" destId="{E575D54B-250C-1547-B7CF-690721EA192C}" srcOrd="0" destOrd="6" presId="urn:microsoft.com/office/officeart/2005/8/layout/vList5"/>
    <dgm:cxn modelId="{5C2A9E76-A688-4180-9E31-1FA8AF71082A}" srcId="{73605B10-66C9-4765-BD73-C514AC9FAD2A}" destId="{D031429D-9ADD-4679-81C7-FD8CEB659C44}" srcOrd="0" destOrd="0" parTransId="{838F25E3-B4AF-4D73-B966-9A90AD7228DC}" sibTransId="{B23ACE9C-5F0F-454A-B061-0596815781BE}"/>
    <dgm:cxn modelId="{50EA3C85-E8EE-4EB5-AD66-D371A1C8654D}" srcId="{5D3DA000-9FD9-466A-81BD-CC5693027ABF}" destId="{6D78E83E-2C1A-46E4-B0EE-4036F79F0D19}" srcOrd="4" destOrd="0" parTransId="{F06BE913-2FDB-45BB-B5D1-63CB32F63D21}" sibTransId="{4D407056-C37E-43FB-B0A2-4636FEDF406F}"/>
    <dgm:cxn modelId="{6F91FF98-5FF0-544D-A494-B59952360CDD}" type="presOf" srcId="{472D4415-2FC9-419C-9272-624592726986}" destId="{9C505F31-75AE-DF4E-9A87-4C6503B6637C}" srcOrd="0" destOrd="0" presId="urn:microsoft.com/office/officeart/2005/8/layout/vList5"/>
    <dgm:cxn modelId="{CB710CAA-4E36-5D4E-ACBD-73876DB7E563}" type="presOf" srcId="{D031429D-9ADD-4679-81C7-FD8CEB659C44}" destId="{2639A956-D5CA-F94B-B7C8-A9E6DCAA8651}" srcOrd="0" destOrd="0" presId="urn:microsoft.com/office/officeart/2005/8/layout/vList5"/>
    <dgm:cxn modelId="{3DFCD5AC-6B28-4129-AE67-2C3FB035AF0A}" srcId="{5D3DA000-9FD9-466A-81BD-CC5693027ABF}" destId="{007B1F54-371A-4BD9-B918-EEC2B1CADA87}" srcOrd="3" destOrd="0" parTransId="{257F863B-1109-4617-870C-AA5CEFDE1C6E}" sibTransId="{E2B7240C-7D10-488D-ACAD-D21699CCB5E0}"/>
    <dgm:cxn modelId="{C65801B1-6E8D-FB44-8755-C259D5500481}" type="presOf" srcId="{1EBCACE3-2ACE-4789-A896-CF867DF5D722}" destId="{24BB3240-D85F-CB48-90DB-21E5F46F2057}" srcOrd="0" destOrd="0" presId="urn:microsoft.com/office/officeart/2005/8/layout/vList5"/>
    <dgm:cxn modelId="{F253ADB7-FB9E-7B4E-AB5E-01C87734861A}" type="presOf" srcId="{6D78E83E-2C1A-46E4-B0EE-4036F79F0D19}" destId="{E575D54B-250C-1547-B7CF-690721EA192C}" srcOrd="0" destOrd="4" presId="urn:microsoft.com/office/officeart/2005/8/layout/vList5"/>
    <dgm:cxn modelId="{BE97E5BB-4C55-AE49-BB9A-8806F8ABD7B0}" type="presOf" srcId="{23632A56-3640-4C30-893F-06CF8C20DA6E}" destId="{E575D54B-250C-1547-B7CF-690721EA192C}" srcOrd="0" destOrd="0" presId="urn:microsoft.com/office/officeart/2005/8/layout/vList5"/>
    <dgm:cxn modelId="{E7FB01BF-8402-4258-A5C0-3F98B4812220}" srcId="{5D3DA000-9FD9-466A-81BD-CC5693027ABF}" destId="{23632A56-3640-4C30-893F-06CF8C20DA6E}" srcOrd="0" destOrd="0" parTransId="{C66353B2-9F79-4C1E-B812-9F734312AA0E}" sibTransId="{B3F48D13-76FC-4475-B483-74453C57340C}"/>
    <dgm:cxn modelId="{8CE13AC7-C634-DB45-A502-56167A206094}" type="presOf" srcId="{007B1F54-371A-4BD9-B918-EEC2B1CADA87}" destId="{E575D54B-250C-1547-B7CF-690721EA192C}" srcOrd="0" destOrd="3" presId="urn:microsoft.com/office/officeart/2005/8/layout/vList5"/>
    <dgm:cxn modelId="{9E7913D3-685C-4491-81AD-F2D986F96B32}" srcId="{5D3DA000-9FD9-466A-81BD-CC5693027ABF}" destId="{1DAFFE91-3575-4552-9C2E-4C31448068B8}" srcOrd="5" destOrd="0" parTransId="{341403BC-4406-427F-9034-8F214F554B23}" sibTransId="{9DC8F533-4C9F-4556-AEF9-3E8F29DE074E}"/>
    <dgm:cxn modelId="{78F1E0D3-DC40-AB4F-BE0F-077E6C65BFC1}" type="presOf" srcId="{73605B10-66C9-4765-BD73-C514AC9FAD2A}" destId="{2E45DFF8-DB17-BB4B-9EE1-0140FA39B3DA}" srcOrd="0" destOrd="0" presId="urn:microsoft.com/office/officeart/2005/8/layout/vList5"/>
    <dgm:cxn modelId="{8A77F0E2-8DCB-6440-8B90-BBBD48C5BC77}" type="presOf" srcId="{5EAD3EED-B1F7-45C5-BEFA-C0D6BE5C3C94}" destId="{E575D54B-250C-1547-B7CF-690721EA192C}" srcOrd="0" destOrd="1" presId="urn:microsoft.com/office/officeart/2005/8/layout/vList5"/>
    <dgm:cxn modelId="{ABC0171E-A11F-0C4E-93C4-ACD1A1E5B4F4}" type="presParOf" srcId="{2E45DFF8-DB17-BB4B-9EE1-0140FA39B3DA}" destId="{D44B4ED0-EE09-894B-8D18-B676405683B7}" srcOrd="0" destOrd="0" presId="urn:microsoft.com/office/officeart/2005/8/layout/vList5"/>
    <dgm:cxn modelId="{B19CCABE-4311-DF45-98F7-94691FE3888B}" type="presParOf" srcId="{D44B4ED0-EE09-894B-8D18-B676405683B7}" destId="{2639A956-D5CA-F94B-B7C8-A9E6DCAA8651}" srcOrd="0" destOrd="0" presId="urn:microsoft.com/office/officeart/2005/8/layout/vList5"/>
    <dgm:cxn modelId="{4528125B-64E8-8546-AD71-AFFB01EB1F13}" type="presParOf" srcId="{2E45DFF8-DB17-BB4B-9EE1-0140FA39B3DA}" destId="{B23AACEC-C622-1845-8B47-7342149BC72C}" srcOrd="1" destOrd="0" presId="urn:microsoft.com/office/officeart/2005/8/layout/vList5"/>
    <dgm:cxn modelId="{84BD296B-C891-E845-AC4F-90CC0882EAB1}" type="presParOf" srcId="{2E45DFF8-DB17-BB4B-9EE1-0140FA39B3DA}" destId="{69962051-3E01-1245-9177-434023358FEF}" srcOrd="2" destOrd="0" presId="urn:microsoft.com/office/officeart/2005/8/layout/vList5"/>
    <dgm:cxn modelId="{67C4DD08-3FFA-1344-90D0-A5E62052ED6E}" type="presParOf" srcId="{69962051-3E01-1245-9177-434023358FEF}" destId="{9C505F31-75AE-DF4E-9A87-4C6503B6637C}" srcOrd="0" destOrd="0" presId="urn:microsoft.com/office/officeart/2005/8/layout/vList5"/>
    <dgm:cxn modelId="{E3BD9EFB-FE69-4340-BFDE-108D8AFAE337}" type="presParOf" srcId="{2E45DFF8-DB17-BB4B-9EE1-0140FA39B3DA}" destId="{49E97C7E-2596-9745-9E87-2FB4AA017959}" srcOrd="3" destOrd="0" presId="urn:microsoft.com/office/officeart/2005/8/layout/vList5"/>
    <dgm:cxn modelId="{308CD852-067E-A649-A266-A280930C69FC}" type="presParOf" srcId="{2E45DFF8-DB17-BB4B-9EE1-0140FA39B3DA}" destId="{305B6FE8-D29A-C74F-81A9-3D8C81065336}" srcOrd="4" destOrd="0" presId="urn:microsoft.com/office/officeart/2005/8/layout/vList5"/>
    <dgm:cxn modelId="{7727D515-B7FE-5840-927F-9B9EE771E58C}" type="presParOf" srcId="{305B6FE8-D29A-C74F-81A9-3D8C81065336}" destId="{24BB3240-D85F-CB48-90DB-21E5F46F2057}" srcOrd="0" destOrd="0" presId="urn:microsoft.com/office/officeart/2005/8/layout/vList5"/>
    <dgm:cxn modelId="{B4FC4309-DD34-8741-B872-5073D475DFC3}" type="presParOf" srcId="{2E45DFF8-DB17-BB4B-9EE1-0140FA39B3DA}" destId="{89F96698-806D-A14E-91A0-92059B258686}" srcOrd="5" destOrd="0" presId="urn:microsoft.com/office/officeart/2005/8/layout/vList5"/>
    <dgm:cxn modelId="{D9F6A67D-3BA5-C548-9698-693E8F1E5466}" type="presParOf" srcId="{2E45DFF8-DB17-BB4B-9EE1-0140FA39B3DA}" destId="{CA31B56E-56E9-914E-9A25-318C1C449C5A}" srcOrd="6" destOrd="0" presId="urn:microsoft.com/office/officeart/2005/8/layout/vList5"/>
    <dgm:cxn modelId="{51D70DBF-6C12-0D4E-BCF1-A1F4255DE89F}" type="presParOf" srcId="{CA31B56E-56E9-914E-9A25-318C1C449C5A}" destId="{D2A1D45E-56B6-C84F-A707-C5F05D6FFDB2}" srcOrd="0" destOrd="0" presId="urn:microsoft.com/office/officeart/2005/8/layout/vList5"/>
    <dgm:cxn modelId="{E82851E8-9EA3-3D40-8659-814DB6E2318B}" type="presParOf" srcId="{CA31B56E-56E9-914E-9A25-318C1C449C5A}" destId="{E575D54B-250C-1547-B7CF-690721EA19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D8F7977-6E82-4777-A87B-D8C906404A9A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4F41CD9-F21A-4A7F-96AF-F53F5D6FCF42}">
      <dgm:prSet/>
      <dgm:spPr/>
      <dgm:t>
        <a:bodyPr/>
        <a:lstStyle/>
        <a:p>
          <a:r>
            <a:rPr lang="cs-CZ"/>
            <a:t>Dárcovství krve, orgánů a tkání</a:t>
          </a:r>
          <a:endParaRPr lang="en-US"/>
        </a:p>
      </dgm:t>
    </dgm:pt>
    <dgm:pt modelId="{DAD7D947-6DAB-4A7B-83A7-56D2DFFA9543}" type="parTrans" cxnId="{842675D8-B5F4-4302-BBB7-A66D14B67930}">
      <dgm:prSet/>
      <dgm:spPr/>
      <dgm:t>
        <a:bodyPr/>
        <a:lstStyle/>
        <a:p>
          <a:endParaRPr lang="en-US"/>
        </a:p>
      </dgm:t>
    </dgm:pt>
    <dgm:pt modelId="{640560E4-DB79-44E3-A23F-7AA9547B5D6E}" type="sibTrans" cxnId="{842675D8-B5F4-4302-BBB7-A66D14B67930}">
      <dgm:prSet/>
      <dgm:spPr/>
      <dgm:t>
        <a:bodyPr/>
        <a:lstStyle/>
        <a:p>
          <a:endParaRPr lang="en-US"/>
        </a:p>
      </dgm:t>
    </dgm:pt>
    <dgm:pt modelId="{F8B987CB-2998-4B66-A648-722530EC1AB2}">
      <dgm:prSet/>
      <dgm:spPr/>
      <dgm:t>
        <a:bodyPr/>
        <a:lstStyle/>
        <a:p>
          <a:r>
            <a:rPr lang="cs-CZ"/>
            <a:t>Dárce spermatu</a:t>
          </a:r>
          <a:endParaRPr lang="en-US"/>
        </a:p>
      </dgm:t>
    </dgm:pt>
    <dgm:pt modelId="{8FF55AE3-0D8F-47B1-9CED-42C6ADF06499}" type="parTrans" cxnId="{B9318D69-9129-48E4-814E-E0E8F4DFB908}">
      <dgm:prSet/>
      <dgm:spPr/>
      <dgm:t>
        <a:bodyPr/>
        <a:lstStyle/>
        <a:p>
          <a:endParaRPr lang="en-US"/>
        </a:p>
      </dgm:t>
    </dgm:pt>
    <dgm:pt modelId="{E6C3648D-5C01-441C-AA41-D4FFE8BA9B18}" type="sibTrans" cxnId="{B9318D69-9129-48E4-814E-E0E8F4DFB908}">
      <dgm:prSet/>
      <dgm:spPr/>
      <dgm:t>
        <a:bodyPr/>
        <a:lstStyle/>
        <a:p>
          <a:endParaRPr lang="en-US"/>
        </a:p>
      </dgm:t>
    </dgm:pt>
    <dgm:pt modelId="{7DA97371-6FD9-4576-AB5B-E64AB39336AD}">
      <dgm:prSet/>
      <dgm:spPr/>
      <dgm:t>
        <a:bodyPr/>
        <a:lstStyle/>
        <a:p>
          <a:r>
            <a:rPr lang="cs-CZ"/>
            <a:t>Dárcovství mateřského mléka</a:t>
          </a:r>
          <a:endParaRPr lang="en-US"/>
        </a:p>
      </dgm:t>
    </dgm:pt>
    <dgm:pt modelId="{064E1ABD-41D1-4DEB-BB46-1271E372453A}" type="parTrans" cxnId="{719C3CDA-C5D6-4AF5-8B3C-DDF05DFC78D2}">
      <dgm:prSet/>
      <dgm:spPr/>
      <dgm:t>
        <a:bodyPr/>
        <a:lstStyle/>
        <a:p>
          <a:endParaRPr lang="en-US"/>
        </a:p>
      </dgm:t>
    </dgm:pt>
    <dgm:pt modelId="{F1A78C39-5222-4BE7-B508-93C6DCFA3F60}" type="sibTrans" cxnId="{719C3CDA-C5D6-4AF5-8B3C-DDF05DFC78D2}">
      <dgm:prSet/>
      <dgm:spPr/>
      <dgm:t>
        <a:bodyPr/>
        <a:lstStyle/>
        <a:p>
          <a:endParaRPr lang="en-US"/>
        </a:p>
      </dgm:t>
    </dgm:pt>
    <dgm:pt modelId="{A7D62F14-18F0-4F36-BD78-C2D02CA6FEBF}">
      <dgm:prSet/>
      <dgm:spPr/>
      <dgm:t>
        <a:bodyPr/>
        <a:lstStyle/>
        <a:p>
          <a:r>
            <a:rPr lang="cs-CZ"/>
            <a:t>Těhotné ženy</a:t>
          </a:r>
          <a:endParaRPr lang="en-US"/>
        </a:p>
      </dgm:t>
    </dgm:pt>
    <dgm:pt modelId="{23B45B77-6ADE-4E4C-B0D6-8FCD4DBCB6EC}" type="parTrans" cxnId="{84995C82-40F0-40D5-9F9E-6499999A00A7}">
      <dgm:prSet/>
      <dgm:spPr/>
      <dgm:t>
        <a:bodyPr/>
        <a:lstStyle/>
        <a:p>
          <a:endParaRPr lang="en-US"/>
        </a:p>
      </dgm:t>
    </dgm:pt>
    <dgm:pt modelId="{DADB1C19-5014-43BC-9689-5D0A3C6158D6}" type="sibTrans" cxnId="{84995C82-40F0-40D5-9F9E-6499999A00A7}">
      <dgm:prSet/>
      <dgm:spPr/>
      <dgm:t>
        <a:bodyPr/>
        <a:lstStyle/>
        <a:p>
          <a:endParaRPr lang="en-US"/>
        </a:p>
      </dgm:t>
    </dgm:pt>
    <dgm:pt modelId="{0C7D8D68-3904-4B42-B5B9-744238143869}">
      <dgm:prSet/>
      <dgm:spPr/>
      <dgm:t>
        <a:bodyPr/>
        <a:lstStyle/>
        <a:p>
          <a:r>
            <a:rPr lang="cs-CZ"/>
            <a:t>Obvinění z trestného činu šíření pohlavních chorob</a:t>
          </a:r>
          <a:endParaRPr lang="en-US"/>
        </a:p>
      </dgm:t>
    </dgm:pt>
    <dgm:pt modelId="{5EDDADF6-0D4B-4800-B69E-A9068D937AE8}" type="parTrans" cxnId="{39092494-0DAF-49EE-8614-96DE57ACF42E}">
      <dgm:prSet/>
      <dgm:spPr/>
      <dgm:t>
        <a:bodyPr/>
        <a:lstStyle/>
        <a:p>
          <a:endParaRPr lang="en-US"/>
        </a:p>
      </dgm:t>
    </dgm:pt>
    <dgm:pt modelId="{F2F7DA35-3783-483E-B8FC-078E0EEC0F2C}" type="sibTrans" cxnId="{39092494-0DAF-49EE-8614-96DE57ACF42E}">
      <dgm:prSet/>
      <dgm:spPr/>
      <dgm:t>
        <a:bodyPr/>
        <a:lstStyle/>
        <a:p>
          <a:endParaRPr lang="en-US"/>
        </a:p>
      </dgm:t>
    </dgm:pt>
    <dgm:pt modelId="{9ED95045-0C93-4BBC-8669-E8D8EEAFD094}">
      <dgm:prSet/>
      <dgm:spPr/>
      <dgm:t>
        <a:bodyPr/>
        <a:lstStyle/>
        <a:p>
          <a:r>
            <a:rPr lang="cs-CZ"/>
            <a:t>Pacienti absolvující léčbu sexuálně přenosných chorob</a:t>
          </a:r>
          <a:endParaRPr lang="en-US"/>
        </a:p>
      </dgm:t>
    </dgm:pt>
    <dgm:pt modelId="{FEDAD833-6674-43F8-A2BA-6016498B238A}" type="parTrans" cxnId="{3DC9224E-511D-44D9-A283-2DC1E28A4AA0}">
      <dgm:prSet/>
      <dgm:spPr/>
      <dgm:t>
        <a:bodyPr/>
        <a:lstStyle/>
        <a:p>
          <a:endParaRPr lang="en-US"/>
        </a:p>
      </dgm:t>
    </dgm:pt>
    <dgm:pt modelId="{FFFD45F3-2CFD-4B78-91F4-4C2CDE91AB29}" type="sibTrans" cxnId="{3DC9224E-511D-44D9-A283-2DC1E28A4AA0}">
      <dgm:prSet/>
      <dgm:spPr/>
      <dgm:t>
        <a:bodyPr/>
        <a:lstStyle/>
        <a:p>
          <a:endParaRPr lang="en-US"/>
        </a:p>
      </dgm:t>
    </dgm:pt>
    <dgm:pt modelId="{6EA6ABBD-6223-4B64-BC26-D95CAFE12EED}">
      <dgm:prSet/>
      <dgm:spPr/>
      <dgm:t>
        <a:bodyPr/>
        <a:lstStyle/>
        <a:p>
          <a:r>
            <a:rPr lang="cs-CZ"/>
            <a:t>Poruchy mentálních funkcí</a:t>
          </a:r>
          <a:endParaRPr lang="en-US"/>
        </a:p>
      </dgm:t>
    </dgm:pt>
    <dgm:pt modelId="{8A274EB5-586E-4084-A926-75F5CEFCBD8A}" type="parTrans" cxnId="{5DA987F5-4C52-4FE0-BC0F-A2E623A9FB84}">
      <dgm:prSet/>
      <dgm:spPr/>
      <dgm:t>
        <a:bodyPr/>
        <a:lstStyle/>
        <a:p>
          <a:endParaRPr lang="en-US"/>
        </a:p>
      </dgm:t>
    </dgm:pt>
    <dgm:pt modelId="{FC5A478D-3BDA-43AD-B964-15A6A7B92C97}" type="sibTrans" cxnId="{5DA987F5-4C52-4FE0-BC0F-A2E623A9FB84}">
      <dgm:prSet/>
      <dgm:spPr/>
      <dgm:t>
        <a:bodyPr/>
        <a:lstStyle/>
        <a:p>
          <a:endParaRPr lang="en-US"/>
        </a:p>
      </dgm:t>
    </dgm:pt>
    <dgm:pt modelId="{0EAB5152-ACEB-493A-BBB4-3385E6EE0D59}">
      <dgm:prSet/>
      <dgm:spPr/>
      <dgm:t>
        <a:bodyPr/>
        <a:lstStyle/>
        <a:p>
          <a:r>
            <a:rPr lang="cs-CZ"/>
            <a:t>Při epidemiologických studiích za zachování anonymity</a:t>
          </a:r>
          <a:endParaRPr lang="en-US"/>
        </a:p>
      </dgm:t>
    </dgm:pt>
    <dgm:pt modelId="{B5503464-296A-4746-AC50-D665D85C5BED}" type="parTrans" cxnId="{031BE2E0-B98F-483D-9307-D7D15D4718D7}">
      <dgm:prSet/>
      <dgm:spPr/>
      <dgm:t>
        <a:bodyPr/>
        <a:lstStyle/>
        <a:p>
          <a:endParaRPr lang="en-US"/>
        </a:p>
      </dgm:t>
    </dgm:pt>
    <dgm:pt modelId="{6027C9EF-BBF8-4FCF-81A3-ABEB381B09F5}" type="sibTrans" cxnId="{031BE2E0-B98F-483D-9307-D7D15D4718D7}">
      <dgm:prSet/>
      <dgm:spPr/>
      <dgm:t>
        <a:bodyPr/>
        <a:lstStyle/>
        <a:p>
          <a:endParaRPr lang="en-US"/>
        </a:p>
      </dgm:t>
    </dgm:pt>
    <dgm:pt modelId="{BF2A4268-7022-DC48-8B8B-FB57586480D6}" type="pres">
      <dgm:prSet presAssocID="{ED8F7977-6E82-4777-A87B-D8C906404A9A}" presName="diagram" presStyleCnt="0">
        <dgm:presLayoutVars>
          <dgm:dir/>
          <dgm:resizeHandles val="exact"/>
        </dgm:presLayoutVars>
      </dgm:prSet>
      <dgm:spPr/>
    </dgm:pt>
    <dgm:pt modelId="{174E65A5-8C97-F647-8EAA-E5267364A43F}" type="pres">
      <dgm:prSet presAssocID="{94F41CD9-F21A-4A7F-96AF-F53F5D6FCF42}" presName="node" presStyleLbl="node1" presStyleIdx="0" presStyleCnt="8">
        <dgm:presLayoutVars>
          <dgm:bulletEnabled val="1"/>
        </dgm:presLayoutVars>
      </dgm:prSet>
      <dgm:spPr/>
    </dgm:pt>
    <dgm:pt modelId="{3A88F6EF-0A3D-764B-A911-11A48D8437CF}" type="pres">
      <dgm:prSet presAssocID="{640560E4-DB79-44E3-A23F-7AA9547B5D6E}" presName="sibTrans" presStyleCnt="0"/>
      <dgm:spPr/>
    </dgm:pt>
    <dgm:pt modelId="{A6409420-8F97-6845-BBDE-00E215117DEE}" type="pres">
      <dgm:prSet presAssocID="{F8B987CB-2998-4B66-A648-722530EC1AB2}" presName="node" presStyleLbl="node1" presStyleIdx="1" presStyleCnt="8">
        <dgm:presLayoutVars>
          <dgm:bulletEnabled val="1"/>
        </dgm:presLayoutVars>
      </dgm:prSet>
      <dgm:spPr/>
    </dgm:pt>
    <dgm:pt modelId="{16C93933-B041-4642-BACC-0C9D6847CAAC}" type="pres">
      <dgm:prSet presAssocID="{E6C3648D-5C01-441C-AA41-D4FFE8BA9B18}" presName="sibTrans" presStyleCnt="0"/>
      <dgm:spPr/>
    </dgm:pt>
    <dgm:pt modelId="{77A2C1FD-F9F4-0746-B6C9-7DC8AFBAB82E}" type="pres">
      <dgm:prSet presAssocID="{7DA97371-6FD9-4576-AB5B-E64AB39336AD}" presName="node" presStyleLbl="node1" presStyleIdx="2" presStyleCnt="8">
        <dgm:presLayoutVars>
          <dgm:bulletEnabled val="1"/>
        </dgm:presLayoutVars>
      </dgm:prSet>
      <dgm:spPr/>
    </dgm:pt>
    <dgm:pt modelId="{1A3DB435-4AEF-FF4A-B44A-1BE42187D5D5}" type="pres">
      <dgm:prSet presAssocID="{F1A78C39-5222-4BE7-B508-93C6DCFA3F60}" presName="sibTrans" presStyleCnt="0"/>
      <dgm:spPr/>
    </dgm:pt>
    <dgm:pt modelId="{E4058C7F-3FE9-EF46-82B6-80412EC7C5E5}" type="pres">
      <dgm:prSet presAssocID="{A7D62F14-18F0-4F36-BD78-C2D02CA6FEBF}" presName="node" presStyleLbl="node1" presStyleIdx="3" presStyleCnt="8">
        <dgm:presLayoutVars>
          <dgm:bulletEnabled val="1"/>
        </dgm:presLayoutVars>
      </dgm:prSet>
      <dgm:spPr/>
    </dgm:pt>
    <dgm:pt modelId="{B2468DBB-FD15-F348-8EAC-221F982F7BE9}" type="pres">
      <dgm:prSet presAssocID="{DADB1C19-5014-43BC-9689-5D0A3C6158D6}" presName="sibTrans" presStyleCnt="0"/>
      <dgm:spPr/>
    </dgm:pt>
    <dgm:pt modelId="{C19C134E-539B-8041-8555-E27D67A52982}" type="pres">
      <dgm:prSet presAssocID="{0C7D8D68-3904-4B42-B5B9-744238143869}" presName="node" presStyleLbl="node1" presStyleIdx="4" presStyleCnt="8">
        <dgm:presLayoutVars>
          <dgm:bulletEnabled val="1"/>
        </dgm:presLayoutVars>
      </dgm:prSet>
      <dgm:spPr/>
    </dgm:pt>
    <dgm:pt modelId="{077CA0B9-E378-364A-B379-A303A1166F18}" type="pres">
      <dgm:prSet presAssocID="{F2F7DA35-3783-483E-B8FC-078E0EEC0F2C}" presName="sibTrans" presStyleCnt="0"/>
      <dgm:spPr/>
    </dgm:pt>
    <dgm:pt modelId="{46DE4DF2-9FAF-894D-8C6F-B9D63561B7BF}" type="pres">
      <dgm:prSet presAssocID="{9ED95045-0C93-4BBC-8669-E8D8EEAFD094}" presName="node" presStyleLbl="node1" presStyleIdx="5" presStyleCnt="8">
        <dgm:presLayoutVars>
          <dgm:bulletEnabled val="1"/>
        </dgm:presLayoutVars>
      </dgm:prSet>
      <dgm:spPr/>
    </dgm:pt>
    <dgm:pt modelId="{F0CC4893-D36C-0D48-BD10-FE9C06DB726B}" type="pres">
      <dgm:prSet presAssocID="{FFFD45F3-2CFD-4B78-91F4-4C2CDE91AB29}" presName="sibTrans" presStyleCnt="0"/>
      <dgm:spPr/>
    </dgm:pt>
    <dgm:pt modelId="{2EED9734-F7F0-C44D-8890-01D7809B787C}" type="pres">
      <dgm:prSet presAssocID="{6EA6ABBD-6223-4B64-BC26-D95CAFE12EED}" presName="node" presStyleLbl="node1" presStyleIdx="6" presStyleCnt="8">
        <dgm:presLayoutVars>
          <dgm:bulletEnabled val="1"/>
        </dgm:presLayoutVars>
      </dgm:prSet>
      <dgm:spPr/>
    </dgm:pt>
    <dgm:pt modelId="{A49FA0CD-D0A8-C247-85E1-A3D08E64DC5C}" type="pres">
      <dgm:prSet presAssocID="{FC5A478D-3BDA-43AD-B964-15A6A7B92C97}" presName="sibTrans" presStyleCnt="0"/>
      <dgm:spPr/>
    </dgm:pt>
    <dgm:pt modelId="{AC8DB428-9203-3A46-AC62-376C134E719F}" type="pres">
      <dgm:prSet presAssocID="{0EAB5152-ACEB-493A-BBB4-3385E6EE0D59}" presName="node" presStyleLbl="node1" presStyleIdx="7" presStyleCnt="8">
        <dgm:presLayoutVars>
          <dgm:bulletEnabled val="1"/>
        </dgm:presLayoutVars>
      </dgm:prSet>
      <dgm:spPr/>
    </dgm:pt>
  </dgm:ptLst>
  <dgm:cxnLst>
    <dgm:cxn modelId="{0C26B317-5044-064B-98B7-A4C0D83D8565}" type="presOf" srcId="{0C7D8D68-3904-4B42-B5B9-744238143869}" destId="{C19C134E-539B-8041-8555-E27D67A52982}" srcOrd="0" destOrd="0" presId="urn:microsoft.com/office/officeart/2005/8/layout/default"/>
    <dgm:cxn modelId="{472BE628-D6EA-9F41-9997-68B69A8C90ED}" type="presOf" srcId="{9ED95045-0C93-4BBC-8669-E8D8EEAFD094}" destId="{46DE4DF2-9FAF-894D-8C6F-B9D63561B7BF}" srcOrd="0" destOrd="0" presId="urn:microsoft.com/office/officeart/2005/8/layout/default"/>
    <dgm:cxn modelId="{3DC9224E-511D-44D9-A283-2DC1E28A4AA0}" srcId="{ED8F7977-6E82-4777-A87B-D8C906404A9A}" destId="{9ED95045-0C93-4BBC-8669-E8D8EEAFD094}" srcOrd="5" destOrd="0" parTransId="{FEDAD833-6674-43F8-A2BA-6016498B238A}" sibTransId="{FFFD45F3-2CFD-4B78-91F4-4C2CDE91AB29}"/>
    <dgm:cxn modelId="{4141AF64-50D3-2B48-8937-C3113A399583}" type="presOf" srcId="{0EAB5152-ACEB-493A-BBB4-3385E6EE0D59}" destId="{AC8DB428-9203-3A46-AC62-376C134E719F}" srcOrd="0" destOrd="0" presId="urn:microsoft.com/office/officeart/2005/8/layout/default"/>
    <dgm:cxn modelId="{B9318D69-9129-48E4-814E-E0E8F4DFB908}" srcId="{ED8F7977-6E82-4777-A87B-D8C906404A9A}" destId="{F8B987CB-2998-4B66-A648-722530EC1AB2}" srcOrd="1" destOrd="0" parTransId="{8FF55AE3-0D8F-47B1-9CED-42C6ADF06499}" sibTransId="{E6C3648D-5C01-441C-AA41-D4FFE8BA9B18}"/>
    <dgm:cxn modelId="{45A93C6E-DD59-0347-8A8B-304AA545D195}" type="presOf" srcId="{6EA6ABBD-6223-4B64-BC26-D95CAFE12EED}" destId="{2EED9734-F7F0-C44D-8890-01D7809B787C}" srcOrd="0" destOrd="0" presId="urn:microsoft.com/office/officeart/2005/8/layout/default"/>
    <dgm:cxn modelId="{84995C82-40F0-40D5-9F9E-6499999A00A7}" srcId="{ED8F7977-6E82-4777-A87B-D8C906404A9A}" destId="{A7D62F14-18F0-4F36-BD78-C2D02CA6FEBF}" srcOrd="3" destOrd="0" parTransId="{23B45B77-6ADE-4E4C-B0D6-8FCD4DBCB6EC}" sibTransId="{DADB1C19-5014-43BC-9689-5D0A3C6158D6}"/>
    <dgm:cxn modelId="{39092494-0DAF-49EE-8614-96DE57ACF42E}" srcId="{ED8F7977-6E82-4777-A87B-D8C906404A9A}" destId="{0C7D8D68-3904-4B42-B5B9-744238143869}" srcOrd="4" destOrd="0" parTransId="{5EDDADF6-0D4B-4800-B69E-A9068D937AE8}" sibTransId="{F2F7DA35-3783-483E-B8FC-078E0EEC0F2C}"/>
    <dgm:cxn modelId="{BD0C3EB3-6688-BF4D-B00A-CFBC4CA1AC48}" type="presOf" srcId="{7DA97371-6FD9-4576-AB5B-E64AB39336AD}" destId="{77A2C1FD-F9F4-0746-B6C9-7DC8AFBAB82E}" srcOrd="0" destOrd="0" presId="urn:microsoft.com/office/officeart/2005/8/layout/default"/>
    <dgm:cxn modelId="{7BF58AD1-D521-C641-8D27-3FFF049A53DB}" type="presOf" srcId="{ED8F7977-6E82-4777-A87B-D8C906404A9A}" destId="{BF2A4268-7022-DC48-8B8B-FB57586480D6}" srcOrd="0" destOrd="0" presId="urn:microsoft.com/office/officeart/2005/8/layout/default"/>
    <dgm:cxn modelId="{842675D8-B5F4-4302-BBB7-A66D14B67930}" srcId="{ED8F7977-6E82-4777-A87B-D8C906404A9A}" destId="{94F41CD9-F21A-4A7F-96AF-F53F5D6FCF42}" srcOrd="0" destOrd="0" parTransId="{DAD7D947-6DAB-4A7B-83A7-56D2DFFA9543}" sibTransId="{640560E4-DB79-44E3-A23F-7AA9547B5D6E}"/>
    <dgm:cxn modelId="{719C3CDA-C5D6-4AF5-8B3C-DDF05DFC78D2}" srcId="{ED8F7977-6E82-4777-A87B-D8C906404A9A}" destId="{7DA97371-6FD9-4576-AB5B-E64AB39336AD}" srcOrd="2" destOrd="0" parTransId="{064E1ABD-41D1-4DEB-BB46-1271E372453A}" sibTransId="{F1A78C39-5222-4BE7-B508-93C6DCFA3F60}"/>
    <dgm:cxn modelId="{031BE2E0-B98F-483D-9307-D7D15D4718D7}" srcId="{ED8F7977-6E82-4777-A87B-D8C906404A9A}" destId="{0EAB5152-ACEB-493A-BBB4-3385E6EE0D59}" srcOrd="7" destOrd="0" parTransId="{B5503464-296A-4746-AC50-D665D85C5BED}" sibTransId="{6027C9EF-BBF8-4FCF-81A3-ABEB381B09F5}"/>
    <dgm:cxn modelId="{2D57A5E4-6EEE-B843-AA59-7465E85515C2}" type="presOf" srcId="{A7D62F14-18F0-4F36-BD78-C2D02CA6FEBF}" destId="{E4058C7F-3FE9-EF46-82B6-80412EC7C5E5}" srcOrd="0" destOrd="0" presId="urn:microsoft.com/office/officeart/2005/8/layout/default"/>
    <dgm:cxn modelId="{5DA987F5-4C52-4FE0-BC0F-A2E623A9FB84}" srcId="{ED8F7977-6E82-4777-A87B-D8C906404A9A}" destId="{6EA6ABBD-6223-4B64-BC26-D95CAFE12EED}" srcOrd="6" destOrd="0" parTransId="{8A274EB5-586E-4084-A926-75F5CEFCBD8A}" sibTransId="{FC5A478D-3BDA-43AD-B964-15A6A7B92C97}"/>
    <dgm:cxn modelId="{5300A1F5-779D-0743-AB29-4F57298605D7}" type="presOf" srcId="{F8B987CB-2998-4B66-A648-722530EC1AB2}" destId="{A6409420-8F97-6845-BBDE-00E215117DEE}" srcOrd="0" destOrd="0" presId="urn:microsoft.com/office/officeart/2005/8/layout/default"/>
    <dgm:cxn modelId="{EA9AABF5-803A-E442-AC7E-09680C081972}" type="presOf" srcId="{94F41CD9-F21A-4A7F-96AF-F53F5D6FCF42}" destId="{174E65A5-8C97-F647-8EAA-E5267364A43F}" srcOrd="0" destOrd="0" presId="urn:microsoft.com/office/officeart/2005/8/layout/default"/>
    <dgm:cxn modelId="{52C168EC-E2FB-0242-A5AA-ED8449078CA5}" type="presParOf" srcId="{BF2A4268-7022-DC48-8B8B-FB57586480D6}" destId="{174E65A5-8C97-F647-8EAA-E5267364A43F}" srcOrd="0" destOrd="0" presId="urn:microsoft.com/office/officeart/2005/8/layout/default"/>
    <dgm:cxn modelId="{A1278B49-C6D8-C042-BA6D-4EB8D85DD171}" type="presParOf" srcId="{BF2A4268-7022-DC48-8B8B-FB57586480D6}" destId="{3A88F6EF-0A3D-764B-A911-11A48D8437CF}" srcOrd="1" destOrd="0" presId="urn:microsoft.com/office/officeart/2005/8/layout/default"/>
    <dgm:cxn modelId="{47EC4785-2B57-8B41-AF65-5B1042C7543D}" type="presParOf" srcId="{BF2A4268-7022-DC48-8B8B-FB57586480D6}" destId="{A6409420-8F97-6845-BBDE-00E215117DEE}" srcOrd="2" destOrd="0" presId="urn:microsoft.com/office/officeart/2005/8/layout/default"/>
    <dgm:cxn modelId="{113FC83C-AD30-4743-B0CE-8170F577FBC2}" type="presParOf" srcId="{BF2A4268-7022-DC48-8B8B-FB57586480D6}" destId="{16C93933-B041-4642-BACC-0C9D6847CAAC}" srcOrd="3" destOrd="0" presId="urn:microsoft.com/office/officeart/2005/8/layout/default"/>
    <dgm:cxn modelId="{12562477-977E-354C-A882-26DB6252B9EB}" type="presParOf" srcId="{BF2A4268-7022-DC48-8B8B-FB57586480D6}" destId="{77A2C1FD-F9F4-0746-B6C9-7DC8AFBAB82E}" srcOrd="4" destOrd="0" presId="urn:microsoft.com/office/officeart/2005/8/layout/default"/>
    <dgm:cxn modelId="{40AE1C61-77EF-7348-9AAA-11DB3CC7E261}" type="presParOf" srcId="{BF2A4268-7022-DC48-8B8B-FB57586480D6}" destId="{1A3DB435-4AEF-FF4A-B44A-1BE42187D5D5}" srcOrd="5" destOrd="0" presId="urn:microsoft.com/office/officeart/2005/8/layout/default"/>
    <dgm:cxn modelId="{B83180CC-9407-1E41-8C4B-78068781BC74}" type="presParOf" srcId="{BF2A4268-7022-DC48-8B8B-FB57586480D6}" destId="{E4058C7F-3FE9-EF46-82B6-80412EC7C5E5}" srcOrd="6" destOrd="0" presId="urn:microsoft.com/office/officeart/2005/8/layout/default"/>
    <dgm:cxn modelId="{A1ED2E7B-AE88-974F-95E3-576ABB3D939F}" type="presParOf" srcId="{BF2A4268-7022-DC48-8B8B-FB57586480D6}" destId="{B2468DBB-FD15-F348-8EAC-221F982F7BE9}" srcOrd="7" destOrd="0" presId="urn:microsoft.com/office/officeart/2005/8/layout/default"/>
    <dgm:cxn modelId="{FEA770FC-8637-0449-B623-86A4EDCF8CA9}" type="presParOf" srcId="{BF2A4268-7022-DC48-8B8B-FB57586480D6}" destId="{C19C134E-539B-8041-8555-E27D67A52982}" srcOrd="8" destOrd="0" presId="urn:microsoft.com/office/officeart/2005/8/layout/default"/>
    <dgm:cxn modelId="{D1E5E763-833F-8649-AE1F-1CB94D36F31C}" type="presParOf" srcId="{BF2A4268-7022-DC48-8B8B-FB57586480D6}" destId="{077CA0B9-E378-364A-B379-A303A1166F18}" srcOrd="9" destOrd="0" presId="urn:microsoft.com/office/officeart/2005/8/layout/default"/>
    <dgm:cxn modelId="{F63E93DC-1828-3147-BA9E-CFE042B94126}" type="presParOf" srcId="{BF2A4268-7022-DC48-8B8B-FB57586480D6}" destId="{46DE4DF2-9FAF-894D-8C6F-B9D63561B7BF}" srcOrd="10" destOrd="0" presId="urn:microsoft.com/office/officeart/2005/8/layout/default"/>
    <dgm:cxn modelId="{E44A77B1-2281-2A4D-8C3A-8077627F866E}" type="presParOf" srcId="{BF2A4268-7022-DC48-8B8B-FB57586480D6}" destId="{F0CC4893-D36C-0D48-BD10-FE9C06DB726B}" srcOrd="11" destOrd="0" presId="urn:microsoft.com/office/officeart/2005/8/layout/default"/>
    <dgm:cxn modelId="{707E86CA-F9C6-7B48-BAF9-4BAE8886A588}" type="presParOf" srcId="{BF2A4268-7022-DC48-8B8B-FB57586480D6}" destId="{2EED9734-F7F0-C44D-8890-01D7809B787C}" srcOrd="12" destOrd="0" presId="urn:microsoft.com/office/officeart/2005/8/layout/default"/>
    <dgm:cxn modelId="{9FC5E6A7-54FB-BF48-B281-C0CBA45C2A7D}" type="presParOf" srcId="{BF2A4268-7022-DC48-8B8B-FB57586480D6}" destId="{A49FA0CD-D0A8-C247-85E1-A3D08E64DC5C}" srcOrd="13" destOrd="0" presId="urn:microsoft.com/office/officeart/2005/8/layout/default"/>
    <dgm:cxn modelId="{C1DAA5AA-52DE-0D40-B8CD-7517469DB931}" type="presParOf" srcId="{BF2A4268-7022-DC48-8B8B-FB57586480D6}" destId="{AC8DB428-9203-3A46-AC62-376C134E719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581F2B9-BC9A-43B7-868A-9BC2BF28FC9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0C6411A-D314-43B7-90F1-3FA0E7CE7DC2}">
      <dgm:prSet/>
      <dgm:spPr/>
      <dgm:t>
        <a:bodyPr/>
        <a:lstStyle/>
        <a:p>
          <a:r>
            <a:rPr lang="cs-CZ"/>
            <a:t>Inkubační doba = 2-3 týdny</a:t>
          </a:r>
          <a:endParaRPr lang="en-US"/>
        </a:p>
      </dgm:t>
    </dgm:pt>
    <dgm:pt modelId="{93B7922A-7789-4AFB-8320-ABC6F36DBFD4}" type="parTrans" cxnId="{3E009709-373C-481C-B981-9A2105427B35}">
      <dgm:prSet/>
      <dgm:spPr/>
      <dgm:t>
        <a:bodyPr/>
        <a:lstStyle/>
        <a:p>
          <a:endParaRPr lang="en-US"/>
        </a:p>
      </dgm:t>
    </dgm:pt>
    <dgm:pt modelId="{2FFAD25B-FEBB-4B9A-8EE0-9591BBA01D1B}" type="sibTrans" cxnId="{3E009709-373C-481C-B981-9A2105427B35}">
      <dgm:prSet/>
      <dgm:spPr/>
      <dgm:t>
        <a:bodyPr/>
        <a:lstStyle/>
        <a:p>
          <a:endParaRPr lang="en-US"/>
        </a:p>
      </dgm:t>
    </dgm:pt>
    <dgm:pt modelId="{8371472A-43F8-422D-A9EA-E7D963E5196E}">
      <dgm:prSet/>
      <dgm:spPr/>
      <dgm:t>
        <a:bodyPr/>
        <a:lstStyle/>
        <a:p>
          <a:r>
            <a:rPr lang="cs-CZ"/>
            <a:t>=&gt; akutní retrovirový syndrom</a:t>
          </a:r>
          <a:endParaRPr lang="en-US"/>
        </a:p>
      </dgm:t>
    </dgm:pt>
    <dgm:pt modelId="{9047E35D-E6F9-4629-8284-C155209980CA}" type="parTrans" cxnId="{BC1BD112-5FDA-4191-A42A-DEC5C0131FF3}">
      <dgm:prSet/>
      <dgm:spPr/>
      <dgm:t>
        <a:bodyPr/>
        <a:lstStyle/>
        <a:p>
          <a:endParaRPr lang="en-US"/>
        </a:p>
      </dgm:t>
    </dgm:pt>
    <dgm:pt modelId="{D254D66C-D98F-4A3B-99ED-5CAB9248B5DC}" type="sibTrans" cxnId="{BC1BD112-5FDA-4191-A42A-DEC5C0131FF3}">
      <dgm:prSet/>
      <dgm:spPr/>
      <dgm:t>
        <a:bodyPr/>
        <a:lstStyle/>
        <a:p>
          <a:endParaRPr lang="en-US"/>
        </a:p>
      </dgm:t>
    </dgm:pt>
    <dgm:pt modelId="{7BA1EE3E-857D-4560-B7F6-EF6ECD860DDD}">
      <dgm:prSet/>
      <dgm:spPr/>
      <dgm:t>
        <a:bodyPr/>
        <a:lstStyle/>
        <a:p>
          <a:r>
            <a:rPr lang="cs-CZ"/>
            <a:t>Za 2-4 týdny poté zdánlivá úzdrava</a:t>
          </a:r>
          <a:endParaRPr lang="en-US"/>
        </a:p>
      </dgm:t>
    </dgm:pt>
    <dgm:pt modelId="{5E4FC716-F3AA-4407-A963-B9B790D5F118}" type="parTrans" cxnId="{CAA65DA8-878C-4D50-AAC4-BA1B060BFEF3}">
      <dgm:prSet/>
      <dgm:spPr/>
      <dgm:t>
        <a:bodyPr/>
        <a:lstStyle/>
        <a:p>
          <a:endParaRPr lang="en-US"/>
        </a:p>
      </dgm:t>
    </dgm:pt>
    <dgm:pt modelId="{D8811207-1F1E-4D52-BBDE-978F8BF8D05D}" type="sibTrans" cxnId="{CAA65DA8-878C-4D50-AAC4-BA1B060BFEF3}">
      <dgm:prSet/>
      <dgm:spPr/>
      <dgm:t>
        <a:bodyPr/>
        <a:lstStyle/>
        <a:p>
          <a:endParaRPr lang="en-US"/>
        </a:p>
      </dgm:t>
    </dgm:pt>
    <dgm:pt modelId="{8E30D32D-C096-4B78-9A4C-32AF74169E97}">
      <dgm:prSet/>
      <dgm:spPr/>
      <dgm:t>
        <a:bodyPr/>
        <a:lstStyle/>
        <a:p>
          <a:r>
            <a:rPr lang="cs-CZ"/>
            <a:t>Latentní období – podle funkce imunitního systému</a:t>
          </a:r>
          <a:endParaRPr lang="en-US"/>
        </a:p>
      </dgm:t>
    </dgm:pt>
    <dgm:pt modelId="{6E3B6768-5F93-42BB-82E7-BA636F33FDC6}" type="parTrans" cxnId="{CEBBD25E-9E33-41F1-975D-55CA86597F28}">
      <dgm:prSet/>
      <dgm:spPr/>
      <dgm:t>
        <a:bodyPr/>
        <a:lstStyle/>
        <a:p>
          <a:endParaRPr lang="en-US"/>
        </a:p>
      </dgm:t>
    </dgm:pt>
    <dgm:pt modelId="{AD8FD3AE-F56D-4535-92D7-4C4928675A3A}" type="sibTrans" cxnId="{CEBBD25E-9E33-41F1-975D-55CA86597F28}">
      <dgm:prSet/>
      <dgm:spPr/>
      <dgm:t>
        <a:bodyPr/>
        <a:lstStyle/>
        <a:p>
          <a:endParaRPr lang="en-US"/>
        </a:p>
      </dgm:t>
    </dgm:pt>
    <dgm:pt modelId="{5E2AD56B-9BF7-47CB-ABF1-64157D061794}">
      <dgm:prSet/>
      <dgm:spPr/>
      <dgm:t>
        <a:bodyPr/>
        <a:lstStyle/>
        <a:p>
          <a:r>
            <a:rPr lang="cs-CZ"/>
            <a:t>=&gt; AIDS – related complex – bez léčby do 8 let od nakažení </a:t>
          </a:r>
          <a:endParaRPr lang="en-US"/>
        </a:p>
      </dgm:t>
    </dgm:pt>
    <dgm:pt modelId="{2CCF088F-34B5-4441-A676-43DB48AD5884}" type="parTrans" cxnId="{2FE67579-3B0F-4BB3-AEE5-3555077CB290}">
      <dgm:prSet/>
      <dgm:spPr/>
      <dgm:t>
        <a:bodyPr/>
        <a:lstStyle/>
        <a:p>
          <a:endParaRPr lang="en-US"/>
        </a:p>
      </dgm:t>
    </dgm:pt>
    <dgm:pt modelId="{EF36C7B9-2834-4778-8607-71400B5E006E}" type="sibTrans" cxnId="{2FE67579-3B0F-4BB3-AEE5-3555077CB290}">
      <dgm:prSet/>
      <dgm:spPr/>
      <dgm:t>
        <a:bodyPr/>
        <a:lstStyle/>
        <a:p>
          <a:endParaRPr lang="en-US"/>
        </a:p>
      </dgm:t>
    </dgm:pt>
    <dgm:pt modelId="{ADF8C5CB-65FB-4C3F-927F-7284E8DAB5E9}">
      <dgm:prSet/>
      <dgm:spPr/>
      <dgm:t>
        <a:bodyPr/>
        <a:lstStyle/>
        <a:p>
          <a:r>
            <a:rPr lang="cs-CZ"/>
            <a:t>=&gt; AIDS – příznaky ARC + závažné oportunní infekce</a:t>
          </a:r>
          <a:endParaRPr lang="en-US"/>
        </a:p>
      </dgm:t>
    </dgm:pt>
    <dgm:pt modelId="{C9579583-5C01-4F23-95F9-6C56B22C3B78}" type="parTrans" cxnId="{5EACA525-8F54-461A-839B-D9A6B25D2130}">
      <dgm:prSet/>
      <dgm:spPr/>
      <dgm:t>
        <a:bodyPr/>
        <a:lstStyle/>
        <a:p>
          <a:endParaRPr lang="en-US"/>
        </a:p>
      </dgm:t>
    </dgm:pt>
    <dgm:pt modelId="{F3355800-4D4B-4AF5-9EE7-51A7D9B44ECC}" type="sibTrans" cxnId="{5EACA525-8F54-461A-839B-D9A6B25D2130}">
      <dgm:prSet/>
      <dgm:spPr/>
      <dgm:t>
        <a:bodyPr/>
        <a:lstStyle/>
        <a:p>
          <a:endParaRPr lang="en-US"/>
        </a:p>
      </dgm:t>
    </dgm:pt>
    <dgm:pt modelId="{BD03EF76-28A4-4C8C-A19D-932D0E67FC0C}">
      <dgm:prSet/>
      <dgm:spPr/>
      <dgm:t>
        <a:bodyPr/>
        <a:lstStyle/>
        <a:p>
          <a:r>
            <a:rPr lang="cs-CZ"/>
            <a:t>=&gt; SMRT nastává bez léčby cca do 11 let od nákazy</a:t>
          </a:r>
          <a:endParaRPr lang="en-US"/>
        </a:p>
      </dgm:t>
    </dgm:pt>
    <dgm:pt modelId="{A180D368-9B83-4E01-B3D6-896DB3847A49}" type="parTrans" cxnId="{CDFDD1CF-1580-4C90-84C4-9D5F23DC190B}">
      <dgm:prSet/>
      <dgm:spPr/>
      <dgm:t>
        <a:bodyPr/>
        <a:lstStyle/>
        <a:p>
          <a:endParaRPr lang="en-US"/>
        </a:p>
      </dgm:t>
    </dgm:pt>
    <dgm:pt modelId="{E6DC3B04-B19D-4832-BD70-35A0BB008C99}" type="sibTrans" cxnId="{CDFDD1CF-1580-4C90-84C4-9D5F23DC190B}">
      <dgm:prSet/>
      <dgm:spPr/>
      <dgm:t>
        <a:bodyPr/>
        <a:lstStyle/>
        <a:p>
          <a:endParaRPr lang="en-US"/>
        </a:p>
      </dgm:t>
    </dgm:pt>
    <dgm:pt modelId="{95EAE036-992E-564B-AEAA-9E9D5BEB07A5}" type="pres">
      <dgm:prSet presAssocID="{F581F2B9-BC9A-43B7-868A-9BC2BF28FC91}" presName="Name0" presStyleCnt="0">
        <dgm:presLayoutVars>
          <dgm:dir/>
          <dgm:resizeHandles val="exact"/>
        </dgm:presLayoutVars>
      </dgm:prSet>
      <dgm:spPr/>
    </dgm:pt>
    <dgm:pt modelId="{76D61947-75FF-494D-A01E-CE522BDCF708}" type="pres">
      <dgm:prSet presAssocID="{10C6411A-D314-43B7-90F1-3FA0E7CE7DC2}" presName="node" presStyleLbl="node1" presStyleIdx="0" presStyleCnt="7">
        <dgm:presLayoutVars>
          <dgm:bulletEnabled val="1"/>
        </dgm:presLayoutVars>
      </dgm:prSet>
      <dgm:spPr/>
    </dgm:pt>
    <dgm:pt modelId="{AEE86AA1-C92D-5F46-87A2-028A999DD2D9}" type="pres">
      <dgm:prSet presAssocID="{2FFAD25B-FEBB-4B9A-8EE0-9591BBA01D1B}" presName="sibTrans" presStyleLbl="sibTrans1D1" presStyleIdx="0" presStyleCnt="6"/>
      <dgm:spPr/>
    </dgm:pt>
    <dgm:pt modelId="{502C8937-72FC-9346-B019-1B6C1FA22303}" type="pres">
      <dgm:prSet presAssocID="{2FFAD25B-FEBB-4B9A-8EE0-9591BBA01D1B}" presName="connectorText" presStyleLbl="sibTrans1D1" presStyleIdx="0" presStyleCnt="6"/>
      <dgm:spPr/>
    </dgm:pt>
    <dgm:pt modelId="{F948394A-27A9-9241-9BA5-61E4A97F57A3}" type="pres">
      <dgm:prSet presAssocID="{8371472A-43F8-422D-A9EA-E7D963E5196E}" presName="node" presStyleLbl="node1" presStyleIdx="1" presStyleCnt="7">
        <dgm:presLayoutVars>
          <dgm:bulletEnabled val="1"/>
        </dgm:presLayoutVars>
      </dgm:prSet>
      <dgm:spPr/>
    </dgm:pt>
    <dgm:pt modelId="{5243B067-4624-6A4B-830F-202139EA1BF6}" type="pres">
      <dgm:prSet presAssocID="{D254D66C-D98F-4A3B-99ED-5CAB9248B5DC}" presName="sibTrans" presStyleLbl="sibTrans1D1" presStyleIdx="1" presStyleCnt="6"/>
      <dgm:spPr/>
    </dgm:pt>
    <dgm:pt modelId="{85404F42-A8C3-7B43-AAD0-3CF64C3FBF17}" type="pres">
      <dgm:prSet presAssocID="{D254D66C-D98F-4A3B-99ED-5CAB9248B5DC}" presName="connectorText" presStyleLbl="sibTrans1D1" presStyleIdx="1" presStyleCnt="6"/>
      <dgm:spPr/>
    </dgm:pt>
    <dgm:pt modelId="{C4A129DB-65F5-774D-916B-239EE3C459C8}" type="pres">
      <dgm:prSet presAssocID="{7BA1EE3E-857D-4560-B7F6-EF6ECD860DDD}" presName="node" presStyleLbl="node1" presStyleIdx="2" presStyleCnt="7">
        <dgm:presLayoutVars>
          <dgm:bulletEnabled val="1"/>
        </dgm:presLayoutVars>
      </dgm:prSet>
      <dgm:spPr/>
    </dgm:pt>
    <dgm:pt modelId="{54E8280E-405D-394B-BCFC-01E34EB6564C}" type="pres">
      <dgm:prSet presAssocID="{D8811207-1F1E-4D52-BBDE-978F8BF8D05D}" presName="sibTrans" presStyleLbl="sibTrans1D1" presStyleIdx="2" presStyleCnt="6"/>
      <dgm:spPr/>
    </dgm:pt>
    <dgm:pt modelId="{AC8153EF-E60E-CC43-9C80-DEECCF3DDF0F}" type="pres">
      <dgm:prSet presAssocID="{D8811207-1F1E-4D52-BBDE-978F8BF8D05D}" presName="connectorText" presStyleLbl="sibTrans1D1" presStyleIdx="2" presStyleCnt="6"/>
      <dgm:spPr/>
    </dgm:pt>
    <dgm:pt modelId="{84A27857-DF4D-0643-ABDF-943B5D817F7E}" type="pres">
      <dgm:prSet presAssocID="{8E30D32D-C096-4B78-9A4C-32AF74169E97}" presName="node" presStyleLbl="node1" presStyleIdx="3" presStyleCnt="7">
        <dgm:presLayoutVars>
          <dgm:bulletEnabled val="1"/>
        </dgm:presLayoutVars>
      </dgm:prSet>
      <dgm:spPr/>
    </dgm:pt>
    <dgm:pt modelId="{618DF8BC-C1E6-D24B-A7C3-85B954737752}" type="pres">
      <dgm:prSet presAssocID="{AD8FD3AE-F56D-4535-92D7-4C4928675A3A}" presName="sibTrans" presStyleLbl="sibTrans1D1" presStyleIdx="3" presStyleCnt="6"/>
      <dgm:spPr/>
    </dgm:pt>
    <dgm:pt modelId="{0F9B6810-893B-7F4B-A0AD-649CD889BA59}" type="pres">
      <dgm:prSet presAssocID="{AD8FD3AE-F56D-4535-92D7-4C4928675A3A}" presName="connectorText" presStyleLbl="sibTrans1D1" presStyleIdx="3" presStyleCnt="6"/>
      <dgm:spPr/>
    </dgm:pt>
    <dgm:pt modelId="{E6F9F820-8376-0E47-B223-06C184EEBCCE}" type="pres">
      <dgm:prSet presAssocID="{5E2AD56B-9BF7-47CB-ABF1-64157D061794}" presName="node" presStyleLbl="node1" presStyleIdx="4" presStyleCnt="7">
        <dgm:presLayoutVars>
          <dgm:bulletEnabled val="1"/>
        </dgm:presLayoutVars>
      </dgm:prSet>
      <dgm:spPr/>
    </dgm:pt>
    <dgm:pt modelId="{CDC4FEBB-1747-AB48-BC30-B2FE8EF0C834}" type="pres">
      <dgm:prSet presAssocID="{EF36C7B9-2834-4778-8607-71400B5E006E}" presName="sibTrans" presStyleLbl="sibTrans1D1" presStyleIdx="4" presStyleCnt="6"/>
      <dgm:spPr/>
    </dgm:pt>
    <dgm:pt modelId="{CC878099-0FCB-C14A-A09D-A7A2815D09B2}" type="pres">
      <dgm:prSet presAssocID="{EF36C7B9-2834-4778-8607-71400B5E006E}" presName="connectorText" presStyleLbl="sibTrans1D1" presStyleIdx="4" presStyleCnt="6"/>
      <dgm:spPr/>
    </dgm:pt>
    <dgm:pt modelId="{000194D9-551B-644D-8260-6EE8DA98ED51}" type="pres">
      <dgm:prSet presAssocID="{ADF8C5CB-65FB-4C3F-927F-7284E8DAB5E9}" presName="node" presStyleLbl="node1" presStyleIdx="5" presStyleCnt="7">
        <dgm:presLayoutVars>
          <dgm:bulletEnabled val="1"/>
        </dgm:presLayoutVars>
      </dgm:prSet>
      <dgm:spPr/>
    </dgm:pt>
    <dgm:pt modelId="{406809D6-521A-B74B-9C90-50792FE4B900}" type="pres">
      <dgm:prSet presAssocID="{F3355800-4D4B-4AF5-9EE7-51A7D9B44ECC}" presName="sibTrans" presStyleLbl="sibTrans1D1" presStyleIdx="5" presStyleCnt="6"/>
      <dgm:spPr/>
    </dgm:pt>
    <dgm:pt modelId="{4613A403-243C-CD45-97A5-779BD722074B}" type="pres">
      <dgm:prSet presAssocID="{F3355800-4D4B-4AF5-9EE7-51A7D9B44ECC}" presName="connectorText" presStyleLbl="sibTrans1D1" presStyleIdx="5" presStyleCnt="6"/>
      <dgm:spPr/>
    </dgm:pt>
    <dgm:pt modelId="{D0A4D64D-47F7-134B-8DBC-B798EFDC0D11}" type="pres">
      <dgm:prSet presAssocID="{BD03EF76-28A4-4C8C-A19D-932D0E67FC0C}" presName="node" presStyleLbl="node1" presStyleIdx="6" presStyleCnt="7">
        <dgm:presLayoutVars>
          <dgm:bulletEnabled val="1"/>
        </dgm:presLayoutVars>
      </dgm:prSet>
      <dgm:spPr/>
    </dgm:pt>
  </dgm:ptLst>
  <dgm:cxnLst>
    <dgm:cxn modelId="{3E009709-373C-481C-B981-9A2105427B35}" srcId="{F581F2B9-BC9A-43B7-868A-9BC2BF28FC91}" destId="{10C6411A-D314-43B7-90F1-3FA0E7CE7DC2}" srcOrd="0" destOrd="0" parTransId="{93B7922A-7789-4AFB-8320-ABC6F36DBFD4}" sibTransId="{2FFAD25B-FEBB-4B9A-8EE0-9591BBA01D1B}"/>
    <dgm:cxn modelId="{BC1BD112-5FDA-4191-A42A-DEC5C0131FF3}" srcId="{F581F2B9-BC9A-43B7-868A-9BC2BF28FC91}" destId="{8371472A-43F8-422D-A9EA-E7D963E5196E}" srcOrd="1" destOrd="0" parTransId="{9047E35D-E6F9-4629-8284-C155209980CA}" sibTransId="{D254D66C-D98F-4A3B-99ED-5CAB9248B5DC}"/>
    <dgm:cxn modelId="{B368B613-DB62-6A49-8F88-B54A6842BADF}" type="presOf" srcId="{EF36C7B9-2834-4778-8607-71400B5E006E}" destId="{CDC4FEBB-1747-AB48-BC30-B2FE8EF0C834}" srcOrd="0" destOrd="0" presId="urn:microsoft.com/office/officeart/2016/7/layout/RepeatingBendingProcessNew"/>
    <dgm:cxn modelId="{73321D15-13A2-DF42-B020-82C0313F7738}" type="presOf" srcId="{5E2AD56B-9BF7-47CB-ABF1-64157D061794}" destId="{E6F9F820-8376-0E47-B223-06C184EEBCCE}" srcOrd="0" destOrd="0" presId="urn:microsoft.com/office/officeart/2016/7/layout/RepeatingBendingProcessNew"/>
    <dgm:cxn modelId="{14742718-37C3-FD41-976C-496370EA74C7}" type="presOf" srcId="{AD8FD3AE-F56D-4535-92D7-4C4928675A3A}" destId="{618DF8BC-C1E6-D24B-A7C3-85B954737752}" srcOrd="0" destOrd="0" presId="urn:microsoft.com/office/officeart/2016/7/layout/RepeatingBendingProcessNew"/>
    <dgm:cxn modelId="{66F8EB23-B1DF-D749-8EBE-F06AAFA8D671}" type="presOf" srcId="{2FFAD25B-FEBB-4B9A-8EE0-9591BBA01D1B}" destId="{502C8937-72FC-9346-B019-1B6C1FA22303}" srcOrd="1" destOrd="0" presId="urn:microsoft.com/office/officeart/2016/7/layout/RepeatingBendingProcessNew"/>
    <dgm:cxn modelId="{65D6BB24-74D4-394B-816D-449B920FF6A7}" type="presOf" srcId="{7BA1EE3E-857D-4560-B7F6-EF6ECD860DDD}" destId="{C4A129DB-65F5-774D-916B-239EE3C459C8}" srcOrd="0" destOrd="0" presId="urn:microsoft.com/office/officeart/2016/7/layout/RepeatingBendingProcessNew"/>
    <dgm:cxn modelId="{5EACA525-8F54-461A-839B-D9A6B25D2130}" srcId="{F581F2B9-BC9A-43B7-868A-9BC2BF28FC91}" destId="{ADF8C5CB-65FB-4C3F-927F-7284E8DAB5E9}" srcOrd="5" destOrd="0" parTransId="{C9579583-5C01-4F23-95F9-6C56B22C3B78}" sibTransId="{F3355800-4D4B-4AF5-9EE7-51A7D9B44ECC}"/>
    <dgm:cxn modelId="{97C66F2D-0F68-9F42-9C4B-AAF7E21CCAA3}" type="presOf" srcId="{AD8FD3AE-F56D-4535-92D7-4C4928675A3A}" destId="{0F9B6810-893B-7F4B-A0AD-649CD889BA59}" srcOrd="1" destOrd="0" presId="urn:microsoft.com/office/officeart/2016/7/layout/RepeatingBendingProcessNew"/>
    <dgm:cxn modelId="{BDA04F3E-290D-BB4B-A19E-708C881B1258}" type="presOf" srcId="{8371472A-43F8-422D-A9EA-E7D963E5196E}" destId="{F948394A-27A9-9241-9BA5-61E4A97F57A3}" srcOrd="0" destOrd="0" presId="urn:microsoft.com/office/officeart/2016/7/layout/RepeatingBendingProcessNew"/>
    <dgm:cxn modelId="{99B4F351-A4B2-8D49-9046-A561A83BC9D7}" type="presOf" srcId="{D254D66C-D98F-4A3B-99ED-5CAB9248B5DC}" destId="{85404F42-A8C3-7B43-AAD0-3CF64C3FBF17}" srcOrd="1" destOrd="0" presId="urn:microsoft.com/office/officeart/2016/7/layout/RepeatingBendingProcessNew"/>
    <dgm:cxn modelId="{A0038155-9F2B-774A-879C-41D33C02EABA}" type="presOf" srcId="{D8811207-1F1E-4D52-BBDE-978F8BF8D05D}" destId="{AC8153EF-E60E-CC43-9C80-DEECCF3DDF0F}" srcOrd="1" destOrd="0" presId="urn:microsoft.com/office/officeart/2016/7/layout/RepeatingBendingProcessNew"/>
    <dgm:cxn modelId="{743A1659-9923-DC43-8AFA-9DF64CAC4C58}" type="presOf" srcId="{D8811207-1F1E-4D52-BBDE-978F8BF8D05D}" destId="{54E8280E-405D-394B-BCFC-01E34EB6564C}" srcOrd="0" destOrd="0" presId="urn:microsoft.com/office/officeart/2016/7/layout/RepeatingBendingProcessNew"/>
    <dgm:cxn modelId="{CEBBD25E-9E33-41F1-975D-55CA86597F28}" srcId="{F581F2B9-BC9A-43B7-868A-9BC2BF28FC91}" destId="{8E30D32D-C096-4B78-9A4C-32AF74169E97}" srcOrd="3" destOrd="0" parTransId="{6E3B6768-5F93-42BB-82E7-BA636F33FDC6}" sibTransId="{AD8FD3AE-F56D-4535-92D7-4C4928675A3A}"/>
    <dgm:cxn modelId="{2BCCAA62-D69B-5849-8BBA-D5A4D6DE8B1D}" type="presOf" srcId="{2FFAD25B-FEBB-4B9A-8EE0-9591BBA01D1B}" destId="{AEE86AA1-C92D-5F46-87A2-028A999DD2D9}" srcOrd="0" destOrd="0" presId="urn:microsoft.com/office/officeart/2016/7/layout/RepeatingBendingProcessNew"/>
    <dgm:cxn modelId="{89610767-A5A5-6642-BC17-C903388E8216}" type="presOf" srcId="{10C6411A-D314-43B7-90F1-3FA0E7CE7DC2}" destId="{76D61947-75FF-494D-A01E-CE522BDCF708}" srcOrd="0" destOrd="0" presId="urn:microsoft.com/office/officeart/2016/7/layout/RepeatingBendingProcessNew"/>
    <dgm:cxn modelId="{2FE67579-3B0F-4BB3-AEE5-3555077CB290}" srcId="{F581F2B9-BC9A-43B7-868A-9BC2BF28FC91}" destId="{5E2AD56B-9BF7-47CB-ABF1-64157D061794}" srcOrd="4" destOrd="0" parTransId="{2CCF088F-34B5-4441-A676-43DB48AD5884}" sibTransId="{EF36C7B9-2834-4778-8607-71400B5E006E}"/>
    <dgm:cxn modelId="{CD53E285-B00C-4347-AA86-EEC9A3E3F7DB}" type="presOf" srcId="{BD03EF76-28A4-4C8C-A19D-932D0E67FC0C}" destId="{D0A4D64D-47F7-134B-8DBC-B798EFDC0D11}" srcOrd="0" destOrd="0" presId="urn:microsoft.com/office/officeart/2016/7/layout/RepeatingBendingProcessNew"/>
    <dgm:cxn modelId="{14527C9D-133C-F74B-A7E6-8EE6D55F5B15}" type="presOf" srcId="{D254D66C-D98F-4A3B-99ED-5CAB9248B5DC}" destId="{5243B067-4624-6A4B-830F-202139EA1BF6}" srcOrd="0" destOrd="0" presId="urn:microsoft.com/office/officeart/2016/7/layout/RepeatingBendingProcessNew"/>
    <dgm:cxn modelId="{CAA65DA8-878C-4D50-AAC4-BA1B060BFEF3}" srcId="{F581F2B9-BC9A-43B7-868A-9BC2BF28FC91}" destId="{7BA1EE3E-857D-4560-B7F6-EF6ECD860DDD}" srcOrd="2" destOrd="0" parTransId="{5E4FC716-F3AA-4407-A963-B9B790D5F118}" sibTransId="{D8811207-1F1E-4D52-BBDE-978F8BF8D05D}"/>
    <dgm:cxn modelId="{456456B7-A49E-3243-8FB1-BC2C6260F73B}" type="presOf" srcId="{EF36C7B9-2834-4778-8607-71400B5E006E}" destId="{CC878099-0FCB-C14A-A09D-A7A2815D09B2}" srcOrd="1" destOrd="0" presId="urn:microsoft.com/office/officeart/2016/7/layout/RepeatingBendingProcessNew"/>
    <dgm:cxn modelId="{81443CC9-B97A-294D-B67B-0BEDC1447A3C}" type="presOf" srcId="{F3355800-4D4B-4AF5-9EE7-51A7D9B44ECC}" destId="{4613A403-243C-CD45-97A5-779BD722074B}" srcOrd="1" destOrd="0" presId="urn:microsoft.com/office/officeart/2016/7/layout/RepeatingBendingProcessNew"/>
    <dgm:cxn modelId="{CDFDD1CF-1580-4C90-84C4-9D5F23DC190B}" srcId="{F581F2B9-BC9A-43B7-868A-9BC2BF28FC91}" destId="{BD03EF76-28A4-4C8C-A19D-932D0E67FC0C}" srcOrd="6" destOrd="0" parTransId="{A180D368-9B83-4E01-B3D6-896DB3847A49}" sibTransId="{E6DC3B04-B19D-4832-BD70-35A0BB008C99}"/>
    <dgm:cxn modelId="{2E2FB5E0-8091-5947-9723-2A45ACD0037A}" type="presOf" srcId="{F581F2B9-BC9A-43B7-868A-9BC2BF28FC91}" destId="{95EAE036-992E-564B-AEAA-9E9D5BEB07A5}" srcOrd="0" destOrd="0" presId="urn:microsoft.com/office/officeart/2016/7/layout/RepeatingBendingProcessNew"/>
    <dgm:cxn modelId="{3BA53AE4-AC4B-7442-B187-1F47DC31669F}" type="presOf" srcId="{8E30D32D-C096-4B78-9A4C-32AF74169E97}" destId="{84A27857-DF4D-0643-ABDF-943B5D817F7E}" srcOrd="0" destOrd="0" presId="urn:microsoft.com/office/officeart/2016/7/layout/RepeatingBendingProcessNew"/>
    <dgm:cxn modelId="{5A8FEBEB-7EB5-FF48-B635-053479C36F70}" type="presOf" srcId="{F3355800-4D4B-4AF5-9EE7-51A7D9B44ECC}" destId="{406809D6-521A-B74B-9C90-50792FE4B900}" srcOrd="0" destOrd="0" presId="urn:microsoft.com/office/officeart/2016/7/layout/RepeatingBendingProcessNew"/>
    <dgm:cxn modelId="{E9EB77F7-455C-4241-9CDD-C2462015496F}" type="presOf" srcId="{ADF8C5CB-65FB-4C3F-927F-7284E8DAB5E9}" destId="{000194D9-551B-644D-8260-6EE8DA98ED51}" srcOrd="0" destOrd="0" presId="urn:microsoft.com/office/officeart/2016/7/layout/RepeatingBendingProcessNew"/>
    <dgm:cxn modelId="{7ED1429B-077C-7E4D-8AD5-FF8896E6A062}" type="presParOf" srcId="{95EAE036-992E-564B-AEAA-9E9D5BEB07A5}" destId="{76D61947-75FF-494D-A01E-CE522BDCF708}" srcOrd="0" destOrd="0" presId="urn:microsoft.com/office/officeart/2016/7/layout/RepeatingBendingProcessNew"/>
    <dgm:cxn modelId="{A367A5E0-B8AA-9349-A36D-41B0FDCEEB1F}" type="presParOf" srcId="{95EAE036-992E-564B-AEAA-9E9D5BEB07A5}" destId="{AEE86AA1-C92D-5F46-87A2-028A999DD2D9}" srcOrd="1" destOrd="0" presId="urn:microsoft.com/office/officeart/2016/7/layout/RepeatingBendingProcessNew"/>
    <dgm:cxn modelId="{4D59019A-7496-D64C-B6F6-BFAE2C3019E1}" type="presParOf" srcId="{AEE86AA1-C92D-5F46-87A2-028A999DD2D9}" destId="{502C8937-72FC-9346-B019-1B6C1FA22303}" srcOrd="0" destOrd="0" presId="urn:microsoft.com/office/officeart/2016/7/layout/RepeatingBendingProcessNew"/>
    <dgm:cxn modelId="{C1D222D6-C8EA-3F46-B81F-9CABD61728E6}" type="presParOf" srcId="{95EAE036-992E-564B-AEAA-9E9D5BEB07A5}" destId="{F948394A-27A9-9241-9BA5-61E4A97F57A3}" srcOrd="2" destOrd="0" presId="urn:microsoft.com/office/officeart/2016/7/layout/RepeatingBendingProcessNew"/>
    <dgm:cxn modelId="{8FAE19FF-0D88-4840-A9F8-90C405C0DB2D}" type="presParOf" srcId="{95EAE036-992E-564B-AEAA-9E9D5BEB07A5}" destId="{5243B067-4624-6A4B-830F-202139EA1BF6}" srcOrd="3" destOrd="0" presId="urn:microsoft.com/office/officeart/2016/7/layout/RepeatingBendingProcessNew"/>
    <dgm:cxn modelId="{8412B875-DF0E-E847-B616-BF5F69A21C2B}" type="presParOf" srcId="{5243B067-4624-6A4B-830F-202139EA1BF6}" destId="{85404F42-A8C3-7B43-AAD0-3CF64C3FBF17}" srcOrd="0" destOrd="0" presId="urn:microsoft.com/office/officeart/2016/7/layout/RepeatingBendingProcessNew"/>
    <dgm:cxn modelId="{377D52E2-A3EE-0142-95FF-0471585E6393}" type="presParOf" srcId="{95EAE036-992E-564B-AEAA-9E9D5BEB07A5}" destId="{C4A129DB-65F5-774D-916B-239EE3C459C8}" srcOrd="4" destOrd="0" presId="urn:microsoft.com/office/officeart/2016/7/layout/RepeatingBendingProcessNew"/>
    <dgm:cxn modelId="{A30E560E-0A28-B643-8C2D-8639A31938DB}" type="presParOf" srcId="{95EAE036-992E-564B-AEAA-9E9D5BEB07A5}" destId="{54E8280E-405D-394B-BCFC-01E34EB6564C}" srcOrd="5" destOrd="0" presId="urn:microsoft.com/office/officeart/2016/7/layout/RepeatingBendingProcessNew"/>
    <dgm:cxn modelId="{464B4BBF-33D6-2242-BFF8-56EBACC4903C}" type="presParOf" srcId="{54E8280E-405D-394B-BCFC-01E34EB6564C}" destId="{AC8153EF-E60E-CC43-9C80-DEECCF3DDF0F}" srcOrd="0" destOrd="0" presId="urn:microsoft.com/office/officeart/2016/7/layout/RepeatingBendingProcessNew"/>
    <dgm:cxn modelId="{2284AA60-B53D-5D4B-BC61-643E013D1826}" type="presParOf" srcId="{95EAE036-992E-564B-AEAA-9E9D5BEB07A5}" destId="{84A27857-DF4D-0643-ABDF-943B5D817F7E}" srcOrd="6" destOrd="0" presId="urn:microsoft.com/office/officeart/2016/7/layout/RepeatingBendingProcessNew"/>
    <dgm:cxn modelId="{2BF3014A-8898-FD43-9AD5-00F689C75E15}" type="presParOf" srcId="{95EAE036-992E-564B-AEAA-9E9D5BEB07A5}" destId="{618DF8BC-C1E6-D24B-A7C3-85B954737752}" srcOrd="7" destOrd="0" presId="urn:microsoft.com/office/officeart/2016/7/layout/RepeatingBendingProcessNew"/>
    <dgm:cxn modelId="{8F639810-E7FB-B344-8EA6-908CA862C9FB}" type="presParOf" srcId="{618DF8BC-C1E6-D24B-A7C3-85B954737752}" destId="{0F9B6810-893B-7F4B-A0AD-649CD889BA59}" srcOrd="0" destOrd="0" presId="urn:microsoft.com/office/officeart/2016/7/layout/RepeatingBendingProcessNew"/>
    <dgm:cxn modelId="{1566D2F2-3FFD-8745-A2AD-066B677CE58C}" type="presParOf" srcId="{95EAE036-992E-564B-AEAA-9E9D5BEB07A5}" destId="{E6F9F820-8376-0E47-B223-06C184EEBCCE}" srcOrd="8" destOrd="0" presId="urn:microsoft.com/office/officeart/2016/7/layout/RepeatingBendingProcessNew"/>
    <dgm:cxn modelId="{F772F1EF-D17A-6441-96EC-F52F6722CC20}" type="presParOf" srcId="{95EAE036-992E-564B-AEAA-9E9D5BEB07A5}" destId="{CDC4FEBB-1747-AB48-BC30-B2FE8EF0C834}" srcOrd="9" destOrd="0" presId="urn:microsoft.com/office/officeart/2016/7/layout/RepeatingBendingProcessNew"/>
    <dgm:cxn modelId="{B833B59C-586B-6B4D-A561-3F0C5FA71CD5}" type="presParOf" srcId="{CDC4FEBB-1747-AB48-BC30-B2FE8EF0C834}" destId="{CC878099-0FCB-C14A-A09D-A7A2815D09B2}" srcOrd="0" destOrd="0" presId="urn:microsoft.com/office/officeart/2016/7/layout/RepeatingBendingProcessNew"/>
    <dgm:cxn modelId="{6939EF87-B25B-1D48-B0ED-3DDA350A3EEA}" type="presParOf" srcId="{95EAE036-992E-564B-AEAA-9E9D5BEB07A5}" destId="{000194D9-551B-644D-8260-6EE8DA98ED51}" srcOrd="10" destOrd="0" presId="urn:microsoft.com/office/officeart/2016/7/layout/RepeatingBendingProcessNew"/>
    <dgm:cxn modelId="{6CE14AF8-FFE7-1447-AE27-7F26588E4730}" type="presParOf" srcId="{95EAE036-992E-564B-AEAA-9E9D5BEB07A5}" destId="{406809D6-521A-B74B-9C90-50792FE4B900}" srcOrd="11" destOrd="0" presId="urn:microsoft.com/office/officeart/2016/7/layout/RepeatingBendingProcessNew"/>
    <dgm:cxn modelId="{7B397DD3-2D42-FF46-A875-040EE71524C0}" type="presParOf" srcId="{406809D6-521A-B74B-9C90-50792FE4B900}" destId="{4613A403-243C-CD45-97A5-779BD722074B}" srcOrd="0" destOrd="0" presId="urn:microsoft.com/office/officeart/2016/7/layout/RepeatingBendingProcessNew"/>
    <dgm:cxn modelId="{583BCFFA-B8A6-AF49-B217-4CE3F608A71C}" type="presParOf" srcId="{95EAE036-992E-564B-AEAA-9E9D5BEB07A5}" destId="{D0A4D64D-47F7-134B-8DBC-B798EFDC0D11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3EEBBC9-DDE4-454A-96A5-331C521F284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E22AB2-77EE-4919-8F68-79FA27E86600}">
      <dgm:prSet/>
      <dgm:spPr/>
      <dgm:t>
        <a:bodyPr/>
        <a:lstStyle/>
        <a:p>
          <a:r>
            <a:rPr lang="cs-CZ"/>
            <a:t>HIV encefalopatie</a:t>
          </a:r>
          <a:endParaRPr lang="en-US"/>
        </a:p>
      </dgm:t>
    </dgm:pt>
    <dgm:pt modelId="{6F9B4D37-6657-42EE-885C-08698C8201B4}" type="parTrans" cxnId="{09D7F8BE-DA87-4F14-860F-C205DA87EF00}">
      <dgm:prSet/>
      <dgm:spPr/>
      <dgm:t>
        <a:bodyPr/>
        <a:lstStyle/>
        <a:p>
          <a:endParaRPr lang="en-US"/>
        </a:p>
      </dgm:t>
    </dgm:pt>
    <dgm:pt modelId="{D82D58DD-45E0-48D5-A3DF-D493E89D4342}" type="sibTrans" cxnId="{09D7F8BE-DA87-4F14-860F-C205DA87EF00}">
      <dgm:prSet/>
      <dgm:spPr/>
      <dgm:t>
        <a:bodyPr/>
        <a:lstStyle/>
        <a:p>
          <a:endParaRPr lang="en-US"/>
        </a:p>
      </dgm:t>
    </dgm:pt>
    <dgm:pt modelId="{6F740D1E-3E3B-4BA1-8C17-3A6E76F2E53F}">
      <dgm:prSet/>
      <dgm:spPr/>
      <dgm:t>
        <a:bodyPr/>
        <a:lstStyle/>
        <a:p>
          <a:r>
            <a:rPr lang="cs-CZ"/>
            <a:t>HIV – asociované neurologické komplikace a projevy oportunních infekcí</a:t>
          </a:r>
          <a:endParaRPr lang="en-US"/>
        </a:p>
      </dgm:t>
    </dgm:pt>
    <dgm:pt modelId="{D9945096-7C92-4959-97E8-A4BC678ED4B1}" type="parTrans" cxnId="{7089E2CD-564E-4F2A-AC64-FA590643F301}">
      <dgm:prSet/>
      <dgm:spPr/>
      <dgm:t>
        <a:bodyPr/>
        <a:lstStyle/>
        <a:p>
          <a:endParaRPr lang="en-US"/>
        </a:p>
      </dgm:t>
    </dgm:pt>
    <dgm:pt modelId="{7E861DFC-6AC0-4B11-9301-3E6BCA05D708}" type="sibTrans" cxnId="{7089E2CD-564E-4F2A-AC64-FA590643F301}">
      <dgm:prSet/>
      <dgm:spPr/>
      <dgm:t>
        <a:bodyPr/>
        <a:lstStyle/>
        <a:p>
          <a:endParaRPr lang="en-US"/>
        </a:p>
      </dgm:t>
    </dgm:pt>
    <dgm:pt modelId="{AF11E049-8701-4EAC-B57A-EBC17EEA1EB2}">
      <dgm:prSet/>
      <dgm:spPr/>
      <dgm:t>
        <a:bodyPr/>
        <a:lstStyle/>
        <a:p>
          <a:r>
            <a:rPr lang="cs-CZ"/>
            <a:t>Plicní komplikace</a:t>
          </a:r>
          <a:endParaRPr lang="en-US"/>
        </a:p>
      </dgm:t>
    </dgm:pt>
    <dgm:pt modelId="{BB56EEB4-477C-4588-91E1-FA4804E0B9D9}" type="parTrans" cxnId="{CA712265-CD03-457F-8420-CEED11E55081}">
      <dgm:prSet/>
      <dgm:spPr/>
      <dgm:t>
        <a:bodyPr/>
        <a:lstStyle/>
        <a:p>
          <a:endParaRPr lang="en-US"/>
        </a:p>
      </dgm:t>
    </dgm:pt>
    <dgm:pt modelId="{EC60E143-2256-45A8-965A-310E1500812B}" type="sibTrans" cxnId="{CA712265-CD03-457F-8420-CEED11E55081}">
      <dgm:prSet/>
      <dgm:spPr/>
      <dgm:t>
        <a:bodyPr/>
        <a:lstStyle/>
        <a:p>
          <a:endParaRPr lang="en-US"/>
        </a:p>
      </dgm:t>
    </dgm:pt>
    <dgm:pt modelId="{82A2EFEF-E0C1-47C3-8606-491DA0E568A2}">
      <dgm:prSet/>
      <dgm:spPr/>
      <dgm:t>
        <a:bodyPr/>
        <a:lstStyle/>
        <a:p>
          <a:r>
            <a:rPr lang="cs-CZ"/>
            <a:t>Kožní projevy oportunních infekcí</a:t>
          </a:r>
          <a:endParaRPr lang="en-US"/>
        </a:p>
      </dgm:t>
    </dgm:pt>
    <dgm:pt modelId="{C194EEC0-6E23-410C-8D62-9AD5337E65DF}" type="parTrans" cxnId="{D2251CFF-B028-45A0-AF56-88ECDA24794D}">
      <dgm:prSet/>
      <dgm:spPr/>
      <dgm:t>
        <a:bodyPr/>
        <a:lstStyle/>
        <a:p>
          <a:endParaRPr lang="en-US"/>
        </a:p>
      </dgm:t>
    </dgm:pt>
    <dgm:pt modelId="{EDBE50C5-063D-41EE-B383-940EEC8D1C9A}" type="sibTrans" cxnId="{D2251CFF-B028-45A0-AF56-88ECDA24794D}">
      <dgm:prSet/>
      <dgm:spPr/>
      <dgm:t>
        <a:bodyPr/>
        <a:lstStyle/>
        <a:p>
          <a:endParaRPr lang="en-US"/>
        </a:p>
      </dgm:t>
    </dgm:pt>
    <dgm:pt modelId="{70C991F0-E780-41F7-AC10-34FDA4C6BA3F}">
      <dgm:prSet/>
      <dgm:spPr/>
      <dgm:t>
        <a:bodyPr/>
        <a:lstStyle/>
        <a:p>
          <a:r>
            <a:rPr lang="cs-CZ"/>
            <a:t>Oportunní infekce v dutině ústní</a:t>
          </a:r>
          <a:endParaRPr lang="en-US"/>
        </a:p>
      </dgm:t>
    </dgm:pt>
    <dgm:pt modelId="{FA6118FA-9D54-428B-BAB3-6E6F454AB39A}" type="parTrans" cxnId="{11D07433-5B5C-4174-BB8E-77C073569096}">
      <dgm:prSet/>
      <dgm:spPr/>
      <dgm:t>
        <a:bodyPr/>
        <a:lstStyle/>
        <a:p>
          <a:endParaRPr lang="en-US"/>
        </a:p>
      </dgm:t>
    </dgm:pt>
    <dgm:pt modelId="{F6CC330B-7572-41AD-BDCC-5BF1A922F201}" type="sibTrans" cxnId="{11D07433-5B5C-4174-BB8E-77C073569096}">
      <dgm:prSet/>
      <dgm:spPr/>
      <dgm:t>
        <a:bodyPr/>
        <a:lstStyle/>
        <a:p>
          <a:endParaRPr lang="en-US"/>
        </a:p>
      </dgm:t>
    </dgm:pt>
    <dgm:pt modelId="{836F00CD-8DDB-4E0F-80FB-09B45EED8D17}">
      <dgm:prSet/>
      <dgm:spPr/>
      <dgm:t>
        <a:bodyPr/>
        <a:lstStyle/>
        <a:p>
          <a:r>
            <a:rPr lang="cs-CZ"/>
            <a:t>GIT projevy</a:t>
          </a:r>
          <a:endParaRPr lang="en-US"/>
        </a:p>
      </dgm:t>
    </dgm:pt>
    <dgm:pt modelId="{975BF657-C10F-4C0A-93D6-28D6A3A2A306}" type="parTrans" cxnId="{261C4E1F-C31F-4BE2-A0E7-25C4713FE930}">
      <dgm:prSet/>
      <dgm:spPr/>
      <dgm:t>
        <a:bodyPr/>
        <a:lstStyle/>
        <a:p>
          <a:endParaRPr lang="en-US"/>
        </a:p>
      </dgm:t>
    </dgm:pt>
    <dgm:pt modelId="{2C0D60E9-1C73-4E53-B184-D8431D830984}" type="sibTrans" cxnId="{261C4E1F-C31F-4BE2-A0E7-25C4713FE930}">
      <dgm:prSet/>
      <dgm:spPr/>
      <dgm:t>
        <a:bodyPr/>
        <a:lstStyle/>
        <a:p>
          <a:endParaRPr lang="en-US"/>
        </a:p>
      </dgm:t>
    </dgm:pt>
    <dgm:pt modelId="{50BE25A5-DE6C-4608-898C-0AD74C668A2D}">
      <dgm:prSet/>
      <dgm:spPr/>
      <dgm:t>
        <a:bodyPr/>
        <a:lstStyle/>
        <a:p>
          <a:r>
            <a:rPr lang="cs-CZ"/>
            <a:t>Postižení a infekce jater a slinivky</a:t>
          </a:r>
          <a:endParaRPr lang="en-US"/>
        </a:p>
      </dgm:t>
    </dgm:pt>
    <dgm:pt modelId="{DF44C767-4E13-4CB8-932A-DF8DB89B224E}" type="parTrans" cxnId="{B1756E64-6027-45CA-BCC4-F6EDB455697C}">
      <dgm:prSet/>
      <dgm:spPr/>
      <dgm:t>
        <a:bodyPr/>
        <a:lstStyle/>
        <a:p>
          <a:endParaRPr lang="en-US"/>
        </a:p>
      </dgm:t>
    </dgm:pt>
    <dgm:pt modelId="{F3749925-197F-4125-9E5E-B13EA8B5BC5F}" type="sibTrans" cxnId="{B1756E64-6027-45CA-BCC4-F6EDB455697C}">
      <dgm:prSet/>
      <dgm:spPr/>
      <dgm:t>
        <a:bodyPr/>
        <a:lstStyle/>
        <a:p>
          <a:endParaRPr lang="en-US"/>
        </a:p>
      </dgm:t>
    </dgm:pt>
    <dgm:pt modelId="{0932B4DB-4AB8-462C-B0BA-08028B50BD98}">
      <dgm:prSet/>
      <dgm:spPr/>
      <dgm:t>
        <a:bodyPr/>
        <a:lstStyle/>
        <a:p>
          <a:r>
            <a:rPr lang="cs-CZ"/>
            <a:t>HIV- asociovaná nefropatie</a:t>
          </a:r>
          <a:endParaRPr lang="en-US"/>
        </a:p>
      </dgm:t>
    </dgm:pt>
    <dgm:pt modelId="{8D6AA2CD-5CF3-405C-99AF-2F0C884CBBEE}" type="parTrans" cxnId="{3A3C7ABF-5444-4155-99CC-42E444D00286}">
      <dgm:prSet/>
      <dgm:spPr/>
      <dgm:t>
        <a:bodyPr/>
        <a:lstStyle/>
        <a:p>
          <a:endParaRPr lang="en-US"/>
        </a:p>
      </dgm:t>
    </dgm:pt>
    <dgm:pt modelId="{423D4A52-BC92-4D7C-AA10-8DDD39D515E5}" type="sibTrans" cxnId="{3A3C7ABF-5444-4155-99CC-42E444D00286}">
      <dgm:prSet/>
      <dgm:spPr/>
      <dgm:t>
        <a:bodyPr/>
        <a:lstStyle/>
        <a:p>
          <a:endParaRPr lang="en-US"/>
        </a:p>
      </dgm:t>
    </dgm:pt>
    <dgm:pt modelId="{B7E052B4-CC02-4A04-9588-00539860DAA2}">
      <dgm:prSet/>
      <dgm:spPr/>
      <dgm:t>
        <a:bodyPr/>
        <a:lstStyle/>
        <a:p>
          <a:r>
            <a:rPr lang="cs-CZ"/>
            <a:t>Kardiovaskulární komplikace</a:t>
          </a:r>
          <a:endParaRPr lang="en-US"/>
        </a:p>
      </dgm:t>
    </dgm:pt>
    <dgm:pt modelId="{99B05338-57B6-4FF7-A0A8-F1AAEA0A5FCE}" type="parTrans" cxnId="{026CEC32-4D8A-452D-B44C-FF5013FD0391}">
      <dgm:prSet/>
      <dgm:spPr/>
      <dgm:t>
        <a:bodyPr/>
        <a:lstStyle/>
        <a:p>
          <a:endParaRPr lang="en-US"/>
        </a:p>
      </dgm:t>
    </dgm:pt>
    <dgm:pt modelId="{34B49B99-260C-49A8-815D-CC3546E02590}" type="sibTrans" cxnId="{026CEC32-4D8A-452D-B44C-FF5013FD0391}">
      <dgm:prSet/>
      <dgm:spPr/>
      <dgm:t>
        <a:bodyPr/>
        <a:lstStyle/>
        <a:p>
          <a:endParaRPr lang="en-US"/>
        </a:p>
      </dgm:t>
    </dgm:pt>
    <dgm:pt modelId="{18FF6AAA-23A6-440C-B4CE-BB880AD48F85}">
      <dgm:prSet/>
      <dgm:spPr/>
      <dgm:t>
        <a:bodyPr/>
        <a:lstStyle/>
        <a:p>
          <a:r>
            <a:rPr lang="cs-CZ"/>
            <a:t>HIV – asociované malignity</a:t>
          </a:r>
          <a:endParaRPr lang="en-US"/>
        </a:p>
      </dgm:t>
    </dgm:pt>
    <dgm:pt modelId="{72407139-C158-4A3A-A186-700E0EE638D8}" type="parTrans" cxnId="{F82BA04F-788C-45A6-911E-4B05AEA2FBAC}">
      <dgm:prSet/>
      <dgm:spPr/>
      <dgm:t>
        <a:bodyPr/>
        <a:lstStyle/>
        <a:p>
          <a:endParaRPr lang="en-US"/>
        </a:p>
      </dgm:t>
    </dgm:pt>
    <dgm:pt modelId="{80C43822-C245-45D8-9F28-2B1B1A6FF554}" type="sibTrans" cxnId="{F82BA04F-788C-45A6-911E-4B05AEA2FBAC}">
      <dgm:prSet/>
      <dgm:spPr/>
      <dgm:t>
        <a:bodyPr/>
        <a:lstStyle/>
        <a:p>
          <a:endParaRPr lang="en-US"/>
        </a:p>
      </dgm:t>
    </dgm:pt>
    <dgm:pt modelId="{8617754A-255A-B548-9C2B-564BA9B91982}" type="pres">
      <dgm:prSet presAssocID="{B3EEBBC9-DDE4-454A-96A5-331C521F2844}" presName="linear" presStyleCnt="0">
        <dgm:presLayoutVars>
          <dgm:animLvl val="lvl"/>
          <dgm:resizeHandles val="exact"/>
        </dgm:presLayoutVars>
      </dgm:prSet>
      <dgm:spPr/>
    </dgm:pt>
    <dgm:pt modelId="{0A676C59-DD42-5642-A125-391C2DD23279}" type="pres">
      <dgm:prSet presAssocID="{EAE22AB2-77EE-4919-8F68-79FA27E86600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C1F1FCCD-ED58-D342-A300-869F6E34122D}" type="pres">
      <dgm:prSet presAssocID="{D82D58DD-45E0-48D5-A3DF-D493E89D4342}" presName="spacer" presStyleCnt="0"/>
      <dgm:spPr/>
    </dgm:pt>
    <dgm:pt modelId="{2D75B2FA-6CCA-DF40-931C-1A2441F5850B}" type="pres">
      <dgm:prSet presAssocID="{6F740D1E-3E3B-4BA1-8C17-3A6E76F2E53F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72C28EE3-F354-6D42-B71A-D7978A591DDD}" type="pres">
      <dgm:prSet presAssocID="{7E861DFC-6AC0-4B11-9301-3E6BCA05D708}" presName="spacer" presStyleCnt="0"/>
      <dgm:spPr/>
    </dgm:pt>
    <dgm:pt modelId="{85BE611F-5992-4343-8ABB-43FF2194E2C7}" type="pres">
      <dgm:prSet presAssocID="{AF11E049-8701-4EAC-B57A-EBC17EEA1EB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8291FFB-C545-6842-B99F-B39C6E7B5B1E}" type="pres">
      <dgm:prSet presAssocID="{EC60E143-2256-45A8-965A-310E1500812B}" presName="spacer" presStyleCnt="0"/>
      <dgm:spPr/>
    </dgm:pt>
    <dgm:pt modelId="{61E4ACAF-4884-7648-BB44-3773C87C2519}" type="pres">
      <dgm:prSet presAssocID="{82A2EFEF-E0C1-47C3-8606-491DA0E568A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EB42702C-68B5-3D40-A4FF-84281107CFD2}" type="pres">
      <dgm:prSet presAssocID="{EDBE50C5-063D-41EE-B383-940EEC8D1C9A}" presName="spacer" presStyleCnt="0"/>
      <dgm:spPr/>
    </dgm:pt>
    <dgm:pt modelId="{F8C80DDC-AC29-C54C-9E9A-7801E66582A7}" type="pres">
      <dgm:prSet presAssocID="{70C991F0-E780-41F7-AC10-34FDA4C6BA3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B6B7F47-976A-5546-A7C1-4FA25EE94DA7}" type="pres">
      <dgm:prSet presAssocID="{F6CC330B-7572-41AD-BDCC-5BF1A922F201}" presName="spacer" presStyleCnt="0"/>
      <dgm:spPr/>
    </dgm:pt>
    <dgm:pt modelId="{E807DEBF-F8C7-2448-AE04-4CD98515641A}" type="pres">
      <dgm:prSet presAssocID="{836F00CD-8DDB-4E0F-80FB-09B45EED8D17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41266E9-0730-0647-93B9-6FD11B061AAD}" type="pres">
      <dgm:prSet presAssocID="{2C0D60E9-1C73-4E53-B184-D8431D830984}" presName="spacer" presStyleCnt="0"/>
      <dgm:spPr/>
    </dgm:pt>
    <dgm:pt modelId="{07F39DFA-4D30-2641-9418-ADC775CE653C}" type="pres">
      <dgm:prSet presAssocID="{50BE25A5-DE6C-4608-898C-0AD74C668A2D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BBC2B61-AE03-784A-A3F7-73E1CB92D6B2}" type="pres">
      <dgm:prSet presAssocID="{F3749925-197F-4125-9E5E-B13EA8B5BC5F}" presName="spacer" presStyleCnt="0"/>
      <dgm:spPr/>
    </dgm:pt>
    <dgm:pt modelId="{06F46CAA-ECC2-DE4B-AE30-9141129A20FA}" type="pres">
      <dgm:prSet presAssocID="{0932B4DB-4AB8-462C-B0BA-08028B50BD9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9899747-0719-8446-AAA8-AE098168D8C4}" type="pres">
      <dgm:prSet presAssocID="{423D4A52-BC92-4D7C-AA10-8DDD39D515E5}" presName="spacer" presStyleCnt="0"/>
      <dgm:spPr/>
    </dgm:pt>
    <dgm:pt modelId="{2E53A0FC-5471-9E4D-92A4-B4053B5F8127}" type="pres">
      <dgm:prSet presAssocID="{B7E052B4-CC02-4A04-9588-00539860DAA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529A892-A777-3D4A-B8E3-FE44DA764E0F}" type="pres">
      <dgm:prSet presAssocID="{34B49B99-260C-49A8-815D-CC3546E02590}" presName="spacer" presStyleCnt="0"/>
      <dgm:spPr/>
    </dgm:pt>
    <dgm:pt modelId="{CE1F2E17-E376-5746-A1CE-7C72535CF7AD}" type="pres">
      <dgm:prSet presAssocID="{18FF6AAA-23A6-440C-B4CE-BB880AD48F85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261C4E1F-C31F-4BE2-A0E7-25C4713FE930}" srcId="{B3EEBBC9-DDE4-454A-96A5-331C521F2844}" destId="{836F00CD-8DDB-4E0F-80FB-09B45EED8D17}" srcOrd="5" destOrd="0" parTransId="{975BF657-C10F-4C0A-93D6-28D6A3A2A306}" sibTransId="{2C0D60E9-1C73-4E53-B184-D8431D830984}"/>
    <dgm:cxn modelId="{5D137125-7C72-B041-9190-52D8677B07F9}" type="presOf" srcId="{B3EEBBC9-DDE4-454A-96A5-331C521F2844}" destId="{8617754A-255A-B548-9C2B-564BA9B91982}" srcOrd="0" destOrd="0" presId="urn:microsoft.com/office/officeart/2005/8/layout/vList2"/>
    <dgm:cxn modelId="{1556BB26-B1C2-AC41-9F60-F5BFD8E123CB}" type="presOf" srcId="{EAE22AB2-77EE-4919-8F68-79FA27E86600}" destId="{0A676C59-DD42-5642-A125-391C2DD23279}" srcOrd="0" destOrd="0" presId="urn:microsoft.com/office/officeart/2005/8/layout/vList2"/>
    <dgm:cxn modelId="{E1AF212F-88D8-FF4A-8FAF-203A38FC2EA9}" type="presOf" srcId="{B7E052B4-CC02-4A04-9588-00539860DAA2}" destId="{2E53A0FC-5471-9E4D-92A4-B4053B5F8127}" srcOrd="0" destOrd="0" presId="urn:microsoft.com/office/officeart/2005/8/layout/vList2"/>
    <dgm:cxn modelId="{026CEC32-4D8A-452D-B44C-FF5013FD0391}" srcId="{B3EEBBC9-DDE4-454A-96A5-331C521F2844}" destId="{B7E052B4-CC02-4A04-9588-00539860DAA2}" srcOrd="8" destOrd="0" parTransId="{99B05338-57B6-4FF7-A0A8-F1AAEA0A5FCE}" sibTransId="{34B49B99-260C-49A8-815D-CC3546E02590}"/>
    <dgm:cxn modelId="{11D07433-5B5C-4174-BB8E-77C073569096}" srcId="{B3EEBBC9-DDE4-454A-96A5-331C521F2844}" destId="{70C991F0-E780-41F7-AC10-34FDA4C6BA3F}" srcOrd="4" destOrd="0" parTransId="{FA6118FA-9D54-428B-BAB3-6E6F454AB39A}" sibTransId="{F6CC330B-7572-41AD-BDCC-5BF1A922F201}"/>
    <dgm:cxn modelId="{F82BA04F-788C-45A6-911E-4B05AEA2FBAC}" srcId="{B3EEBBC9-DDE4-454A-96A5-331C521F2844}" destId="{18FF6AAA-23A6-440C-B4CE-BB880AD48F85}" srcOrd="9" destOrd="0" parTransId="{72407139-C158-4A3A-A186-700E0EE638D8}" sibTransId="{80C43822-C245-45D8-9F28-2B1B1A6FF554}"/>
    <dgm:cxn modelId="{07470B51-93D6-6C46-9C20-B8BBA158DB61}" type="presOf" srcId="{6F740D1E-3E3B-4BA1-8C17-3A6E76F2E53F}" destId="{2D75B2FA-6CCA-DF40-931C-1A2441F5850B}" srcOrd="0" destOrd="0" presId="urn:microsoft.com/office/officeart/2005/8/layout/vList2"/>
    <dgm:cxn modelId="{B1756E64-6027-45CA-BCC4-F6EDB455697C}" srcId="{B3EEBBC9-DDE4-454A-96A5-331C521F2844}" destId="{50BE25A5-DE6C-4608-898C-0AD74C668A2D}" srcOrd="6" destOrd="0" parTransId="{DF44C767-4E13-4CB8-932A-DF8DB89B224E}" sibTransId="{F3749925-197F-4125-9E5E-B13EA8B5BC5F}"/>
    <dgm:cxn modelId="{CA712265-CD03-457F-8420-CEED11E55081}" srcId="{B3EEBBC9-DDE4-454A-96A5-331C521F2844}" destId="{AF11E049-8701-4EAC-B57A-EBC17EEA1EB2}" srcOrd="2" destOrd="0" parTransId="{BB56EEB4-477C-4588-91E1-FA4804E0B9D9}" sibTransId="{EC60E143-2256-45A8-965A-310E1500812B}"/>
    <dgm:cxn modelId="{BFE36E67-EE87-A947-8B7F-CB35D920F319}" type="presOf" srcId="{50BE25A5-DE6C-4608-898C-0AD74C668A2D}" destId="{07F39DFA-4D30-2641-9418-ADC775CE653C}" srcOrd="0" destOrd="0" presId="urn:microsoft.com/office/officeart/2005/8/layout/vList2"/>
    <dgm:cxn modelId="{C8B7348E-6A38-404E-A3FF-FDE91E3C6076}" type="presOf" srcId="{836F00CD-8DDB-4E0F-80FB-09B45EED8D17}" destId="{E807DEBF-F8C7-2448-AE04-4CD98515641A}" srcOrd="0" destOrd="0" presId="urn:microsoft.com/office/officeart/2005/8/layout/vList2"/>
    <dgm:cxn modelId="{4EF187BE-F5BB-0E48-BE3B-12D0A17D60C0}" type="presOf" srcId="{82A2EFEF-E0C1-47C3-8606-491DA0E568A2}" destId="{61E4ACAF-4884-7648-BB44-3773C87C2519}" srcOrd="0" destOrd="0" presId="urn:microsoft.com/office/officeart/2005/8/layout/vList2"/>
    <dgm:cxn modelId="{09D7F8BE-DA87-4F14-860F-C205DA87EF00}" srcId="{B3EEBBC9-DDE4-454A-96A5-331C521F2844}" destId="{EAE22AB2-77EE-4919-8F68-79FA27E86600}" srcOrd="0" destOrd="0" parTransId="{6F9B4D37-6657-42EE-885C-08698C8201B4}" sibTransId="{D82D58DD-45E0-48D5-A3DF-D493E89D4342}"/>
    <dgm:cxn modelId="{3A3C7ABF-5444-4155-99CC-42E444D00286}" srcId="{B3EEBBC9-DDE4-454A-96A5-331C521F2844}" destId="{0932B4DB-4AB8-462C-B0BA-08028B50BD98}" srcOrd="7" destOrd="0" parTransId="{8D6AA2CD-5CF3-405C-99AF-2F0C884CBBEE}" sibTransId="{423D4A52-BC92-4D7C-AA10-8DDD39D515E5}"/>
    <dgm:cxn modelId="{422A5EC3-3134-0149-913B-F0630820EC23}" type="presOf" srcId="{0932B4DB-4AB8-462C-B0BA-08028B50BD98}" destId="{06F46CAA-ECC2-DE4B-AE30-9141129A20FA}" srcOrd="0" destOrd="0" presId="urn:microsoft.com/office/officeart/2005/8/layout/vList2"/>
    <dgm:cxn modelId="{7089E2CD-564E-4F2A-AC64-FA590643F301}" srcId="{B3EEBBC9-DDE4-454A-96A5-331C521F2844}" destId="{6F740D1E-3E3B-4BA1-8C17-3A6E76F2E53F}" srcOrd="1" destOrd="0" parTransId="{D9945096-7C92-4959-97E8-A4BC678ED4B1}" sibTransId="{7E861DFC-6AC0-4B11-9301-3E6BCA05D708}"/>
    <dgm:cxn modelId="{741A1BED-EFA6-9B41-BF6B-F84FF2201990}" type="presOf" srcId="{18FF6AAA-23A6-440C-B4CE-BB880AD48F85}" destId="{CE1F2E17-E376-5746-A1CE-7C72535CF7AD}" srcOrd="0" destOrd="0" presId="urn:microsoft.com/office/officeart/2005/8/layout/vList2"/>
    <dgm:cxn modelId="{667DDEF3-0092-954D-A2B0-FAD77BAC65C3}" type="presOf" srcId="{AF11E049-8701-4EAC-B57A-EBC17EEA1EB2}" destId="{85BE611F-5992-4343-8ABB-43FF2194E2C7}" srcOrd="0" destOrd="0" presId="urn:microsoft.com/office/officeart/2005/8/layout/vList2"/>
    <dgm:cxn modelId="{19F4C2F9-B77A-0647-914A-070E5D9F2347}" type="presOf" srcId="{70C991F0-E780-41F7-AC10-34FDA4C6BA3F}" destId="{F8C80DDC-AC29-C54C-9E9A-7801E66582A7}" srcOrd="0" destOrd="0" presId="urn:microsoft.com/office/officeart/2005/8/layout/vList2"/>
    <dgm:cxn modelId="{D2251CFF-B028-45A0-AF56-88ECDA24794D}" srcId="{B3EEBBC9-DDE4-454A-96A5-331C521F2844}" destId="{82A2EFEF-E0C1-47C3-8606-491DA0E568A2}" srcOrd="3" destOrd="0" parTransId="{C194EEC0-6E23-410C-8D62-9AD5337E65DF}" sibTransId="{EDBE50C5-063D-41EE-B383-940EEC8D1C9A}"/>
    <dgm:cxn modelId="{E6F83DD9-A0A5-6442-BFFD-D89FCE9A23F1}" type="presParOf" srcId="{8617754A-255A-B548-9C2B-564BA9B91982}" destId="{0A676C59-DD42-5642-A125-391C2DD23279}" srcOrd="0" destOrd="0" presId="urn:microsoft.com/office/officeart/2005/8/layout/vList2"/>
    <dgm:cxn modelId="{31349AC2-B38E-634A-B1C6-8B08866C2135}" type="presParOf" srcId="{8617754A-255A-B548-9C2B-564BA9B91982}" destId="{C1F1FCCD-ED58-D342-A300-869F6E34122D}" srcOrd="1" destOrd="0" presId="urn:microsoft.com/office/officeart/2005/8/layout/vList2"/>
    <dgm:cxn modelId="{9D5EA373-80B9-7E44-BA49-C82AAC1473B4}" type="presParOf" srcId="{8617754A-255A-B548-9C2B-564BA9B91982}" destId="{2D75B2FA-6CCA-DF40-931C-1A2441F5850B}" srcOrd="2" destOrd="0" presId="urn:microsoft.com/office/officeart/2005/8/layout/vList2"/>
    <dgm:cxn modelId="{AE2EF896-F358-3D4A-BFDE-62601EA0FE95}" type="presParOf" srcId="{8617754A-255A-B548-9C2B-564BA9B91982}" destId="{72C28EE3-F354-6D42-B71A-D7978A591DDD}" srcOrd="3" destOrd="0" presId="urn:microsoft.com/office/officeart/2005/8/layout/vList2"/>
    <dgm:cxn modelId="{37463BEE-0AEA-A146-B9B1-B3D0CB546309}" type="presParOf" srcId="{8617754A-255A-B548-9C2B-564BA9B91982}" destId="{85BE611F-5992-4343-8ABB-43FF2194E2C7}" srcOrd="4" destOrd="0" presId="urn:microsoft.com/office/officeart/2005/8/layout/vList2"/>
    <dgm:cxn modelId="{D1A6064C-B147-7C43-9AF0-0BF2EF2CAC69}" type="presParOf" srcId="{8617754A-255A-B548-9C2B-564BA9B91982}" destId="{E8291FFB-C545-6842-B99F-B39C6E7B5B1E}" srcOrd="5" destOrd="0" presId="urn:microsoft.com/office/officeart/2005/8/layout/vList2"/>
    <dgm:cxn modelId="{37F8E825-E72E-6D47-B335-242C19BDE332}" type="presParOf" srcId="{8617754A-255A-B548-9C2B-564BA9B91982}" destId="{61E4ACAF-4884-7648-BB44-3773C87C2519}" srcOrd="6" destOrd="0" presId="urn:microsoft.com/office/officeart/2005/8/layout/vList2"/>
    <dgm:cxn modelId="{CCEC100E-5B26-5246-8442-BB5662BAC312}" type="presParOf" srcId="{8617754A-255A-B548-9C2B-564BA9B91982}" destId="{EB42702C-68B5-3D40-A4FF-84281107CFD2}" srcOrd="7" destOrd="0" presId="urn:microsoft.com/office/officeart/2005/8/layout/vList2"/>
    <dgm:cxn modelId="{C32EDE86-4799-1047-BDE9-D9C9EE6EF80B}" type="presParOf" srcId="{8617754A-255A-B548-9C2B-564BA9B91982}" destId="{F8C80DDC-AC29-C54C-9E9A-7801E66582A7}" srcOrd="8" destOrd="0" presId="urn:microsoft.com/office/officeart/2005/8/layout/vList2"/>
    <dgm:cxn modelId="{7195672A-A873-4346-96AC-F7EF295D5C9A}" type="presParOf" srcId="{8617754A-255A-B548-9C2B-564BA9B91982}" destId="{8B6B7F47-976A-5546-A7C1-4FA25EE94DA7}" srcOrd="9" destOrd="0" presId="urn:microsoft.com/office/officeart/2005/8/layout/vList2"/>
    <dgm:cxn modelId="{1E616642-BFBE-8E46-9C0C-93B6515A6473}" type="presParOf" srcId="{8617754A-255A-B548-9C2B-564BA9B91982}" destId="{E807DEBF-F8C7-2448-AE04-4CD98515641A}" srcOrd="10" destOrd="0" presId="urn:microsoft.com/office/officeart/2005/8/layout/vList2"/>
    <dgm:cxn modelId="{E6360BA4-E622-9B4D-899D-09E93A553904}" type="presParOf" srcId="{8617754A-255A-B548-9C2B-564BA9B91982}" destId="{041266E9-0730-0647-93B9-6FD11B061AAD}" srcOrd="11" destOrd="0" presId="urn:microsoft.com/office/officeart/2005/8/layout/vList2"/>
    <dgm:cxn modelId="{553CD16D-CC30-1648-8871-4806C40662DB}" type="presParOf" srcId="{8617754A-255A-B548-9C2B-564BA9B91982}" destId="{07F39DFA-4D30-2641-9418-ADC775CE653C}" srcOrd="12" destOrd="0" presId="urn:microsoft.com/office/officeart/2005/8/layout/vList2"/>
    <dgm:cxn modelId="{E4826562-6261-3743-AB21-F88881151CC4}" type="presParOf" srcId="{8617754A-255A-B548-9C2B-564BA9B91982}" destId="{4BBC2B61-AE03-784A-A3F7-73E1CB92D6B2}" srcOrd="13" destOrd="0" presId="urn:microsoft.com/office/officeart/2005/8/layout/vList2"/>
    <dgm:cxn modelId="{BDEB3433-4AD5-624E-944B-6915090E19B7}" type="presParOf" srcId="{8617754A-255A-B548-9C2B-564BA9B91982}" destId="{06F46CAA-ECC2-DE4B-AE30-9141129A20FA}" srcOrd="14" destOrd="0" presId="urn:microsoft.com/office/officeart/2005/8/layout/vList2"/>
    <dgm:cxn modelId="{05C0A530-FDED-484A-A5D0-4C6EE4E9AC85}" type="presParOf" srcId="{8617754A-255A-B548-9C2B-564BA9B91982}" destId="{59899747-0719-8446-AAA8-AE098168D8C4}" srcOrd="15" destOrd="0" presId="urn:microsoft.com/office/officeart/2005/8/layout/vList2"/>
    <dgm:cxn modelId="{06F38485-49D2-8E4D-B4BF-9F0074B03BFD}" type="presParOf" srcId="{8617754A-255A-B548-9C2B-564BA9B91982}" destId="{2E53A0FC-5471-9E4D-92A4-B4053B5F8127}" srcOrd="16" destOrd="0" presId="urn:microsoft.com/office/officeart/2005/8/layout/vList2"/>
    <dgm:cxn modelId="{FD991731-990A-8F44-BEA6-C6AD76373A73}" type="presParOf" srcId="{8617754A-255A-B548-9C2B-564BA9B91982}" destId="{5529A892-A777-3D4A-B8E3-FE44DA764E0F}" srcOrd="17" destOrd="0" presId="urn:microsoft.com/office/officeart/2005/8/layout/vList2"/>
    <dgm:cxn modelId="{12F5BE96-B6CC-574C-A538-B68A17DCF043}" type="presParOf" srcId="{8617754A-255A-B548-9C2B-564BA9B91982}" destId="{CE1F2E17-E376-5746-A1CE-7C72535CF7A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D2961A-9F25-49AA-88FA-2A06D9C2E434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052B3AD-2841-42AC-BE8A-4176CBA47232}">
      <dgm:prSet/>
      <dgm:spPr/>
      <dgm:t>
        <a:bodyPr/>
        <a:lstStyle/>
        <a:p>
          <a:r>
            <a:rPr lang="cs-CZ"/>
            <a:t>Nevyléčitelná choroba</a:t>
          </a:r>
          <a:endParaRPr lang="en-US"/>
        </a:p>
      </dgm:t>
    </dgm:pt>
    <dgm:pt modelId="{C761BC7C-D372-4FD4-BBF2-73E66D6F5E62}" type="parTrans" cxnId="{78FE2AA7-0CBE-48B3-90EF-F85F2505C6B5}">
      <dgm:prSet/>
      <dgm:spPr/>
      <dgm:t>
        <a:bodyPr/>
        <a:lstStyle/>
        <a:p>
          <a:endParaRPr lang="en-US"/>
        </a:p>
      </dgm:t>
    </dgm:pt>
    <dgm:pt modelId="{A057BEBB-CDA2-44B8-B5BB-67199DC9CA13}" type="sibTrans" cxnId="{78FE2AA7-0CBE-48B3-90EF-F85F2505C6B5}">
      <dgm:prSet/>
      <dgm:spPr/>
      <dgm:t>
        <a:bodyPr/>
        <a:lstStyle/>
        <a:p>
          <a:endParaRPr lang="en-US"/>
        </a:p>
      </dgm:t>
    </dgm:pt>
    <dgm:pt modelId="{6B7370E5-BF2C-4F0C-86EC-938A84581A9A}">
      <dgm:prSet/>
      <dgm:spPr/>
      <dgm:t>
        <a:bodyPr/>
        <a:lstStyle/>
        <a:p>
          <a:r>
            <a:rPr lang="cs-CZ"/>
            <a:t>Léčba = zpomalení nebo zastavení průběhu</a:t>
          </a:r>
          <a:endParaRPr lang="en-US"/>
        </a:p>
      </dgm:t>
    </dgm:pt>
    <dgm:pt modelId="{A8D4BED0-78E7-467D-BE86-176CF58D6C96}" type="parTrans" cxnId="{B2493871-0ABF-475E-B51E-BD28C2F34AA4}">
      <dgm:prSet/>
      <dgm:spPr/>
      <dgm:t>
        <a:bodyPr/>
        <a:lstStyle/>
        <a:p>
          <a:endParaRPr lang="en-US"/>
        </a:p>
      </dgm:t>
    </dgm:pt>
    <dgm:pt modelId="{EC53F24D-163C-4C6B-B9C8-3DA847F178F0}" type="sibTrans" cxnId="{B2493871-0ABF-475E-B51E-BD28C2F34AA4}">
      <dgm:prSet/>
      <dgm:spPr/>
      <dgm:t>
        <a:bodyPr/>
        <a:lstStyle/>
        <a:p>
          <a:endParaRPr lang="en-US"/>
        </a:p>
      </dgm:t>
    </dgm:pt>
    <dgm:pt modelId="{DF567F6A-0B92-480B-8F8A-8AC55258873F}">
      <dgm:prSet/>
      <dgm:spPr/>
      <dgm:t>
        <a:bodyPr/>
        <a:lstStyle/>
        <a:p>
          <a:r>
            <a:rPr lang="cs-CZ"/>
            <a:t>Doživotní infekčnost a léčba</a:t>
          </a:r>
          <a:endParaRPr lang="en-US"/>
        </a:p>
      </dgm:t>
    </dgm:pt>
    <dgm:pt modelId="{0664A99A-AB3D-48D2-9441-06323B09C8C9}" type="parTrans" cxnId="{CB308D1C-457D-4162-AE47-4C4D524CEBFB}">
      <dgm:prSet/>
      <dgm:spPr/>
      <dgm:t>
        <a:bodyPr/>
        <a:lstStyle/>
        <a:p>
          <a:endParaRPr lang="en-US"/>
        </a:p>
      </dgm:t>
    </dgm:pt>
    <dgm:pt modelId="{6A16ED26-09B5-4093-AF5B-1D939E857A00}" type="sibTrans" cxnId="{CB308D1C-457D-4162-AE47-4C4D524CEBFB}">
      <dgm:prSet/>
      <dgm:spPr/>
      <dgm:t>
        <a:bodyPr/>
        <a:lstStyle/>
        <a:p>
          <a:endParaRPr lang="en-US"/>
        </a:p>
      </dgm:t>
    </dgm:pt>
    <dgm:pt modelId="{FBADE17D-30F2-4145-A5E7-92FCBE438C56}">
      <dgm:prSet/>
      <dgm:spPr/>
      <dgm:t>
        <a:bodyPr/>
        <a:lstStyle/>
        <a:p>
          <a:r>
            <a:rPr lang="cs-CZ"/>
            <a:t>HAART –High active Antiretroviral therapy)</a:t>
          </a:r>
          <a:endParaRPr lang="en-US"/>
        </a:p>
      </dgm:t>
    </dgm:pt>
    <dgm:pt modelId="{3BB4125E-1D8E-419C-875A-9DEA7D7731F6}" type="parTrans" cxnId="{1880AE84-0DF4-44E5-9D6A-23139CD9724E}">
      <dgm:prSet/>
      <dgm:spPr/>
      <dgm:t>
        <a:bodyPr/>
        <a:lstStyle/>
        <a:p>
          <a:endParaRPr lang="en-US"/>
        </a:p>
      </dgm:t>
    </dgm:pt>
    <dgm:pt modelId="{93DF107A-4FDF-4753-B1FE-DA5BDB928890}" type="sibTrans" cxnId="{1880AE84-0DF4-44E5-9D6A-23139CD9724E}">
      <dgm:prSet/>
      <dgm:spPr/>
      <dgm:t>
        <a:bodyPr/>
        <a:lstStyle/>
        <a:p>
          <a:endParaRPr lang="en-US"/>
        </a:p>
      </dgm:t>
    </dgm:pt>
    <dgm:pt modelId="{B4C64977-9D73-4400-9288-6CBD7FBF3484}">
      <dgm:prSet/>
      <dgm:spPr/>
      <dgm:t>
        <a:bodyPr/>
        <a:lstStyle/>
        <a:p>
          <a:r>
            <a:rPr lang="cs-CZ"/>
            <a:t>Léčba oportunních infekcí = velmi komplikovaná a limitovaná</a:t>
          </a:r>
          <a:endParaRPr lang="en-US"/>
        </a:p>
      </dgm:t>
    </dgm:pt>
    <dgm:pt modelId="{6712EC20-C106-4A75-B5AC-CAA14DBE24E9}" type="parTrans" cxnId="{EDEA3547-0A4B-4F74-9CA8-C2C3D7832C12}">
      <dgm:prSet/>
      <dgm:spPr/>
      <dgm:t>
        <a:bodyPr/>
        <a:lstStyle/>
        <a:p>
          <a:endParaRPr lang="en-US"/>
        </a:p>
      </dgm:t>
    </dgm:pt>
    <dgm:pt modelId="{3DC2E63E-43C3-4909-B0F1-3D0B7311228A}" type="sibTrans" cxnId="{EDEA3547-0A4B-4F74-9CA8-C2C3D7832C12}">
      <dgm:prSet/>
      <dgm:spPr/>
      <dgm:t>
        <a:bodyPr/>
        <a:lstStyle/>
        <a:p>
          <a:endParaRPr lang="en-US"/>
        </a:p>
      </dgm:t>
    </dgm:pt>
    <dgm:pt modelId="{C703889F-9C56-B240-A12A-1A8E8B925328}" type="pres">
      <dgm:prSet presAssocID="{7AD2961A-9F25-49AA-88FA-2A06D9C2E434}" presName="Name0" presStyleCnt="0">
        <dgm:presLayoutVars>
          <dgm:dir/>
          <dgm:animLvl val="lvl"/>
          <dgm:resizeHandles val="exact"/>
        </dgm:presLayoutVars>
      </dgm:prSet>
      <dgm:spPr/>
    </dgm:pt>
    <dgm:pt modelId="{04290733-934E-554A-AD5F-A98C4CADAB55}" type="pres">
      <dgm:prSet presAssocID="{D052B3AD-2841-42AC-BE8A-4176CBA47232}" presName="linNode" presStyleCnt="0"/>
      <dgm:spPr/>
    </dgm:pt>
    <dgm:pt modelId="{BBC58B89-B4CA-3F41-AE44-41E9DCE113FA}" type="pres">
      <dgm:prSet presAssocID="{D052B3AD-2841-42AC-BE8A-4176CBA4723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36E88A6-40D4-4E48-977C-0768D23F8CBA}" type="pres">
      <dgm:prSet presAssocID="{A057BEBB-CDA2-44B8-B5BB-67199DC9CA13}" presName="sp" presStyleCnt="0"/>
      <dgm:spPr/>
    </dgm:pt>
    <dgm:pt modelId="{3685EDAE-3E9C-D743-8B3D-345E0917BD2E}" type="pres">
      <dgm:prSet presAssocID="{6B7370E5-BF2C-4F0C-86EC-938A84581A9A}" presName="linNode" presStyleCnt="0"/>
      <dgm:spPr/>
    </dgm:pt>
    <dgm:pt modelId="{402199B5-1B33-C44C-9795-5DE9B70223ED}" type="pres">
      <dgm:prSet presAssocID="{6B7370E5-BF2C-4F0C-86EC-938A84581A9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B589321-7C02-534B-8CA6-2BA4717F8EC0}" type="pres">
      <dgm:prSet presAssocID="{EC53F24D-163C-4C6B-B9C8-3DA847F178F0}" presName="sp" presStyleCnt="0"/>
      <dgm:spPr/>
    </dgm:pt>
    <dgm:pt modelId="{6E3882B7-C911-4046-8194-76787A009425}" type="pres">
      <dgm:prSet presAssocID="{DF567F6A-0B92-480B-8F8A-8AC55258873F}" presName="linNode" presStyleCnt="0"/>
      <dgm:spPr/>
    </dgm:pt>
    <dgm:pt modelId="{9DA3E641-B840-DA45-83D2-BB0B3DE95CA1}" type="pres">
      <dgm:prSet presAssocID="{DF567F6A-0B92-480B-8F8A-8AC55258873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5EB88A2-EC32-994E-AD6E-4D30689CF0C1}" type="pres">
      <dgm:prSet presAssocID="{6A16ED26-09B5-4093-AF5B-1D939E857A00}" presName="sp" presStyleCnt="0"/>
      <dgm:spPr/>
    </dgm:pt>
    <dgm:pt modelId="{18814A72-449D-F846-B762-5995FFF5F92A}" type="pres">
      <dgm:prSet presAssocID="{FBADE17D-30F2-4145-A5E7-92FCBE438C56}" presName="linNode" presStyleCnt="0"/>
      <dgm:spPr/>
    </dgm:pt>
    <dgm:pt modelId="{C770C8A3-9DBF-EB4E-B33D-D032C837CC44}" type="pres">
      <dgm:prSet presAssocID="{FBADE17D-30F2-4145-A5E7-92FCBE438C5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F775DAC-23EB-8849-9EBB-D1C11CEC3D58}" type="pres">
      <dgm:prSet presAssocID="{93DF107A-4FDF-4753-B1FE-DA5BDB928890}" presName="sp" presStyleCnt="0"/>
      <dgm:spPr/>
    </dgm:pt>
    <dgm:pt modelId="{8A61E397-4751-DA4F-9455-406176DB1D22}" type="pres">
      <dgm:prSet presAssocID="{B4C64977-9D73-4400-9288-6CBD7FBF3484}" presName="linNode" presStyleCnt="0"/>
      <dgm:spPr/>
    </dgm:pt>
    <dgm:pt modelId="{D669B75D-12F9-0241-9563-44299B959AD9}" type="pres">
      <dgm:prSet presAssocID="{B4C64977-9D73-4400-9288-6CBD7FBF3484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5DC1EC0A-D0A7-AB40-93D8-0FFBE356BA96}" type="presOf" srcId="{DF567F6A-0B92-480B-8F8A-8AC55258873F}" destId="{9DA3E641-B840-DA45-83D2-BB0B3DE95CA1}" srcOrd="0" destOrd="0" presId="urn:microsoft.com/office/officeart/2005/8/layout/vList5"/>
    <dgm:cxn modelId="{54754814-FC1B-1944-8A2D-4226376E6290}" type="presOf" srcId="{B4C64977-9D73-4400-9288-6CBD7FBF3484}" destId="{D669B75D-12F9-0241-9563-44299B959AD9}" srcOrd="0" destOrd="0" presId="urn:microsoft.com/office/officeart/2005/8/layout/vList5"/>
    <dgm:cxn modelId="{CB308D1C-457D-4162-AE47-4C4D524CEBFB}" srcId="{7AD2961A-9F25-49AA-88FA-2A06D9C2E434}" destId="{DF567F6A-0B92-480B-8F8A-8AC55258873F}" srcOrd="2" destOrd="0" parTransId="{0664A99A-AB3D-48D2-9441-06323B09C8C9}" sibTransId="{6A16ED26-09B5-4093-AF5B-1D939E857A00}"/>
    <dgm:cxn modelId="{EDEA3547-0A4B-4F74-9CA8-C2C3D7832C12}" srcId="{7AD2961A-9F25-49AA-88FA-2A06D9C2E434}" destId="{B4C64977-9D73-4400-9288-6CBD7FBF3484}" srcOrd="4" destOrd="0" parTransId="{6712EC20-C106-4A75-B5AC-CAA14DBE24E9}" sibTransId="{3DC2E63E-43C3-4909-B0F1-3D0B7311228A}"/>
    <dgm:cxn modelId="{DE55374D-3DC4-9646-91A1-5972F500E66C}" type="presOf" srcId="{7AD2961A-9F25-49AA-88FA-2A06D9C2E434}" destId="{C703889F-9C56-B240-A12A-1A8E8B925328}" srcOrd="0" destOrd="0" presId="urn:microsoft.com/office/officeart/2005/8/layout/vList5"/>
    <dgm:cxn modelId="{B2493871-0ABF-475E-B51E-BD28C2F34AA4}" srcId="{7AD2961A-9F25-49AA-88FA-2A06D9C2E434}" destId="{6B7370E5-BF2C-4F0C-86EC-938A84581A9A}" srcOrd="1" destOrd="0" parTransId="{A8D4BED0-78E7-467D-BE86-176CF58D6C96}" sibTransId="{EC53F24D-163C-4C6B-B9C8-3DA847F178F0}"/>
    <dgm:cxn modelId="{21743175-5880-304E-B695-EC895F1BF29E}" type="presOf" srcId="{D052B3AD-2841-42AC-BE8A-4176CBA47232}" destId="{BBC58B89-B4CA-3F41-AE44-41E9DCE113FA}" srcOrd="0" destOrd="0" presId="urn:microsoft.com/office/officeart/2005/8/layout/vList5"/>
    <dgm:cxn modelId="{1880AE84-0DF4-44E5-9D6A-23139CD9724E}" srcId="{7AD2961A-9F25-49AA-88FA-2A06D9C2E434}" destId="{FBADE17D-30F2-4145-A5E7-92FCBE438C56}" srcOrd="3" destOrd="0" parTransId="{3BB4125E-1D8E-419C-875A-9DEA7D7731F6}" sibTransId="{93DF107A-4FDF-4753-B1FE-DA5BDB928890}"/>
    <dgm:cxn modelId="{C9B27C98-54AB-DF4D-AA73-5C082D4BFB72}" type="presOf" srcId="{6B7370E5-BF2C-4F0C-86EC-938A84581A9A}" destId="{402199B5-1B33-C44C-9795-5DE9B70223ED}" srcOrd="0" destOrd="0" presId="urn:microsoft.com/office/officeart/2005/8/layout/vList5"/>
    <dgm:cxn modelId="{78FE2AA7-0CBE-48B3-90EF-F85F2505C6B5}" srcId="{7AD2961A-9F25-49AA-88FA-2A06D9C2E434}" destId="{D052B3AD-2841-42AC-BE8A-4176CBA47232}" srcOrd="0" destOrd="0" parTransId="{C761BC7C-D372-4FD4-BBF2-73E66D6F5E62}" sibTransId="{A057BEBB-CDA2-44B8-B5BB-67199DC9CA13}"/>
    <dgm:cxn modelId="{5F1C4CAB-CA91-EE49-9B6E-B2A7E129ABE3}" type="presOf" srcId="{FBADE17D-30F2-4145-A5E7-92FCBE438C56}" destId="{C770C8A3-9DBF-EB4E-B33D-D032C837CC44}" srcOrd="0" destOrd="0" presId="urn:microsoft.com/office/officeart/2005/8/layout/vList5"/>
    <dgm:cxn modelId="{AB019A9D-474C-8343-8664-E231AA3C737D}" type="presParOf" srcId="{C703889F-9C56-B240-A12A-1A8E8B925328}" destId="{04290733-934E-554A-AD5F-A98C4CADAB55}" srcOrd="0" destOrd="0" presId="urn:microsoft.com/office/officeart/2005/8/layout/vList5"/>
    <dgm:cxn modelId="{EC2E0823-FBDC-D643-84A2-8FF56BCA7DA7}" type="presParOf" srcId="{04290733-934E-554A-AD5F-A98C4CADAB55}" destId="{BBC58B89-B4CA-3F41-AE44-41E9DCE113FA}" srcOrd="0" destOrd="0" presId="urn:microsoft.com/office/officeart/2005/8/layout/vList5"/>
    <dgm:cxn modelId="{56A9EDF8-F2BE-8E49-8DA3-00CE7E769077}" type="presParOf" srcId="{C703889F-9C56-B240-A12A-1A8E8B925328}" destId="{636E88A6-40D4-4E48-977C-0768D23F8CBA}" srcOrd="1" destOrd="0" presId="urn:microsoft.com/office/officeart/2005/8/layout/vList5"/>
    <dgm:cxn modelId="{0B3CDBA6-90D2-F34E-AA64-7AAEA7DF858E}" type="presParOf" srcId="{C703889F-9C56-B240-A12A-1A8E8B925328}" destId="{3685EDAE-3E9C-D743-8B3D-345E0917BD2E}" srcOrd="2" destOrd="0" presId="urn:microsoft.com/office/officeart/2005/8/layout/vList5"/>
    <dgm:cxn modelId="{483F03A5-561C-F54A-9A7F-E21761849470}" type="presParOf" srcId="{3685EDAE-3E9C-D743-8B3D-345E0917BD2E}" destId="{402199B5-1B33-C44C-9795-5DE9B70223ED}" srcOrd="0" destOrd="0" presId="urn:microsoft.com/office/officeart/2005/8/layout/vList5"/>
    <dgm:cxn modelId="{E66968BC-A4FA-184A-A274-7DF669C3A33A}" type="presParOf" srcId="{C703889F-9C56-B240-A12A-1A8E8B925328}" destId="{1B589321-7C02-534B-8CA6-2BA4717F8EC0}" srcOrd="3" destOrd="0" presId="urn:microsoft.com/office/officeart/2005/8/layout/vList5"/>
    <dgm:cxn modelId="{5CC44511-CFC5-284F-B44B-0EB76CEFB9BB}" type="presParOf" srcId="{C703889F-9C56-B240-A12A-1A8E8B925328}" destId="{6E3882B7-C911-4046-8194-76787A009425}" srcOrd="4" destOrd="0" presId="urn:microsoft.com/office/officeart/2005/8/layout/vList5"/>
    <dgm:cxn modelId="{0927AE54-CC32-9F4D-A8D7-C9FAB575E628}" type="presParOf" srcId="{6E3882B7-C911-4046-8194-76787A009425}" destId="{9DA3E641-B840-DA45-83D2-BB0B3DE95CA1}" srcOrd="0" destOrd="0" presId="urn:microsoft.com/office/officeart/2005/8/layout/vList5"/>
    <dgm:cxn modelId="{F1F56357-2434-874E-B3F4-435716BAA0FF}" type="presParOf" srcId="{C703889F-9C56-B240-A12A-1A8E8B925328}" destId="{D5EB88A2-EC32-994E-AD6E-4D30689CF0C1}" srcOrd="5" destOrd="0" presId="urn:microsoft.com/office/officeart/2005/8/layout/vList5"/>
    <dgm:cxn modelId="{E7C26641-CF3B-D24B-82F4-4B8AC6A32AC0}" type="presParOf" srcId="{C703889F-9C56-B240-A12A-1A8E8B925328}" destId="{18814A72-449D-F846-B762-5995FFF5F92A}" srcOrd="6" destOrd="0" presId="urn:microsoft.com/office/officeart/2005/8/layout/vList5"/>
    <dgm:cxn modelId="{34249370-0424-AD41-A633-65D65D6DE8D2}" type="presParOf" srcId="{18814A72-449D-F846-B762-5995FFF5F92A}" destId="{C770C8A3-9DBF-EB4E-B33D-D032C837CC44}" srcOrd="0" destOrd="0" presId="urn:microsoft.com/office/officeart/2005/8/layout/vList5"/>
    <dgm:cxn modelId="{AC15BDC8-8BD7-3D40-92C7-7C4F71871D3A}" type="presParOf" srcId="{C703889F-9C56-B240-A12A-1A8E8B925328}" destId="{2F775DAC-23EB-8849-9EBB-D1C11CEC3D58}" srcOrd="7" destOrd="0" presId="urn:microsoft.com/office/officeart/2005/8/layout/vList5"/>
    <dgm:cxn modelId="{29BB2A80-A81E-CA4D-A184-478B8A4C2C45}" type="presParOf" srcId="{C703889F-9C56-B240-A12A-1A8E8B925328}" destId="{8A61E397-4751-DA4F-9455-406176DB1D22}" srcOrd="8" destOrd="0" presId="urn:microsoft.com/office/officeart/2005/8/layout/vList5"/>
    <dgm:cxn modelId="{285A098C-1ABE-204A-BBFD-578C53070BDC}" type="presParOf" srcId="{8A61E397-4751-DA4F-9455-406176DB1D22}" destId="{D669B75D-12F9-0241-9563-44299B959AD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157D3-E389-4E7A-A2DF-694550DC5D7F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501E214-2822-4445-9318-6D85446301CC}">
      <dgm:prSet/>
      <dgm:spPr/>
      <dgm:t>
        <a:bodyPr/>
        <a:lstStyle/>
        <a:p>
          <a:r>
            <a:rPr lang="cs-CZ"/>
            <a:t>Prostředí, kde se agens množí a přežívá = rezervoár nákazy</a:t>
          </a:r>
          <a:endParaRPr lang="en-US"/>
        </a:p>
      </dgm:t>
    </dgm:pt>
    <dgm:pt modelId="{4C14729F-2D9B-42B0-AC22-60FD98F7A5B8}" type="parTrans" cxnId="{236D78E4-49CD-417F-AFC4-401EBE1DA722}">
      <dgm:prSet/>
      <dgm:spPr/>
      <dgm:t>
        <a:bodyPr/>
        <a:lstStyle/>
        <a:p>
          <a:endParaRPr lang="en-US"/>
        </a:p>
      </dgm:t>
    </dgm:pt>
    <dgm:pt modelId="{6E53016A-CF3A-4756-9380-1EBFE216D5DC}" type="sibTrans" cxnId="{236D78E4-49CD-417F-AFC4-401EBE1DA722}">
      <dgm:prSet/>
      <dgm:spPr/>
      <dgm:t>
        <a:bodyPr/>
        <a:lstStyle/>
        <a:p>
          <a:endParaRPr lang="en-US"/>
        </a:p>
      </dgm:t>
    </dgm:pt>
    <dgm:pt modelId="{F432249F-5452-4512-8887-02F12F036A62}">
      <dgm:prSet/>
      <dgm:spPr/>
      <dgm:t>
        <a:bodyPr/>
        <a:lstStyle/>
        <a:p>
          <a:r>
            <a:rPr lang="cs-CZ"/>
            <a:t>Místo, odkud se nákaza šíří do okolí</a:t>
          </a:r>
          <a:endParaRPr lang="en-US"/>
        </a:p>
      </dgm:t>
    </dgm:pt>
    <dgm:pt modelId="{6A9C702E-EF2C-4245-8322-6201CFB4811A}" type="parTrans" cxnId="{6E9C48CA-35A2-4BF8-9FAE-C0BC743E3D12}">
      <dgm:prSet/>
      <dgm:spPr/>
      <dgm:t>
        <a:bodyPr/>
        <a:lstStyle/>
        <a:p>
          <a:endParaRPr lang="en-US"/>
        </a:p>
      </dgm:t>
    </dgm:pt>
    <dgm:pt modelId="{EF1A94AF-EF9C-4B73-B9C2-78E658886AE5}" type="sibTrans" cxnId="{6E9C48CA-35A2-4BF8-9FAE-C0BC743E3D12}">
      <dgm:prSet/>
      <dgm:spPr/>
      <dgm:t>
        <a:bodyPr/>
        <a:lstStyle/>
        <a:p>
          <a:endParaRPr lang="en-US"/>
        </a:p>
      </dgm:t>
    </dgm:pt>
    <dgm:pt modelId="{E6F3BDB3-94C9-4D41-AC7B-F87C824DA510}" type="pres">
      <dgm:prSet presAssocID="{D99157D3-E389-4E7A-A2DF-694550DC5D7F}" presName="outerComposite" presStyleCnt="0">
        <dgm:presLayoutVars>
          <dgm:chMax val="5"/>
          <dgm:dir/>
          <dgm:resizeHandles val="exact"/>
        </dgm:presLayoutVars>
      </dgm:prSet>
      <dgm:spPr/>
    </dgm:pt>
    <dgm:pt modelId="{223C26A4-811E-2643-8B4B-7CF62B828906}" type="pres">
      <dgm:prSet presAssocID="{D99157D3-E389-4E7A-A2DF-694550DC5D7F}" presName="dummyMaxCanvas" presStyleCnt="0">
        <dgm:presLayoutVars/>
      </dgm:prSet>
      <dgm:spPr/>
    </dgm:pt>
    <dgm:pt modelId="{1549BF3A-6A5E-9343-AD1E-C139B03F73A5}" type="pres">
      <dgm:prSet presAssocID="{D99157D3-E389-4E7A-A2DF-694550DC5D7F}" presName="TwoNodes_1" presStyleLbl="node1" presStyleIdx="0" presStyleCnt="2">
        <dgm:presLayoutVars>
          <dgm:bulletEnabled val="1"/>
        </dgm:presLayoutVars>
      </dgm:prSet>
      <dgm:spPr/>
    </dgm:pt>
    <dgm:pt modelId="{037CBF0C-9ED8-124D-AD07-6264F3FE683C}" type="pres">
      <dgm:prSet presAssocID="{D99157D3-E389-4E7A-A2DF-694550DC5D7F}" presName="TwoNodes_2" presStyleLbl="node1" presStyleIdx="1" presStyleCnt="2">
        <dgm:presLayoutVars>
          <dgm:bulletEnabled val="1"/>
        </dgm:presLayoutVars>
      </dgm:prSet>
      <dgm:spPr/>
    </dgm:pt>
    <dgm:pt modelId="{37B7F69A-AB47-A640-9A74-055A05967BB0}" type="pres">
      <dgm:prSet presAssocID="{D99157D3-E389-4E7A-A2DF-694550DC5D7F}" presName="TwoConn_1-2" presStyleLbl="fgAccFollowNode1" presStyleIdx="0" presStyleCnt="1">
        <dgm:presLayoutVars>
          <dgm:bulletEnabled val="1"/>
        </dgm:presLayoutVars>
      </dgm:prSet>
      <dgm:spPr/>
    </dgm:pt>
    <dgm:pt modelId="{C4177F9D-D1CE-4D47-9E7D-1B3B42414278}" type="pres">
      <dgm:prSet presAssocID="{D99157D3-E389-4E7A-A2DF-694550DC5D7F}" presName="TwoNodes_1_text" presStyleLbl="node1" presStyleIdx="1" presStyleCnt="2">
        <dgm:presLayoutVars>
          <dgm:bulletEnabled val="1"/>
        </dgm:presLayoutVars>
      </dgm:prSet>
      <dgm:spPr/>
    </dgm:pt>
    <dgm:pt modelId="{042F7F80-8EC7-9248-A68A-A220F78505B5}" type="pres">
      <dgm:prSet presAssocID="{D99157D3-E389-4E7A-A2DF-694550DC5D7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C52BE17-CBC1-2949-9D4D-EEB9E85BBD54}" type="presOf" srcId="{F432249F-5452-4512-8887-02F12F036A62}" destId="{042F7F80-8EC7-9248-A68A-A220F78505B5}" srcOrd="1" destOrd="0" presId="urn:microsoft.com/office/officeart/2005/8/layout/vProcess5"/>
    <dgm:cxn modelId="{A300F347-FE93-E243-9EDB-6A148CE84319}" type="presOf" srcId="{A501E214-2822-4445-9318-6D85446301CC}" destId="{1549BF3A-6A5E-9343-AD1E-C139B03F73A5}" srcOrd="0" destOrd="0" presId="urn:microsoft.com/office/officeart/2005/8/layout/vProcess5"/>
    <dgm:cxn modelId="{16A61D5F-3EC1-1C4B-B290-BBB69D16432B}" type="presOf" srcId="{6E53016A-CF3A-4756-9380-1EBFE216D5DC}" destId="{37B7F69A-AB47-A640-9A74-055A05967BB0}" srcOrd="0" destOrd="0" presId="urn:microsoft.com/office/officeart/2005/8/layout/vProcess5"/>
    <dgm:cxn modelId="{6CC925BF-3E81-9B44-A31E-D85EB231F941}" type="presOf" srcId="{F432249F-5452-4512-8887-02F12F036A62}" destId="{037CBF0C-9ED8-124D-AD07-6264F3FE683C}" srcOrd="0" destOrd="0" presId="urn:microsoft.com/office/officeart/2005/8/layout/vProcess5"/>
    <dgm:cxn modelId="{6E9C48CA-35A2-4BF8-9FAE-C0BC743E3D12}" srcId="{D99157D3-E389-4E7A-A2DF-694550DC5D7F}" destId="{F432249F-5452-4512-8887-02F12F036A62}" srcOrd="1" destOrd="0" parTransId="{6A9C702E-EF2C-4245-8322-6201CFB4811A}" sibTransId="{EF1A94AF-EF9C-4B73-B9C2-78E658886AE5}"/>
    <dgm:cxn modelId="{AD3978E0-B48A-FB47-BD94-5D8B4507CD5B}" type="presOf" srcId="{D99157D3-E389-4E7A-A2DF-694550DC5D7F}" destId="{E6F3BDB3-94C9-4D41-AC7B-F87C824DA510}" srcOrd="0" destOrd="0" presId="urn:microsoft.com/office/officeart/2005/8/layout/vProcess5"/>
    <dgm:cxn modelId="{236D78E4-49CD-417F-AFC4-401EBE1DA722}" srcId="{D99157D3-E389-4E7A-A2DF-694550DC5D7F}" destId="{A501E214-2822-4445-9318-6D85446301CC}" srcOrd="0" destOrd="0" parTransId="{4C14729F-2D9B-42B0-AC22-60FD98F7A5B8}" sibTransId="{6E53016A-CF3A-4756-9380-1EBFE216D5DC}"/>
    <dgm:cxn modelId="{CCFD05FC-19B4-F94F-891E-FA371770C423}" type="presOf" srcId="{A501E214-2822-4445-9318-6D85446301CC}" destId="{C4177F9D-D1CE-4D47-9E7D-1B3B42414278}" srcOrd="1" destOrd="0" presId="urn:microsoft.com/office/officeart/2005/8/layout/vProcess5"/>
    <dgm:cxn modelId="{5B9930FB-C56E-644A-9894-73EEE84D869E}" type="presParOf" srcId="{E6F3BDB3-94C9-4D41-AC7B-F87C824DA510}" destId="{223C26A4-811E-2643-8B4B-7CF62B828906}" srcOrd="0" destOrd="0" presId="urn:microsoft.com/office/officeart/2005/8/layout/vProcess5"/>
    <dgm:cxn modelId="{2E3C7DD8-BDE1-324A-97EE-4602081A697E}" type="presParOf" srcId="{E6F3BDB3-94C9-4D41-AC7B-F87C824DA510}" destId="{1549BF3A-6A5E-9343-AD1E-C139B03F73A5}" srcOrd="1" destOrd="0" presId="urn:microsoft.com/office/officeart/2005/8/layout/vProcess5"/>
    <dgm:cxn modelId="{648C2ADF-CE3E-A04C-B840-9C2FDEF1A70B}" type="presParOf" srcId="{E6F3BDB3-94C9-4D41-AC7B-F87C824DA510}" destId="{037CBF0C-9ED8-124D-AD07-6264F3FE683C}" srcOrd="2" destOrd="0" presId="urn:microsoft.com/office/officeart/2005/8/layout/vProcess5"/>
    <dgm:cxn modelId="{AFF45835-6351-864F-97B9-E5F076B82FBB}" type="presParOf" srcId="{E6F3BDB3-94C9-4D41-AC7B-F87C824DA510}" destId="{37B7F69A-AB47-A640-9A74-055A05967BB0}" srcOrd="3" destOrd="0" presId="urn:microsoft.com/office/officeart/2005/8/layout/vProcess5"/>
    <dgm:cxn modelId="{F1FEB54A-01F1-204B-A05A-AE8F0D695738}" type="presParOf" srcId="{E6F3BDB3-94C9-4D41-AC7B-F87C824DA510}" destId="{C4177F9D-D1CE-4D47-9E7D-1B3B42414278}" srcOrd="4" destOrd="0" presId="urn:microsoft.com/office/officeart/2005/8/layout/vProcess5"/>
    <dgm:cxn modelId="{722E2A3F-3C3C-6349-9D63-A26DB4B81B56}" type="presParOf" srcId="{E6F3BDB3-94C9-4D41-AC7B-F87C824DA510}" destId="{042F7F80-8EC7-9248-A68A-A220F78505B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6241A42-7CEE-491E-B682-D4FC6D10845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5EBC4A-E9F9-4C77-BAE6-63C0548EFE0E}">
      <dgm:prSet/>
      <dgm:spPr/>
      <dgm:t>
        <a:bodyPr/>
        <a:lstStyle/>
        <a:p>
          <a:r>
            <a:rPr lang="cs-CZ"/>
            <a:t>Infikováno více než 2,5 miliardy lidí (1/3 světové populace)</a:t>
          </a:r>
          <a:endParaRPr lang="en-US"/>
        </a:p>
      </dgm:t>
    </dgm:pt>
    <dgm:pt modelId="{94FE5B74-3384-4F57-BEFD-CEA9B9F4C106}" type="parTrans" cxnId="{0B6F0688-D7E7-489B-96F8-4D0EF55FAF27}">
      <dgm:prSet/>
      <dgm:spPr/>
      <dgm:t>
        <a:bodyPr/>
        <a:lstStyle/>
        <a:p>
          <a:endParaRPr lang="en-US"/>
        </a:p>
      </dgm:t>
    </dgm:pt>
    <dgm:pt modelId="{70F1D2F3-4DC2-42CD-8C8B-2673A2E77CE1}" type="sibTrans" cxnId="{0B6F0688-D7E7-489B-96F8-4D0EF55FAF27}">
      <dgm:prSet/>
      <dgm:spPr/>
      <dgm:t>
        <a:bodyPr/>
        <a:lstStyle/>
        <a:p>
          <a:endParaRPr lang="en-US"/>
        </a:p>
      </dgm:t>
    </dgm:pt>
    <dgm:pt modelId="{2D8DB220-850E-4AB1-9B14-C8E607AB300D}">
      <dgm:prSet/>
      <dgm:spPr/>
      <dgm:t>
        <a:bodyPr/>
        <a:lstStyle/>
        <a:p>
          <a:r>
            <a:rPr lang="cs-CZ"/>
            <a:t>Ročně přibývá 6-9 miliónů nových případů</a:t>
          </a:r>
          <a:endParaRPr lang="en-US"/>
        </a:p>
      </dgm:t>
    </dgm:pt>
    <dgm:pt modelId="{9B83EA4D-BF12-4B63-AB36-AE48E789C099}" type="parTrans" cxnId="{71459540-8291-49D2-BAC2-E4364A5BBFA4}">
      <dgm:prSet/>
      <dgm:spPr/>
      <dgm:t>
        <a:bodyPr/>
        <a:lstStyle/>
        <a:p>
          <a:endParaRPr lang="en-US"/>
        </a:p>
      </dgm:t>
    </dgm:pt>
    <dgm:pt modelId="{F1E22FC6-9C60-4AC5-8A56-A81F5D2FBCEE}" type="sibTrans" cxnId="{71459540-8291-49D2-BAC2-E4364A5BBFA4}">
      <dgm:prSet/>
      <dgm:spPr/>
      <dgm:t>
        <a:bodyPr/>
        <a:lstStyle/>
        <a:p>
          <a:endParaRPr lang="en-US"/>
        </a:p>
      </dgm:t>
    </dgm:pt>
    <dgm:pt modelId="{146FD84D-BAFA-4171-83FC-E8B5FA376E04}">
      <dgm:prSet/>
      <dgm:spPr/>
      <dgm:t>
        <a:bodyPr/>
        <a:lstStyle/>
        <a:p>
          <a:r>
            <a:rPr lang="cs-CZ"/>
            <a:t>Původce = Mycobacterium tuberculosis complex (MTBC) – asi 7 různých druhů</a:t>
          </a:r>
          <a:endParaRPr lang="en-US"/>
        </a:p>
      </dgm:t>
    </dgm:pt>
    <dgm:pt modelId="{61B608A1-143B-4377-9F7F-E9C61A11AB39}" type="parTrans" cxnId="{AEAADFB7-12EF-4A6F-A21D-1BD02A416E4B}">
      <dgm:prSet/>
      <dgm:spPr/>
      <dgm:t>
        <a:bodyPr/>
        <a:lstStyle/>
        <a:p>
          <a:endParaRPr lang="en-US"/>
        </a:p>
      </dgm:t>
    </dgm:pt>
    <dgm:pt modelId="{B381338A-92DD-4A55-BFD5-238D4DEB52BD}" type="sibTrans" cxnId="{AEAADFB7-12EF-4A6F-A21D-1BD02A416E4B}">
      <dgm:prSet/>
      <dgm:spPr/>
      <dgm:t>
        <a:bodyPr/>
        <a:lstStyle/>
        <a:p>
          <a:endParaRPr lang="en-US"/>
        </a:p>
      </dgm:t>
    </dgm:pt>
    <dgm:pt modelId="{CC5C62AC-8233-412F-987F-578D11AE0C5B}">
      <dgm:prSet/>
      <dgm:spPr/>
      <dgm:t>
        <a:bodyPr/>
        <a:lstStyle/>
        <a:p>
          <a:r>
            <a:rPr lang="cs-CZ"/>
            <a:t>Zdroj nákazy = infikovaný člověk</a:t>
          </a:r>
          <a:endParaRPr lang="en-US"/>
        </a:p>
      </dgm:t>
    </dgm:pt>
    <dgm:pt modelId="{8504AD71-A4C3-40EB-AD5D-8D2DEFB0357E}" type="parTrans" cxnId="{DE659268-380C-4BA2-8BD7-977F3283AFB3}">
      <dgm:prSet/>
      <dgm:spPr/>
      <dgm:t>
        <a:bodyPr/>
        <a:lstStyle/>
        <a:p>
          <a:endParaRPr lang="en-US"/>
        </a:p>
      </dgm:t>
    </dgm:pt>
    <dgm:pt modelId="{6CD55398-0066-4E25-B051-D4ACC1D0CED3}" type="sibTrans" cxnId="{DE659268-380C-4BA2-8BD7-977F3283AFB3}">
      <dgm:prSet/>
      <dgm:spPr/>
      <dgm:t>
        <a:bodyPr/>
        <a:lstStyle/>
        <a:p>
          <a:endParaRPr lang="en-US"/>
        </a:p>
      </dgm:t>
    </dgm:pt>
    <dgm:pt modelId="{CF9824C7-7562-4249-9DB0-965D67B64CEF}">
      <dgm:prSet/>
      <dgm:spPr/>
      <dgm:t>
        <a:bodyPr/>
        <a:lstStyle/>
        <a:p>
          <a:r>
            <a:rPr lang="cs-CZ"/>
            <a:t>Přenos = kapénkový</a:t>
          </a:r>
          <a:endParaRPr lang="en-US"/>
        </a:p>
      </dgm:t>
    </dgm:pt>
    <dgm:pt modelId="{6F9037B0-A2BB-4AFD-BC84-7660319A9C33}" type="parTrans" cxnId="{496F0824-3B8B-449C-888F-B46AF0297836}">
      <dgm:prSet/>
      <dgm:spPr/>
      <dgm:t>
        <a:bodyPr/>
        <a:lstStyle/>
        <a:p>
          <a:endParaRPr lang="en-US"/>
        </a:p>
      </dgm:t>
    </dgm:pt>
    <dgm:pt modelId="{BAAF5BBA-8882-4C41-B496-0ECE37337940}" type="sibTrans" cxnId="{496F0824-3B8B-449C-888F-B46AF0297836}">
      <dgm:prSet/>
      <dgm:spPr/>
      <dgm:t>
        <a:bodyPr/>
        <a:lstStyle/>
        <a:p>
          <a:endParaRPr lang="en-US"/>
        </a:p>
      </dgm:t>
    </dgm:pt>
    <dgm:pt modelId="{05BB1D3F-953C-E14B-A783-555AA71A8995}" type="pres">
      <dgm:prSet presAssocID="{06241A42-7CEE-491E-B682-D4FC6D10845C}" presName="linear" presStyleCnt="0">
        <dgm:presLayoutVars>
          <dgm:animLvl val="lvl"/>
          <dgm:resizeHandles val="exact"/>
        </dgm:presLayoutVars>
      </dgm:prSet>
      <dgm:spPr/>
    </dgm:pt>
    <dgm:pt modelId="{CA4CFB71-1678-C447-A786-13ED99F31297}" type="pres">
      <dgm:prSet presAssocID="{505EBC4A-E9F9-4C77-BAE6-63C0548EFE0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77196C-98CC-174A-9F55-2783EBE4257F}" type="pres">
      <dgm:prSet presAssocID="{70F1D2F3-4DC2-42CD-8C8B-2673A2E77CE1}" presName="spacer" presStyleCnt="0"/>
      <dgm:spPr/>
    </dgm:pt>
    <dgm:pt modelId="{140C34DE-E93F-504F-9669-2E7FDE052685}" type="pres">
      <dgm:prSet presAssocID="{2D8DB220-850E-4AB1-9B14-C8E607AB300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F0BEF3-509C-EC41-BEEF-06F9FB92D3C1}" type="pres">
      <dgm:prSet presAssocID="{F1E22FC6-9C60-4AC5-8A56-A81F5D2FBCEE}" presName="spacer" presStyleCnt="0"/>
      <dgm:spPr/>
    </dgm:pt>
    <dgm:pt modelId="{E5BB4561-E366-004D-973B-4A83A305CDE3}" type="pres">
      <dgm:prSet presAssocID="{146FD84D-BAFA-4171-83FC-E8B5FA376E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2BDCDB-FEE8-7442-A544-AE2623D96C88}" type="pres">
      <dgm:prSet presAssocID="{B381338A-92DD-4A55-BFD5-238D4DEB52BD}" presName="spacer" presStyleCnt="0"/>
      <dgm:spPr/>
    </dgm:pt>
    <dgm:pt modelId="{59FFC247-34E3-6245-9CB4-76D96948255C}" type="pres">
      <dgm:prSet presAssocID="{CC5C62AC-8233-412F-987F-578D11AE0C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3EB759-2255-4E4F-B791-EFC58E4A8F5E}" type="pres">
      <dgm:prSet presAssocID="{6CD55398-0066-4E25-B051-D4ACC1D0CED3}" presName="spacer" presStyleCnt="0"/>
      <dgm:spPr/>
    </dgm:pt>
    <dgm:pt modelId="{5AB1DE32-C4E7-AD45-8E67-3B17A7C475C3}" type="pres">
      <dgm:prSet presAssocID="{CF9824C7-7562-4249-9DB0-965D67B64CE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96F0824-3B8B-449C-888F-B46AF0297836}" srcId="{06241A42-7CEE-491E-B682-D4FC6D10845C}" destId="{CF9824C7-7562-4249-9DB0-965D67B64CEF}" srcOrd="4" destOrd="0" parTransId="{6F9037B0-A2BB-4AFD-BC84-7660319A9C33}" sibTransId="{BAAF5BBA-8882-4C41-B496-0ECE37337940}"/>
    <dgm:cxn modelId="{710F622A-6741-9B43-A4D0-0B50E920B3B2}" type="presOf" srcId="{CC5C62AC-8233-412F-987F-578D11AE0C5B}" destId="{59FFC247-34E3-6245-9CB4-76D96948255C}" srcOrd="0" destOrd="0" presId="urn:microsoft.com/office/officeart/2005/8/layout/vList2"/>
    <dgm:cxn modelId="{71459540-8291-49D2-BAC2-E4364A5BBFA4}" srcId="{06241A42-7CEE-491E-B682-D4FC6D10845C}" destId="{2D8DB220-850E-4AB1-9B14-C8E607AB300D}" srcOrd="1" destOrd="0" parTransId="{9B83EA4D-BF12-4B63-AB36-AE48E789C099}" sibTransId="{F1E22FC6-9C60-4AC5-8A56-A81F5D2FBCEE}"/>
    <dgm:cxn modelId="{64469046-CDAB-AC4C-AA73-7E27759B808A}" type="presOf" srcId="{06241A42-7CEE-491E-B682-D4FC6D10845C}" destId="{05BB1D3F-953C-E14B-A783-555AA71A8995}" srcOrd="0" destOrd="0" presId="urn:microsoft.com/office/officeart/2005/8/layout/vList2"/>
    <dgm:cxn modelId="{DE659268-380C-4BA2-8BD7-977F3283AFB3}" srcId="{06241A42-7CEE-491E-B682-D4FC6D10845C}" destId="{CC5C62AC-8233-412F-987F-578D11AE0C5B}" srcOrd="3" destOrd="0" parTransId="{8504AD71-A4C3-40EB-AD5D-8D2DEFB0357E}" sibTransId="{6CD55398-0066-4E25-B051-D4ACC1D0CED3}"/>
    <dgm:cxn modelId="{0B6F0688-D7E7-489B-96F8-4D0EF55FAF27}" srcId="{06241A42-7CEE-491E-B682-D4FC6D10845C}" destId="{505EBC4A-E9F9-4C77-BAE6-63C0548EFE0E}" srcOrd="0" destOrd="0" parTransId="{94FE5B74-3384-4F57-BEFD-CEA9B9F4C106}" sibTransId="{70F1D2F3-4DC2-42CD-8C8B-2673A2E77CE1}"/>
    <dgm:cxn modelId="{AE73568B-2F2C-3443-860D-9FFEA3F0B6CE}" type="presOf" srcId="{505EBC4A-E9F9-4C77-BAE6-63C0548EFE0E}" destId="{CA4CFB71-1678-C447-A786-13ED99F31297}" srcOrd="0" destOrd="0" presId="urn:microsoft.com/office/officeart/2005/8/layout/vList2"/>
    <dgm:cxn modelId="{44AA5CA2-9DEE-2947-8E20-34754411E63E}" type="presOf" srcId="{2D8DB220-850E-4AB1-9B14-C8E607AB300D}" destId="{140C34DE-E93F-504F-9669-2E7FDE052685}" srcOrd="0" destOrd="0" presId="urn:microsoft.com/office/officeart/2005/8/layout/vList2"/>
    <dgm:cxn modelId="{AEAADFB7-12EF-4A6F-A21D-1BD02A416E4B}" srcId="{06241A42-7CEE-491E-B682-D4FC6D10845C}" destId="{146FD84D-BAFA-4171-83FC-E8B5FA376E04}" srcOrd="2" destOrd="0" parTransId="{61B608A1-143B-4377-9F7F-E9C61A11AB39}" sibTransId="{B381338A-92DD-4A55-BFD5-238D4DEB52BD}"/>
    <dgm:cxn modelId="{03C0A1DC-A47E-984E-AB8D-18E2A2B00600}" type="presOf" srcId="{146FD84D-BAFA-4171-83FC-E8B5FA376E04}" destId="{E5BB4561-E366-004D-973B-4A83A305CDE3}" srcOrd="0" destOrd="0" presId="urn:microsoft.com/office/officeart/2005/8/layout/vList2"/>
    <dgm:cxn modelId="{C8BD2CFE-4366-DC4F-9E50-EFBF8801BE69}" type="presOf" srcId="{CF9824C7-7562-4249-9DB0-965D67B64CEF}" destId="{5AB1DE32-C4E7-AD45-8E67-3B17A7C475C3}" srcOrd="0" destOrd="0" presId="urn:microsoft.com/office/officeart/2005/8/layout/vList2"/>
    <dgm:cxn modelId="{1999D2C3-1D4A-EE4F-AFF9-F334F17BE8F7}" type="presParOf" srcId="{05BB1D3F-953C-E14B-A783-555AA71A8995}" destId="{CA4CFB71-1678-C447-A786-13ED99F31297}" srcOrd="0" destOrd="0" presId="urn:microsoft.com/office/officeart/2005/8/layout/vList2"/>
    <dgm:cxn modelId="{6E8F9110-C1C4-B34C-8B6D-0ECEA1CB3275}" type="presParOf" srcId="{05BB1D3F-953C-E14B-A783-555AA71A8995}" destId="{6377196C-98CC-174A-9F55-2783EBE4257F}" srcOrd="1" destOrd="0" presId="urn:microsoft.com/office/officeart/2005/8/layout/vList2"/>
    <dgm:cxn modelId="{573D47D3-4279-E841-8E8F-A195D6513734}" type="presParOf" srcId="{05BB1D3F-953C-E14B-A783-555AA71A8995}" destId="{140C34DE-E93F-504F-9669-2E7FDE052685}" srcOrd="2" destOrd="0" presId="urn:microsoft.com/office/officeart/2005/8/layout/vList2"/>
    <dgm:cxn modelId="{78505ABB-8767-BD4C-8191-DAB816AC874E}" type="presParOf" srcId="{05BB1D3F-953C-E14B-A783-555AA71A8995}" destId="{4AF0BEF3-509C-EC41-BEEF-06F9FB92D3C1}" srcOrd="3" destOrd="0" presId="urn:microsoft.com/office/officeart/2005/8/layout/vList2"/>
    <dgm:cxn modelId="{CDA379F7-9F84-2B44-9F9F-41505377A798}" type="presParOf" srcId="{05BB1D3F-953C-E14B-A783-555AA71A8995}" destId="{E5BB4561-E366-004D-973B-4A83A305CDE3}" srcOrd="4" destOrd="0" presId="urn:microsoft.com/office/officeart/2005/8/layout/vList2"/>
    <dgm:cxn modelId="{320EBA59-DCFB-0B4E-83F4-98E41466C645}" type="presParOf" srcId="{05BB1D3F-953C-E14B-A783-555AA71A8995}" destId="{A22BDCDB-FEE8-7442-A544-AE2623D96C88}" srcOrd="5" destOrd="0" presId="urn:microsoft.com/office/officeart/2005/8/layout/vList2"/>
    <dgm:cxn modelId="{F15C9C54-7EE5-6345-9CCF-CB28F7098E30}" type="presParOf" srcId="{05BB1D3F-953C-E14B-A783-555AA71A8995}" destId="{59FFC247-34E3-6245-9CB4-76D96948255C}" srcOrd="6" destOrd="0" presId="urn:microsoft.com/office/officeart/2005/8/layout/vList2"/>
    <dgm:cxn modelId="{38111128-C63E-BB49-AA66-24B189C165BF}" type="presParOf" srcId="{05BB1D3F-953C-E14B-A783-555AA71A8995}" destId="{8B3EB759-2255-4E4F-B791-EFC58E4A8F5E}" srcOrd="7" destOrd="0" presId="urn:microsoft.com/office/officeart/2005/8/layout/vList2"/>
    <dgm:cxn modelId="{9DD79AC5-588C-3D4F-B30A-8E7765F7271F}" type="presParOf" srcId="{05BB1D3F-953C-E14B-A783-555AA71A8995}" destId="{5AB1DE32-C4E7-AD45-8E67-3B17A7C475C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25CA3DF-E18A-4191-8749-8E83B4DBB7DD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13BDD6B-043F-4BA6-ACD3-0F3F08399754}">
      <dgm:prSet/>
      <dgm:spPr/>
      <dgm:t>
        <a:bodyPr/>
        <a:lstStyle/>
        <a:p>
          <a:r>
            <a:rPr lang="cs-CZ"/>
            <a:t>Očkování </a:t>
          </a:r>
          <a:endParaRPr lang="en-US"/>
        </a:p>
      </dgm:t>
    </dgm:pt>
    <dgm:pt modelId="{D96D39C1-D38F-4D12-B658-7A5F94875B86}" type="parTrans" cxnId="{864E456E-D85E-44AC-BFA3-D14667B3B332}">
      <dgm:prSet/>
      <dgm:spPr/>
      <dgm:t>
        <a:bodyPr/>
        <a:lstStyle/>
        <a:p>
          <a:endParaRPr lang="en-US"/>
        </a:p>
      </dgm:t>
    </dgm:pt>
    <dgm:pt modelId="{7807C768-D1CC-4409-947F-7B6C16279BF0}" type="sibTrans" cxnId="{864E456E-D85E-44AC-BFA3-D14667B3B332}">
      <dgm:prSet/>
      <dgm:spPr/>
      <dgm:t>
        <a:bodyPr/>
        <a:lstStyle/>
        <a:p>
          <a:endParaRPr lang="en-US"/>
        </a:p>
      </dgm:t>
    </dgm:pt>
    <dgm:pt modelId="{7678BD88-1D40-4E59-A29E-A5EAA462490F}">
      <dgm:prSet/>
      <dgm:spPr/>
      <dgm:t>
        <a:bodyPr/>
        <a:lstStyle/>
        <a:p>
          <a:r>
            <a:rPr lang="cs-CZ"/>
            <a:t>Zavádění metod rychlé diagnostiky mykobakterií k identifikaci osob s aktivní TBC</a:t>
          </a:r>
          <a:endParaRPr lang="en-US"/>
        </a:p>
      </dgm:t>
    </dgm:pt>
    <dgm:pt modelId="{5792053A-6A3C-4A4B-BB89-EB1A9A9E3D87}" type="parTrans" cxnId="{9297CD18-90EE-4DDC-9C7D-082314B555A7}">
      <dgm:prSet/>
      <dgm:spPr/>
      <dgm:t>
        <a:bodyPr/>
        <a:lstStyle/>
        <a:p>
          <a:endParaRPr lang="en-US"/>
        </a:p>
      </dgm:t>
    </dgm:pt>
    <dgm:pt modelId="{E26DF203-6AA3-453B-B21C-80C70ED8C682}" type="sibTrans" cxnId="{9297CD18-90EE-4DDC-9C7D-082314B555A7}">
      <dgm:prSet/>
      <dgm:spPr/>
      <dgm:t>
        <a:bodyPr/>
        <a:lstStyle/>
        <a:p>
          <a:endParaRPr lang="en-US"/>
        </a:p>
      </dgm:t>
    </dgm:pt>
    <dgm:pt modelId="{F214A2C1-62EC-43D3-BB65-C6F8254CA6C3}">
      <dgm:prSet/>
      <dgm:spPr/>
      <dgm:t>
        <a:bodyPr/>
        <a:lstStyle/>
        <a:p>
          <a:r>
            <a:rPr lang="cs-CZ"/>
            <a:t>Správná volba léčby a její dodržování</a:t>
          </a:r>
          <a:endParaRPr lang="en-US"/>
        </a:p>
      </dgm:t>
    </dgm:pt>
    <dgm:pt modelId="{AC5201E1-71D7-467B-92F4-4D896A8578A4}" type="parTrans" cxnId="{F159F03E-EC1F-4CA3-940F-B893C7AF987E}">
      <dgm:prSet/>
      <dgm:spPr/>
      <dgm:t>
        <a:bodyPr/>
        <a:lstStyle/>
        <a:p>
          <a:endParaRPr lang="en-US"/>
        </a:p>
      </dgm:t>
    </dgm:pt>
    <dgm:pt modelId="{3FC401CF-D04E-4873-B6DA-72679427E6ED}" type="sibTrans" cxnId="{F159F03E-EC1F-4CA3-940F-B893C7AF987E}">
      <dgm:prSet/>
      <dgm:spPr/>
      <dgm:t>
        <a:bodyPr/>
        <a:lstStyle/>
        <a:p>
          <a:endParaRPr lang="en-US"/>
        </a:p>
      </dgm:t>
    </dgm:pt>
    <dgm:pt modelId="{5B2555C0-6BF7-46A0-81CF-8C45D06DF980}">
      <dgm:prSet/>
      <dgm:spPr/>
      <dgm:t>
        <a:bodyPr/>
        <a:lstStyle/>
        <a:p>
          <a:r>
            <a:rPr lang="cs-CZ"/>
            <a:t>Omezení rizika kontaktů nemocného</a:t>
          </a:r>
          <a:endParaRPr lang="en-US"/>
        </a:p>
      </dgm:t>
    </dgm:pt>
    <dgm:pt modelId="{39431A67-A840-494F-AA42-BBC2EBC8588A}" type="parTrans" cxnId="{491DD9EA-FDF3-4A37-9485-734088E09E0C}">
      <dgm:prSet/>
      <dgm:spPr/>
      <dgm:t>
        <a:bodyPr/>
        <a:lstStyle/>
        <a:p>
          <a:endParaRPr lang="en-US"/>
        </a:p>
      </dgm:t>
    </dgm:pt>
    <dgm:pt modelId="{37C06BF0-E29B-47B3-B665-688E998FA35E}" type="sibTrans" cxnId="{491DD9EA-FDF3-4A37-9485-734088E09E0C}">
      <dgm:prSet/>
      <dgm:spPr/>
      <dgm:t>
        <a:bodyPr/>
        <a:lstStyle/>
        <a:p>
          <a:endParaRPr lang="en-US"/>
        </a:p>
      </dgm:t>
    </dgm:pt>
    <dgm:pt modelId="{B67D7EEC-F8A3-4363-BCDA-32FC3E61D157}">
      <dgm:prSet/>
      <dgm:spPr/>
      <dgm:t>
        <a:bodyPr/>
        <a:lstStyle/>
        <a:p>
          <a:r>
            <a:rPr lang="cs-CZ"/>
            <a:t>Aktivní vyhledávání kontaktů</a:t>
          </a:r>
          <a:endParaRPr lang="en-US"/>
        </a:p>
      </dgm:t>
    </dgm:pt>
    <dgm:pt modelId="{8994C76B-39CA-45FC-841E-3B33A7BE5164}" type="parTrans" cxnId="{B2F2C6CE-7414-44CD-ABF7-C2753DEFC31B}">
      <dgm:prSet/>
      <dgm:spPr/>
      <dgm:t>
        <a:bodyPr/>
        <a:lstStyle/>
        <a:p>
          <a:endParaRPr lang="en-US"/>
        </a:p>
      </dgm:t>
    </dgm:pt>
    <dgm:pt modelId="{4EAC80DB-21C3-4165-886F-F1B7E86D7797}" type="sibTrans" cxnId="{B2F2C6CE-7414-44CD-ABF7-C2753DEFC31B}">
      <dgm:prSet/>
      <dgm:spPr/>
      <dgm:t>
        <a:bodyPr/>
        <a:lstStyle/>
        <a:p>
          <a:endParaRPr lang="en-US"/>
        </a:p>
      </dgm:t>
    </dgm:pt>
    <dgm:pt modelId="{97B936B7-C256-4DB0-A50F-C0564812558D}">
      <dgm:prSet/>
      <dgm:spPr/>
      <dgm:t>
        <a:bodyPr/>
        <a:lstStyle/>
        <a:p>
          <a:r>
            <a:rPr lang="cs-CZ"/>
            <a:t>Dostatečná a vyvážená výživa</a:t>
          </a:r>
          <a:endParaRPr lang="en-US"/>
        </a:p>
      </dgm:t>
    </dgm:pt>
    <dgm:pt modelId="{618C1C40-7E6F-46F0-BE3E-570EDF98537C}" type="parTrans" cxnId="{06F7D67E-720F-4FD5-8D48-1C891C6484C0}">
      <dgm:prSet/>
      <dgm:spPr/>
      <dgm:t>
        <a:bodyPr/>
        <a:lstStyle/>
        <a:p>
          <a:endParaRPr lang="en-US"/>
        </a:p>
      </dgm:t>
    </dgm:pt>
    <dgm:pt modelId="{E120B2EB-7524-4D34-BBED-3EDB7889CBD3}" type="sibTrans" cxnId="{06F7D67E-720F-4FD5-8D48-1C891C6484C0}">
      <dgm:prSet/>
      <dgm:spPr/>
      <dgm:t>
        <a:bodyPr/>
        <a:lstStyle/>
        <a:p>
          <a:endParaRPr lang="en-US"/>
        </a:p>
      </dgm:t>
    </dgm:pt>
    <dgm:pt modelId="{E2C6CEA7-4BAE-2E48-8E40-A745176BA6E2}" type="pres">
      <dgm:prSet presAssocID="{925CA3DF-E18A-4191-8749-8E83B4DBB7DD}" presName="linear" presStyleCnt="0">
        <dgm:presLayoutVars>
          <dgm:animLvl val="lvl"/>
          <dgm:resizeHandles val="exact"/>
        </dgm:presLayoutVars>
      </dgm:prSet>
      <dgm:spPr/>
    </dgm:pt>
    <dgm:pt modelId="{3CF8710E-9B87-244D-A2B6-53E6F29F3D6D}" type="pres">
      <dgm:prSet presAssocID="{113BDD6B-043F-4BA6-ACD3-0F3F0839975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647B4E5-C394-5F49-9FC6-B8460668EBF8}" type="pres">
      <dgm:prSet presAssocID="{7807C768-D1CC-4409-947F-7B6C16279BF0}" presName="spacer" presStyleCnt="0"/>
      <dgm:spPr/>
    </dgm:pt>
    <dgm:pt modelId="{76ED09C9-18BC-FE4F-80E0-C4BA38838911}" type="pres">
      <dgm:prSet presAssocID="{7678BD88-1D40-4E59-A29E-A5EAA462490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78F876B-901A-AD49-851A-9F99E4A89EDB}" type="pres">
      <dgm:prSet presAssocID="{E26DF203-6AA3-453B-B21C-80C70ED8C682}" presName="spacer" presStyleCnt="0"/>
      <dgm:spPr/>
    </dgm:pt>
    <dgm:pt modelId="{C44424D9-2500-3443-BC6C-BD174209CA4B}" type="pres">
      <dgm:prSet presAssocID="{F214A2C1-62EC-43D3-BB65-C6F8254CA6C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963A86B-0973-7D4D-89C4-388B25E16FA2}" type="pres">
      <dgm:prSet presAssocID="{3FC401CF-D04E-4873-B6DA-72679427E6ED}" presName="spacer" presStyleCnt="0"/>
      <dgm:spPr/>
    </dgm:pt>
    <dgm:pt modelId="{F168C1E1-63C8-1647-AFB8-E67338DBC9C4}" type="pres">
      <dgm:prSet presAssocID="{5B2555C0-6BF7-46A0-81CF-8C45D06DF98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980D351-2374-674A-91E5-B907BE19986D}" type="pres">
      <dgm:prSet presAssocID="{37C06BF0-E29B-47B3-B665-688E998FA35E}" presName="spacer" presStyleCnt="0"/>
      <dgm:spPr/>
    </dgm:pt>
    <dgm:pt modelId="{4CA816CA-2CFE-824A-8C07-66EFBE3FF0A5}" type="pres">
      <dgm:prSet presAssocID="{B67D7EEC-F8A3-4363-BCDA-32FC3E61D15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C01D5C-61E2-7448-B793-BE6C9AAEFE90}" type="pres">
      <dgm:prSet presAssocID="{4EAC80DB-21C3-4165-886F-F1B7E86D7797}" presName="spacer" presStyleCnt="0"/>
      <dgm:spPr/>
    </dgm:pt>
    <dgm:pt modelId="{CD16F328-33B2-504C-B24F-F590A5B7741F}" type="pres">
      <dgm:prSet presAssocID="{97B936B7-C256-4DB0-A50F-C0564812558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BAD0B09-42FC-984C-93E3-87CECF502A74}" type="presOf" srcId="{925CA3DF-E18A-4191-8749-8E83B4DBB7DD}" destId="{E2C6CEA7-4BAE-2E48-8E40-A745176BA6E2}" srcOrd="0" destOrd="0" presId="urn:microsoft.com/office/officeart/2005/8/layout/vList2"/>
    <dgm:cxn modelId="{78A9DE17-DCF9-734F-AB4D-F3A64C31AFD1}" type="presOf" srcId="{F214A2C1-62EC-43D3-BB65-C6F8254CA6C3}" destId="{C44424D9-2500-3443-BC6C-BD174209CA4B}" srcOrd="0" destOrd="0" presId="urn:microsoft.com/office/officeart/2005/8/layout/vList2"/>
    <dgm:cxn modelId="{9297CD18-90EE-4DDC-9C7D-082314B555A7}" srcId="{925CA3DF-E18A-4191-8749-8E83B4DBB7DD}" destId="{7678BD88-1D40-4E59-A29E-A5EAA462490F}" srcOrd="1" destOrd="0" parTransId="{5792053A-6A3C-4A4B-BB89-EB1A9A9E3D87}" sibTransId="{E26DF203-6AA3-453B-B21C-80C70ED8C682}"/>
    <dgm:cxn modelId="{66AB4C27-57BA-3445-B1D5-01D7F8F85FB3}" type="presOf" srcId="{113BDD6B-043F-4BA6-ACD3-0F3F08399754}" destId="{3CF8710E-9B87-244D-A2B6-53E6F29F3D6D}" srcOrd="0" destOrd="0" presId="urn:microsoft.com/office/officeart/2005/8/layout/vList2"/>
    <dgm:cxn modelId="{4E1C6F38-9EFA-1E42-9405-A1CE10BEC9EA}" type="presOf" srcId="{5B2555C0-6BF7-46A0-81CF-8C45D06DF980}" destId="{F168C1E1-63C8-1647-AFB8-E67338DBC9C4}" srcOrd="0" destOrd="0" presId="urn:microsoft.com/office/officeart/2005/8/layout/vList2"/>
    <dgm:cxn modelId="{F159F03E-EC1F-4CA3-940F-B893C7AF987E}" srcId="{925CA3DF-E18A-4191-8749-8E83B4DBB7DD}" destId="{F214A2C1-62EC-43D3-BB65-C6F8254CA6C3}" srcOrd="2" destOrd="0" parTransId="{AC5201E1-71D7-467B-92F4-4D896A8578A4}" sibTransId="{3FC401CF-D04E-4873-B6DA-72679427E6ED}"/>
    <dgm:cxn modelId="{D19E2557-8F6C-3C4C-9C6D-0BC2C61C3768}" type="presOf" srcId="{7678BD88-1D40-4E59-A29E-A5EAA462490F}" destId="{76ED09C9-18BC-FE4F-80E0-C4BA38838911}" srcOrd="0" destOrd="0" presId="urn:microsoft.com/office/officeart/2005/8/layout/vList2"/>
    <dgm:cxn modelId="{864E456E-D85E-44AC-BFA3-D14667B3B332}" srcId="{925CA3DF-E18A-4191-8749-8E83B4DBB7DD}" destId="{113BDD6B-043F-4BA6-ACD3-0F3F08399754}" srcOrd="0" destOrd="0" parTransId="{D96D39C1-D38F-4D12-B658-7A5F94875B86}" sibTransId="{7807C768-D1CC-4409-947F-7B6C16279BF0}"/>
    <dgm:cxn modelId="{06F7D67E-720F-4FD5-8D48-1C891C6484C0}" srcId="{925CA3DF-E18A-4191-8749-8E83B4DBB7DD}" destId="{97B936B7-C256-4DB0-A50F-C0564812558D}" srcOrd="5" destOrd="0" parTransId="{618C1C40-7E6F-46F0-BE3E-570EDF98537C}" sibTransId="{E120B2EB-7524-4D34-BBED-3EDB7889CBD3}"/>
    <dgm:cxn modelId="{24C0E69B-ADEC-224C-90DC-C86A014E8CC2}" type="presOf" srcId="{97B936B7-C256-4DB0-A50F-C0564812558D}" destId="{CD16F328-33B2-504C-B24F-F590A5B7741F}" srcOrd="0" destOrd="0" presId="urn:microsoft.com/office/officeart/2005/8/layout/vList2"/>
    <dgm:cxn modelId="{C4D6D9B3-99D1-C849-AE8F-CCEFBB1979AF}" type="presOf" srcId="{B67D7EEC-F8A3-4363-BCDA-32FC3E61D157}" destId="{4CA816CA-2CFE-824A-8C07-66EFBE3FF0A5}" srcOrd="0" destOrd="0" presId="urn:microsoft.com/office/officeart/2005/8/layout/vList2"/>
    <dgm:cxn modelId="{B2F2C6CE-7414-44CD-ABF7-C2753DEFC31B}" srcId="{925CA3DF-E18A-4191-8749-8E83B4DBB7DD}" destId="{B67D7EEC-F8A3-4363-BCDA-32FC3E61D157}" srcOrd="4" destOrd="0" parTransId="{8994C76B-39CA-45FC-841E-3B33A7BE5164}" sibTransId="{4EAC80DB-21C3-4165-886F-F1B7E86D7797}"/>
    <dgm:cxn modelId="{491DD9EA-FDF3-4A37-9485-734088E09E0C}" srcId="{925CA3DF-E18A-4191-8749-8E83B4DBB7DD}" destId="{5B2555C0-6BF7-46A0-81CF-8C45D06DF980}" srcOrd="3" destOrd="0" parTransId="{39431A67-A840-494F-AA42-BBC2EBC8588A}" sibTransId="{37C06BF0-E29B-47B3-B665-688E998FA35E}"/>
    <dgm:cxn modelId="{F765BE81-C753-5C48-B6EC-3D9F0FE9F770}" type="presParOf" srcId="{E2C6CEA7-4BAE-2E48-8E40-A745176BA6E2}" destId="{3CF8710E-9B87-244D-A2B6-53E6F29F3D6D}" srcOrd="0" destOrd="0" presId="urn:microsoft.com/office/officeart/2005/8/layout/vList2"/>
    <dgm:cxn modelId="{3CB0E494-2A10-5841-BF2E-D07710D1AB6D}" type="presParOf" srcId="{E2C6CEA7-4BAE-2E48-8E40-A745176BA6E2}" destId="{7647B4E5-C394-5F49-9FC6-B8460668EBF8}" srcOrd="1" destOrd="0" presId="urn:microsoft.com/office/officeart/2005/8/layout/vList2"/>
    <dgm:cxn modelId="{A31BADF7-6336-E54D-AFAA-B697B48D75A7}" type="presParOf" srcId="{E2C6CEA7-4BAE-2E48-8E40-A745176BA6E2}" destId="{76ED09C9-18BC-FE4F-80E0-C4BA38838911}" srcOrd="2" destOrd="0" presId="urn:microsoft.com/office/officeart/2005/8/layout/vList2"/>
    <dgm:cxn modelId="{D8CD01E9-10B3-524E-8068-58E921CAC391}" type="presParOf" srcId="{E2C6CEA7-4BAE-2E48-8E40-A745176BA6E2}" destId="{F78F876B-901A-AD49-851A-9F99E4A89EDB}" srcOrd="3" destOrd="0" presId="urn:microsoft.com/office/officeart/2005/8/layout/vList2"/>
    <dgm:cxn modelId="{D5B1EA58-38E5-584A-BE74-831559C45958}" type="presParOf" srcId="{E2C6CEA7-4BAE-2E48-8E40-A745176BA6E2}" destId="{C44424D9-2500-3443-BC6C-BD174209CA4B}" srcOrd="4" destOrd="0" presId="urn:microsoft.com/office/officeart/2005/8/layout/vList2"/>
    <dgm:cxn modelId="{D5C0533E-22DF-7B44-8F98-97736ABF5A21}" type="presParOf" srcId="{E2C6CEA7-4BAE-2E48-8E40-A745176BA6E2}" destId="{5963A86B-0973-7D4D-89C4-388B25E16FA2}" srcOrd="5" destOrd="0" presId="urn:microsoft.com/office/officeart/2005/8/layout/vList2"/>
    <dgm:cxn modelId="{F0DE3954-7A2C-E34B-88FA-2A4F10F31241}" type="presParOf" srcId="{E2C6CEA7-4BAE-2E48-8E40-A745176BA6E2}" destId="{F168C1E1-63C8-1647-AFB8-E67338DBC9C4}" srcOrd="6" destOrd="0" presId="urn:microsoft.com/office/officeart/2005/8/layout/vList2"/>
    <dgm:cxn modelId="{920D63C0-DFA6-714C-8175-D800E68AF29D}" type="presParOf" srcId="{E2C6CEA7-4BAE-2E48-8E40-A745176BA6E2}" destId="{F980D351-2374-674A-91E5-B907BE19986D}" srcOrd="7" destOrd="0" presId="urn:microsoft.com/office/officeart/2005/8/layout/vList2"/>
    <dgm:cxn modelId="{2683B794-2889-734D-8D8A-AA2F4BC7498D}" type="presParOf" srcId="{E2C6CEA7-4BAE-2E48-8E40-A745176BA6E2}" destId="{4CA816CA-2CFE-824A-8C07-66EFBE3FF0A5}" srcOrd="8" destOrd="0" presId="urn:microsoft.com/office/officeart/2005/8/layout/vList2"/>
    <dgm:cxn modelId="{48249A1D-4896-BC44-82A6-D9099CDC3683}" type="presParOf" srcId="{E2C6CEA7-4BAE-2E48-8E40-A745176BA6E2}" destId="{7CC01D5C-61E2-7448-B793-BE6C9AAEFE90}" srcOrd="9" destOrd="0" presId="urn:microsoft.com/office/officeart/2005/8/layout/vList2"/>
    <dgm:cxn modelId="{CE9E1837-C78D-5D48-9C22-96880AE221D6}" type="presParOf" srcId="{E2C6CEA7-4BAE-2E48-8E40-A745176BA6E2}" destId="{CD16F328-33B2-504C-B24F-F590A5B774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7EC694-ED16-4F49-BB41-61E00889F67C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02781DA-CBC1-41E9-B1E4-A1555D446934}">
      <dgm:prSet/>
      <dgm:spPr/>
      <dgm:t>
        <a:bodyPr/>
        <a:lstStyle/>
        <a:p>
          <a:r>
            <a:rPr lang="cs-CZ"/>
            <a:t>Kultivace = několik týdnů!!</a:t>
          </a:r>
          <a:endParaRPr lang="en-US"/>
        </a:p>
      </dgm:t>
    </dgm:pt>
    <dgm:pt modelId="{A89A9671-8EAD-4E5C-BA23-CD038B1FCB47}" type="parTrans" cxnId="{14252D0A-FA12-4E71-9892-D48866A3F279}">
      <dgm:prSet/>
      <dgm:spPr/>
      <dgm:t>
        <a:bodyPr/>
        <a:lstStyle/>
        <a:p>
          <a:endParaRPr lang="en-US"/>
        </a:p>
      </dgm:t>
    </dgm:pt>
    <dgm:pt modelId="{C2DF8192-0349-4605-84AD-7DC708A326E4}" type="sibTrans" cxnId="{14252D0A-FA12-4E71-9892-D48866A3F279}">
      <dgm:prSet/>
      <dgm:spPr/>
      <dgm:t>
        <a:bodyPr/>
        <a:lstStyle/>
        <a:p>
          <a:endParaRPr lang="en-US"/>
        </a:p>
      </dgm:t>
    </dgm:pt>
    <dgm:pt modelId="{375FE916-2C44-49AC-B977-40F85DDBCA81}">
      <dgm:prSet/>
      <dgm:spPr/>
      <dgm:t>
        <a:bodyPr/>
        <a:lstStyle/>
        <a:p>
          <a:r>
            <a:rPr lang="cs-CZ"/>
            <a:t>Zrychlené testy v tekutých médiích (BacTec, BactAlert)</a:t>
          </a:r>
          <a:endParaRPr lang="en-US"/>
        </a:p>
      </dgm:t>
    </dgm:pt>
    <dgm:pt modelId="{4FE62080-1730-4AAD-9838-DFA745BD63F7}" type="parTrans" cxnId="{FD7E7D59-EB8C-4E5F-B94A-26ADA6494FD3}">
      <dgm:prSet/>
      <dgm:spPr/>
      <dgm:t>
        <a:bodyPr/>
        <a:lstStyle/>
        <a:p>
          <a:endParaRPr lang="en-US"/>
        </a:p>
      </dgm:t>
    </dgm:pt>
    <dgm:pt modelId="{195F8DF7-6F3B-4F11-82AD-A3ACD0514EBD}" type="sibTrans" cxnId="{FD7E7D59-EB8C-4E5F-B94A-26ADA6494FD3}">
      <dgm:prSet/>
      <dgm:spPr/>
      <dgm:t>
        <a:bodyPr/>
        <a:lstStyle/>
        <a:p>
          <a:endParaRPr lang="en-US"/>
        </a:p>
      </dgm:t>
    </dgm:pt>
    <dgm:pt modelId="{9D7614A5-E3F1-4624-AC4B-2FCDE83B0696}">
      <dgm:prSet/>
      <dgm:spPr/>
      <dgm:t>
        <a:bodyPr/>
        <a:lstStyle/>
        <a:p>
          <a:r>
            <a:rPr lang="cs-CZ"/>
            <a:t>Molekulárně biologické detekční techniky specifických genomů</a:t>
          </a:r>
          <a:endParaRPr lang="en-US"/>
        </a:p>
      </dgm:t>
    </dgm:pt>
    <dgm:pt modelId="{07AEFFA5-6FF4-41AE-9EFB-8E2B6C7CF4F1}" type="parTrans" cxnId="{73DCA224-CEE3-44CE-9F0A-88DA7330ED15}">
      <dgm:prSet/>
      <dgm:spPr/>
      <dgm:t>
        <a:bodyPr/>
        <a:lstStyle/>
        <a:p>
          <a:endParaRPr lang="en-US"/>
        </a:p>
      </dgm:t>
    </dgm:pt>
    <dgm:pt modelId="{5211A6C4-E714-4CB0-8BFE-CD1D41EBC912}" type="sibTrans" cxnId="{73DCA224-CEE3-44CE-9F0A-88DA7330ED15}">
      <dgm:prSet/>
      <dgm:spPr/>
      <dgm:t>
        <a:bodyPr/>
        <a:lstStyle/>
        <a:p>
          <a:endParaRPr lang="en-US"/>
        </a:p>
      </dgm:t>
    </dgm:pt>
    <dgm:pt modelId="{532F2554-9A9D-44BB-BDB4-F8A461E20104}">
      <dgm:prSet/>
      <dgm:spPr/>
      <dgm:t>
        <a:bodyPr/>
        <a:lstStyle/>
        <a:p>
          <a:r>
            <a:rPr lang="cs-CZ"/>
            <a:t>+ citlivost na izolované kmeny mycobacterií na antituberkulotika a testy na rozšířenou citlivost</a:t>
          </a:r>
          <a:endParaRPr lang="en-US"/>
        </a:p>
      </dgm:t>
    </dgm:pt>
    <dgm:pt modelId="{DF7CED88-EFF3-4CE5-B13C-2182CFA869D1}" type="parTrans" cxnId="{FB4DBD5F-614E-4263-9DA0-42B7FA470242}">
      <dgm:prSet/>
      <dgm:spPr/>
      <dgm:t>
        <a:bodyPr/>
        <a:lstStyle/>
        <a:p>
          <a:endParaRPr lang="en-US"/>
        </a:p>
      </dgm:t>
    </dgm:pt>
    <dgm:pt modelId="{3CA08AEF-1A71-4385-8586-8487F948CEBF}" type="sibTrans" cxnId="{FB4DBD5F-614E-4263-9DA0-42B7FA470242}">
      <dgm:prSet/>
      <dgm:spPr/>
      <dgm:t>
        <a:bodyPr/>
        <a:lstStyle/>
        <a:p>
          <a:endParaRPr lang="en-US"/>
        </a:p>
      </dgm:t>
    </dgm:pt>
    <dgm:pt modelId="{0A050295-342D-4D7F-B8B3-FF5182F9F67D}">
      <dgm:prSet/>
      <dgm:spPr/>
      <dgm:t>
        <a:bodyPr/>
        <a:lstStyle/>
        <a:p>
          <a:r>
            <a:rPr lang="cs-CZ"/>
            <a:t>IGRA test – diagnostický test založený na buněčné imunitní odpovědi</a:t>
          </a:r>
          <a:endParaRPr lang="en-US"/>
        </a:p>
      </dgm:t>
    </dgm:pt>
    <dgm:pt modelId="{A7992D07-B304-4D38-B8C9-DFE871153DBD}" type="parTrans" cxnId="{97014ACB-6AB4-43B7-ACA3-153E7EB2B360}">
      <dgm:prSet/>
      <dgm:spPr/>
      <dgm:t>
        <a:bodyPr/>
        <a:lstStyle/>
        <a:p>
          <a:endParaRPr lang="en-US"/>
        </a:p>
      </dgm:t>
    </dgm:pt>
    <dgm:pt modelId="{8022BFDE-7199-40B3-AE3A-4DDE29E73305}" type="sibTrans" cxnId="{97014ACB-6AB4-43B7-ACA3-153E7EB2B360}">
      <dgm:prSet/>
      <dgm:spPr/>
      <dgm:t>
        <a:bodyPr/>
        <a:lstStyle/>
        <a:p>
          <a:endParaRPr lang="en-US"/>
        </a:p>
      </dgm:t>
    </dgm:pt>
    <dgm:pt modelId="{EA54BBA0-8934-164F-ACC3-144280B5A571}" type="pres">
      <dgm:prSet presAssocID="{E87EC694-ED16-4F49-BB41-61E00889F67C}" presName="diagram" presStyleCnt="0">
        <dgm:presLayoutVars>
          <dgm:dir/>
          <dgm:resizeHandles val="exact"/>
        </dgm:presLayoutVars>
      </dgm:prSet>
      <dgm:spPr/>
    </dgm:pt>
    <dgm:pt modelId="{4F5B5D59-7853-CE4D-B0F4-CD08E869987A}" type="pres">
      <dgm:prSet presAssocID="{802781DA-CBC1-41E9-B1E4-A1555D446934}" presName="node" presStyleLbl="node1" presStyleIdx="0" presStyleCnt="5">
        <dgm:presLayoutVars>
          <dgm:bulletEnabled val="1"/>
        </dgm:presLayoutVars>
      </dgm:prSet>
      <dgm:spPr/>
    </dgm:pt>
    <dgm:pt modelId="{99977B21-249C-8845-9798-6DF33946B264}" type="pres">
      <dgm:prSet presAssocID="{C2DF8192-0349-4605-84AD-7DC708A326E4}" presName="sibTrans" presStyleCnt="0"/>
      <dgm:spPr/>
    </dgm:pt>
    <dgm:pt modelId="{3C766F26-3D4F-0E4D-BEB3-BC87A9DB0E4B}" type="pres">
      <dgm:prSet presAssocID="{375FE916-2C44-49AC-B977-40F85DDBCA81}" presName="node" presStyleLbl="node1" presStyleIdx="1" presStyleCnt="5">
        <dgm:presLayoutVars>
          <dgm:bulletEnabled val="1"/>
        </dgm:presLayoutVars>
      </dgm:prSet>
      <dgm:spPr/>
    </dgm:pt>
    <dgm:pt modelId="{6B32B6A2-D46F-E54A-82C9-791351661F84}" type="pres">
      <dgm:prSet presAssocID="{195F8DF7-6F3B-4F11-82AD-A3ACD0514EBD}" presName="sibTrans" presStyleCnt="0"/>
      <dgm:spPr/>
    </dgm:pt>
    <dgm:pt modelId="{3895A2CE-AFB9-E149-B763-290A2200AD25}" type="pres">
      <dgm:prSet presAssocID="{9D7614A5-E3F1-4624-AC4B-2FCDE83B0696}" presName="node" presStyleLbl="node1" presStyleIdx="2" presStyleCnt="5">
        <dgm:presLayoutVars>
          <dgm:bulletEnabled val="1"/>
        </dgm:presLayoutVars>
      </dgm:prSet>
      <dgm:spPr/>
    </dgm:pt>
    <dgm:pt modelId="{62B3710C-17C7-5C44-AA56-F8038877F783}" type="pres">
      <dgm:prSet presAssocID="{5211A6C4-E714-4CB0-8BFE-CD1D41EBC912}" presName="sibTrans" presStyleCnt="0"/>
      <dgm:spPr/>
    </dgm:pt>
    <dgm:pt modelId="{88DDD6FD-3AF7-6A43-A059-3775FAB5674F}" type="pres">
      <dgm:prSet presAssocID="{532F2554-9A9D-44BB-BDB4-F8A461E20104}" presName="node" presStyleLbl="node1" presStyleIdx="3" presStyleCnt="5">
        <dgm:presLayoutVars>
          <dgm:bulletEnabled val="1"/>
        </dgm:presLayoutVars>
      </dgm:prSet>
      <dgm:spPr/>
    </dgm:pt>
    <dgm:pt modelId="{159815A9-93BD-794C-8EB1-6D32FD4F8EC7}" type="pres">
      <dgm:prSet presAssocID="{3CA08AEF-1A71-4385-8586-8487F948CEBF}" presName="sibTrans" presStyleCnt="0"/>
      <dgm:spPr/>
    </dgm:pt>
    <dgm:pt modelId="{0113762C-6F23-8749-B140-9B7D0C2942BF}" type="pres">
      <dgm:prSet presAssocID="{0A050295-342D-4D7F-B8B3-FF5182F9F67D}" presName="node" presStyleLbl="node1" presStyleIdx="4" presStyleCnt="5">
        <dgm:presLayoutVars>
          <dgm:bulletEnabled val="1"/>
        </dgm:presLayoutVars>
      </dgm:prSet>
      <dgm:spPr/>
    </dgm:pt>
  </dgm:ptLst>
  <dgm:cxnLst>
    <dgm:cxn modelId="{59D2BB00-4217-C64A-B652-F094D0445390}" type="presOf" srcId="{9D7614A5-E3F1-4624-AC4B-2FCDE83B0696}" destId="{3895A2CE-AFB9-E149-B763-290A2200AD25}" srcOrd="0" destOrd="0" presId="urn:microsoft.com/office/officeart/2005/8/layout/default"/>
    <dgm:cxn modelId="{14252D0A-FA12-4E71-9892-D48866A3F279}" srcId="{E87EC694-ED16-4F49-BB41-61E00889F67C}" destId="{802781DA-CBC1-41E9-B1E4-A1555D446934}" srcOrd="0" destOrd="0" parTransId="{A89A9671-8EAD-4E5C-BA23-CD038B1FCB47}" sibTransId="{C2DF8192-0349-4605-84AD-7DC708A326E4}"/>
    <dgm:cxn modelId="{73DCA224-CEE3-44CE-9F0A-88DA7330ED15}" srcId="{E87EC694-ED16-4F49-BB41-61E00889F67C}" destId="{9D7614A5-E3F1-4624-AC4B-2FCDE83B0696}" srcOrd="2" destOrd="0" parTransId="{07AEFFA5-6FF4-41AE-9EFB-8E2B6C7CF4F1}" sibTransId="{5211A6C4-E714-4CB0-8BFE-CD1D41EBC912}"/>
    <dgm:cxn modelId="{FD7E7D59-EB8C-4E5F-B94A-26ADA6494FD3}" srcId="{E87EC694-ED16-4F49-BB41-61E00889F67C}" destId="{375FE916-2C44-49AC-B977-40F85DDBCA81}" srcOrd="1" destOrd="0" parTransId="{4FE62080-1730-4AAD-9838-DFA745BD63F7}" sibTransId="{195F8DF7-6F3B-4F11-82AD-A3ACD0514EBD}"/>
    <dgm:cxn modelId="{FB4DBD5F-614E-4263-9DA0-42B7FA470242}" srcId="{E87EC694-ED16-4F49-BB41-61E00889F67C}" destId="{532F2554-9A9D-44BB-BDB4-F8A461E20104}" srcOrd="3" destOrd="0" parTransId="{DF7CED88-EFF3-4CE5-B13C-2182CFA869D1}" sibTransId="{3CA08AEF-1A71-4385-8586-8487F948CEBF}"/>
    <dgm:cxn modelId="{8C4F7B75-8863-DC41-8E3A-A650FE62CDE4}" type="presOf" srcId="{802781DA-CBC1-41E9-B1E4-A1555D446934}" destId="{4F5B5D59-7853-CE4D-B0F4-CD08E869987A}" srcOrd="0" destOrd="0" presId="urn:microsoft.com/office/officeart/2005/8/layout/default"/>
    <dgm:cxn modelId="{41972C82-D9CA-664F-9EA3-7B2E7D1717CB}" type="presOf" srcId="{375FE916-2C44-49AC-B977-40F85DDBCA81}" destId="{3C766F26-3D4F-0E4D-BEB3-BC87A9DB0E4B}" srcOrd="0" destOrd="0" presId="urn:microsoft.com/office/officeart/2005/8/layout/default"/>
    <dgm:cxn modelId="{E25ED19B-B951-6942-A883-536FF72FD57B}" type="presOf" srcId="{0A050295-342D-4D7F-B8B3-FF5182F9F67D}" destId="{0113762C-6F23-8749-B140-9B7D0C2942BF}" srcOrd="0" destOrd="0" presId="urn:microsoft.com/office/officeart/2005/8/layout/default"/>
    <dgm:cxn modelId="{581C87AB-875C-1447-85B4-326048F9D6D8}" type="presOf" srcId="{532F2554-9A9D-44BB-BDB4-F8A461E20104}" destId="{88DDD6FD-3AF7-6A43-A059-3775FAB5674F}" srcOrd="0" destOrd="0" presId="urn:microsoft.com/office/officeart/2005/8/layout/default"/>
    <dgm:cxn modelId="{97014ACB-6AB4-43B7-ACA3-153E7EB2B360}" srcId="{E87EC694-ED16-4F49-BB41-61E00889F67C}" destId="{0A050295-342D-4D7F-B8B3-FF5182F9F67D}" srcOrd="4" destOrd="0" parTransId="{A7992D07-B304-4D38-B8C9-DFE871153DBD}" sibTransId="{8022BFDE-7199-40B3-AE3A-4DDE29E73305}"/>
    <dgm:cxn modelId="{7712B6EA-3BD7-D94C-9C26-14BB1D849A0A}" type="presOf" srcId="{E87EC694-ED16-4F49-BB41-61E00889F67C}" destId="{EA54BBA0-8934-164F-ACC3-144280B5A571}" srcOrd="0" destOrd="0" presId="urn:microsoft.com/office/officeart/2005/8/layout/default"/>
    <dgm:cxn modelId="{7F5696FB-DBCA-2146-A44B-F4C1A8A57928}" type="presParOf" srcId="{EA54BBA0-8934-164F-ACC3-144280B5A571}" destId="{4F5B5D59-7853-CE4D-B0F4-CD08E869987A}" srcOrd="0" destOrd="0" presId="urn:microsoft.com/office/officeart/2005/8/layout/default"/>
    <dgm:cxn modelId="{D949C7AD-8D6C-F145-8BB8-B69AD7251D7C}" type="presParOf" srcId="{EA54BBA0-8934-164F-ACC3-144280B5A571}" destId="{99977B21-249C-8845-9798-6DF33946B264}" srcOrd="1" destOrd="0" presId="urn:microsoft.com/office/officeart/2005/8/layout/default"/>
    <dgm:cxn modelId="{DCCD516D-876B-F64F-9C6B-4AF0AD534660}" type="presParOf" srcId="{EA54BBA0-8934-164F-ACC3-144280B5A571}" destId="{3C766F26-3D4F-0E4D-BEB3-BC87A9DB0E4B}" srcOrd="2" destOrd="0" presId="urn:microsoft.com/office/officeart/2005/8/layout/default"/>
    <dgm:cxn modelId="{1566A8F8-1B0A-3344-A20E-ECFA9D2C3DF8}" type="presParOf" srcId="{EA54BBA0-8934-164F-ACC3-144280B5A571}" destId="{6B32B6A2-D46F-E54A-82C9-791351661F84}" srcOrd="3" destOrd="0" presId="urn:microsoft.com/office/officeart/2005/8/layout/default"/>
    <dgm:cxn modelId="{685CA9B1-F6B1-6444-9C9B-E1D60C11896E}" type="presParOf" srcId="{EA54BBA0-8934-164F-ACC3-144280B5A571}" destId="{3895A2CE-AFB9-E149-B763-290A2200AD25}" srcOrd="4" destOrd="0" presId="urn:microsoft.com/office/officeart/2005/8/layout/default"/>
    <dgm:cxn modelId="{185A3B51-4307-D44F-9D8F-DC5E6B3E1ED6}" type="presParOf" srcId="{EA54BBA0-8934-164F-ACC3-144280B5A571}" destId="{62B3710C-17C7-5C44-AA56-F8038877F783}" srcOrd="5" destOrd="0" presId="urn:microsoft.com/office/officeart/2005/8/layout/default"/>
    <dgm:cxn modelId="{08C44271-FB0D-8A40-B9FF-E3008EC8E43E}" type="presParOf" srcId="{EA54BBA0-8934-164F-ACC3-144280B5A571}" destId="{88DDD6FD-3AF7-6A43-A059-3775FAB5674F}" srcOrd="6" destOrd="0" presId="urn:microsoft.com/office/officeart/2005/8/layout/default"/>
    <dgm:cxn modelId="{0FB68474-A64C-3844-908E-433D5AF0916F}" type="presParOf" srcId="{EA54BBA0-8934-164F-ACC3-144280B5A571}" destId="{159815A9-93BD-794C-8EB1-6D32FD4F8EC7}" srcOrd="7" destOrd="0" presId="urn:microsoft.com/office/officeart/2005/8/layout/default"/>
    <dgm:cxn modelId="{473F3D95-B93F-0D43-BE10-E096AA0332C9}" type="presParOf" srcId="{EA54BBA0-8934-164F-ACC3-144280B5A571}" destId="{0113762C-6F23-8749-B140-9B7D0C2942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44CC46D-9DBA-408B-8843-35471103F688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C4364E4-83DF-4ABE-A4C3-69386C1A3F7D}">
      <dgm:prSet/>
      <dgm:spPr/>
      <dgm:t>
        <a:bodyPr/>
        <a:lstStyle/>
        <a:p>
          <a:r>
            <a:rPr lang="cs-CZ"/>
            <a:t>Nutná izolace po celou dobu léčby!!!</a:t>
          </a:r>
          <a:endParaRPr lang="en-US"/>
        </a:p>
      </dgm:t>
    </dgm:pt>
    <dgm:pt modelId="{BCEA9716-396A-4CBA-90A2-9C388B98837F}" type="parTrans" cxnId="{14C922F0-C9E6-4A06-86F2-6846ABEFA11D}">
      <dgm:prSet/>
      <dgm:spPr/>
      <dgm:t>
        <a:bodyPr/>
        <a:lstStyle/>
        <a:p>
          <a:endParaRPr lang="en-US"/>
        </a:p>
      </dgm:t>
    </dgm:pt>
    <dgm:pt modelId="{FC86DE83-6EE5-4485-9E4F-3DC1E3256A11}" type="sibTrans" cxnId="{14C922F0-C9E6-4A06-86F2-6846ABEFA11D}">
      <dgm:prSet/>
      <dgm:spPr/>
      <dgm:t>
        <a:bodyPr/>
        <a:lstStyle/>
        <a:p>
          <a:endParaRPr lang="en-US"/>
        </a:p>
      </dgm:t>
    </dgm:pt>
    <dgm:pt modelId="{9EEE1CC0-3180-4E01-BF42-D18493343203}">
      <dgm:prSet/>
      <dgm:spPr/>
      <dgm:t>
        <a:bodyPr/>
        <a:lstStyle/>
        <a:p>
          <a:r>
            <a:rPr lang="cs-CZ"/>
            <a:t>Nejkratší schéma = 6 měsíců!</a:t>
          </a:r>
          <a:endParaRPr lang="en-US"/>
        </a:p>
      </dgm:t>
    </dgm:pt>
    <dgm:pt modelId="{871947EF-034F-42DA-8310-4DBA40C7E5A3}" type="parTrans" cxnId="{5F7FB94F-6A76-4BA6-8EF4-076667DC8228}">
      <dgm:prSet/>
      <dgm:spPr/>
      <dgm:t>
        <a:bodyPr/>
        <a:lstStyle/>
        <a:p>
          <a:endParaRPr lang="en-US"/>
        </a:p>
      </dgm:t>
    </dgm:pt>
    <dgm:pt modelId="{FE5A6425-C1A6-42EE-AD5D-D56AB8B90E08}" type="sibTrans" cxnId="{5F7FB94F-6A76-4BA6-8EF4-076667DC8228}">
      <dgm:prSet/>
      <dgm:spPr/>
      <dgm:t>
        <a:bodyPr/>
        <a:lstStyle/>
        <a:p>
          <a:endParaRPr lang="en-US"/>
        </a:p>
      </dgm:t>
    </dgm:pt>
    <dgm:pt modelId="{E083E147-6D24-475E-9F4D-376764B648A5}">
      <dgm:prSet/>
      <dgm:spPr/>
      <dgm:t>
        <a:bodyPr/>
        <a:lstStyle/>
        <a:p>
          <a:r>
            <a:rPr lang="cs-CZ"/>
            <a:t>Specializované léčebny – v ČR 9 léčeben (1026 lůžek)</a:t>
          </a:r>
          <a:endParaRPr lang="en-US"/>
        </a:p>
      </dgm:t>
    </dgm:pt>
    <dgm:pt modelId="{25E077D3-7413-48FB-9E2E-2421C8A7A07E}" type="parTrans" cxnId="{07DBB894-381D-4C6E-90EA-EFD1A628D124}">
      <dgm:prSet/>
      <dgm:spPr/>
      <dgm:t>
        <a:bodyPr/>
        <a:lstStyle/>
        <a:p>
          <a:endParaRPr lang="en-US"/>
        </a:p>
      </dgm:t>
    </dgm:pt>
    <dgm:pt modelId="{4205A8E5-99BE-4691-BE3E-4083E5ED4BD3}" type="sibTrans" cxnId="{07DBB894-381D-4C6E-90EA-EFD1A628D124}">
      <dgm:prSet/>
      <dgm:spPr/>
      <dgm:t>
        <a:bodyPr/>
        <a:lstStyle/>
        <a:p>
          <a:endParaRPr lang="en-US"/>
        </a:p>
      </dgm:t>
    </dgm:pt>
    <dgm:pt modelId="{E4BAD02E-250E-4FBB-A130-F6F70F091CBC}">
      <dgm:prSet/>
      <dgm:spPr/>
      <dgm:t>
        <a:bodyPr/>
        <a:lstStyle/>
        <a:p>
          <a:r>
            <a:rPr lang="cs-CZ"/>
            <a:t>Kliniky a oddělení TRN -  v ČR 48</a:t>
          </a:r>
          <a:endParaRPr lang="en-US"/>
        </a:p>
      </dgm:t>
    </dgm:pt>
    <dgm:pt modelId="{181B95AE-DE9D-466B-82F6-45B04A34DADD}" type="parTrans" cxnId="{FCDEE831-83C1-4E9C-A448-E4C18FA7A6E0}">
      <dgm:prSet/>
      <dgm:spPr/>
      <dgm:t>
        <a:bodyPr/>
        <a:lstStyle/>
        <a:p>
          <a:endParaRPr lang="en-US"/>
        </a:p>
      </dgm:t>
    </dgm:pt>
    <dgm:pt modelId="{A4A517F4-BC2A-4E6C-AC8C-8F51A5FE7B26}" type="sibTrans" cxnId="{FCDEE831-83C1-4E9C-A448-E4C18FA7A6E0}">
      <dgm:prSet/>
      <dgm:spPr/>
      <dgm:t>
        <a:bodyPr/>
        <a:lstStyle/>
        <a:p>
          <a:endParaRPr lang="en-US"/>
        </a:p>
      </dgm:t>
    </dgm:pt>
    <dgm:pt modelId="{860EC469-9D89-4DA8-9240-2F551CE156AC}">
      <dgm:prSet/>
      <dgm:spPr/>
      <dgm:t>
        <a:bodyPr/>
        <a:lstStyle/>
        <a:p>
          <a:r>
            <a:rPr lang="cs-CZ"/>
            <a:t>Ihned po zjištění diagnózy je převezen do jednoho z těchto zařízení</a:t>
          </a:r>
          <a:endParaRPr lang="en-US"/>
        </a:p>
      </dgm:t>
    </dgm:pt>
    <dgm:pt modelId="{10BDBA88-A663-4FAD-A314-36EF834AFE3B}" type="parTrans" cxnId="{2DEC2323-19E2-4196-9A16-30156A17D061}">
      <dgm:prSet/>
      <dgm:spPr/>
      <dgm:t>
        <a:bodyPr/>
        <a:lstStyle/>
        <a:p>
          <a:endParaRPr lang="en-US"/>
        </a:p>
      </dgm:t>
    </dgm:pt>
    <dgm:pt modelId="{03E77DA1-25BA-472D-AFA5-92181620AB41}" type="sibTrans" cxnId="{2DEC2323-19E2-4196-9A16-30156A17D061}">
      <dgm:prSet/>
      <dgm:spPr/>
      <dgm:t>
        <a:bodyPr/>
        <a:lstStyle/>
        <a:p>
          <a:endParaRPr lang="en-US"/>
        </a:p>
      </dgm:t>
    </dgm:pt>
    <dgm:pt modelId="{5F1F398E-F1BC-9046-8881-195F56B893CC}" type="pres">
      <dgm:prSet presAssocID="{044CC46D-9DBA-408B-8843-35471103F688}" presName="Name0" presStyleCnt="0">
        <dgm:presLayoutVars>
          <dgm:dir/>
          <dgm:animLvl val="lvl"/>
          <dgm:resizeHandles val="exact"/>
        </dgm:presLayoutVars>
      </dgm:prSet>
      <dgm:spPr/>
    </dgm:pt>
    <dgm:pt modelId="{F3A417C0-734C-784B-B469-FE46CE6C74E0}" type="pres">
      <dgm:prSet presAssocID="{7C4364E4-83DF-4ABE-A4C3-69386C1A3F7D}" presName="linNode" presStyleCnt="0"/>
      <dgm:spPr/>
    </dgm:pt>
    <dgm:pt modelId="{938EBF1C-CC2E-124F-B74F-B924468C489C}" type="pres">
      <dgm:prSet presAssocID="{7C4364E4-83DF-4ABE-A4C3-69386C1A3F7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079CD81-1343-2A45-928B-0A446FAF7371}" type="pres">
      <dgm:prSet presAssocID="{FC86DE83-6EE5-4485-9E4F-3DC1E3256A11}" presName="sp" presStyleCnt="0"/>
      <dgm:spPr/>
    </dgm:pt>
    <dgm:pt modelId="{37C2B349-5672-E446-8EB4-C86D258B1469}" type="pres">
      <dgm:prSet presAssocID="{9EEE1CC0-3180-4E01-BF42-D18493343203}" presName="linNode" presStyleCnt="0"/>
      <dgm:spPr/>
    </dgm:pt>
    <dgm:pt modelId="{9C7C41A0-F9C1-7141-B47A-22541B71281E}" type="pres">
      <dgm:prSet presAssocID="{9EEE1CC0-3180-4E01-BF42-D1849334320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F9BC155-D987-9D48-BAA0-CE30181ED1C2}" type="pres">
      <dgm:prSet presAssocID="{FE5A6425-C1A6-42EE-AD5D-D56AB8B90E08}" presName="sp" presStyleCnt="0"/>
      <dgm:spPr/>
    </dgm:pt>
    <dgm:pt modelId="{C009ED40-9E3A-044B-982D-18F9038E1679}" type="pres">
      <dgm:prSet presAssocID="{E083E147-6D24-475E-9F4D-376764B648A5}" presName="linNode" presStyleCnt="0"/>
      <dgm:spPr/>
    </dgm:pt>
    <dgm:pt modelId="{0F7B64F7-03B0-DB49-B65E-A341D92DCDD4}" type="pres">
      <dgm:prSet presAssocID="{E083E147-6D24-475E-9F4D-376764B648A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AEFDFC2-8AEB-0149-8159-3662E688AAB4}" type="pres">
      <dgm:prSet presAssocID="{4205A8E5-99BE-4691-BE3E-4083E5ED4BD3}" presName="sp" presStyleCnt="0"/>
      <dgm:spPr/>
    </dgm:pt>
    <dgm:pt modelId="{D61F350E-6540-BC40-96A3-A7AFF4D76D46}" type="pres">
      <dgm:prSet presAssocID="{E4BAD02E-250E-4FBB-A130-F6F70F091CBC}" presName="linNode" presStyleCnt="0"/>
      <dgm:spPr/>
    </dgm:pt>
    <dgm:pt modelId="{0481B25D-42CF-F440-A9C2-842D936BC565}" type="pres">
      <dgm:prSet presAssocID="{E4BAD02E-250E-4FBB-A130-F6F70F091CB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B72F758-5708-DF4A-84FB-D7D8F223D141}" type="pres">
      <dgm:prSet presAssocID="{A4A517F4-BC2A-4E6C-AC8C-8F51A5FE7B26}" presName="sp" presStyleCnt="0"/>
      <dgm:spPr/>
    </dgm:pt>
    <dgm:pt modelId="{3A1C4806-FBE5-7146-A628-24ADB8C23EC9}" type="pres">
      <dgm:prSet presAssocID="{860EC469-9D89-4DA8-9240-2F551CE156AC}" presName="linNode" presStyleCnt="0"/>
      <dgm:spPr/>
    </dgm:pt>
    <dgm:pt modelId="{F0726D85-C0DA-6945-BFE9-600102BB8EB4}" type="pres">
      <dgm:prSet presAssocID="{860EC469-9D89-4DA8-9240-2F551CE156AC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E6E8601-A568-8248-980D-B64DC128EA9E}" type="presOf" srcId="{860EC469-9D89-4DA8-9240-2F551CE156AC}" destId="{F0726D85-C0DA-6945-BFE9-600102BB8EB4}" srcOrd="0" destOrd="0" presId="urn:microsoft.com/office/officeart/2005/8/layout/vList5"/>
    <dgm:cxn modelId="{2DEC2323-19E2-4196-9A16-30156A17D061}" srcId="{044CC46D-9DBA-408B-8843-35471103F688}" destId="{860EC469-9D89-4DA8-9240-2F551CE156AC}" srcOrd="4" destOrd="0" parTransId="{10BDBA88-A663-4FAD-A314-36EF834AFE3B}" sibTransId="{03E77DA1-25BA-472D-AFA5-92181620AB41}"/>
    <dgm:cxn modelId="{2ABEA92E-167C-6049-B5A3-3D922D0DF1C5}" type="presOf" srcId="{E4BAD02E-250E-4FBB-A130-F6F70F091CBC}" destId="{0481B25D-42CF-F440-A9C2-842D936BC565}" srcOrd="0" destOrd="0" presId="urn:microsoft.com/office/officeart/2005/8/layout/vList5"/>
    <dgm:cxn modelId="{26D2A931-7AC0-A148-A606-EE893B283167}" type="presOf" srcId="{7C4364E4-83DF-4ABE-A4C3-69386C1A3F7D}" destId="{938EBF1C-CC2E-124F-B74F-B924468C489C}" srcOrd="0" destOrd="0" presId="urn:microsoft.com/office/officeart/2005/8/layout/vList5"/>
    <dgm:cxn modelId="{FCDEE831-83C1-4E9C-A448-E4C18FA7A6E0}" srcId="{044CC46D-9DBA-408B-8843-35471103F688}" destId="{E4BAD02E-250E-4FBB-A130-F6F70F091CBC}" srcOrd="3" destOrd="0" parTransId="{181B95AE-DE9D-466B-82F6-45B04A34DADD}" sibTransId="{A4A517F4-BC2A-4E6C-AC8C-8F51A5FE7B26}"/>
    <dgm:cxn modelId="{81D93242-90A7-9E4D-AAFC-DBD4FED06F87}" type="presOf" srcId="{E083E147-6D24-475E-9F4D-376764B648A5}" destId="{0F7B64F7-03B0-DB49-B65E-A341D92DCDD4}" srcOrd="0" destOrd="0" presId="urn:microsoft.com/office/officeart/2005/8/layout/vList5"/>
    <dgm:cxn modelId="{5F7FB94F-6A76-4BA6-8EF4-076667DC8228}" srcId="{044CC46D-9DBA-408B-8843-35471103F688}" destId="{9EEE1CC0-3180-4E01-BF42-D18493343203}" srcOrd="1" destOrd="0" parTransId="{871947EF-034F-42DA-8310-4DBA40C7E5A3}" sibTransId="{FE5A6425-C1A6-42EE-AD5D-D56AB8B90E08}"/>
    <dgm:cxn modelId="{07DBB894-381D-4C6E-90EA-EFD1A628D124}" srcId="{044CC46D-9DBA-408B-8843-35471103F688}" destId="{E083E147-6D24-475E-9F4D-376764B648A5}" srcOrd="2" destOrd="0" parTransId="{25E077D3-7413-48FB-9E2E-2421C8A7A07E}" sibTransId="{4205A8E5-99BE-4691-BE3E-4083E5ED4BD3}"/>
    <dgm:cxn modelId="{C5A7CBA8-E80B-9C46-AE0A-41369F8C8AD9}" type="presOf" srcId="{9EEE1CC0-3180-4E01-BF42-D18493343203}" destId="{9C7C41A0-F9C1-7141-B47A-22541B71281E}" srcOrd="0" destOrd="0" presId="urn:microsoft.com/office/officeart/2005/8/layout/vList5"/>
    <dgm:cxn modelId="{AE665BD2-B225-FD41-A9E2-E4BC75A8778B}" type="presOf" srcId="{044CC46D-9DBA-408B-8843-35471103F688}" destId="{5F1F398E-F1BC-9046-8881-195F56B893CC}" srcOrd="0" destOrd="0" presId="urn:microsoft.com/office/officeart/2005/8/layout/vList5"/>
    <dgm:cxn modelId="{14C922F0-C9E6-4A06-86F2-6846ABEFA11D}" srcId="{044CC46D-9DBA-408B-8843-35471103F688}" destId="{7C4364E4-83DF-4ABE-A4C3-69386C1A3F7D}" srcOrd="0" destOrd="0" parTransId="{BCEA9716-396A-4CBA-90A2-9C388B98837F}" sibTransId="{FC86DE83-6EE5-4485-9E4F-3DC1E3256A11}"/>
    <dgm:cxn modelId="{CE3DCCAB-F560-6D4D-9BBD-AC46DC861167}" type="presParOf" srcId="{5F1F398E-F1BC-9046-8881-195F56B893CC}" destId="{F3A417C0-734C-784B-B469-FE46CE6C74E0}" srcOrd="0" destOrd="0" presId="urn:microsoft.com/office/officeart/2005/8/layout/vList5"/>
    <dgm:cxn modelId="{41029C26-3232-2D47-AC37-2AD2E66750DA}" type="presParOf" srcId="{F3A417C0-734C-784B-B469-FE46CE6C74E0}" destId="{938EBF1C-CC2E-124F-B74F-B924468C489C}" srcOrd="0" destOrd="0" presId="urn:microsoft.com/office/officeart/2005/8/layout/vList5"/>
    <dgm:cxn modelId="{2F578967-7907-5542-8C0C-7B796C32F168}" type="presParOf" srcId="{5F1F398E-F1BC-9046-8881-195F56B893CC}" destId="{E079CD81-1343-2A45-928B-0A446FAF7371}" srcOrd="1" destOrd="0" presId="urn:microsoft.com/office/officeart/2005/8/layout/vList5"/>
    <dgm:cxn modelId="{02A4A1F1-EC3B-C740-AD4A-439CC5A4CEBA}" type="presParOf" srcId="{5F1F398E-F1BC-9046-8881-195F56B893CC}" destId="{37C2B349-5672-E446-8EB4-C86D258B1469}" srcOrd="2" destOrd="0" presId="urn:microsoft.com/office/officeart/2005/8/layout/vList5"/>
    <dgm:cxn modelId="{A9C2B76E-3A63-5040-BD51-3C4498D5382A}" type="presParOf" srcId="{37C2B349-5672-E446-8EB4-C86D258B1469}" destId="{9C7C41A0-F9C1-7141-B47A-22541B71281E}" srcOrd="0" destOrd="0" presId="urn:microsoft.com/office/officeart/2005/8/layout/vList5"/>
    <dgm:cxn modelId="{43DF3389-4501-6344-8196-F25674AC6DFC}" type="presParOf" srcId="{5F1F398E-F1BC-9046-8881-195F56B893CC}" destId="{4F9BC155-D987-9D48-BAA0-CE30181ED1C2}" srcOrd="3" destOrd="0" presId="urn:microsoft.com/office/officeart/2005/8/layout/vList5"/>
    <dgm:cxn modelId="{51485AAA-8261-3D44-B5C6-FCFD86C0E5B8}" type="presParOf" srcId="{5F1F398E-F1BC-9046-8881-195F56B893CC}" destId="{C009ED40-9E3A-044B-982D-18F9038E1679}" srcOrd="4" destOrd="0" presId="urn:microsoft.com/office/officeart/2005/8/layout/vList5"/>
    <dgm:cxn modelId="{C9FD40F1-BFC3-7E41-B694-B8E18E3561E0}" type="presParOf" srcId="{C009ED40-9E3A-044B-982D-18F9038E1679}" destId="{0F7B64F7-03B0-DB49-B65E-A341D92DCDD4}" srcOrd="0" destOrd="0" presId="urn:microsoft.com/office/officeart/2005/8/layout/vList5"/>
    <dgm:cxn modelId="{1A687EF8-3FC5-6748-88AD-CCDE48C600C0}" type="presParOf" srcId="{5F1F398E-F1BC-9046-8881-195F56B893CC}" destId="{5AEFDFC2-8AEB-0149-8159-3662E688AAB4}" srcOrd="5" destOrd="0" presId="urn:microsoft.com/office/officeart/2005/8/layout/vList5"/>
    <dgm:cxn modelId="{2F13B591-3D83-934B-960B-BB37DB5752B2}" type="presParOf" srcId="{5F1F398E-F1BC-9046-8881-195F56B893CC}" destId="{D61F350E-6540-BC40-96A3-A7AFF4D76D46}" srcOrd="6" destOrd="0" presId="urn:microsoft.com/office/officeart/2005/8/layout/vList5"/>
    <dgm:cxn modelId="{3F1C0DB6-61B6-6D4E-B0D5-62E27034AED4}" type="presParOf" srcId="{D61F350E-6540-BC40-96A3-A7AFF4D76D46}" destId="{0481B25D-42CF-F440-A9C2-842D936BC565}" srcOrd="0" destOrd="0" presId="urn:microsoft.com/office/officeart/2005/8/layout/vList5"/>
    <dgm:cxn modelId="{43DA0634-1877-D84E-A456-1EDFF3332548}" type="presParOf" srcId="{5F1F398E-F1BC-9046-8881-195F56B893CC}" destId="{2B72F758-5708-DF4A-84FB-D7D8F223D141}" srcOrd="7" destOrd="0" presId="urn:microsoft.com/office/officeart/2005/8/layout/vList5"/>
    <dgm:cxn modelId="{57E714EA-8B9C-0C47-86DC-AFDC1CFBEA28}" type="presParOf" srcId="{5F1F398E-F1BC-9046-8881-195F56B893CC}" destId="{3A1C4806-FBE5-7146-A628-24ADB8C23EC9}" srcOrd="8" destOrd="0" presId="urn:microsoft.com/office/officeart/2005/8/layout/vList5"/>
    <dgm:cxn modelId="{3C109F20-53A7-9C44-A3AE-F9D3C1934B73}" type="presParOf" srcId="{3A1C4806-FBE5-7146-A628-24ADB8C23EC9}" destId="{F0726D85-C0DA-6945-BFE9-600102BB8E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C4E448F-5CFC-4F5E-B599-D5E4814AF62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60CB6C4-D859-420E-ACED-3112A40D734A}">
      <dgm:prSet/>
      <dgm:spPr/>
      <dgm:t>
        <a:bodyPr/>
        <a:lstStyle/>
        <a:p>
          <a:r>
            <a:rPr lang="cs-CZ"/>
            <a:t>První fáze = podávání kombinace 4-5 léků – 3 měsíce</a:t>
          </a:r>
          <a:endParaRPr lang="en-US"/>
        </a:p>
      </dgm:t>
    </dgm:pt>
    <dgm:pt modelId="{F862FDA3-08ED-4B28-B128-FFC0C505312F}" type="parTrans" cxnId="{A34C8CB5-7A06-4116-8499-8680B68F98E7}">
      <dgm:prSet/>
      <dgm:spPr/>
      <dgm:t>
        <a:bodyPr/>
        <a:lstStyle/>
        <a:p>
          <a:endParaRPr lang="en-US"/>
        </a:p>
      </dgm:t>
    </dgm:pt>
    <dgm:pt modelId="{AF33833F-66EA-4BB7-B952-74B441DC950F}" type="sibTrans" cxnId="{A34C8CB5-7A06-4116-8499-8680B68F98E7}">
      <dgm:prSet/>
      <dgm:spPr/>
      <dgm:t>
        <a:bodyPr/>
        <a:lstStyle/>
        <a:p>
          <a:endParaRPr lang="en-US"/>
        </a:p>
      </dgm:t>
    </dgm:pt>
    <dgm:pt modelId="{355A8822-8386-48B7-AA38-EB37F26E9A93}">
      <dgm:prSet/>
      <dgm:spPr/>
      <dgm:t>
        <a:bodyPr/>
        <a:lstStyle/>
        <a:p>
          <a:r>
            <a:rPr lang="cs-CZ"/>
            <a:t>Kontrolovaná fáze = 2-3 antituberkulotika – 4-5 měsíců</a:t>
          </a:r>
          <a:endParaRPr lang="en-US"/>
        </a:p>
      </dgm:t>
    </dgm:pt>
    <dgm:pt modelId="{64F7F4BD-876D-4EC6-BEFD-D66AA3EFF4E4}" type="parTrans" cxnId="{484C44A5-9491-4522-BF67-82533534FF06}">
      <dgm:prSet/>
      <dgm:spPr/>
      <dgm:t>
        <a:bodyPr/>
        <a:lstStyle/>
        <a:p>
          <a:endParaRPr lang="en-US"/>
        </a:p>
      </dgm:t>
    </dgm:pt>
    <dgm:pt modelId="{C51CE300-1A4B-4BBC-9F41-15B9FBEAD362}" type="sibTrans" cxnId="{484C44A5-9491-4522-BF67-82533534FF06}">
      <dgm:prSet/>
      <dgm:spPr/>
      <dgm:t>
        <a:bodyPr/>
        <a:lstStyle/>
        <a:p>
          <a:endParaRPr lang="en-US"/>
        </a:p>
      </dgm:t>
    </dgm:pt>
    <dgm:pt modelId="{77EB55E8-BF6E-4CDC-AFB7-A0018C160C9B}">
      <dgm:prSet/>
      <dgm:spPr/>
      <dgm:t>
        <a:bodyPr/>
        <a:lstStyle/>
        <a:p>
          <a:r>
            <a:rPr lang="cs-CZ"/>
            <a:t>Spolupracující neinfekční pacient pokračuje v ambulantní léčbě</a:t>
          </a:r>
          <a:endParaRPr lang="en-US"/>
        </a:p>
      </dgm:t>
    </dgm:pt>
    <dgm:pt modelId="{17E0086C-F14D-4661-92DD-42614E5F34A0}" type="parTrans" cxnId="{80587CFE-2D09-49E6-A3AE-BD33DD047DE3}">
      <dgm:prSet/>
      <dgm:spPr/>
      <dgm:t>
        <a:bodyPr/>
        <a:lstStyle/>
        <a:p>
          <a:endParaRPr lang="en-US"/>
        </a:p>
      </dgm:t>
    </dgm:pt>
    <dgm:pt modelId="{70568394-15F9-4EA2-9033-24BEE686F38F}" type="sibTrans" cxnId="{80587CFE-2D09-49E6-A3AE-BD33DD047DE3}">
      <dgm:prSet/>
      <dgm:spPr/>
      <dgm:t>
        <a:bodyPr/>
        <a:lstStyle/>
        <a:p>
          <a:endParaRPr lang="en-US"/>
        </a:p>
      </dgm:t>
    </dgm:pt>
    <dgm:pt modelId="{9608F589-7DF6-4CEC-8269-7D1A72A4A97F}">
      <dgm:prSet/>
      <dgm:spPr/>
      <dgm:t>
        <a:bodyPr/>
        <a:lstStyle/>
        <a:p>
          <a:r>
            <a:rPr lang="cs-CZ"/>
            <a:t>Nespolupracující pacienti pokračují v izolaci</a:t>
          </a:r>
          <a:endParaRPr lang="en-US"/>
        </a:p>
      </dgm:t>
    </dgm:pt>
    <dgm:pt modelId="{467470E0-94FD-4532-840D-124B2192D14C}" type="parTrans" cxnId="{9DB8BA62-CED3-43FD-9481-2767BC027E46}">
      <dgm:prSet/>
      <dgm:spPr/>
      <dgm:t>
        <a:bodyPr/>
        <a:lstStyle/>
        <a:p>
          <a:endParaRPr lang="en-US"/>
        </a:p>
      </dgm:t>
    </dgm:pt>
    <dgm:pt modelId="{14F05F50-8699-4AE1-A174-0BD196DB2803}" type="sibTrans" cxnId="{9DB8BA62-CED3-43FD-9481-2767BC027E46}">
      <dgm:prSet/>
      <dgm:spPr/>
      <dgm:t>
        <a:bodyPr/>
        <a:lstStyle/>
        <a:p>
          <a:endParaRPr lang="en-US"/>
        </a:p>
      </dgm:t>
    </dgm:pt>
    <dgm:pt modelId="{C07BA1E5-5EBB-0C49-AD07-6B42D1502091}" type="pres">
      <dgm:prSet presAssocID="{2C4E448F-5CFC-4F5E-B599-D5E4814AF620}" presName="linear" presStyleCnt="0">
        <dgm:presLayoutVars>
          <dgm:animLvl val="lvl"/>
          <dgm:resizeHandles val="exact"/>
        </dgm:presLayoutVars>
      </dgm:prSet>
      <dgm:spPr/>
    </dgm:pt>
    <dgm:pt modelId="{7A4393A1-F0FB-8F47-961C-89D6B7012E25}" type="pres">
      <dgm:prSet presAssocID="{F60CB6C4-D859-420E-ACED-3112A40D73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066673-3F3A-8044-992C-283E25C4D7F8}" type="pres">
      <dgm:prSet presAssocID="{AF33833F-66EA-4BB7-B952-74B441DC950F}" presName="spacer" presStyleCnt="0"/>
      <dgm:spPr/>
    </dgm:pt>
    <dgm:pt modelId="{54588E84-D42B-3C4D-AAD0-CA45A80B7BE9}" type="pres">
      <dgm:prSet presAssocID="{355A8822-8386-48B7-AA38-EB37F26E9A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0CD918-2436-164F-9C83-BE62B4FC667C}" type="pres">
      <dgm:prSet presAssocID="{C51CE300-1A4B-4BBC-9F41-15B9FBEAD362}" presName="spacer" presStyleCnt="0"/>
      <dgm:spPr/>
    </dgm:pt>
    <dgm:pt modelId="{60D6ABC9-7D90-D647-9FA4-329EB17153EA}" type="pres">
      <dgm:prSet presAssocID="{77EB55E8-BF6E-4CDC-AFB7-A0018C160C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0F0FCE-7ED3-1946-95DB-32E4810030A1}" type="pres">
      <dgm:prSet presAssocID="{70568394-15F9-4EA2-9033-24BEE686F38F}" presName="spacer" presStyleCnt="0"/>
      <dgm:spPr/>
    </dgm:pt>
    <dgm:pt modelId="{9F4C9C0B-75BA-1943-9A74-0E6E0EC4EF1B}" type="pres">
      <dgm:prSet presAssocID="{9608F589-7DF6-4CEC-8269-7D1A72A4A9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ACEE30-3B2E-1944-BC84-1597DCA6C1AF}" type="presOf" srcId="{9608F589-7DF6-4CEC-8269-7D1A72A4A97F}" destId="{9F4C9C0B-75BA-1943-9A74-0E6E0EC4EF1B}" srcOrd="0" destOrd="0" presId="urn:microsoft.com/office/officeart/2005/8/layout/vList2"/>
    <dgm:cxn modelId="{C86F804F-C0A7-1E41-891A-5A8909DED0AA}" type="presOf" srcId="{355A8822-8386-48B7-AA38-EB37F26E9A93}" destId="{54588E84-D42B-3C4D-AAD0-CA45A80B7BE9}" srcOrd="0" destOrd="0" presId="urn:microsoft.com/office/officeart/2005/8/layout/vList2"/>
    <dgm:cxn modelId="{9DB8BA62-CED3-43FD-9481-2767BC027E46}" srcId="{2C4E448F-5CFC-4F5E-B599-D5E4814AF620}" destId="{9608F589-7DF6-4CEC-8269-7D1A72A4A97F}" srcOrd="3" destOrd="0" parTransId="{467470E0-94FD-4532-840D-124B2192D14C}" sibTransId="{14F05F50-8699-4AE1-A174-0BD196DB2803}"/>
    <dgm:cxn modelId="{484C44A5-9491-4522-BF67-82533534FF06}" srcId="{2C4E448F-5CFC-4F5E-B599-D5E4814AF620}" destId="{355A8822-8386-48B7-AA38-EB37F26E9A93}" srcOrd="1" destOrd="0" parTransId="{64F7F4BD-876D-4EC6-BEFD-D66AA3EFF4E4}" sibTransId="{C51CE300-1A4B-4BBC-9F41-15B9FBEAD362}"/>
    <dgm:cxn modelId="{A34C8CB5-7A06-4116-8499-8680B68F98E7}" srcId="{2C4E448F-5CFC-4F5E-B599-D5E4814AF620}" destId="{F60CB6C4-D859-420E-ACED-3112A40D734A}" srcOrd="0" destOrd="0" parTransId="{F862FDA3-08ED-4B28-B128-FFC0C505312F}" sibTransId="{AF33833F-66EA-4BB7-B952-74B441DC950F}"/>
    <dgm:cxn modelId="{E40928DC-A67A-1547-8634-E2C91D67F018}" type="presOf" srcId="{F60CB6C4-D859-420E-ACED-3112A40D734A}" destId="{7A4393A1-F0FB-8F47-961C-89D6B7012E25}" srcOrd="0" destOrd="0" presId="urn:microsoft.com/office/officeart/2005/8/layout/vList2"/>
    <dgm:cxn modelId="{D9C02DEB-6468-984C-A0FA-3C1C46B397DD}" type="presOf" srcId="{2C4E448F-5CFC-4F5E-B599-D5E4814AF620}" destId="{C07BA1E5-5EBB-0C49-AD07-6B42D1502091}" srcOrd="0" destOrd="0" presId="urn:microsoft.com/office/officeart/2005/8/layout/vList2"/>
    <dgm:cxn modelId="{80587CFE-2D09-49E6-A3AE-BD33DD047DE3}" srcId="{2C4E448F-5CFC-4F5E-B599-D5E4814AF620}" destId="{77EB55E8-BF6E-4CDC-AFB7-A0018C160C9B}" srcOrd="2" destOrd="0" parTransId="{17E0086C-F14D-4661-92DD-42614E5F34A0}" sibTransId="{70568394-15F9-4EA2-9033-24BEE686F38F}"/>
    <dgm:cxn modelId="{82D5EBFE-A4EB-524D-B1AF-824C5350B1DE}" type="presOf" srcId="{77EB55E8-BF6E-4CDC-AFB7-A0018C160C9B}" destId="{60D6ABC9-7D90-D647-9FA4-329EB17153EA}" srcOrd="0" destOrd="0" presId="urn:microsoft.com/office/officeart/2005/8/layout/vList2"/>
    <dgm:cxn modelId="{1E9F2D01-67BE-FD4A-A238-7167E252FC14}" type="presParOf" srcId="{C07BA1E5-5EBB-0C49-AD07-6B42D1502091}" destId="{7A4393A1-F0FB-8F47-961C-89D6B7012E25}" srcOrd="0" destOrd="0" presId="urn:microsoft.com/office/officeart/2005/8/layout/vList2"/>
    <dgm:cxn modelId="{E2543E77-2FA1-5043-8357-7E557BBAA65A}" type="presParOf" srcId="{C07BA1E5-5EBB-0C49-AD07-6B42D1502091}" destId="{91066673-3F3A-8044-992C-283E25C4D7F8}" srcOrd="1" destOrd="0" presId="urn:microsoft.com/office/officeart/2005/8/layout/vList2"/>
    <dgm:cxn modelId="{A4A6615C-C480-2C4A-920D-AA8BAC06CA93}" type="presParOf" srcId="{C07BA1E5-5EBB-0C49-AD07-6B42D1502091}" destId="{54588E84-D42B-3C4D-AAD0-CA45A80B7BE9}" srcOrd="2" destOrd="0" presId="urn:microsoft.com/office/officeart/2005/8/layout/vList2"/>
    <dgm:cxn modelId="{71B03114-31E1-C14E-929C-8E849C0FFAEA}" type="presParOf" srcId="{C07BA1E5-5EBB-0C49-AD07-6B42D1502091}" destId="{DA0CD918-2436-164F-9C83-BE62B4FC667C}" srcOrd="3" destOrd="0" presId="urn:microsoft.com/office/officeart/2005/8/layout/vList2"/>
    <dgm:cxn modelId="{C73C6078-1455-D642-B989-E3DD40C81D70}" type="presParOf" srcId="{C07BA1E5-5EBB-0C49-AD07-6B42D1502091}" destId="{60D6ABC9-7D90-D647-9FA4-329EB17153EA}" srcOrd="4" destOrd="0" presId="urn:microsoft.com/office/officeart/2005/8/layout/vList2"/>
    <dgm:cxn modelId="{6E983B8E-CA80-A04F-87DF-DCAB58660262}" type="presParOf" srcId="{C07BA1E5-5EBB-0C49-AD07-6B42D1502091}" destId="{190F0FCE-7ED3-1946-95DB-32E4810030A1}" srcOrd="5" destOrd="0" presId="urn:microsoft.com/office/officeart/2005/8/layout/vList2"/>
    <dgm:cxn modelId="{69E98226-6A98-D24D-93F2-83C3735D9178}" type="presParOf" srcId="{C07BA1E5-5EBB-0C49-AD07-6B42D1502091}" destId="{9F4C9C0B-75BA-1943-9A74-0E6E0EC4EF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3252673-4D75-40EF-BF4A-83D0CB3961D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860061-8390-401F-AA93-09B49FAE0604}">
      <dgm:prSet/>
      <dgm:spPr/>
      <dgm:t>
        <a:bodyPr/>
        <a:lstStyle/>
        <a:p>
          <a:r>
            <a:rPr lang="cs-CZ"/>
            <a:t>Původce – Influenzavirus </a:t>
          </a:r>
          <a:endParaRPr lang="en-US"/>
        </a:p>
      </dgm:t>
    </dgm:pt>
    <dgm:pt modelId="{9DB8C404-F0AE-4A00-8133-72768DAAD5DB}" type="parTrans" cxnId="{1BBF4592-6DCF-457C-9BEE-EF71C6FF8B9C}">
      <dgm:prSet/>
      <dgm:spPr/>
      <dgm:t>
        <a:bodyPr/>
        <a:lstStyle/>
        <a:p>
          <a:endParaRPr lang="en-US"/>
        </a:p>
      </dgm:t>
    </dgm:pt>
    <dgm:pt modelId="{2D537BFD-193F-42B5-A9ED-D6C288DE3E1C}" type="sibTrans" cxnId="{1BBF4592-6DCF-457C-9BEE-EF71C6FF8B9C}">
      <dgm:prSet/>
      <dgm:spPr/>
      <dgm:t>
        <a:bodyPr/>
        <a:lstStyle/>
        <a:p>
          <a:endParaRPr lang="en-US"/>
        </a:p>
      </dgm:t>
    </dgm:pt>
    <dgm:pt modelId="{B7C1AFB8-4E4D-4AB0-ABC4-6C7929E554DE}">
      <dgm:prSet/>
      <dgm:spPr/>
      <dgm:t>
        <a:bodyPr/>
        <a:lstStyle/>
        <a:p>
          <a:r>
            <a:rPr lang="cs-CZ"/>
            <a:t>A – postihuje člověka, savce a ptáky</a:t>
          </a:r>
          <a:endParaRPr lang="en-US"/>
        </a:p>
      </dgm:t>
    </dgm:pt>
    <dgm:pt modelId="{BF12EDC0-376D-4AD8-B127-653696A56431}" type="parTrans" cxnId="{142FAECE-A3B9-4F5E-8F20-F139554C3F93}">
      <dgm:prSet/>
      <dgm:spPr/>
      <dgm:t>
        <a:bodyPr/>
        <a:lstStyle/>
        <a:p>
          <a:endParaRPr lang="en-US"/>
        </a:p>
      </dgm:t>
    </dgm:pt>
    <dgm:pt modelId="{E6DCBBAE-AFBC-44F3-8D8D-3D11FB3A3A5D}" type="sibTrans" cxnId="{142FAECE-A3B9-4F5E-8F20-F139554C3F93}">
      <dgm:prSet/>
      <dgm:spPr/>
      <dgm:t>
        <a:bodyPr/>
        <a:lstStyle/>
        <a:p>
          <a:endParaRPr lang="en-US"/>
        </a:p>
      </dgm:t>
    </dgm:pt>
    <dgm:pt modelId="{665E53F7-2023-4086-B6A1-FC802937983A}">
      <dgm:prSet/>
      <dgm:spPr/>
      <dgm:t>
        <a:bodyPr/>
        <a:lstStyle/>
        <a:p>
          <a:r>
            <a:rPr lang="cs-CZ"/>
            <a:t>B – postihuje pouze člověka</a:t>
          </a:r>
          <a:endParaRPr lang="en-US"/>
        </a:p>
      </dgm:t>
    </dgm:pt>
    <dgm:pt modelId="{941C3BE9-53C5-4C08-8BDE-82CDBAC5F7EA}" type="parTrans" cxnId="{396B0400-EE87-40A2-8B13-51FD7B516AC6}">
      <dgm:prSet/>
      <dgm:spPr/>
      <dgm:t>
        <a:bodyPr/>
        <a:lstStyle/>
        <a:p>
          <a:endParaRPr lang="en-US"/>
        </a:p>
      </dgm:t>
    </dgm:pt>
    <dgm:pt modelId="{C824BFB6-E828-472D-96BE-349716C5E728}" type="sibTrans" cxnId="{396B0400-EE87-40A2-8B13-51FD7B516AC6}">
      <dgm:prSet/>
      <dgm:spPr/>
      <dgm:t>
        <a:bodyPr/>
        <a:lstStyle/>
        <a:p>
          <a:endParaRPr lang="en-US"/>
        </a:p>
      </dgm:t>
    </dgm:pt>
    <dgm:pt modelId="{E92DD562-D75E-46E0-A27D-2E5F9FD26857}">
      <dgm:prSet/>
      <dgm:spPr/>
      <dgm:t>
        <a:bodyPr/>
        <a:lstStyle/>
        <a:p>
          <a:r>
            <a:rPr lang="cs-CZ"/>
            <a:t>C – nejméně virulentní</a:t>
          </a:r>
          <a:endParaRPr lang="en-US"/>
        </a:p>
      </dgm:t>
    </dgm:pt>
    <dgm:pt modelId="{3BCC7F5F-18E9-48C3-8BB6-4AE5633EFB7C}" type="parTrans" cxnId="{F8B28FA2-F8F7-4280-BCAD-0C7588E7376B}">
      <dgm:prSet/>
      <dgm:spPr/>
      <dgm:t>
        <a:bodyPr/>
        <a:lstStyle/>
        <a:p>
          <a:endParaRPr lang="en-US"/>
        </a:p>
      </dgm:t>
    </dgm:pt>
    <dgm:pt modelId="{EE60B0E8-D3E7-4029-8D91-55970E98554C}" type="sibTrans" cxnId="{F8B28FA2-F8F7-4280-BCAD-0C7588E7376B}">
      <dgm:prSet/>
      <dgm:spPr/>
      <dgm:t>
        <a:bodyPr/>
        <a:lstStyle/>
        <a:p>
          <a:endParaRPr lang="en-US"/>
        </a:p>
      </dgm:t>
    </dgm:pt>
    <dgm:pt modelId="{2A33FE06-245A-4F5A-8C8F-009BC0BD0399}">
      <dgm:prSet/>
      <dgm:spPr/>
      <dgm:t>
        <a:bodyPr/>
        <a:lstStyle/>
        <a:p>
          <a:r>
            <a:rPr lang="cs-CZ"/>
            <a:t>Hemaglutininy (H1 - H16)</a:t>
          </a:r>
          <a:endParaRPr lang="en-US"/>
        </a:p>
      </dgm:t>
    </dgm:pt>
    <dgm:pt modelId="{ADF4A36B-EF6C-4E2D-8723-95D016E8C451}" type="parTrans" cxnId="{B6F701DD-98A2-403D-A75D-CEAEC6D93A23}">
      <dgm:prSet/>
      <dgm:spPr/>
      <dgm:t>
        <a:bodyPr/>
        <a:lstStyle/>
        <a:p>
          <a:endParaRPr lang="en-US"/>
        </a:p>
      </dgm:t>
    </dgm:pt>
    <dgm:pt modelId="{72E89EFA-F4C5-4415-87AA-E83A2625B6EA}" type="sibTrans" cxnId="{B6F701DD-98A2-403D-A75D-CEAEC6D93A23}">
      <dgm:prSet/>
      <dgm:spPr/>
      <dgm:t>
        <a:bodyPr/>
        <a:lstStyle/>
        <a:p>
          <a:endParaRPr lang="en-US"/>
        </a:p>
      </dgm:t>
    </dgm:pt>
    <dgm:pt modelId="{A58AE1BD-84F5-45DF-94FC-AB897BE97A4B}">
      <dgm:prSet/>
      <dgm:spPr/>
      <dgm:t>
        <a:bodyPr/>
        <a:lstStyle/>
        <a:p>
          <a:r>
            <a:rPr lang="cs-CZ"/>
            <a:t>Neuraminidázy (N1 - N9)</a:t>
          </a:r>
          <a:endParaRPr lang="en-US"/>
        </a:p>
      </dgm:t>
    </dgm:pt>
    <dgm:pt modelId="{866B33C0-F0E3-40D9-90C1-D623184A892C}" type="parTrans" cxnId="{CEADA05D-878C-48BE-B085-5A1438E3C996}">
      <dgm:prSet/>
      <dgm:spPr/>
      <dgm:t>
        <a:bodyPr/>
        <a:lstStyle/>
        <a:p>
          <a:endParaRPr lang="en-US"/>
        </a:p>
      </dgm:t>
    </dgm:pt>
    <dgm:pt modelId="{A37638C6-CC44-495F-A20B-A5F38A6E876F}" type="sibTrans" cxnId="{CEADA05D-878C-48BE-B085-5A1438E3C996}">
      <dgm:prSet/>
      <dgm:spPr/>
      <dgm:t>
        <a:bodyPr/>
        <a:lstStyle/>
        <a:p>
          <a:endParaRPr lang="en-US"/>
        </a:p>
      </dgm:t>
    </dgm:pt>
    <dgm:pt modelId="{237A9DF0-F90A-4B07-878B-F517F60934BD}">
      <dgm:prSet/>
      <dgm:spPr/>
      <dgm:t>
        <a:bodyPr/>
        <a:lstStyle/>
        <a:p>
          <a:r>
            <a:rPr lang="cs-CZ"/>
            <a:t>256 možných kombinací – sady u jednotlivých živočišných druhů se liší</a:t>
          </a:r>
          <a:endParaRPr lang="en-US"/>
        </a:p>
      </dgm:t>
    </dgm:pt>
    <dgm:pt modelId="{1EBA6EC5-AE62-46C7-A1E1-74797FCEBC56}" type="parTrans" cxnId="{053AF8E9-E08E-4833-ACD1-4E0590E6C38C}">
      <dgm:prSet/>
      <dgm:spPr/>
      <dgm:t>
        <a:bodyPr/>
        <a:lstStyle/>
        <a:p>
          <a:endParaRPr lang="en-US"/>
        </a:p>
      </dgm:t>
    </dgm:pt>
    <dgm:pt modelId="{C73007CF-0423-4439-8296-FDA96B40FA08}" type="sibTrans" cxnId="{053AF8E9-E08E-4833-ACD1-4E0590E6C38C}">
      <dgm:prSet/>
      <dgm:spPr/>
      <dgm:t>
        <a:bodyPr/>
        <a:lstStyle/>
        <a:p>
          <a:endParaRPr lang="en-US"/>
        </a:p>
      </dgm:t>
    </dgm:pt>
    <dgm:pt modelId="{594F2858-4FB9-4F8E-B560-DA9F57DFB0B2}">
      <dgm:prSet/>
      <dgm:spPr/>
      <dgm:t>
        <a:bodyPr/>
        <a:lstStyle/>
        <a:p>
          <a:r>
            <a:rPr lang="cs-CZ"/>
            <a:t>Lidské viry – H1-3, H5, H7, H9 a N1-2</a:t>
          </a:r>
          <a:endParaRPr lang="en-US"/>
        </a:p>
      </dgm:t>
    </dgm:pt>
    <dgm:pt modelId="{0AA3F29B-0DF3-4AF0-9048-B6101AE3C9F2}" type="parTrans" cxnId="{75695A4F-F8FF-414E-90B1-CE6901DD6432}">
      <dgm:prSet/>
      <dgm:spPr/>
      <dgm:t>
        <a:bodyPr/>
        <a:lstStyle/>
        <a:p>
          <a:endParaRPr lang="en-US"/>
        </a:p>
      </dgm:t>
    </dgm:pt>
    <dgm:pt modelId="{FB840B1D-5EC8-4043-8C2F-2AAE7700FF27}" type="sibTrans" cxnId="{75695A4F-F8FF-414E-90B1-CE6901DD6432}">
      <dgm:prSet/>
      <dgm:spPr/>
      <dgm:t>
        <a:bodyPr/>
        <a:lstStyle/>
        <a:p>
          <a:endParaRPr lang="en-US"/>
        </a:p>
      </dgm:t>
    </dgm:pt>
    <dgm:pt modelId="{2A4BD546-21F4-C244-8A5D-7CEA6EA57900}" type="pres">
      <dgm:prSet presAssocID="{A3252673-4D75-40EF-BF4A-83D0CB3961DF}" presName="diagram" presStyleCnt="0">
        <dgm:presLayoutVars>
          <dgm:dir/>
          <dgm:resizeHandles val="exact"/>
        </dgm:presLayoutVars>
      </dgm:prSet>
      <dgm:spPr/>
    </dgm:pt>
    <dgm:pt modelId="{96F44F6D-3773-0F4E-B7AF-A718621689B8}" type="pres">
      <dgm:prSet presAssocID="{75860061-8390-401F-AA93-09B49FAE0604}" presName="node" presStyleLbl="node1" presStyleIdx="0" presStyleCnt="5">
        <dgm:presLayoutVars>
          <dgm:bulletEnabled val="1"/>
        </dgm:presLayoutVars>
      </dgm:prSet>
      <dgm:spPr/>
    </dgm:pt>
    <dgm:pt modelId="{EA15FA66-0F0C-B346-8BBA-DE6D3FAF333D}" type="pres">
      <dgm:prSet presAssocID="{2D537BFD-193F-42B5-A9ED-D6C288DE3E1C}" presName="sibTrans" presStyleCnt="0"/>
      <dgm:spPr/>
    </dgm:pt>
    <dgm:pt modelId="{8A231BB1-672B-5C44-B47F-5A6F864B2E86}" type="pres">
      <dgm:prSet presAssocID="{2A33FE06-245A-4F5A-8C8F-009BC0BD0399}" presName="node" presStyleLbl="node1" presStyleIdx="1" presStyleCnt="5">
        <dgm:presLayoutVars>
          <dgm:bulletEnabled val="1"/>
        </dgm:presLayoutVars>
      </dgm:prSet>
      <dgm:spPr/>
    </dgm:pt>
    <dgm:pt modelId="{D36BBC40-69E9-D845-9C14-001BC0B07C3C}" type="pres">
      <dgm:prSet presAssocID="{72E89EFA-F4C5-4415-87AA-E83A2625B6EA}" presName="sibTrans" presStyleCnt="0"/>
      <dgm:spPr/>
    </dgm:pt>
    <dgm:pt modelId="{0141CD70-674F-004C-B326-772D66C22557}" type="pres">
      <dgm:prSet presAssocID="{A58AE1BD-84F5-45DF-94FC-AB897BE97A4B}" presName="node" presStyleLbl="node1" presStyleIdx="2" presStyleCnt="5">
        <dgm:presLayoutVars>
          <dgm:bulletEnabled val="1"/>
        </dgm:presLayoutVars>
      </dgm:prSet>
      <dgm:spPr/>
    </dgm:pt>
    <dgm:pt modelId="{944E1C44-3950-EE4E-B986-033342372577}" type="pres">
      <dgm:prSet presAssocID="{A37638C6-CC44-495F-A20B-A5F38A6E876F}" presName="sibTrans" presStyleCnt="0"/>
      <dgm:spPr/>
    </dgm:pt>
    <dgm:pt modelId="{7B95A197-F830-9B46-9ACF-3D1F19EBFEB1}" type="pres">
      <dgm:prSet presAssocID="{237A9DF0-F90A-4B07-878B-F517F60934BD}" presName="node" presStyleLbl="node1" presStyleIdx="3" presStyleCnt="5">
        <dgm:presLayoutVars>
          <dgm:bulletEnabled val="1"/>
        </dgm:presLayoutVars>
      </dgm:prSet>
      <dgm:spPr/>
    </dgm:pt>
    <dgm:pt modelId="{CAE26BC9-76A8-0E43-913E-A761A29792E9}" type="pres">
      <dgm:prSet presAssocID="{C73007CF-0423-4439-8296-FDA96B40FA08}" presName="sibTrans" presStyleCnt="0"/>
      <dgm:spPr/>
    </dgm:pt>
    <dgm:pt modelId="{3FC71099-ED21-C243-9040-2313A090C48A}" type="pres">
      <dgm:prSet presAssocID="{594F2858-4FB9-4F8E-B560-DA9F57DFB0B2}" presName="node" presStyleLbl="node1" presStyleIdx="4" presStyleCnt="5">
        <dgm:presLayoutVars>
          <dgm:bulletEnabled val="1"/>
        </dgm:presLayoutVars>
      </dgm:prSet>
      <dgm:spPr/>
    </dgm:pt>
  </dgm:ptLst>
  <dgm:cxnLst>
    <dgm:cxn modelId="{396B0400-EE87-40A2-8B13-51FD7B516AC6}" srcId="{75860061-8390-401F-AA93-09B49FAE0604}" destId="{665E53F7-2023-4086-B6A1-FC802937983A}" srcOrd="1" destOrd="0" parTransId="{941C3BE9-53C5-4C08-8BDE-82CDBAC5F7EA}" sibTransId="{C824BFB6-E828-472D-96BE-349716C5E728}"/>
    <dgm:cxn modelId="{03D85A07-F0A6-0F43-AAC5-A3C8880B2D8E}" type="presOf" srcId="{A58AE1BD-84F5-45DF-94FC-AB897BE97A4B}" destId="{0141CD70-674F-004C-B326-772D66C22557}" srcOrd="0" destOrd="0" presId="urn:microsoft.com/office/officeart/2005/8/layout/default"/>
    <dgm:cxn modelId="{67EE1C10-5A8A-0D4D-AC70-BE7751F5E954}" type="presOf" srcId="{665E53F7-2023-4086-B6A1-FC802937983A}" destId="{96F44F6D-3773-0F4E-B7AF-A718621689B8}" srcOrd="0" destOrd="2" presId="urn:microsoft.com/office/officeart/2005/8/layout/default"/>
    <dgm:cxn modelId="{6737271C-322D-7E41-ABB6-A72C38ADDE46}" type="presOf" srcId="{2A33FE06-245A-4F5A-8C8F-009BC0BD0399}" destId="{8A231BB1-672B-5C44-B47F-5A6F864B2E86}" srcOrd="0" destOrd="0" presId="urn:microsoft.com/office/officeart/2005/8/layout/default"/>
    <dgm:cxn modelId="{0456172D-2C19-944A-BF16-237908569623}" type="presOf" srcId="{594F2858-4FB9-4F8E-B560-DA9F57DFB0B2}" destId="{3FC71099-ED21-C243-9040-2313A090C48A}" srcOrd="0" destOrd="0" presId="urn:microsoft.com/office/officeart/2005/8/layout/default"/>
    <dgm:cxn modelId="{75695A4F-F8FF-414E-90B1-CE6901DD6432}" srcId="{A3252673-4D75-40EF-BF4A-83D0CB3961DF}" destId="{594F2858-4FB9-4F8E-B560-DA9F57DFB0B2}" srcOrd="4" destOrd="0" parTransId="{0AA3F29B-0DF3-4AF0-9048-B6101AE3C9F2}" sibTransId="{FB840B1D-5EC8-4043-8C2F-2AAE7700FF27}"/>
    <dgm:cxn modelId="{6711C65A-C0AB-8343-AE8E-80BC64AE66AD}" type="presOf" srcId="{E92DD562-D75E-46E0-A27D-2E5F9FD26857}" destId="{96F44F6D-3773-0F4E-B7AF-A718621689B8}" srcOrd="0" destOrd="3" presId="urn:microsoft.com/office/officeart/2005/8/layout/default"/>
    <dgm:cxn modelId="{CEADA05D-878C-48BE-B085-5A1438E3C996}" srcId="{A3252673-4D75-40EF-BF4A-83D0CB3961DF}" destId="{A58AE1BD-84F5-45DF-94FC-AB897BE97A4B}" srcOrd="2" destOrd="0" parTransId="{866B33C0-F0E3-40D9-90C1-D623184A892C}" sibTransId="{A37638C6-CC44-495F-A20B-A5F38A6E876F}"/>
    <dgm:cxn modelId="{D145DC84-168D-034C-B839-587ECEAFB682}" type="presOf" srcId="{237A9DF0-F90A-4B07-878B-F517F60934BD}" destId="{7B95A197-F830-9B46-9ACF-3D1F19EBFEB1}" srcOrd="0" destOrd="0" presId="urn:microsoft.com/office/officeart/2005/8/layout/default"/>
    <dgm:cxn modelId="{1BBF4592-6DCF-457C-9BEE-EF71C6FF8B9C}" srcId="{A3252673-4D75-40EF-BF4A-83D0CB3961DF}" destId="{75860061-8390-401F-AA93-09B49FAE0604}" srcOrd="0" destOrd="0" parTransId="{9DB8C404-F0AE-4A00-8133-72768DAAD5DB}" sibTransId="{2D537BFD-193F-42B5-A9ED-D6C288DE3E1C}"/>
    <dgm:cxn modelId="{F8B28FA2-F8F7-4280-BCAD-0C7588E7376B}" srcId="{75860061-8390-401F-AA93-09B49FAE0604}" destId="{E92DD562-D75E-46E0-A27D-2E5F9FD26857}" srcOrd="2" destOrd="0" parTransId="{3BCC7F5F-18E9-48C3-8BB6-4AE5633EFB7C}" sibTransId="{EE60B0E8-D3E7-4029-8D91-55970E98554C}"/>
    <dgm:cxn modelId="{DE094DAE-3F38-B841-A62D-A0F19F15F2EB}" type="presOf" srcId="{B7C1AFB8-4E4D-4AB0-ABC4-6C7929E554DE}" destId="{96F44F6D-3773-0F4E-B7AF-A718621689B8}" srcOrd="0" destOrd="1" presId="urn:microsoft.com/office/officeart/2005/8/layout/default"/>
    <dgm:cxn modelId="{142FAECE-A3B9-4F5E-8F20-F139554C3F93}" srcId="{75860061-8390-401F-AA93-09B49FAE0604}" destId="{B7C1AFB8-4E4D-4AB0-ABC4-6C7929E554DE}" srcOrd="0" destOrd="0" parTransId="{BF12EDC0-376D-4AD8-B127-653696A56431}" sibTransId="{E6DCBBAE-AFBC-44F3-8D8D-3D11FB3A3A5D}"/>
    <dgm:cxn modelId="{B6F701DD-98A2-403D-A75D-CEAEC6D93A23}" srcId="{A3252673-4D75-40EF-BF4A-83D0CB3961DF}" destId="{2A33FE06-245A-4F5A-8C8F-009BC0BD0399}" srcOrd="1" destOrd="0" parTransId="{ADF4A36B-EF6C-4E2D-8723-95D016E8C451}" sibTransId="{72E89EFA-F4C5-4415-87AA-E83A2625B6EA}"/>
    <dgm:cxn modelId="{053AF8E9-E08E-4833-ACD1-4E0590E6C38C}" srcId="{A3252673-4D75-40EF-BF4A-83D0CB3961DF}" destId="{237A9DF0-F90A-4B07-878B-F517F60934BD}" srcOrd="3" destOrd="0" parTransId="{1EBA6EC5-AE62-46C7-A1E1-74797FCEBC56}" sibTransId="{C73007CF-0423-4439-8296-FDA96B40FA08}"/>
    <dgm:cxn modelId="{FA0870F1-6E3C-4C41-8B94-EBE32484FB30}" type="presOf" srcId="{75860061-8390-401F-AA93-09B49FAE0604}" destId="{96F44F6D-3773-0F4E-B7AF-A718621689B8}" srcOrd="0" destOrd="0" presId="urn:microsoft.com/office/officeart/2005/8/layout/default"/>
    <dgm:cxn modelId="{58DDB7F9-42F3-BC46-B401-DBA60556D42D}" type="presOf" srcId="{A3252673-4D75-40EF-BF4A-83D0CB3961DF}" destId="{2A4BD546-21F4-C244-8A5D-7CEA6EA57900}" srcOrd="0" destOrd="0" presId="urn:microsoft.com/office/officeart/2005/8/layout/default"/>
    <dgm:cxn modelId="{C19DE639-088B-8741-82A4-A5BE15B86D5F}" type="presParOf" srcId="{2A4BD546-21F4-C244-8A5D-7CEA6EA57900}" destId="{96F44F6D-3773-0F4E-B7AF-A718621689B8}" srcOrd="0" destOrd="0" presId="urn:microsoft.com/office/officeart/2005/8/layout/default"/>
    <dgm:cxn modelId="{A1340805-25C2-E146-8C13-4AA6F86E1B2B}" type="presParOf" srcId="{2A4BD546-21F4-C244-8A5D-7CEA6EA57900}" destId="{EA15FA66-0F0C-B346-8BBA-DE6D3FAF333D}" srcOrd="1" destOrd="0" presId="urn:microsoft.com/office/officeart/2005/8/layout/default"/>
    <dgm:cxn modelId="{FFE5A21E-3AEF-9F4F-A3CC-A530B67F2564}" type="presParOf" srcId="{2A4BD546-21F4-C244-8A5D-7CEA6EA57900}" destId="{8A231BB1-672B-5C44-B47F-5A6F864B2E86}" srcOrd="2" destOrd="0" presId="urn:microsoft.com/office/officeart/2005/8/layout/default"/>
    <dgm:cxn modelId="{0D2C0DDD-E604-BB44-86FB-4B41FFD3A790}" type="presParOf" srcId="{2A4BD546-21F4-C244-8A5D-7CEA6EA57900}" destId="{D36BBC40-69E9-D845-9C14-001BC0B07C3C}" srcOrd="3" destOrd="0" presId="urn:microsoft.com/office/officeart/2005/8/layout/default"/>
    <dgm:cxn modelId="{DB4DE4EB-38C0-E946-B1EB-8FD955D80387}" type="presParOf" srcId="{2A4BD546-21F4-C244-8A5D-7CEA6EA57900}" destId="{0141CD70-674F-004C-B326-772D66C22557}" srcOrd="4" destOrd="0" presId="urn:microsoft.com/office/officeart/2005/8/layout/default"/>
    <dgm:cxn modelId="{F7482951-E256-FA4A-9E7A-4EF27C825C4F}" type="presParOf" srcId="{2A4BD546-21F4-C244-8A5D-7CEA6EA57900}" destId="{944E1C44-3950-EE4E-B986-033342372577}" srcOrd="5" destOrd="0" presId="urn:microsoft.com/office/officeart/2005/8/layout/default"/>
    <dgm:cxn modelId="{524BD53F-4762-6D47-B059-363DB2B3CE73}" type="presParOf" srcId="{2A4BD546-21F4-C244-8A5D-7CEA6EA57900}" destId="{7B95A197-F830-9B46-9ACF-3D1F19EBFEB1}" srcOrd="6" destOrd="0" presId="urn:microsoft.com/office/officeart/2005/8/layout/default"/>
    <dgm:cxn modelId="{2621D408-7A29-8A41-8917-F744CCE4EC57}" type="presParOf" srcId="{2A4BD546-21F4-C244-8A5D-7CEA6EA57900}" destId="{CAE26BC9-76A8-0E43-913E-A761A29792E9}" srcOrd="7" destOrd="0" presId="urn:microsoft.com/office/officeart/2005/8/layout/default"/>
    <dgm:cxn modelId="{6FB76C03-7F75-4E40-81F1-6FDA14081EFD}" type="presParOf" srcId="{2A4BD546-21F4-C244-8A5D-7CEA6EA57900}" destId="{3FC71099-ED21-C243-9040-2313A090C4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0284080-C411-4767-B4CD-F8F8A36CCB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2C4C67-76DB-4E4D-AE11-DE078D19255B}">
      <dgm:prSet/>
      <dgm:spPr/>
      <dgm:t>
        <a:bodyPr/>
        <a:lstStyle/>
        <a:p>
          <a:r>
            <a:rPr lang="cs-CZ"/>
            <a:t>Člověk</a:t>
          </a:r>
          <a:endParaRPr lang="en-US"/>
        </a:p>
      </dgm:t>
    </dgm:pt>
    <dgm:pt modelId="{F0B6448D-93E9-493C-BB15-DE5A0FBF394F}" type="parTrans" cxnId="{C120BA08-840F-4471-BB4B-731BF3FBBA3F}">
      <dgm:prSet/>
      <dgm:spPr/>
      <dgm:t>
        <a:bodyPr/>
        <a:lstStyle/>
        <a:p>
          <a:endParaRPr lang="en-US"/>
        </a:p>
      </dgm:t>
    </dgm:pt>
    <dgm:pt modelId="{93878004-8FD8-478C-8860-14563B0F0ED2}" type="sibTrans" cxnId="{C120BA08-840F-4471-BB4B-731BF3FBBA3F}">
      <dgm:prSet/>
      <dgm:spPr/>
      <dgm:t>
        <a:bodyPr/>
        <a:lstStyle/>
        <a:p>
          <a:endParaRPr lang="en-US"/>
        </a:p>
      </dgm:t>
    </dgm:pt>
    <dgm:pt modelId="{2281A100-A987-4D6F-91AD-38FB6AD8201E}">
      <dgm:prSet/>
      <dgm:spPr/>
      <dgm:t>
        <a:bodyPr/>
        <a:lstStyle/>
        <a:p>
          <a:r>
            <a:rPr lang="cs-CZ"/>
            <a:t>Prase</a:t>
          </a:r>
          <a:endParaRPr lang="en-US"/>
        </a:p>
      </dgm:t>
    </dgm:pt>
    <dgm:pt modelId="{6F733F59-ACB1-47F8-B255-B57B165354FC}" type="parTrans" cxnId="{2E0C0538-7868-4363-9373-0B9DFC8EC2F8}">
      <dgm:prSet/>
      <dgm:spPr/>
      <dgm:t>
        <a:bodyPr/>
        <a:lstStyle/>
        <a:p>
          <a:endParaRPr lang="en-US"/>
        </a:p>
      </dgm:t>
    </dgm:pt>
    <dgm:pt modelId="{2449B87F-213E-4919-91A8-63AD06970175}" type="sibTrans" cxnId="{2E0C0538-7868-4363-9373-0B9DFC8EC2F8}">
      <dgm:prSet/>
      <dgm:spPr/>
      <dgm:t>
        <a:bodyPr/>
        <a:lstStyle/>
        <a:p>
          <a:endParaRPr lang="en-US"/>
        </a:p>
      </dgm:t>
    </dgm:pt>
    <dgm:pt modelId="{3EEBEF28-215A-42F5-9E93-44FB3430E337}">
      <dgm:prSet/>
      <dgm:spPr/>
      <dgm:t>
        <a:bodyPr/>
        <a:lstStyle/>
        <a:p>
          <a:r>
            <a:rPr lang="cs-CZ"/>
            <a:t>Ptáci</a:t>
          </a:r>
          <a:endParaRPr lang="en-US"/>
        </a:p>
      </dgm:t>
    </dgm:pt>
    <dgm:pt modelId="{9262586A-6971-4864-9B96-E86735D3F60E}" type="parTrans" cxnId="{C09D419E-A2E7-4B75-A259-8DE1B841A0E9}">
      <dgm:prSet/>
      <dgm:spPr/>
      <dgm:t>
        <a:bodyPr/>
        <a:lstStyle/>
        <a:p>
          <a:endParaRPr lang="en-US"/>
        </a:p>
      </dgm:t>
    </dgm:pt>
    <dgm:pt modelId="{90F7F939-44E2-41B4-B791-03BB6B95BBB7}" type="sibTrans" cxnId="{C09D419E-A2E7-4B75-A259-8DE1B841A0E9}">
      <dgm:prSet/>
      <dgm:spPr/>
      <dgm:t>
        <a:bodyPr/>
        <a:lstStyle/>
        <a:p>
          <a:endParaRPr lang="en-US"/>
        </a:p>
      </dgm:t>
    </dgm:pt>
    <dgm:pt modelId="{A846FAA8-621F-44EF-816E-50A4781481CF}">
      <dgm:prSet/>
      <dgm:spPr/>
      <dgm:t>
        <a:bodyPr/>
        <a:lstStyle/>
        <a:p>
          <a:r>
            <a:rPr lang="cs-CZ" dirty="0"/>
            <a:t>Koně </a:t>
          </a:r>
        </a:p>
      </dgm:t>
    </dgm:pt>
    <dgm:pt modelId="{ECF1BD35-9EE0-42DE-8C4B-138F3037455F}" type="parTrans" cxnId="{57E50EAD-BF71-4E10-846B-0F98BF1260E9}">
      <dgm:prSet/>
      <dgm:spPr/>
      <dgm:t>
        <a:bodyPr/>
        <a:lstStyle/>
        <a:p>
          <a:endParaRPr lang="en-US"/>
        </a:p>
      </dgm:t>
    </dgm:pt>
    <dgm:pt modelId="{4B41D090-19A1-497B-97E3-59668E36D93C}" type="sibTrans" cxnId="{57E50EAD-BF71-4E10-846B-0F98BF1260E9}">
      <dgm:prSet/>
      <dgm:spPr/>
      <dgm:t>
        <a:bodyPr/>
        <a:lstStyle/>
        <a:p>
          <a:endParaRPr lang="en-US"/>
        </a:p>
      </dgm:t>
    </dgm:pt>
    <dgm:pt modelId="{FCC149B5-F0A8-4BBC-9EB7-49318FAC996C}" type="pres">
      <dgm:prSet presAssocID="{E0284080-C411-4767-B4CD-F8F8A36CCB76}" presName="root" presStyleCnt="0">
        <dgm:presLayoutVars>
          <dgm:dir/>
          <dgm:resizeHandles val="exact"/>
        </dgm:presLayoutVars>
      </dgm:prSet>
      <dgm:spPr/>
    </dgm:pt>
    <dgm:pt modelId="{3C0394E0-12D2-47DE-BE74-B34E3FC62A40}" type="pres">
      <dgm:prSet presAssocID="{072C4C67-76DB-4E4D-AE11-DE078D19255B}" presName="compNode" presStyleCnt="0"/>
      <dgm:spPr/>
    </dgm:pt>
    <dgm:pt modelId="{C8188CBA-8797-44CC-B140-1F7CF5E7B78B}" type="pres">
      <dgm:prSet presAssocID="{072C4C67-76DB-4E4D-AE11-DE078D19255B}" presName="bgRect" presStyleLbl="bgShp" presStyleIdx="0" presStyleCnt="4"/>
      <dgm:spPr/>
    </dgm:pt>
    <dgm:pt modelId="{B6F751B6-DCA8-4219-B1F2-8439AFD2F144}" type="pres">
      <dgm:prSet presAssocID="{072C4C67-76DB-4E4D-AE11-DE078D1925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llow"/>
        </a:ext>
      </dgm:extLst>
    </dgm:pt>
    <dgm:pt modelId="{15769085-C983-4877-AE37-B2691A992BF3}" type="pres">
      <dgm:prSet presAssocID="{072C4C67-76DB-4E4D-AE11-DE078D19255B}" presName="spaceRect" presStyleCnt="0"/>
      <dgm:spPr/>
    </dgm:pt>
    <dgm:pt modelId="{A07DA786-578B-43D7-8BA7-F863DE69139F}" type="pres">
      <dgm:prSet presAssocID="{072C4C67-76DB-4E4D-AE11-DE078D19255B}" presName="parTx" presStyleLbl="revTx" presStyleIdx="0" presStyleCnt="4">
        <dgm:presLayoutVars>
          <dgm:chMax val="0"/>
          <dgm:chPref val="0"/>
        </dgm:presLayoutVars>
      </dgm:prSet>
      <dgm:spPr/>
    </dgm:pt>
    <dgm:pt modelId="{A18FA023-8457-46DC-8AB4-FA77102A5479}" type="pres">
      <dgm:prSet presAssocID="{93878004-8FD8-478C-8860-14563B0F0ED2}" presName="sibTrans" presStyleCnt="0"/>
      <dgm:spPr/>
    </dgm:pt>
    <dgm:pt modelId="{319241AA-854B-465E-9C8E-1DCB7897FD82}" type="pres">
      <dgm:prSet presAssocID="{2281A100-A987-4D6F-91AD-38FB6AD8201E}" presName="compNode" presStyleCnt="0"/>
      <dgm:spPr/>
    </dgm:pt>
    <dgm:pt modelId="{C0B8EF17-2920-439F-A4AB-EC8BD81BDB82}" type="pres">
      <dgm:prSet presAssocID="{2281A100-A987-4D6F-91AD-38FB6AD8201E}" presName="bgRect" presStyleLbl="bgShp" presStyleIdx="1" presStyleCnt="4"/>
      <dgm:spPr/>
    </dgm:pt>
    <dgm:pt modelId="{E5B48EF5-E474-4713-8365-443EC58C3407}" type="pres">
      <dgm:prSet presAssocID="{2281A100-A987-4D6F-91AD-38FB6AD8201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4AD03644-4309-47CF-A640-745EADE4588E}" type="pres">
      <dgm:prSet presAssocID="{2281A100-A987-4D6F-91AD-38FB6AD8201E}" presName="spaceRect" presStyleCnt="0"/>
      <dgm:spPr/>
    </dgm:pt>
    <dgm:pt modelId="{B0FB89F1-6967-44B2-985D-10B947ABB7E3}" type="pres">
      <dgm:prSet presAssocID="{2281A100-A987-4D6F-91AD-38FB6AD8201E}" presName="parTx" presStyleLbl="revTx" presStyleIdx="1" presStyleCnt="4">
        <dgm:presLayoutVars>
          <dgm:chMax val="0"/>
          <dgm:chPref val="0"/>
        </dgm:presLayoutVars>
      </dgm:prSet>
      <dgm:spPr/>
    </dgm:pt>
    <dgm:pt modelId="{8E6AC656-930C-4440-A13B-07DBE2652D37}" type="pres">
      <dgm:prSet presAssocID="{2449B87F-213E-4919-91A8-63AD06970175}" presName="sibTrans" presStyleCnt="0"/>
      <dgm:spPr/>
    </dgm:pt>
    <dgm:pt modelId="{37E67B5D-38AD-4A93-8DFC-391B795D378E}" type="pres">
      <dgm:prSet presAssocID="{3EEBEF28-215A-42F5-9E93-44FB3430E337}" presName="compNode" presStyleCnt="0"/>
      <dgm:spPr/>
    </dgm:pt>
    <dgm:pt modelId="{46878D92-ABB8-453C-8BA2-39BFF329C2CA}" type="pres">
      <dgm:prSet presAssocID="{3EEBEF28-215A-42F5-9E93-44FB3430E337}" presName="bgRect" presStyleLbl="bgShp" presStyleIdx="2" presStyleCnt="4"/>
      <dgm:spPr/>
    </dgm:pt>
    <dgm:pt modelId="{D123306A-EF2C-4CF6-802F-41B685A628BF}" type="pres">
      <dgm:prSet presAssocID="{3EEBEF28-215A-42F5-9E93-44FB3430E33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7CB16762-F66D-4FE2-A8CD-AEBA4E2E9B0A}" type="pres">
      <dgm:prSet presAssocID="{3EEBEF28-215A-42F5-9E93-44FB3430E337}" presName="spaceRect" presStyleCnt="0"/>
      <dgm:spPr/>
    </dgm:pt>
    <dgm:pt modelId="{B4305B98-0B73-41FE-9D34-2C3777238134}" type="pres">
      <dgm:prSet presAssocID="{3EEBEF28-215A-42F5-9E93-44FB3430E337}" presName="parTx" presStyleLbl="revTx" presStyleIdx="2" presStyleCnt="4">
        <dgm:presLayoutVars>
          <dgm:chMax val="0"/>
          <dgm:chPref val="0"/>
        </dgm:presLayoutVars>
      </dgm:prSet>
      <dgm:spPr/>
    </dgm:pt>
    <dgm:pt modelId="{92B049AB-331D-4E63-AB04-23846858121F}" type="pres">
      <dgm:prSet presAssocID="{90F7F939-44E2-41B4-B791-03BB6B95BBB7}" presName="sibTrans" presStyleCnt="0"/>
      <dgm:spPr/>
    </dgm:pt>
    <dgm:pt modelId="{A99FDCCE-BB55-4E64-AD8B-BD85B38106A3}" type="pres">
      <dgm:prSet presAssocID="{A846FAA8-621F-44EF-816E-50A4781481CF}" presName="compNode" presStyleCnt="0"/>
      <dgm:spPr/>
    </dgm:pt>
    <dgm:pt modelId="{0C21B2D0-6F7A-44A5-B56E-2EB2676C3ADE}" type="pres">
      <dgm:prSet presAssocID="{A846FAA8-621F-44EF-816E-50A4781481CF}" presName="bgRect" presStyleLbl="bgShp" presStyleIdx="3" presStyleCnt="4"/>
      <dgm:spPr/>
    </dgm:pt>
    <dgm:pt modelId="{AFD747EA-FA0F-4C04-83A2-175C622C8F4A}" type="pres">
      <dgm:prSet presAssocID="{A846FAA8-621F-44EF-816E-50A4781481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"/>
        </a:ext>
      </dgm:extLst>
    </dgm:pt>
    <dgm:pt modelId="{B4ED43C4-7E85-41EA-86C8-2B06555FECAB}" type="pres">
      <dgm:prSet presAssocID="{A846FAA8-621F-44EF-816E-50A4781481CF}" presName="spaceRect" presStyleCnt="0"/>
      <dgm:spPr/>
    </dgm:pt>
    <dgm:pt modelId="{B423BAE6-4B79-4E02-89F2-377636E5C49B}" type="pres">
      <dgm:prSet presAssocID="{A846FAA8-621F-44EF-816E-50A4781481C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120BA08-840F-4471-BB4B-731BF3FBBA3F}" srcId="{E0284080-C411-4767-B4CD-F8F8A36CCB76}" destId="{072C4C67-76DB-4E4D-AE11-DE078D19255B}" srcOrd="0" destOrd="0" parTransId="{F0B6448D-93E9-493C-BB15-DE5A0FBF394F}" sibTransId="{93878004-8FD8-478C-8860-14563B0F0ED2}"/>
    <dgm:cxn modelId="{79B50C1B-8B07-4F1F-AB8B-530BE74D4081}" type="presOf" srcId="{2281A100-A987-4D6F-91AD-38FB6AD8201E}" destId="{B0FB89F1-6967-44B2-985D-10B947ABB7E3}" srcOrd="0" destOrd="0" presId="urn:microsoft.com/office/officeart/2018/2/layout/IconVerticalSolidList"/>
    <dgm:cxn modelId="{C3971A37-65F6-45B0-84F5-C25F0925A24E}" type="presOf" srcId="{A846FAA8-621F-44EF-816E-50A4781481CF}" destId="{B423BAE6-4B79-4E02-89F2-377636E5C49B}" srcOrd="0" destOrd="0" presId="urn:microsoft.com/office/officeart/2018/2/layout/IconVerticalSolidList"/>
    <dgm:cxn modelId="{2E0C0538-7868-4363-9373-0B9DFC8EC2F8}" srcId="{E0284080-C411-4767-B4CD-F8F8A36CCB76}" destId="{2281A100-A987-4D6F-91AD-38FB6AD8201E}" srcOrd="1" destOrd="0" parTransId="{6F733F59-ACB1-47F8-B255-B57B165354FC}" sibTransId="{2449B87F-213E-4919-91A8-63AD06970175}"/>
    <dgm:cxn modelId="{9A3FB33D-4CE3-4F37-98C9-AD32DC62C0C8}" type="presOf" srcId="{E0284080-C411-4767-B4CD-F8F8A36CCB76}" destId="{FCC149B5-F0A8-4BBC-9EB7-49318FAC996C}" srcOrd="0" destOrd="0" presId="urn:microsoft.com/office/officeart/2018/2/layout/IconVerticalSolidList"/>
    <dgm:cxn modelId="{C09D419E-A2E7-4B75-A259-8DE1B841A0E9}" srcId="{E0284080-C411-4767-B4CD-F8F8A36CCB76}" destId="{3EEBEF28-215A-42F5-9E93-44FB3430E337}" srcOrd="2" destOrd="0" parTransId="{9262586A-6971-4864-9B96-E86735D3F60E}" sibTransId="{90F7F939-44E2-41B4-B791-03BB6B95BBB7}"/>
    <dgm:cxn modelId="{57E50EAD-BF71-4E10-846B-0F98BF1260E9}" srcId="{E0284080-C411-4767-B4CD-F8F8A36CCB76}" destId="{A846FAA8-621F-44EF-816E-50A4781481CF}" srcOrd="3" destOrd="0" parTransId="{ECF1BD35-9EE0-42DE-8C4B-138F3037455F}" sibTransId="{4B41D090-19A1-497B-97E3-59668E36D93C}"/>
    <dgm:cxn modelId="{FAF453BE-4B5E-4313-8A6D-356C7B4A5577}" type="presOf" srcId="{072C4C67-76DB-4E4D-AE11-DE078D19255B}" destId="{A07DA786-578B-43D7-8BA7-F863DE69139F}" srcOrd="0" destOrd="0" presId="urn:microsoft.com/office/officeart/2018/2/layout/IconVerticalSolidList"/>
    <dgm:cxn modelId="{877336C9-D47E-4F21-BC06-4181927D5F55}" type="presOf" srcId="{3EEBEF28-215A-42F5-9E93-44FB3430E337}" destId="{B4305B98-0B73-41FE-9D34-2C3777238134}" srcOrd="0" destOrd="0" presId="urn:microsoft.com/office/officeart/2018/2/layout/IconVerticalSolidList"/>
    <dgm:cxn modelId="{C5231F83-EF30-4E61-873A-927AFE197D3C}" type="presParOf" srcId="{FCC149B5-F0A8-4BBC-9EB7-49318FAC996C}" destId="{3C0394E0-12D2-47DE-BE74-B34E3FC62A40}" srcOrd="0" destOrd="0" presId="urn:microsoft.com/office/officeart/2018/2/layout/IconVerticalSolidList"/>
    <dgm:cxn modelId="{A57F097B-415B-4F33-BA86-435878D6C1B1}" type="presParOf" srcId="{3C0394E0-12D2-47DE-BE74-B34E3FC62A40}" destId="{C8188CBA-8797-44CC-B140-1F7CF5E7B78B}" srcOrd="0" destOrd="0" presId="urn:microsoft.com/office/officeart/2018/2/layout/IconVerticalSolidList"/>
    <dgm:cxn modelId="{DD26392E-28E8-40B9-A4CC-B1E401FD4CDA}" type="presParOf" srcId="{3C0394E0-12D2-47DE-BE74-B34E3FC62A40}" destId="{B6F751B6-DCA8-4219-B1F2-8439AFD2F144}" srcOrd="1" destOrd="0" presId="urn:microsoft.com/office/officeart/2018/2/layout/IconVerticalSolidList"/>
    <dgm:cxn modelId="{24BBDA61-2210-4230-82AF-34B831316338}" type="presParOf" srcId="{3C0394E0-12D2-47DE-BE74-B34E3FC62A40}" destId="{15769085-C983-4877-AE37-B2691A992BF3}" srcOrd="2" destOrd="0" presId="urn:microsoft.com/office/officeart/2018/2/layout/IconVerticalSolidList"/>
    <dgm:cxn modelId="{FE7EE276-6D13-4A21-B770-E4A3A9951B18}" type="presParOf" srcId="{3C0394E0-12D2-47DE-BE74-B34E3FC62A40}" destId="{A07DA786-578B-43D7-8BA7-F863DE69139F}" srcOrd="3" destOrd="0" presId="urn:microsoft.com/office/officeart/2018/2/layout/IconVerticalSolidList"/>
    <dgm:cxn modelId="{1B2A5022-A6EA-4D04-ACD9-1EED5CCCC4BE}" type="presParOf" srcId="{FCC149B5-F0A8-4BBC-9EB7-49318FAC996C}" destId="{A18FA023-8457-46DC-8AB4-FA77102A5479}" srcOrd="1" destOrd="0" presId="urn:microsoft.com/office/officeart/2018/2/layout/IconVerticalSolidList"/>
    <dgm:cxn modelId="{D062FC56-6E6B-49A1-9EA1-8ABC92F39CB4}" type="presParOf" srcId="{FCC149B5-F0A8-4BBC-9EB7-49318FAC996C}" destId="{319241AA-854B-465E-9C8E-1DCB7897FD82}" srcOrd="2" destOrd="0" presId="urn:microsoft.com/office/officeart/2018/2/layout/IconVerticalSolidList"/>
    <dgm:cxn modelId="{80E489A3-2A0B-40B0-9FA2-B8184637D137}" type="presParOf" srcId="{319241AA-854B-465E-9C8E-1DCB7897FD82}" destId="{C0B8EF17-2920-439F-A4AB-EC8BD81BDB82}" srcOrd="0" destOrd="0" presId="urn:microsoft.com/office/officeart/2018/2/layout/IconVerticalSolidList"/>
    <dgm:cxn modelId="{244A250C-18A2-47E8-BE83-A6C9E5D47438}" type="presParOf" srcId="{319241AA-854B-465E-9C8E-1DCB7897FD82}" destId="{E5B48EF5-E474-4713-8365-443EC58C3407}" srcOrd="1" destOrd="0" presId="urn:microsoft.com/office/officeart/2018/2/layout/IconVerticalSolidList"/>
    <dgm:cxn modelId="{35B71CFA-43B7-48DC-8A62-05758B0CE733}" type="presParOf" srcId="{319241AA-854B-465E-9C8E-1DCB7897FD82}" destId="{4AD03644-4309-47CF-A640-745EADE4588E}" srcOrd="2" destOrd="0" presId="urn:microsoft.com/office/officeart/2018/2/layout/IconVerticalSolidList"/>
    <dgm:cxn modelId="{6A7A131D-636B-401F-ADB9-0E8B786D3230}" type="presParOf" srcId="{319241AA-854B-465E-9C8E-1DCB7897FD82}" destId="{B0FB89F1-6967-44B2-985D-10B947ABB7E3}" srcOrd="3" destOrd="0" presId="urn:microsoft.com/office/officeart/2018/2/layout/IconVerticalSolidList"/>
    <dgm:cxn modelId="{19C0D883-7573-4268-94F3-E68A10BA80FC}" type="presParOf" srcId="{FCC149B5-F0A8-4BBC-9EB7-49318FAC996C}" destId="{8E6AC656-930C-4440-A13B-07DBE2652D37}" srcOrd="3" destOrd="0" presId="urn:microsoft.com/office/officeart/2018/2/layout/IconVerticalSolidList"/>
    <dgm:cxn modelId="{EB5E5532-AC01-4B49-9EB9-CCCC09297504}" type="presParOf" srcId="{FCC149B5-F0A8-4BBC-9EB7-49318FAC996C}" destId="{37E67B5D-38AD-4A93-8DFC-391B795D378E}" srcOrd="4" destOrd="0" presId="urn:microsoft.com/office/officeart/2018/2/layout/IconVerticalSolidList"/>
    <dgm:cxn modelId="{203DDE81-DAA0-4AC0-B4DB-F454D65B7188}" type="presParOf" srcId="{37E67B5D-38AD-4A93-8DFC-391B795D378E}" destId="{46878D92-ABB8-453C-8BA2-39BFF329C2CA}" srcOrd="0" destOrd="0" presId="urn:microsoft.com/office/officeart/2018/2/layout/IconVerticalSolidList"/>
    <dgm:cxn modelId="{B2E77794-8406-4140-9A26-4DB9FBFCF482}" type="presParOf" srcId="{37E67B5D-38AD-4A93-8DFC-391B795D378E}" destId="{D123306A-EF2C-4CF6-802F-41B685A628BF}" srcOrd="1" destOrd="0" presId="urn:microsoft.com/office/officeart/2018/2/layout/IconVerticalSolidList"/>
    <dgm:cxn modelId="{AF0A13B4-C1F8-4F7A-9CA7-6AE52E50011D}" type="presParOf" srcId="{37E67B5D-38AD-4A93-8DFC-391B795D378E}" destId="{7CB16762-F66D-4FE2-A8CD-AEBA4E2E9B0A}" srcOrd="2" destOrd="0" presId="urn:microsoft.com/office/officeart/2018/2/layout/IconVerticalSolidList"/>
    <dgm:cxn modelId="{67E0094D-43ED-457C-A26E-A947EF230098}" type="presParOf" srcId="{37E67B5D-38AD-4A93-8DFC-391B795D378E}" destId="{B4305B98-0B73-41FE-9D34-2C3777238134}" srcOrd="3" destOrd="0" presId="urn:microsoft.com/office/officeart/2018/2/layout/IconVerticalSolidList"/>
    <dgm:cxn modelId="{D54D7289-09AB-40F3-8E5F-87666A15ECF7}" type="presParOf" srcId="{FCC149B5-F0A8-4BBC-9EB7-49318FAC996C}" destId="{92B049AB-331D-4E63-AB04-23846858121F}" srcOrd="5" destOrd="0" presId="urn:microsoft.com/office/officeart/2018/2/layout/IconVerticalSolidList"/>
    <dgm:cxn modelId="{FEDBD6C3-1BF0-4802-83CE-CDDD120278B2}" type="presParOf" srcId="{FCC149B5-F0A8-4BBC-9EB7-49318FAC996C}" destId="{A99FDCCE-BB55-4E64-AD8B-BD85B38106A3}" srcOrd="6" destOrd="0" presId="urn:microsoft.com/office/officeart/2018/2/layout/IconVerticalSolidList"/>
    <dgm:cxn modelId="{856D19D3-2E4F-4AD6-AE0F-25C40579063B}" type="presParOf" srcId="{A99FDCCE-BB55-4E64-AD8B-BD85B38106A3}" destId="{0C21B2D0-6F7A-44A5-B56E-2EB2676C3ADE}" srcOrd="0" destOrd="0" presId="urn:microsoft.com/office/officeart/2018/2/layout/IconVerticalSolidList"/>
    <dgm:cxn modelId="{3BAB2541-4286-4BA1-90DB-5FBA78D63EDE}" type="presParOf" srcId="{A99FDCCE-BB55-4E64-AD8B-BD85B38106A3}" destId="{AFD747EA-FA0F-4C04-83A2-175C622C8F4A}" srcOrd="1" destOrd="0" presId="urn:microsoft.com/office/officeart/2018/2/layout/IconVerticalSolidList"/>
    <dgm:cxn modelId="{C2D62ACB-8788-4823-B165-B2A68FBDCE10}" type="presParOf" srcId="{A99FDCCE-BB55-4E64-AD8B-BD85B38106A3}" destId="{B4ED43C4-7E85-41EA-86C8-2B06555FECAB}" srcOrd="2" destOrd="0" presId="urn:microsoft.com/office/officeart/2018/2/layout/IconVerticalSolidList"/>
    <dgm:cxn modelId="{B98284D1-294C-4156-8893-BDC847F07243}" type="presParOf" srcId="{A99FDCCE-BB55-4E64-AD8B-BD85B38106A3}" destId="{B423BAE6-4B79-4E02-89F2-377636E5C4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242F11A-CA3E-47FB-BF31-B59BC9FB60A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B89F2D-34BE-404C-8DC3-010E635FC0BB}">
      <dgm:prSet/>
      <dgm:spPr/>
      <dgm:t>
        <a:bodyPr/>
        <a:lstStyle/>
        <a:p>
          <a:r>
            <a:rPr lang="cs-CZ"/>
            <a:t>Inkubační doba = 1-3 dny</a:t>
          </a:r>
          <a:endParaRPr lang="en-US"/>
        </a:p>
      </dgm:t>
    </dgm:pt>
    <dgm:pt modelId="{283C8B54-B043-44FD-8FE4-229A95BBEA5D}" type="parTrans" cxnId="{E823DEC7-FC79-4F77-8C35-754CE4FF003F}">
      <dgm:prSet/>
      <dgm:spPr/>
      <dgm:t>
        <a:bodyPr/>
        <a:lstStyle/>
        <a:p>
          <a:endParaRPr lang="en-US"/>
        </a:p>
      </dgm:t>
    </dgm:pt>
    <dgm:pt modelId="{6782A686-B7E1-45E7-8DFE-F41F7A205910}" type="sibTrans" cxnId="{E823DEC7-FC79-4F77-8C35-754CE4FF003F}">
      <dgm:prSet/>
      <dgm:spPr/>
      <dgm:t>
        <a:bodyPr/>
        <a:lstStyle/>
        <a:p>
          <a:endParaRPr lang="en-US"/>
        </a:p>
      </dgm:t>
    </dgm:pt>
    <dgm:pt modelId="{884E554D-B8B2-42CF-98A5-16E42630DF09}">
      <dgm:prSet/>
      <dgm:spPr/>
      <dgm:t>
        <a:bodyPr/>
        <a:lstStyle/>
        <a:p>
          <a:r>
            <a:rPr lang="cs-CZ"/>
            <a:t>Faryngitida, laryngotracheitida a tracheobronchitida</a:t>
          </a:r>
          <a:endParaRPr lang="en-US"/>
        </a:p>
      </dgm:t>
    </dgm:pt>
    <dgm:pt modelId="{D2246A12-9551-4C84-9B05-5518F3A2289D}" type="parTrans" cxnId="{8EA413CB-3090-4D39-8CEF-3A7F1FBD938C}">
      <dgm:prSet/>
      <dgm:spPr/>
      <dgm:t>
        <a:bodyPr/>
        <a:lstStyle/>
        <a:p>
          <a:endParaRPr lang="en-US"/>
        </a:p>
      </dgm:t>
    </dgm:pt>
    <dgm:pt modelId="{1E56AD98-8EF1-42CE-ABA4-540CAF854632}" type="sibTrans" cxnId="{8EA413CB-3090-4D39-8CEF-3A7F1FBD938C}">
      <dgm:prSet/>
      <dgm:spPr/>
      <dgm:t>
        <a:bodyPr/>
        <a:lstStyle/>
        <a:p>
          <a:endParaRPr lang="en-US"/>
        </a:p>
      </dgm:t>
    </dgm:pt>
    <dgm:pt modelId="{F248F6CF-705E-4427-9DAC-728D8B3859DB}">
      <dgm:prSet/>
      <dgm:spPr/>
      <dgm:t>
        <a:bodyPr/>
        <a:lstStyle/>
        <a:p>
          <a:r>
            <a:rPr lang="cs-CZ"/>
            <a:t>Subfebrilie až febrilie</a:t>
          </a:r>
          <a:endParaRPr lang="en-US"/>
        </a:p>
      </dgm:t>
    </dgm:pt>
    <dgm:pt modelId="{6273AEE4-E081-4E4E-81B6-0AE7D6957E87}" type="parTrans" cxnId="{F5D137AD-E8EF-4736-895B-9AD526F87EB7}">
      <dgm:prSet/>
      <dgm:spPr/>
      <dgm:t>
        <a:bodyPr/>
        <a:lstStyle/>
        <a:p>
          <a:endParaRPr lang="en-US"/>
        </a:p>
      </dgm:t>
    </dgm:pt>
    <dgm:pt modelId="{4DECA708-ECCF-45F5-90BA-E7061F7DB42B}" type="sibTrans" cxnId="{F5D137AD-E8EF-4736-895B-9AD526F87EB7}">
      <dgm:prSet/>
      <dgm:spPr/>
      <dgm:t>
        <a:bodyPr/>
        <a:lstStyle/>
        <a:p>
          <a:endParaRPr lang="en-US"/>
        </a:p>
      </dgm:t>
    </dgm:pt>
    <dgm:pt modelId="{14FEBA22-0069-4485-99C8-2A30568E6EF8}">
      <dgm:prSet/>
      <dgm:spPr/>
      <dgm:t>
        <a:bodyPr/>
        <a:lstStyle/>
        <a:p>
          <a:r>
            <a:rPr lang="cs-CZ"/>
            <a:t>Bolesti hlavy, svalů a očí</a:t>
          </a:r>
          <a:endParaRPr lang="en-US"/>
        </a:p>
      </dgm:t>
    </dgm:pt>
    <dgm:pt modelId="{97ADD7EE-D9D6-4EC4-A161-3C3161476178}" type="parTrans" cxnId="{75D7ABD6-3F58-49DE-A093-2B37689B1B46}">
      <dgm:prSet/>
      <dgm:spPr/>
      <dgm:t>
        <a:bodyPr/>
        <a:lstStyle/>
        <a:p>
          <a:endParaRPr lang="en-US"/>
        </a:p>
      </dgm:t>
    </dgm:pt>
    <dgm:pt modelId="{286CAA2E-9DE7-447A-98C3-80F0098F4D5A}" type="sibTrans" cxnId="{75D7ABD6-3F58-49DE-A093-2B37689B1B46}">
      <dgm:prSet/>
      <dgm:spPr/>
      <dgm:t>
        <a:bodyPr/>
        <a:lstStyle/>
        <a:p>
          <a:endParaRPr lang="en-US"/>
        </a:p>
      </dgm:t>
    </dgm:pt>
    <dgm:pt modelId="{FE7F4B6C-8F78-4552-9934-6FB599A613FF}">
      <dgm:prSet/>
      <dgm:spPr/>
      <dgm:t>
        <a:bodyPr/>
        <a:lstStyle/>
        <a:p>
          <a:r>
            <a:rPr lang="cs-CZ"/>
            <a:t>Rýma a suchý kašel</a:t>
          </a:r>
          <a:endParaRPr lang="en-US"/>
        </a:p>
      </dgm:t>
    </dgm:pt>
    <dgm:pt modelId="{A73B7511-ECC7-41D5-89F0-149D03D5AD40}" type="parTrans" cxnId="{6F76C8B1-850F-45B5-B1A4-AA501E71D16B}">
      <dgm:prSet/>
      <dgm:spPr/>
      <dgm:t>
        <a:bodyPr/>
        <a:lstStyle/>
        <a:p>
          <a:endParaRPr lang="en-US"/>
        </a:p>
      </dgm:t>
    </dgm:pt>
    <dgm:pt modelId="{9F4C9CFD-C277-42AD-A93E-02F6B700D9A4}" type="sibTrans" cxnId="{6F76C8B1-850F-45B5-B1A4-AA501E71D16B}">
      <dgm:prSet/>
      <dgm:spPr/>
      <dgm:t>
        <a:bodyPr/>
        <a:lstStyle/>
        <a:p>
          <a:endParaRPr lang="en-US"/>
        </a:p>
      </dgm:t>
    </dgm:pt>
    <dgm:pt modelId="{73ED6313-5E91-4F76-B769-4F39AF5AC447}">
      <dgm:prSet/>
      <dgm:spPr/>
      <dgm:t>
        <a:bodyPr/>
        <a:lstStyle/>
        <a:p>
          <a:r>
            <a:rPr lang="cs-CZ"/>
            <a:t>Riziko přidružených bakteriálních infekcí</a:t>
          </a:r>
          <a:endParaRPr lang="en-US"/>
        </a:p>
      </dgm:t>
    </dgm:pt>
    <dgm:pt modelId="{2F14595F-B3B1-4B85-8044-D9BDFA3651A9}" type="parTrans" cxnId="{54E7175F-E6B9-4BE3-B088-50200B03E3FB}">
      <dgm:prSet/>
      <dgm:spPr/>
      <dgm:t>
        <a:bodyPr/>
        <a:lstStyle/>
        <a:p>
          <a:endParaRPr lang="en-US"/>
        </a:p>
      </dgm:t>
    </dgm:pt>
    <dgm:pt modelId="{A38FAD31-BA92-413B-B1B9-F3880472639F}" type="sibTrans" cxnId="{54E7175F-E6B9-4BE3-B088-50200B03E3FB}">
      <dgm:prSet/>
      <dgm:spPr/>
      <dgm:t>
        <a:bodyPr/>
        <a:lstStyle/>
        <a:p>
          <a:endParaRPr lang="en-US"/>
        </a:p>
      </dgm:t>
    </dgm:pt>
    <dgm:pt modelId="{835E678B-4552-4FF2-B94A-66162721718E}">
      <dgm:prSet/>
      <dgm:spPr/>
      <dgm:t>
        <a:bodyPr/>
        <a:lstStyle/>
        <a:p>
          <a:r>
            <a:rPr lang="cs-CZ"/>
            <a:t>Polyradikuloneuritida, encefalitida, myokarditida a perikarditida</a:t>
          </a:r>
          <a:endParaRPr lang="en-US"/>
        </a:p>
      </dgm:t>
    </dgm:pt>
    <dgm:pt modelId="{1CD1B8D8-9941-4780-B5FF-D1F41C5CE985}" type="parTrans" cxnId="{1446582C-1A7E-417E-BAAD-3C59818B3328}">
      <dgm:prSet/>
      <dgm:spPr/>
      <dgm:t>
        <a:bodyPr/>
        <a:lstStyle/>
        <a:p>
          <a:endParaRPr lang="en-US"/>
        </a:p>
      </dgm:t>
    </dgm:pt>
    <dgm:pt modelId="{109C4A50-359A-4BD2-8117-7E0B3CC8204F}" type="sibTrans" cxnId="{1446582C-1A7E-417E-BAAD-3C59818B3328}">
      <dgm:prSet/>
      <dgm:spPr/>
      <dgm:t>
        <a:bodyPr/>
        <a:lstStyle/>
        <a:p>
          <a:endParaRPr lang="en-US"/>
        </a:p>
      </dgm:t>
    </dgm:pt>
    <dgm:pt modelId="{C368509A-425F-8C4C-BE7B-2F20F7605AD3}" type="pres">
      <dgm:prSet presAssocID="{9242F11A-CA3E-47FB-BF31-B59BC9FB60A0}" presName="diagram" presStyleCnt="0">
        <dgm:presLayoutVars>
          <dgm:dir/>
          <dgm:resizeHandles val="exact"/>
        </dgm:presLayoutVars>
      </dgm:prSet>
      <dgm:spPr/>
    </dgm:pt>
    <dgm:pt modelId="{BAA054EE-DF37-DF48-BD6B-823E288CAE46}" type="pres">
      <dgm:prSet presAssocID="{62B89F2D-34BE-404C-8DC3-010E635FC0BB}" presName="node" presStyleLbl="node1" presStyleIdx="0" presStyleCnt="7">
        <dgm:presLayoutVars>
          <dgm:bulletEnabled val="1"/>
        </dgm:presLayoutVars>
      </dgm:prSet>
      <dgm:spPr/>
    </dgm:pt>
    <dgm:pt modelId="{C23E0219-4775-BF4B-9C26-E88258A00502}" type="pres">
      <dgm:prSet presAssocID="{6782A686-B7E1-45E7-8DFE-F41F7A205910}" presName="sibTrans" presStyleCnt="0"/>
      <dgm:spPr/>
    </dgm:pt>
    <dgm:pt modelId="{1FA92452-D253-2248-9ECA-FC387458F8DB}" type="pres">
      <dgm:prSet presAssocID="{884E554D-B8B2-42CF-98A5-16E42630DF09}" presName="node" presStyleLbl="node1" presStyleIdx="1" presStyleCnt="7">
        <dgm:presLayoutVars>
          <dgm:bulletEnabled val="1"/>
        </dgm:presLayoutVars>
      </dgm:prSet>
      <dgm:spPr/>
    </dgm:pt>
    <dgm:pt modelId="{ADF373D1-3698-B74F-B216-BC1060240BAE}" type="pres">
      <dgm:prSet presAssocID="{1E56AD98-8EF1-42CE-ABA4-540CAF854632}" presName="sibTrans" presStyleCnt="0"/>
      <dgm:spPr/>
    </dgm:pt>
    <dgm:pt modelId="{73E5CEBB-683A-5A4B-8602-B53411DA348E}" type="pres">
      <dgm:prSet presAssocID="{F248F6CF-705E-4427-9DAC-728D8B3859DB}" presName="node" presStyleLbl="node1" presStyleIdx="2" presStyleCnt="7">
        <dgm:presLayoutVars>
          <dgm:bulletEnabled val="1"/>
        </dgm:presLayoutVars>
      </dgm:prSet>
      <dgm:spPr/>
    </dgm:pt>
    <dgm:pt modelId="{330E232D-A8C1-7F44-879D-2D23138DB75A}" type="pres">
      <dgm:prSet presAssocID="{4DECA708-ECCF-45F5-90BA-E7061F7DB42B}" presName="sibTrans" presStyleCnt="0"/>
      <dgm:spPr/>
    </dgm:pt>
    <dgm:pt modelId="{84263892-16EE-6C41-AE88-B96303D760FD}" type="pres">
      <dgm:prSet presAssocID="{14FEBA22-0069-4485-99C8-2A30568E6EF8}" presName="node" presStyleLbl="node1" presStyleIdx="3" presStyleCnt="7">
        <dgm:presLayoutVars>
          <dgm:bulletEnabled val="1"/>
        </dgm:presLayoutVars>
      </dgm:prSet>
      <dgm:spPr/>
    </dgm:pt>
    <dgm:pt modelId="{85AD2A5D-C290-B349-9441-AE9ABD15AC36}" type="pres">
      <dgm:prSet presAssocID="{286CAA2E-9DE7-447A-98C3-80F0098F4D5A}" presName="sibTrans" presStyleCnt="0"/>
      <dgm:spPr/>
    </dgm:pt>
    <dgm:pt modelId="{81286F1A-66E3-7E48-840E-D1C17DA388B9}" type="pres">
      <dgm:prSet presAssocID="{FE7F4B6C-8F78-4552-9934-6FB599A613FF}" presName="node" presStyleLbl="node1" presStyleIdx="4" presStyleCnt="7">
        <dgm:presLayoutVars>
          <dgm:bulletEnabled val="1"/>
        </dgm:presLayoutVars>
      </dgm:prSet>
      <dgm:spPr/>
    </dgm:pt>
    <dgm:pt modelId="{C727CF38-8655-8B4B-9200-2A6F5FFA6A11}" type="pres">
      <dgm:prSet presAssocID="{9F4C9CFD-C277-42AD-A93E-02F6B700D9A4}" presName="sibTrans" presStyleCnt="0"/>
      <dgm:spPr/>
    </dgm:pt>
    <dgm:pt modelId="{1E30D00E-85E7-5E43-912A-6504D0FDAF32}" type="pres">
      <dgm:prSet presAssocID="{73ED6313-5E91-4F76-B769-4F39AF5AC447}" presName="node" presStyleLbl="node1" presStyleIdx="5" presStyleCnt="7">
        <dgm:presLayoutVars>
          <dgm:bulletEnabled val="1"/>
        </dgm:presLayoutVars>
      </dgm:prSet>
      <dgm:spPr/>
    </dgm:pt>
    <dgm:pt modelId="{86A1554A-39DE-F840-A126-8CF0E8047670}" type="pres">
      <dgm:prSet presAssocID="{A38FAD31-BA92-413B-B1B9-F3880472639F}" presName="sibTrans" presStyleCnt="0"/>
      <dgm:spPr/>
    </dgm:pt>
    <dgm:pt modelId="{DAA17BE4-8C27-C642-8355-67F8B9618633}" type="pres">
      <dgm:prSet presAssocID="{835E678B-4552-4FF2-B94A-66162721718E}" presName="node" presStyleLbl="node1" presStyleIdx="6" presStyleCnt="7">
        <dgm:presLayoutVars>
          <dgm:bulletEnabled val="1"/>
        </dgm:presLayoutVars>
      </dgm:prSet>
      <dgm:spPr/>
    </dgm:pt>
  </dgm:ptLst>
  <dgm:cxnLst>
    <dgm:cxn modelId="{1FC09F09-459D-A641-AA05-EEB73C448FDC}" type="presOf" srcId="{62B89F2D-34BE-404C-8DC3-010E635FC0BB}" destId="{BAA054EE-DF37-DF48-BD6B-823E288CAE46}" srcOrd="0" destOrd="0" presId="urn:microsoft.com/office/officeart/2005/8/layout/default"/>
    <dgm:cxn modelId="{284B7225-AD93-984E-8DD2-A0B71A0DB32F}" type="presOf" srcId="{9242F11A-CA3E-47FB-BF31-B59BC9FB60A0}" destId="{C368509A-425F-8C4C-BE7B-2F20F7605AD3}" srcOrd="0" destOrd="0" presId="urn:microsoft.com/office/officeart/2005/8/layout/default"/>
    <dgm:cxn modelId="{1446582C-1A7E-417E-BAAD-3C59818B3328}" srcId="{9242F11A-CA3E-47FB-BF31-B59BC9FB60A0}" destId="{835E678B-4552-4FF2-B94A-66162721718E}" srcOrd="6" destOrd="0" parTransId="{1CD1B8D8-9941-4780-B5FF-D1F41C5CE985}" sibTransId="{109C4A50-359A-4BD2-8117-7E0B3CC8204F}"/>
    <dgm:cxn modelId="{54E7175F-E6B9-4BE3-B088-50200B03E3FB}" srcId="{9242F11A-CA3E-47FB-BF31-B59BC9FB60A0}" destId="{73ED6313-5E91-4F76-B769-4F39AF5AC447}" srcOrd="5" destOrd="0" parTransId="{2F14595F-B3B1-4B85-8044-D9BDFA3651A9}" sibTransId="{A38FAD31-BA92-413B-B1B9-F3880472639F}"/>
    <dgm:cxn modelId="{EB08B275-B733-E34C-BFDA-305DBB52A606}" type="presOf" srcId="{FE7F4B6C-8F78-4552-9934-6FB599A613FF}" destId="{81286F1A-66E3-7E48-840E-D1C17DA388B9}" srcOrd="0" destOrd="0" presId="urn:microsoft.com/office/officeart/2005/8/layout/default"/>
    <dgm:cxn modelId="{FAE3A276-578F-7E4C-AF79-692333DDD22C}" type="presOf" srcId="{F248F6CF-705E-4427-9DAC-728D8B3859DB}" destId="{73E5CEBB-683A-5A4B-8602-B53411DA348E}" srcOrd="0" destOrd="0" presId="urn:microsoft.com/office/officeart/2005/8/layout/default"/>
    <dgm:cxn modelId="{F5D137AD-E8EF-4736-895B-9AD526F87EB7}" srcId="{9242F11A-CA3E-47FB-BF31-B59BC9FB60A0}" destId="{F248F6CF-705E-4427-9DAC-728D8B3859DB}" srcOrd="2" destOrd="0" parTransId="{6273AEE4-E081-4E4E-81B6-0AE7D6957E87}" sibTransId="{4DECA708-ECCF-45F5-90BA-E7061F7DB42B}"/>
    <dgm:cxn modelId="{6F76C8B1-850F-45B5-B1A4-AA501E71D16B}" srcId="{9242F11A-CA3E-47FB-BF31-B59BC9FB60A0}" destId="{FE7F4B6C-8F78-4552-9934-6FB599A613FF}" srcOrd="4" destOrd="0" parTransId="{A73B7511-ECC7-41D5-89F0-149D03D5AD40}" sibTransId="{9F4C9CFD-C277-42AD-A93E-02F6B700D9A4}"/>
    <dgm:cxn modelId="{23CBA6C2-3ABC-024A-AB18-246AEAA28C33}" type="presOf" srcId="{884E554D-B8B2-42CF-98A5-16E42630DF09}" destId="{1FA92452-D253-2248-9ECA-FC387458F8DB}" srcOrd="0" destOrd="0" presId="urn:microsoft.com/office/officeart/2005/8/layout/default"/>
    <dgm:cxn modelId="{E823DEC7-FC79-4F77-8C35-754CE4FF003F}" srcId="{9242F11A-CA3E-47FB-BF31-B59BC9FB60A0}" destId="{62B89F2D-34BE-404C-8DC3-010E635FC0BB}" srcOrd="0" destOrd="0" parTransId="{283C8B54-B043-44FD-8FE4-229A95BBEA5D}" sibTransId="{6782A686-B7E1-45E7-8DFE-F41F7A205910}"/>
    <dgm:cxn modelId="{8EA413CB-3090-4D39-8CEF-3A7F1FBD938C}" srcId="{9242F11A-CA3E-47FB-BF31-B59BC9FB60A0}" destId="{884E554D-B8B2-42CF-98A5-16E42630DF09}" srcOrd="1" destOrd="0" parTransId="{D2246A12-9551-4C84-9B05-5518F3A2289D}" sibTransId="{1E56AD98-8EF1-42CE-ABA4-540CAF854632}"/>
    <dgm:cxn modelId="{75D7ABD6-3F58-49DE-A093-2B37689B1B46}" srcId="{9242F11A-CA3E-47FB-BF31-B59BC9FB60A0}" destId="{14FEBA22-0069-4485-99C8-2A30568E6EF8}" srcOrd="3" destOrd="0" parTransId="{97ADD7EE-D9D6-4EC4-A161-3C3161476178}" sibTransId="{286CAA2E-9DE7-447A-98C3-80F0098F4D5A}"/>
    <dgm:cxn modelId="{7EC91EEA-DB56-ED4D-A542-2498B092CD33}" type="presOf" srcId="{14FEBA22-0069-4485-99C8-2A30568E6EF8}" destId="{84263892-16EE-6C41-AE88-B96303D760FD}" srcOrd="0" destOrd="0" presId="urn:microsoft.com/office/officeart/2005/8/layout/default"/>
    <dgm:cxn modelId="{E2E69DEC-F900-F348-9614-DB7AAABFE9EE}" type="presOf" srcId="{835E678B-4552-4FF2-B94A-66162721718E}" destId="{DAA17BE4-8C27-C642-8355-67F8B9618633}" srcOrd="0" destOrd="0" presId="urn:microsoft.com/office/officeart/2005/8/layout/default"/>
    <dgm:cxn modelId="{D8A6E5F5-2CE7-994D-BF5A-D7DA264F9EC3}" type="presOf" srcId="{73ED6313-5E91-4F76-B769-4F39AF5AC447}" destId="{1E30D00E-85E7-5E43-912A-6504D0FDAF32}" srcOrd="0" destOrd="0" presId="urn:microsoft.com/office/officeart/2005/8/layout/default"/>
    <dgm:cxn modelId="{DF5FD16E-1AC6-D742-94B6-79E39C1D4AE7}" type="presParOf" srcId="{C368509A-425F-8C4C-BE7B-2F20F7605AD3}" destId="{BAA054EE-DF37-DF48-BD6B-823E288CAE46}" srcOrd="0" destOrd="0" presId="urn:microsoft.com/office/officeart/2005/8/layout/default"/>
    <dgm:cxn modelId="{4A203E14-F966-E84A-8229-3FC394216F47}" type="presParOf" srcId="{C368509A-425F-8C4C-BE7B-2F20F7605AD3}" destId="{C23E0219-4775-BF4B-9C26-E88258A00502}" srcOrd="1" destOrd="0" presId="urn:microsoft.com/office/officeart/2005/8/layout/default"/>
    <dgm:cxn modelId="{EC9B8EC2-2220-B342-A600-FA2C836D15BC}" type="presParOf" srcId="{C368509A-425F-8C4C-BE7B-2F20F7605AD3}" destId="{1FA92452-D253-2248-9ECA-FC387458F8DB}" srcOrd="2" destOrd="0" presId="urn:microsoft.com/office/officeart/2005/8/layout/default"/>
    <dgm:cxn modelId="{94B93B8D-6246-784E-93C8-4D91357A3A53}" type="presParOf" srcId="{C368509A-425F-8C4C-BE7B-2F20F7605AD3}" destId="{ADF373D1-3698-B74F-B216-BC1060240BAE}" srcOrd="3" destOrd="0" presId="urn:microsoft.com/office/officeart/2005/8/layout/default"/>
    <dgm:cxn modelId="{07EB0859-F540-9947-94F4-2D74D11A57B0}" type="presParOf" srcId="{C368509A-425F-8C4C-BE7B-2F20F7605AD3}" destId="{73E5CEBB-683A-5A4B-8602-B53411DA348E}" srcOrd="4" destOrd="0" presId="urn:microsoft.com/office/officeart/2005/8/layout/default"/>
    <dgm:cxn modelId="{4EEAC000-6350-9A4E-9D15-2B0A709FCE0E}" type="presParOf" srcId="{C368509A-425F-8C4C-BE7B-2F20F7605AD3}" destId="{330E232D-A8C1-7F44-879D-2D23138DB75A}" srcOrd="5" destOrd="0" presId="urn:microsoft.com/office/officeart/2005/8/layout/default"/>
    <dgm:cxn modelId="{D4BB5C4A-0D99-2044-ADA0-6372C887EE23}" type="presParOf" srcId="{C368509A-425F-8C4C-BE7B-2F20F7605AD3}" destId="{84263892-16EE-6C41-AE88-B96303D760FD}" srcOrd="6" destOrd="0" presId="urn:microsoft.com/office/officeart/2005/8/layout/default"/>
    <dgm:cxn modelId="{8C3E2781-A698-A942-AC6F-0C26DDDE0697}" type="presParOf" srcId="{C368509A-425F-8C4C-BE7B-2F20F7605AD3}" destId="{85AD2A5D-C290-B349-9441-AE9ABD15AC36}" srcOrd="7" destOrd="0" presId="urn:microsoft.com/office/officeart/2005/8/layout/default"/>
    <dgm:cxn modelId="{78D0B7DF-02DA-3840-9E33-E984452DA2A6}" type="presParOf" srcId="{C368509A-425F-8C4C-BE7B-2F20F7605AD3}" destId="{81286F1A-66E3-7E48-840E-D1C17DA388B9}" srcOrd="8" destOrd="0" presId="urn:microsoft.com/office/officeart/2005/8/layout/default"/>
    <dgm:cxn modelId="{DA24B4B7-B893-584E-BCD3-FEB045E74A68}" type="presParOf" srcId="{C368509A-425F-8C4C-BE7B-2F20F7605AD3}" destId="{C727CF38-8655-8B4B-9200-2A6F5FFA6A11}" srcOrd="9" destOrd="0" presId="urn:microsoft.com/office/officeart/2005/8/layout/default"/>
    <dgm:cxn modelId="{A6A2E71E-B361-A044-8E6E-D081A081A798}" type="presParOf" srcId="{C368509A-425F-8C4C-BE7B-2F20F7605AD3}" destId="{1E30D00E-85E7-5E43-912A-6504D0FDAF32}" srcOrd="10" destOrd="0" presId="urn:microsoft.com/office/officeart/2005/8/layout/default"/>
    <dgm:cxn modelId="{F031EABD-69F2-8541-8328-2012D1ADEC7D}" type="presParOf" srcId="{C368509A-425F-8C4C-BE7B-2F20F7605AD3}" destId="{86A1554A-39DE-F840-A126-8CF0E8047670}" srcOrd="11" destOrd="0" presId="urn:microsoft.com/office/officeart/2005/8/layout/default"/>
    <dgm:cxn modelId="{E85323B5-D611-604F-AADF-9397D177B310}" type="presParOf" srcId="{C368509A-425F-8C4C-BE7B-2F20F7605AD3}" destId="{DAA17BE4-8C27-C642-8355-67F8B961863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A14BBE1-9779-428A-9210-58AE28760EF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E79F40-30FB-4FD2-8571-C112C5762D5F}">
      <dgm:prSet/>
      <dgm:spPr/>
      <dgm:t>
        <a:bodyPr/>
        <a:lstStyle/>
        <a:p>
          <a:r>
            <a:rPr lang="cs-CZ"/>
            <a:t>Očkování </a:t>
          </a:r>
          <a:endParaRPr lang="en-US"/>
        </a:p>
      </dgm:t>
    </dgm:pt>
    <dgm:pt modelId="{5F21B718-96CE-46A6-B5B2-E75F186A9212}" type="parTrans" cxnId="{64D346F6-DBD1-4151-9E55-CEDFB3BCF065}">
      <dgm:prSet/>
      <dgm:spPr/>
      <dgm:t>
        <a:bodyPr/>
        <a:lstStyle/>
        <a:p>
          <a:endParaRPr lang="en-US"/>
        </a:p>
      </dgm:t>
    </dgm:pt>
    <dgm:pt modelId="{E7B5A8FA-6242-4DD1-8796-C8C124F78CAC}" type="sibTrans" cxnId="{64D346F6-DBD1-4151-9E55-CEDFB3BCF065}">
      <dgm:prSet/>
      <dgm:spPr/>
      <dgm:t>
        <a:bodyPr/>
        <a:lstStyle/>
        <a:p>
          <a:endParaRPr lang="en-US"/>
        </a:p>
      </dgm:t>
    </dgm:pt>
    <dgm:pt modelId="{9D186608-0673-4135-A44C-61275186551D}">
      <dgm:prSet/>
      <dgm:spPr/>
      <dgm:t>
        <a:bodyPr/>
        <a:lstStyle/>
        <a:p>
          <a:r>
            <a:rPr lang="cs-CZ"/>
            <a:t>Protiepidemiologická opatření – mitigace vrcholu epidemie</a:t>
          </a:r>
          <a:endParaRPr lang="en-US"/>
        </a:p>
      </dgm:t>
    </dgm:pt>
    <dgm:pt modelId="{32E74418-8E13-4A1E-8632-C0168DD0DD33}" type="parTrans" cxnId="{02E65C62-28AF-4B76-BF92-0E81E1D887C6}">
      <dgm:prSet/>
      <dgm:spPr/>
      <dgm:t>
        <a:bodyPr/>
        <a:lstStyle/>
        <a:p>
          <a:endParaRPr lang="en-US"/>
        </a:p>
      </dgm:t>
    </dgm:pt>
    <dgm:pt modelId="{150743C4-2F35-4543-855C-6E2E60CFC00C}" type="sibTrans" cxnId="{02E65C62-28AF-4B76-BF92-0E81E1D887C6}">
      <dgm:prSet/>
      <dgm:spPr/>
      <dgm:t>
        <a:bodyPr/>
        <a:lstStyle/>
        <a:p>
          <a:endParaRPr lang="en-US"/>
        </a:p>
      </dgm:t>
    </dgm:pt>
    <dgm:pt modelId="{FF2A18D7-AF18-4E50-8055-305D81D451A7}">
      <dgm:prSet/>
      <dgm:spPr/>
      <dgm:t>
        <a:bodyPr/>
        <a:lstStyle/>
        <a:p>
          <a:r>
            <a:rPr lang="cs-CZ"/>
            <a:t>U vysoce rizikových pacientů – Tamiflu, Relenza – nutno zahájit v začátcích onemocnění</a:t>
          </a:r>
          <a:endParaRPr lang="en-US"/>
        </a:p>
      </dgm:t>
    </dgm:pt>
    <dgm:pt modelId="{B7675FFC-9CA6-4766-851E-0EDBA1BCFACC}" type="parTrans" cxnId="{A9B50106-3560-4DE2-85AA-104C496B6189}">
      <dgm:prSet/>
      <dgm:spPr/>
      <dgm:t>
        <a:bodyPr/>
        <a:lstStyle/>
        <a:p>
          <a:endParaRPr lang="en-US"/>
        </a:p>
      </dgm:t>
    </dgm:pt>
    <dgm:pt modelId="{CFED3279-E692-4F74-B961-69D6736418CE}" type="sibTrans" cxnId="{A9B50106-3560-4DE2-85AA-104C496B6189}">
      <dgm:prSet/>
      <dgm:spPr/>
      <dgm:t>
        <a:bodyPr/>
        <a:lstStyle/>
        <a:p>
          <a:endParaRPr lang="en-US"/>
        </a:p>
      </dgm:t>
    </dgm:pt>
    <dgm:pt modelId="{D58E6CB5-41A2-4CC3-861A-471130A5C08E}">
      <dgm:prSet/>
      <dgm:spPr/>
      <dgm:t>
        <a:bodyPr/>
        <a:lstStyle/>
        <a:p>
          <a:r>
            <a:rPr lang="cs-CZ"/>
            <a:t>Nutný je klidový režim a domácí izolace</a:t>
          </a:r>
          <a:endParaRPr lang="en-US"/>
        </a:p>
      </dgm:t>
    </dgm:pt>
    <dgm:pt modelId="{30DEABDE-9243-4F4E-BF56-0683EB6323D8}" type="parTrans" cxnId="{A34AFA43-50B8-46FA-BBDB-5B6A02E85A28}">
      <dgm:prSet/>
      <dgm:spPr/>
      <dgm:t>
        <a:bodyPr/>
        <a:lstStyle/>
        <a:p>
          <a:endParaRPr lang="en-US"/>
        </a:p>
      </dgm:t>
    </dgm:pt>
    <dgm:pt modelId="{763B224A-FEFC-4818-AD6C-531DBBBFD175}" type="sibTrans" cxnId="{A34AFA43-50B8-46FA-BBDB-5B6A02E85A28}">
      <dgm:prSet/>
      <dgm:spPr/>
      <dgm:t>
        <a:bodyPr/>
        <a:lstStyle/>
        <a:p>
          <a:endParaRPr lang="en-US"/>
        </a:p>
      </dgm:t>
    </dgm:pt>
    <dgm:pt modelId="{85A10835-49DA-4B9A-A5EC-D11E5326F3B1}">
      <dgm:prSet/>
      <dgm:spPr/>
      <dgm:t>
        <a:bodyPr/>
        <a:lstStyle/>
        <a:p>
          <a:r>
            <a:rPr lang="cs-CZ"/>
            <a:t>Léčba je symptomatická</a:t>
          </a:r>
          <a:endParaRPr lang="en-US"/>
        </a:p>
      </dgm:t>
    </dgm:pt>
    <dgm:pt modelId="{D4D276B0-A588-4B9A-B7B6-D397BAEEF24B}" type="parTrans" cxnId="{2AEE6F62-675C-40CD-9069-677958A61F53}">
      <dgm:prSet/>
      <dgm:spPr/>
      <dgm:t>
        <a:bodyPr/>
        <a:lstStyle/>
        <a:p>
          <a:endParaRPr lang="en-US"/>
        </a:p>
      </dgm:t>
    </dgm:pt>
    <dgm:pt modelId="{80E3E58A-D04B-4316-8F32-E4523AA684EB}" type="sibTrans" cxnId="{2AEE6F62-675C-40CD-9069-677958A61F53}">
      <dgm:prSet/>
      <dgm:spPr/>
      <dgm:t>
        <a:bodyPr/>
        <a:lstStyle/>
        <a:p>
          <a:endParaRPr lang="en-US"/>
        </a:p>
      </dgm:t>
    </dgm:pt>
    <dgm:pt modelId="{47B7E554-D98D-5048-81D3-01CC3CBDBF98}" type="pres">
      <dgm:prSet presAssocID="{6A14BBE1-9779-428A-9210-58AE28760EF4}" presName="Name0" presStyleCnt="0">
        <dgm:presLayoutVars>
          <dgm:dir/>
          <dgm:animLvl val="lvl"/>
          <dgm:resizeHandles val="exact"/>
        </dgm:presLayoutVars>
      </dgm:prSet>
      <dgm:spPr/>
    </dgm:pt>
    <dgm:pt modelId="{137CDF70-D346-6B41-843E-79D42FE35F2A}" type="pres">
      <dgm:prSet presAssocID="{98E79F40-30FB-4FD2-8571-C112C5762D5F}" presName="linNode" presStyleCnt="0"/>
      <dgm:spPr/>
    </dgm:pt>
    <dgm:pt modelId="{6F14F394-8B81-104D-A7AC-0F29B0B7927E}" type="pres">
      <dgm:prSet presAssocID="{98E79F40-30FB-4FD2-8571-C112C5762D5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FDCBF69-3E91-1745-91CD-4C415D99637A}" type="pres">
      <dgm:prSet presAssocID="{E7B5A8FA-6242-4DD1-8796-C8C124F78CAC}" presName="sp" presStyleCnt="0"/>
      <dgm:spPr/>
    </dgm:pt>
    <dgm:pt modelId="{A371FF71-5E58-0449-9DB3-2FBB5BC868F3}" type="pres">
      <dgm:prSet presAssocID="{9D186608-0673-4135-A44C-61275186551D}" presName="linNode" presStyleCnt="0"/>
      <dgm:spPr/>
    </dgm:pt>
    <dgm:pt modelId="{C68EF6E8-15B5-4E44-9F77-FF69DB39AC46}" type="pres">
      <dgm:prSet presAssocID="{9D186608-0673-4135-A44C-61275186551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4A472AA-7F42-2D41-A914-26A66C8D594B}" type="pres">
      <dgm:prSet presAssocID="{150743C4-2F35-4543-855C-6E2E60CFC00C}" presName="sp" presStyleCnt="0"/>
      <dgm:spPr/>
    </dgm:pt>
    <dgm:pt modelId="{49921600-9748-E046-8094-DC84C161AD78}" type="pres">
      <dgm:prSet presAssocID="{FF2A18D7-AF18-4E50-8055-305D81D451A7}" presName="linNode" presStyleCnt="0"/>
      <dgm:spPr/>
    </dgm:pt>
    <dgm:pt modelId="{72F1098F-FF71-5842-9B4F-C6BCAF12F92B}" type="pres">
      <dgm:prSet presAssocID="{FF2A18D7-AF18-4E50-8055-305D81D451A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372CFC3-68A7-BC46-B0D4-2DAA122ADECF}" type="pres">
      <dgm:prSet presAssocID="{CFED3279-E692-4F74-B961-69D6736418CE}" presName="sp" presStyleCnt="0"/>
      <dgm:spPr/>
    </dgm:pt>
    <dgm:pt modelId="{7707D9BF-E3A4-0E4E-8528-8377739EB25C}" type="pres">
      <dgm:prSet presAssocID="{D58E6CB5-41A2-4CC3-861A-471130A5C08E}" presName="linNode" presStyleCnt="0"/>
      <dgm:spPr/>
    </dgm:pt>
    <dgm:pt modelId="{7642C6ED-087F-6D4D-98C7-826B135E115A}" type="pres">
      <dgm:prSet presAssocID="{D58E6CB5-41A2-4CC3-861A-471130A5C08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7A5F757-544E-7142-8383-75567DEC6668}" type="pres">
      <dgm:prSet presAssocID="{763B224A-FEFC-4818-AD6C-531DBBBFD175}" presName="sp" presStyleCnt="0"/>
      <dgm:spPr/>
    </dgm:pt>
    <dgm:pt modelId="{7669580A-8378-B142-A02D-8A7926828953}" type="pres">
      <dgm:prSet presAssocID="{85A10835-49DA-4B9A-A5EC-D11E5326F3B1}" presName="linNode" presStyleCnt="0"/>
      <dgm:spPr/>
    </dgm:pt>
    <dgm:pt modelId="{6CDE0B93-F747-4241-9241-D27CAE38BFAA}" type="pres">
      <dgm:prSet presAssocID="{85A10835-49DA-4B9A-A5EC-D11E5326F3B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9B50106-3560-4DE2-85AA-104C496B6189}" srcId="{6A14BBE1-9779-428A-9210-58AE28760EF4}" destId="{FF2A18D7-AF18-4E50-8055-305D81D451A7}" srcOrd="2" destOrd="0" parTransId="{B7675FFC-9CA6-4766-851E-0EDBA1BCFACC}" sibTransId="{CFED3279-E692-4F74-B961-69D6736418CE}"/>
    <dgm:cxn modelId="{507BB915-7033-4845-9F48-A0C867628C71}" type="presOf" srcId="{85A10835-49DA-4B9A-A5EC-D11E5326F3B1}" destId="{6CDE0B93-F747-4241-9241-D27CAE38BFAA}" srcOrd="0" destOrd="0" presId="urn:microsoft.com/office/officeart/2005/8/layout/vList5"/>
    <dgm:cxn modelId="{A34AFA43-50B8-46FA-BBDB-5B6A02E85A28}" srcId="{6A14BBE1-9779-428A-9210-58AE28760EF4}" destId="{D58E6CB5-41A2-4CC3-861A-471130A5C08E}" srcOrd="3" destOrd="0" parTransId="{30DEABDE-9243-4F4E-BF56-0683EB6323D8}" sibTransId="{763B224A-FEFC-4818-AD6C-531DBBBFD175}"/>
    <dgm:cxn modelId="{74E13D50-0ECE-F34D-BE64-A4A6CBC39D67}" type="presOf" srcId="{6A14BBE1-9779-428A-9210-58AE28760EF4}" destId="{47B7E554-D98D-5048-81D3-01CC3CBDBF98}" srcOrd="0" destOrd="0" presId="urn:microsoft.com/office/officeart/2005/8/layout/vList5"/>
    <dgm:cxn modelId="{02E65C62-28AF-4B76-BF92-0E81E1D887C6}" srcId="{6A14BBE1-9779-428A-9210-58AE28760EF4}" destId="{9D186608-0673-4135-A44C-61275186551D}" srcOrd="1" destOrd="0" parTransId="{32E74418-8E13-4A1E-8632-C0168DD0DD33}" sibTransId="{150743C4-2F35-4543-855C-6E2E60CFC00C}"/>
    <dgm:cxn modelId="{2AEE6F62-675C-40CD-9069-677958A61F53}" srcId="{6A14BBE1-9779-428A-9210-58AE28760EF4}" destId="{85A10835-49DA-4B9A-A5EC-D11E5326F3B1}" srcOrd="4" destOrd="0" parTransId="{D4D276B0-A588-4B9A-B7B6-D397BAEEF24B}" sibTransId="{80E3E58A-D04B-4316-8F32-E4523AA684EB}"/>
    <dgm:cxn modelId="{F5A32A7F-E2BB-7F46-BF09-ADA396F9A169}" type="presOf" srcId="{FF2A18D7-AF18-4E50-8055-305D81D451A7}" destId="{72F1098F-FF71-5842-9B4F-C6BCAF12F92B}" srcOrd="0" destOrd="0" presId="urn:microsoft.com/office/officeart/2005/8/layout/vList5"/>
    <dgm:cxn modelId="{670E0E8F-A2BA-064B-A0EF-7EE0BC5D4221}" type="presOf" srcId="{D58E6CB5-41A2-4CC3-861A-471130A5C08E}" destId="{7642C6ED-087F-6D4D-98C7-826B135E115A}" srcOrd="0" destOrd="0" presId="urn:microsoft.com/office/officeart/2005/8/layout/vList5"/>
    <dgm:cxn modelId="{1FD3C5BB-6F08-194C-8AC5-755FE11AE1D0}" type="presOf" srcId="{98E79F40-30FB-4FD2-8571-C112C5762D5F}" destId="{6F14F394-8B81-104D-A7AC-0F29B0B7927E}" srcOrd="0" destOrd="0" presId="urn:microsoft.com/office/officeart/2005/8/layout/vList5"/>
    <dgm:cxn modelId="{3AF981E9-F013-DC47-B30E-E1A3BC6A4DEA}" type="presOf" srcId="{9D186608-0673-4135-A44C-61275186551D}" destId="{C68EF6E8-15B5-4E44-9F77-FF69DB39AC46}" srcOrd="0" destOrd="0" presId="urn:microsoft.com/office/officeart/2005/8/layout/vList5"/>
    <dgm:cxn modelId="{64D346F6-DBD1-4151-9E55-CEDFB3BCF065}" srcId="{6A14BBE1-9779-428A-9210-58AE28760EF4}" destId="{98E79F40-30FB-4FD2-8571-C112C5762D5F}" srcOrd="0" destOrd="0" parTransId="{5F21B718-96CE-46A6-B5B2-E75F186A9212}" sibTransId="{E7B5A8FA-6242-4DD1-8796-C8C124F78CAC}"/>
    <dgm:cxn modelId="{5BDE320F-67B9-DF42-95B1-2943A5B1BE44}" type="presParOf" srcId="{47B7E554-D98D-5048-81D3-01CC3CBDBF98}" destId="{137CDF70-D346-6B41-843E-79D42FE35F2A}" srcOrd="0" destOrd="0" presId="urn:microsoft.com/office/officeart/2005/8/layout/vList5"/>
    <dgm:cxn modelId="{CE275182-BBE3-BD45-941D-EDAF01E4EB43}" type="presParOf" srcId="{137CDF70-D346-6B41-843E-79D42FE35F2A}" destId="{6F14F394-8B81-104D-A7AC-0F29B0B7927E}" srcOrd="0" destOrd="0" presId="urn:microsoft.com/office/officeart/2005/8/layout/vList5"/>
    <dgm:cxn modelId="{1631B0D7-A436-E642-B530-237A8EAA2721}" type="presParOf" srcId="{47B7E554-D98D-5048-81D3-01CC3CBDBF98}" destId="{AFDCBF69-3E91-1745-91CD-4C415D99637A}" srcOrd="1" destOrd="0" presId="urn:microsoft.com/office/officeart/2005/8/layout/vList5"/>
    <dgm:cxn modelId="{0E8DC554-A7CC-FE47-9832-B0B521D6E225}" type="presParOf" srcId="{47B7E554-D98D-5048-81D3-01CC3CBDBF98}" destId="{A371FF71-5E58-0449-9DB3-2FBB5BC868F3}" srcOrd="2" destOrd="0" presId="urn:microsoft.com/office/officeart/2005/8/layout/vList5"/>
    <dgm:cxn modelId="{A7CBF4FF-52D4-694E-BAF2-3E4C1AC27A5F}" type="presParOf" srcId="{A371FF71-5E58-0449-9DB3-2FBB5BC868F3}" destId="{C68EF6E8-15B5-4E44-9F77-FF69DB39AC46}" srcOrd="0" destOrd="0" presId="urn:microsoft.com/office/officeart/2005/8/layout/vList5"/>
    <dgm:cxn modelId="{6463EA99-451D-B04F-AA4F-F5B5984A2F76}" type="presParOf" srcId="{47B7E554-D98D-5048-81D3-01CC3CBDBF98}" destId="{14A472AA-7F42-2D41-A914-26A66C8D594B}" srcOrd="3" destOrd="0" presId="urn:microsoft.com/office/officeart/2005/8/layout/vList5"/>
    <dgm:cxn modelId="{F746C9E3-AC35-714A-8CA4-E1CFB83EE751}" type="presParOf" srcId="{47B7E554-D98D-5048-81D3-01CC3CBDBF98}" destId="{49921600-9748-E046-8094-DC84C161AD78}" srcOrd="4" destOrd="0" presId="urn:microsoft.com/office/officeart/2005/8/layout/vList5"/>
    <dgm:cxn modelId="{56C25A3F-4E33-4641-A01B-0777B23E2FF3}" type="presParOf" srcId="{49921600-9748-E046-8094-DC84C161AD78}" destId="{72F1098F-FF71-5842-9B4F-C6BCAF12F92B}" srcOrd="0" destOrd="0" presId="urn:microsoft.com/office/officeart/2005/8/layout/vList5"/>
    <dgm:cxn modelId="{9BB37779-744C-234B-A6CE-E454D73B2BD7}" type="presParOf" srcId="{47B7E554-D98D-5048-81D3-01CC3CBDBF98}" destId="{4372CFC3-68A7-BC46-B0D4-2DAA122ADECF}" srcOrd="5" destOrd="0" presId="urn:microsoft.com/office/officeart/2005/8/layout/vList5"/>
    <dgm:cxn modelId="{B4C89105-8805-8D4B-8B58-B62FC6125618}" type="presParOf" srcId="{47B7E554-D98D-5048-81D3-01CC3CBDBF98}" destId="{7707D9BF-E3A4-0E4E-8528-8377739EB25C}" srcOrd="6" destOrd="0" presId="urn:microsoft.com/office/officeart/2005/8/layout/vList5"/>
    <dgm:cxn modelId="{8D78C11E-A925-794E-BF7C-6A97487EB739}" type="presParOf" srcId="{7707D9BF-E3A4-0E4E-8528-8377739EB25C}" destId="{7642C6ED-087F-6D4D-98C7-826B135E115A}" srcOrd="0" destOrd="0" presId="urn:microsoft.com/office/officeart/2005/8/layout/vList5"/>
    <dgm:cxn modelId="{2ED499AA-4882-5948-8242-642EE4A9BADD}" type="presParOf" srcId="{47B7E554-D98D-5048-81D3-01CC3CBDBF98}" destId="{D7A5F757-544E-7142-8383-75567DEC6668}" srcOrd="7" destOrd="0" presId="urn:microsoft.com/office/officeart/2005/8/layout/vList5"/>
    <dgm:cxn modelId="{5F3D5D78-3281-AB4D-B611-AC3DDA0334DE}" type="presParOf" srcId="{47B7E554-D98D-5048-81D3-01CC3CBDBF98}" destId="{7669580A-8378-B142-A02D-8A7926828953}" srcOrd="8" destOrd="0" presId="urn:microsoft.com/office/officeart/2005/8/layout/vList5"/>
    <dgm:cxn modelId="{3519169C-A727-5742-B0FD-06857BD4EEC9}" type="presParOf" srcId="{7669580A-8378-B142-A02D-8A7926828953}" destId="{6CDE0B93-F747-4241-9241-D27CAE38BF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FF1B8A7-10C8-4906-A30E-95A5AA4F6329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21804F-BDB2-44F8-AC17-740E956913F6}">
      <dgm:prSet/>
      <dgm:spPr/>
      <dgm:t>
        <a:bodyPr/>
        <a:lstStyle/>
        <a:p>
          <a:r>
            <a:rPr lang="cs-CZ"/>
            <a:t>Původce – toxin bakterií Bordetella pertusis a B. parapertusis</a:t>
          </a:r>
          <a:endParaRPr lang="en-US"/>
        </a:p>
      </dgm:t>
    </dgm:pt>
    <dgm:pt modelId="{2378B3F2-82BE-42F8-A325-EC7249A5FA11}" type="parTrans" cxnId="{8715E74A-826C-46E2-85E8-C1B0AACFC7A4}">
      <dgm:prSet/>
      <dgm:spPr/>
      <dgm:t>
        <a:bodyPr/>
        <a:lstStyle/>
        <a:p>
          <a:endParaRPr lang="en-US"/>
        </a:p>
      </dgm:t>
    </dgm:pt>
    <dgm:pt modelId="{507B1DF0-2488-46A1-BCDF-1F68C50054FD}" type="sibTrans" cxnId="{8715E74A-826C-46E2-85E8-C1B0AACFC7A4}">
      <dgm:prSet/>
      <dgm:spPr/>
      <dgm:t>
        <a:bodyPr/>
        <a:lstStyle/>
        <a:p>
          <a:endParaRPr lang="en-US"/>
        </a:p>
      </dgm:t>
    </dgm:pt>
    <dgm:pt modelId="{1AA552EB-089E-4F91-8768-F46484ECB1F2}">
      <dgm:prSet/>
      <dgm:spPr/>
      <dgm:t>
        <a:bodyPr/>
        <a:lstStyle/>
        <a:p>
          <a:r>
            <a:rPr lang="cs-CZ"/>
            <a:t>Zdroj nákazy – nemocný a rekonvalescent</a:t>
          </a:r>
          <a:endParaRPr lang="en-US"/>
        </a:p>
      </dgm:t>
    </dgm:pt>
    <dgm:pt modelId="{2C9F558F-5AF7-4B12-AC22-70BB6009308C}" type="parTrans" cxnId="{A2A50549-F4EF-4073-BDAD-3CA242701F55}">
      <dgm:prSet/>
      <dgm:spPr/>
      <dgm:t>
        <a:bodyPr/>
        <a:lstStyle/>
        <a:p>
          <a:endParaRPr lang="en-US"/>
        </a:p>
      </dgm:t>
    </dgm:pt>
    <dgm:pt modelId="{CEBF518E-FAC7-41BC-97BC-EE8B85119DB7}" type="sibTrans" cxnId="{A2A50549-F4EF-4073-BDAD-3CA242701F55}">
      <dgm:prSet/>
      <dgm:spPr/>
      <dgm:t>
        <a:bodyPr/>
        <a:lstStyle/>
        <a:p>
          <a:endParaRPr lang="en-US"/>
        </a:p>
      </dgm:t>
    </dgm:pt>
    <dgm:pt modelId="{E0116743-129D-4A72-ACDE-19B9A37C65FB}">
      <dgm:prSet/>
      <dgm:spPr/>
      <dgm:t>
        <a:bodyPr/>
        <a:lstStyle/>
        <a:p>
          <a:r>
            <a:rPr lang="cs-CZ"/>
            <a:t>Přenos – kapénková infekce</a:t>
          </a:r>
          <a:endParaRPr lang="en-US"/>
        </a:p>
      </dgm:t>
    </dgm:pt>
    <dgm:pt modelId="{F1E173FF-0764-4F08-AA62-E897F8BD30F4}" type="parTrans" cxnId="{2B204A7D-6954-4367-9ABF-08ECFCC56B4D}">
      <dgm:prSet/>
      <dgm:spPr/>
      <dgm:t>
        <a:bodyPr/>
        <a:lstStyle/>
        <a:p>
          <a:endParaRPr lang="en-US"/>
        </a:p>
      </dgm:t>
    </dgm:pt>
    <dgm:pt modelId="{ACDF7840-3281-4FCD-A16D-9421D8C1FA32}" type="sibTrans" cxnId="{2B204A7D-6954-4367-9ABF-08ECFCC56B4D}">
      <dgm:prSet/>
      <dgm:spPr/>
      <dgm:t>
        <a:bodyPr/>
        <a:lstStyle/>
        <a:p>
          <a:endParaRPr lang="en-US"/>
        </a:p>
      </dgm:t>
    </dgm:pt>
    <dgm:pt modelId="{D3397E8C-11D6-4FA9-9F0C-1AE9A0DEAA75}">
      <dgm:prSet/>
      <dgm:spPr/>
      <dgm:t>
        <a:bodyPr/>
        <a:lstStyle/>
        <a:p>
          <a:r>
            <a:rPr lang="cs-CZ"/>
            <a:t>Inkubační doba – 5 – 21 dní</a:t>
          </a:r>
          <a:endParaRPr lang="en-US"/>
        </a:p>
      </dgm:t>
    </dgm:pt>
    <dgm:pt modelId="{39E63872-BAFB-442C-A802-54F1F5ADB006}" type="parTrans" cxnId="{2FAA9434-FE23-4CED-AC08-9C353434B289}">
      <dgm:prSet/>
      <dgm:spPr/>
      <dgm:t>
        <a:bodyPr/>
        <a:lstStyle/>
        <a:p>
          <a:endParaRPr lang="en-US"/>
        </a:p>
      </dgm:t>
    </dgm:pt>
    <dgm:pt modelId="{BBF39C0D-16A8-451A-9945-CB16033F26F8}" type="sibTrans" cxnId="{2FAA9434-FE23-4CED-AC08-9C353434B289}">
      <dgm:prSet/>
      <dgm:spPr/>
      <dgm:t>
        <a:bodyPr/>
        <a:lstStyle/>
        <a:p>
          <a:endParaRPr lang="en-US"/>
        </a:p>
      </dgm:t>
    </dgm:pt>
    <dgm:pt modelId="{DA85441F-3102-7946-BBEF-18803B3B46DB}" type="pres">
      <dgm:prSet presAssocID="{3FF1B8A7-10C8-4906-A30E-95A5AA4F6329}" presName="Name0" presStyleCnt="0">
        <dgm:presLayoutVars>
          <dgm:dir/>
          <dgm:animLvl val="lvl"/>
          <dgm:resizeHandles val="exact"/>
        </dgm:presLayoutVars>
      </dgm:prSet>
      <dgm:spPr/>
    </dgm:pt>
    <dgm:pt modelId="{8D0961DA-3C68-EF42-AC77-ADFC53AB9B19}" type="pres">
      <dgm:prSet presAssocID="{5321804F-BDB2-44F8-AC17-740E956913F6}" presName="linNode" presStyleCnt="0"/>
      <dgm:spPr/>
    </dgm:pt>
    <dgm:pt modelId="{9D3AAD2B-53BD-6D41-9E19-179E399710C3}" type="pres">
      <dgm:prSet presAssocID="{5321804F-BDB2-44F8-AC17-740E956913F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E047501-8E46-7F41-A0C5-3E39E5D65D5E}" type="pres">
      <dgm:prSet presAssocID="{507B1DF0-2488-46A1-BCDF-1F68C50054FD}" presName="sp" presStyleCnt="0"/>
      <dgm:spPr/>
    </dgm:pt>
    <dgm:pt modelId="{2D35BE31-E2EC-7549-9124-12178CB1369A}" type="pres">
      <dgm:prSet presAssocID="{1AA552EB-089E-4F91-8768-F46484ECB1F2}" presName="linNode" presStyleCnt="0"/>
      <dgm:spPr/>
    </dgm:pt>
    <dgm:pt modelId="{B0DD317F-5070-064A-BF39-D9C8B5443C6B}" type="pres">
      <dgm:prSet presAssocID="{1AA552EB-089E-4F91-8768-F46484ECB1F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276A30A-AF55-C54E-BE98-E0F7DCFAC4ED}" type="pres">
      <dgm:prSet presAssocID="{CEBF518E-FAC7-41BC-97BC-EE8B85119DB7}" presName="sp" presStyleCnt="0"/>
      <dgm:spPr/>
    </dgm:pt>
    <dgm:pt modelId="{18A1951E-2149-9144-9E42-B024BC1ADCA9}" type="pres">
      <dgm:prSet presAssocID="{E0116743-129D-4A72-ACDE-19B9A37C65FB}" presName="linNode" presStyleCnt="0"/>
      <dgm:spPr/>
    </dgm:pt>
    <dgm:pt modelId="{9C47EF75-D9B9-7D49-AFC9-90505329C2E5}" type="pres">
      <dgm:prSet presAssocID="{E0116743-129D-4A72-ACDE-19B9A37C65F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72FB158-1E61-0F4F-ADCB-7157E3A26F36}" type="pres">
      <dgm:prSet presAssocID="{ACDF7840-3281-4FCD-A16D-9421D8C1FA32}" presName="sp" presStyleCnt="0"/>
      <dgm:spPr/>
    </dgm:pt>
    <dgm:pt modelId="{94025127-89A9-D845-BC14-C4CE9F6484B6}" type="pres">
      <dgm:prSet presAssocID="{D3397E8C-11D6-4FA9-9F0C-1AE9A0DEAA75}" presName="linNode" presStyleCnt="0"/>
      <dgm:spPr/>
    </dgm:pt>
    <dgm:pt modelId="{E783170A-7821-B447-AB7D-5C9EA541C05F}" type="pres">
      <dgm:prSet presAssocID="{D3397E8C-11D6-4FA9-9F0C-1AE9A0DEAA7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2FAA9434-FE23-4CED-AC08-9C353434B289}" srcId="{3FF1B8A7-10C8-4906-A30E-95A5AA4F6329}" destId="{D3397E8C-11D6-4FA9-9F0C-1AE9A0DEAA75}" srcOrd="3" destOrd="0" parTransId="{39E63872-BAFB-442C-A802-54F1F5ADB006}" sibTransId="{BBF39C0D-16A8-451A-9945-CB16033F26F8}"/>
    <dgm:cxn modelId="{A2A50549-F4EF-4073-BDAD-3CA242701F55}" srcId="{3FF1B8A7-10C8-4906-A30E-95A5AA4F6329}" destId="{1AA552EB-089E-4F91-8768-F46484ECB1F2}" srcOrd="1" destOrd="0" parTransId="{2C9F558F-5AF7-4B12-AC22-70BB6009308C}" sibTransId="{CEBF518E-FAC7-41BC-97BC-EE8B85119DB7}"/>
    <dgm:cxn modelId="{8715E74A-826C-46E2-85E8-C1B0AACFC7A4}" srcId="{3FF1B8A7-10C8-4906-A30E-95A5AA4F6329}" destId="{5321804F-BDB2-44F8-AC17-740E956913F6}" srcOrd="0" destOrd="0" parTransId="{2378B3F2-82BE-42F8-A325-EC7249A5FA11}" sibTransId="{507B1DF0-2488-46A1-BCDF-1F68C50054FD}"/>
    <dgm:cxn modelId="{4BE4805D-F321-4B46-99CE-ABAE5FF77B3C}" type="presOf" srcId="{1AA552EB-089E-4F91-8768-F46484ECB1F2}" destId="{B0DD317F-5070-064A-BF39-D9C8B5443C6B}" srcOrd="0" destOrd="0" presId="urn:microsoft.com/office/officeart/2005/8/layout/vList5"/>
    <dgm:cxn modelId="{5E8FD074-CE34-CD4B-A270-28F169ACECEC}" type="presOf" srcId="{E0116743-129D-4A72-ACDE-19B9A37C65FB}" destId="{9C47EF75-D9B9-7D49-AFC9-90505329C2E5}" srcOrd="0" destOrd="0" presId="urn:microsoft.com/office/officeart/2005/8/layout/vList5"/>
    <dgm:cxn modelId="{2B204A7D-6954-4367-9ABF-08ECFCC56B4D}" srcId="{3FF1B8A7-10C8-4906-A30E-95A5AA4F6329}" destId="{E0116743-129D-4A72-ACDE-19B9A37C65FB}" srcOrd="2" destOrd="0" parTransId="{F1E173FF-0764-4F08-AA62-E897F8BD30F4}" sibTransId="{ACDF7840-3281-4FCD-A16D-9421D8C1FA32}"/>
    <dgm:cxn modelId="{CC796C98-FAF0-724E-9075-F2EA7C3D320C}" type="presOf" srcId="{5321804F-BDB2-44F8-AC17-740E956913F6}" destId="{9D3AAD2B-53BD-6D41-9E19-179E399710C3}" srcOrd="0" destOrd="0" presId="urn:microsoft.com/office/officeart/2005/8/layout/vList5"/>
    <dgm:cxn modelId="{603D37DC-867D-F84B-85C6-751C4F24DCC0}" type="presOf" srcId="{D3397E8C-11D6-4FA9-9F0C-1AE9A0DEAA75}" destId="{E783170A-7821-B447-AB7D-5C9EA541C05F}" srcOrd="0" destOrd="0" presId="urn:microsoft.com/office/officeart/2005/8/layout/vList5"/>
    <dgm:cxn modelId="{081A6FFD-6A85-1844-99F6-671194232468}" type="presOf" srcId="{3FF1B8A7-10C8-4906-A30E-95A5AA4F6329}" destId="{DA85441F-3102-7946-BBEF-18803B3B46DB}" srcOrd="0" destOrd="0" presId="urn:microsoft.com/office/officeart/2005/8/layout/vList5"/>
    <dgm:cxn modelId="{2A1EFCA3-E87C-1E48-ADCF-BD9C62A42854}" type="presParOf" srcId="{DA85441F-3102-7946-BBEF-18803B3B46DB}" destId="{8D0961DA-3C68-EF42-AC77-ADFC53AB9B19}" srcOrd="0" destOrd="0" presId="urn:microsoft.com/office/officeart/2005/8/layout/vList5"/>
    <dgm:cxn modelId="{2E038714-8DCE-AC4C-A85C-0BFAC2AB70D5}" type="presParOf" srcId="{8D0961DA-3C68-EF42-AC77-ADFC53AB9B19}" destId="{9D3AAD2B-53BD-6D41-9E19-179E399710C3}" srcOrd="0" destOrd="0" presId="urn:microsoft.com/office/officeart/2005/8/layout/vList5"/>
    <dgm:cxn modelId="{75B3E073-EE84-A847-A875-233859F199F5}" type="presParOf" srcId="{DA85441F-3102-7946-BBEF-18803B3B46DB}" destId="{BE047501-8E46-7F41-A0C5-3E39E5D65D5E}" srcOrd="1" destOrd="0" presId="urn:microsoft.com/office/officeart/2005/8/layout/vList5"/>
    <dgm:cxn modelId="{12957DB3-85F6-234E-9F9F-238D941BDC67}" type="presParOf" srcId="{DA85441F-3102-7946-BBEF-18803B3B46DB}" destId="{2D35BE31-E2EC-7549-9124-12178CB1369A}" srcOrd="2" destOrd="0" presId="urn:microsoft.com/office/officeart/2005/8/layout/vList5"/>
    <dgm:cxn modelId="{2F144BCC-7723-1148-8B4C-50B6CAF3032A}" type="presParOf" srcId="{2D35BE31-E2EC-7549-9124-12178CB1369A}" destId="{B0DD317F-5070-064A-BF39-D9C8B5443C6B}" srcOrd="0" destOrd="0" presId="urn:microsoft.com/office/officeart/2005/8/layout/vList5"/>
    <dgm:cxn modelId="{5FE3EDE5-4AD1-D14A-A8B3-53DCCF4972E7}" type="presParOf" srcId="{DA85441F-3102-7946-BBEF-18803B3B46DB}" destId="{D276A30A-AF55-C54E-BE98-E0F7DCFAC4ED}" srcOrd="3" destOrd="0" presId="urn:microsoft.com/office/officeart/2005/8/layout/vList5"/>
    <dgm:cxn modelId="{9F8540D1-7C10-D54C-9CB2-5AD76565EA86}" type="presParOf" srcId="{DA85441F-3102-7946-BBEF-18803B3B46DB}" destId="{18A1951E-2149-9144-9E42-B024BC1ADCA9}" srcOrd="4" destOrd="0" presId="urn:microsoft.com/office/officeart/2005/8/layout/vList5"/>
    <dgm:cxn modelId="{6B6DF04D-2EFB-D84A-949E-3029B07F0454}" type="presParOf" srcId="{18A1951E-2149-9144-9E42-B024BC1ADCA9}" destId="{9C47EF75-D9B9-7D49-AFC9-90505329C2E5}" srcOrd="0" destOrd="0" presId="urn:microsoft.com/office/officeart/2005/8/layout/vList5"/>
    <dgm:cxn modelId="{3BD1DFF4-3C84-8243-A705-D4838ED1C4A4}" type="presParOf" srcId="{DA85441F-3102-7946-BBEF-18803B3B46DB}" destId="{C72FB158-1E61-0F4F-ADCB-7157E3A26F36}" srcOrd="5" destOrd="0" presId="urn:microsoft.com/office/officeart/2005/8/layout/vList5"/>
    <dgm:cxn modelId="{855B47A0-0F7F-7549-983F-D3BFB27ED037}" type="presParOf" srcId="{DA85441F-3102-7946-BBEF-18803B3B46DB}" destId="{94025127-89A9-D845-BC14-C4CE9F6484B6}" srcOrd="6" destOrd="0" presId="urn:microsoft.com/office/officeart/2005/8/layout/vList5"/>
    <dgm:cxn modelId="{38BCA24E-68C2-2547-A21D-A649F831E421}" type="presParOf" srcId="{94025127-89A9-D845-BC14-C4CE9F6484B6}" destId="{E783170A-7821-B447-AB7D-5C9EA541C05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21A11-C00B-40B8-9527-329D89F49D15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4B4569E-333B-4EE3-986C-25A7830BF12C}">
      <dgm:prSet/>
      <dgm:spPr/>
      <dgm:t>
        <a:bodyPr/>
        <a:lstStyle/>
        <a:p>
          <a:r>
            <a:rPr lang="cs-CZ"/>
            <a:t>Přímý </a:t>
          </a:r>
          <a:endParaRPr lang="en-US"/>
        </a:p>
      </dgm:t>
    </dgm:pt>
    <dgm:pt modelId="{B4E07878-F285-4925-B662-39CAE933B769}" type="parTrans" cxnId="{4BA68518-ABA5-463F-866E-B12C1FC1800D}">
      <dgm:prSet/>
      <dgm:spPr/>
      <dgm:t>
        <a:bodyPr/>
        <a:lstStyle/>
        <a:p>
          <a:endParaRPr lang="en-US"/>
        </a:p>
      </dgm:t>
    </dgm:pt>
    <dgm:pt modelId="{8388BBA1-74F3-49BE-8402-1B29A38D78DC}" type="sibTrans" cxnId="{4BA68518-ABA5-463F-866E-B12C1FC1800D}">
      <dgm:prSet/>
      <dgm:spPr/>
      <dgm:t>
        <a:bodyPr/>
        <a:lstStyle/>
        <a:p>
          <a:endParaRPr lang="en-US"/>
        </a:p>
      </dgm:t>
    </dgm:pt>
    <dgm:pt modelId="{B118FF63-FD70-4096-9D01-5F743A560BF8}">
      <dgm:prSet/>
      <dgm:spPr/>
      <dgm:t>
        <a:bodyPr/>
        <a:lstStyle/>
        <a:p>
          <a:r>
            <a:rPr lang="cs-CZ"/>
            <a:t>Dotykem</a:t>
          </a:r>
          <a:endParaRPr lang="en-US"/>
        </a:p>
      </dgm:t>
    </dgm:pt>
    <dgm:pt modelId="{8E16E357-A61B-4802-8044-32C4036A7377}" type="parTrans" cxnId="{F178A3E5-227B-44DB-845F-9F0EE295F921}">
      <dgm:prSet/>
      <dgm:spPr/>
      <dgm:t>
        <a:bodyPr/>
        <a:lstStyle/>
        <a:p>
          <a:endParaRPr lang="en-US"/>
        </a:p>
      </dgm:t>
    </dgm:pt>
    <dgm:pt modelId="{D530359F-DA1E-424F-99BD-BCB18FE4D2F5}" type="sibTrans" cxnId="{F178A3E5-227B-44DB-845F-9F0EE295F921}">
      <dgm:prSet/>
      <dgm:spPr/>
      <dgm:t>
        <a:bodyPr/>
        <a:lstStyle/>
        <a:p>
          <a:endParaRPr lang="en-US"/>
        </a:p>
      </dgm:t>
    </dgm:pt>
    <dgm:pt modelId="{BF7DB0D4-CCE5-4623-A650-FFA4690131EB}">
      <dgm:prSet/>
      <dgm:spPr/>
      <dgm:t>
        <a:bodyPr/>
        <a:lstStyle/>
        <a:p>
          <a:r>
            <a:rPr lang="cs-CZ"/>
            <a:t>Z matky na plod</a:t>
          </a:r>
          <a:endParaRPr lang="en-US"/>
        </a:p>
      </dgm:t>
    </dgm:pt>
    <dgm:pt modelId="{D3CDAC68-C3BA-401A-AC99-D9DB15F19ED3}" type="parTrans" cxnId="{38079D6F-7327-40D8-8A96-0B84ABB34ECB}">
      <dgm:prSet/>
      <dgm:spPr/>
      <dgm:t>
        <a:bodyPr/>
        <a:lstStyle/>
        <a:p>
          <a:endParaRPr lang="en-US"/>
        </a:p>
      </dgm:t>
    </dgm:pt>
    <dgm:pt modelId="{93A76B98-99A2-4A8F-98C6-1FA4256D8A33}" type="sibTrans" cxnId="{38079D6F-7327-40D8-8A96-0B84ABB34ECB}">
      <dgm:prSet/>
      <dgm:spPr/>
      <dgm:t>
        <a:bodyPr/>
        <a:lstStyle/>
        <a:p>
          <a:endParaRPr lang="en-US"/>
        </a:p>
      </dgm:t>
    </dgm:pt>
    <dgm:pt modelId="{DA5CAA46-56FB-45C4-ABD5-D03794DD7671}">
      <dgm:prSet/>
      <dgm:spPr/>
      <dgm:t>
        <a:bodyPr/>
        <a:lstStyle/>
        <a:p>
          <a:r>
            <a:rPr lang="cs-CZ"/>
            <a:t>Transplacentární</a:t>
          </a:r>
          <a:endParaRPr lang="en-US"/>
        </a:p>
      </dgm:t>
    </dgm:pt>
    <dgm:pt modelId="{E3E5749A-A901-4832-8212-F628FF8ABF3F}" type="parTrans" cxnId="{ED169C52-29FF-4ADA-9421-4FEFFF601DCB}">
      <dgm:prSet/>
      <dgm:spPr/>
      <dgm:t>
        <a:bodyPr/>
        <a:lstStyle/>
        <a:p>
          <a:endParaRPr lang="en-US"/>
        </a:p>
      </dgm:t>
    </dgm:pt>
    <dgm:pt modelId="{381FFFF3-C342-486F-9E09-E9AD0C1E13CF}" type="sibTrans" cxnId="{ED169C52-29FF-4ADA-9421-4FEFFF601DCB}">
      <dgm:prSet/>
      <dgm:spPr/>
      <dgm:t>
        <a:bodyPr/>
        <a:lstStyle/>
        <a:p>
          <a:endParaRPr lang="en-US"/>
        </a:p>
      </dgm:t>
    </dgm:pt>
    <dgm:pt modelId="{065E6492-E948-43A2-93C5-58CFD8B8B3F1}">
      <dgm:prSet/>
      <dgm:spPr/>
      <dgm:t>
        <a:bodyPr/>
        <a:lstStyle/>
        <a:p>
          <a:r>
            <a:rPr lang="cs-CZ"/>
            <a:t>Perinatální</a:t>
          </a:r>
          <a:endParaRPr lang="en-US"/>
        </a:p>
      </dgm:t>
    </dgm:pt>
    <dgm:pt modelId="{87E79D51-BF97-4AA0-A15F-0A076CFC945E}" type="parTrans" cxnId="{EE2C69EC-A7C3-467F-950C-227AD355FD6E}">
      <dgm:prSet/>
      <dgm:spPr/>
      <dgm:t>
        <a:bodyPr/>
        <a:lstStyle/>
        <a:p>
          <a:endParaRPr lang="en-US"/>
        </a:p>
      </dgm:t>
    </dgm:pt>
    <dgm:pt modelId="{A7B9C55D-AADB-48FB-A6E5-86A44FE7091D}" type="sibTrans" cxnId="{EE2C69EC-A7C3-467F-950C-227AD355FD6E}">
      <dgm:prSet/>
      <dgm:spPr/>
      <dgm:t>
        <a:bodyPr/>
        <a:lstStyle/>
        <a:p>
          <a:endParaRPr lang="en-US"/>
        </a:p>
      </dgm:t>
    </dgm:pt>
    <dgm:pt modelId="{99A05184-33CC-41BD-BE91-0F49FD91603C}">
      <dgm:prSet/>
      <dgm:spPr/>
      <dgm:t>
        <a:bodyPr/>
        <a:lstStyle/>
        <a:p>
          <a:r>
            <a:rPr lang="cs-CZ"/>
            <a:t>Antropozoonózy</a:t>
          </a:r>
          <a:endParaRPr lang="en-US"/>
        </a:p>
      </dgm:t>
    </dgm:pt>
    <dgm:pt modelId="{84370AA7-E214-43C5-98E0-DFD379C26975}" type="parTrans" cxnId="{42E468C0-EF27-48FF-BBD3-DD3ABB821676}">
      <dgm:prSet/>
      <dgm:spPr/>
      <dgm:t>
        <a:bodyPr/>
        <a:lstStyle/>
        <a:p>
          <a:endParaRPr lang="en-US"/>
        </a:p>
      </dgm:t>
    </dgm:pt>
    <dgm:pt modelId="{9BC1C079-A457-489C-B83D-30C7BB236853}" type="sibTrans" cxnId="{42E468C0-EF27-48FF-BBD3-DD3ABB821676}">
      <dgm:prSet/>
      <dgm:spPr/>
      <dgm:t>
        <a:bodyPr/>
        <a:lstStyle/>
        <a:p>
          <a:endParaRPr lang="en-US"/>
        </a:p>
      </dgm:t>
    </dgm:pt>
    <dgm:pt modelId="{8185B052-419F-4C46-8D00-77AD691EBCCC}">
      <dgm:prSet/>
      <dgm:spPr/>
      <dgm:t>
        <a:bodyPr/>
        <a:lstStyle/>
        <a:p>
          <a:r>
            <a:rPr lang="cs-CZ"/>
            <a:t>Kousnutí</a:t>
          </a:r>
          <a:endParaRPr lang="en-US"/>
        </a:p>
      </dgm:t>
    </dgm:pt>
    <dgm:pt modelId="{FBB31E0C-FDEB-4B67-8855-1B719EC3BD1E}" type="parTrans" cxnId="{7583E282-D64E-424A-8D3D-795F503D5316}">
      <dgm:prSet/>
      <dgm:spPr/>
      <dgm:t>
        <a:bodyPr/>
        <a:lstStyle/>
        <a:p>
          <a:endParaRPr lang="en-US"/>
        </a:p>
      </dgm:t>
    </dgm:pt>
    <dgm:pt modelId="{60F81C60-BB54-458A-9F4F-63FC3684D08F}" type="sibTrans" cxnId="{7583E282-D64E-424A-8D3D-795F503D5316}">
      <dgm:prSet/>
      <dgm:spPr/>
      <dgm:t>
        <a:bodyPr/>
        <a:lstStyle/>
        <a:p>
          <a:endParaRPr lang="en-US"/>
        </a:p>
      </dgm:t>
    </dgm:pt>
    <dgm:pt modelId="{0FE004E5-AD90-4D25-A525-F57E526604B9}">
      <dgm:prSet/>
      <dgm:spPr/>
      <dgm:t>
        <a:bodyPr/>
        <a:lstStyle/>
        <a:p>
          <a:r>
            <a:rPr lang="cs-CZ"/>
            <a:t>Škrábnutí</a:t>
          </a:r>
          <a:endParaRPr lang="en-US"/>
        </a:p>
      </dgm:t>
    </dgm:pt>
    <dgm:pt modelId="{73169C36-CA63-43C9-A71D-1DC662C69C69}" type="parTrans" cxnId="{0A546826-C8D7-464E-AD8D-6779373BAC64}">
      <dgm:prSet/>
      <dgm:spPr/>
      <dgm:t>
        <a:bodyPr/>
        <a:lstStyle/>
        <a:p>
          <a:endParaRPr lang="en-US"/>
        </a:p>
      </dgm:t>
    </dgm:pt>
    <dgm:pt modelId="{FFA63403-A709-4532-A4B1-A05796E5AB62}" type="sibTrans" cxnId="{0A546826-C8D7-464E-AD8D-6779373BAC64}">
      <dgm:prSet/>
      <dgm:spPr/>
      <dgm:t>
        <a:bodyPr/>
        <a:lstStyle/>
        <a:p>
          <a:endParaRPr lang="en-US"/>
        </a:p>
      </dgm:t>
    </dgm:pt>
    <dgm:pt modelId="{FA134187-0603-4153-A672-A512EAD9C4C5}">
      <dgm:prSet/>
      <dgm:spPr/>
      <dgm:t>
        <a:bodyPr/>
        <a:lstStyle/>
        <a:p>
          <a:r>
            <a:rPr lang="cs-CZ"/>
            <a:t>Bodnutí </a:t>
          </a:r>
          <a:endParaRPr lang="en-US"/>
        </a:p>
      </dgm:t>
    </dgm:pt>
    <dgm:pt modelId="{FF490615-5877-426E-9A04-8AA1F480561F}" type="parTrans" cxnId="{39B04F10-D2DF-4FFF-98A7-524E915E4958}">
      <dgm:prSet/>
      <dgm:spPr/>
      <dgm:t>
        <a:bodyPr/>
        <a:lstStyle/>
        <a:p>
          <a:endParaRPr lang="en-US"/>
        </a:p>
      </dgm:t>
    </dgm:pt>
    <dgm:pt modelId="{3512468A-335D-4B93-9A5C-2EF76194FD82}" type="sibTrans" cxnId="{39B04F10-D2DF-4FFF-98A7-524E915E4958}">
      <dgm:prSet/>
      <dgm:spPr/>
      <dgm:t>
        <a:bodyPr/>
        <a:lstStyle/>
        <a:p>
          <a:endParaRPr lang="en-US"/>
        </a:p>
      </dgm:t>
    </dgm:pt>
    <dgm:pt modelId="{734BA11C-9E45-4D48-862E-2A42916E2534}">
      <dgm:prSet/>
      <dgm:spPr/>
      <dgm:t>
        <a:bodyPr/>
        <a:lstStyle/>
        <a:p>
          <a:r>
            <a:rPr lang="cs-CZ"/>
            <a:t>Kapénkový přenos</a:t>
          </a:r>
          <a:endParaRPr lang="en-US"/>
        </a:p>
      </dgm:t>
    </dgm:pt>
    <dgm:pt modelId="{47E3F8E9-8C89-40F6-9E2A-53ED778FE19F}" type="parTrans" cxnId="{E662F06F-85A2-4A3B-9917-AA9094D1167B}">
      <dgm:prSet/>
      <dgm:spPr/>
      <dgm:t>
        <a:bodyPr/>
        <a:lstStyle/>
        <a:p>
          <a:endParaRPr lang="en-US"/>
        </a:p>
      </dgm:t>
    </dgm:pt>
    <dgm:pt modelId="{E1A96FA2-8EA8-4838-8A10-D72D0C11F7FE}" type="sibTrans" cxnId="{E662F06F-85A2-4A3B-9917-AA9094D1167B}">
      <dgm:prSet/>
      <dgm:spPr/>
      <dgm:t>
        <a:bodyPr/>
        <a:lstStyle/>
        <a:p>
          <a:endParaRPr lang="en-US"/>
        </a:p>
      </dgm:t>
    </dgm:pt>
    <dgm:pt modelId="{AF5ED318-908E-4022-9608-E13BBD03AA90}">
      <dgm:prSet/>
      <dgm:spPr/>
      <dgm:t>
        <a:bodyPr/>
        <a:lstStyle/>
        <a:p>
          <a:r>
            <a:rPr lang="cs-CZ"/>
            <a:t>Nepřímý </a:t>
          </a:r>
          <a:endParaRPr lang="en-US"/>
        </a:p>
      </dgm:t>
    </dgm:pt>
    <dgm:pt modelId="{F1E658DD-526C-4F9A-AEBF-CCC2248F3997}" type="parTrans" cxnId="{2AEF34C6-DFC5-499A-9EAD-0968E934BD74}">
      <dgm:prSet/>
      <dgm:spPr/>
      <dgm:t>
        <a:bodyPr/>
        <a:lstStyle/>
        <a:p>
          <a:endParaRPr lang="en-US"/>
        </a:p>
      </dgm:t>
    </dgm:pt>
    <dgm:pt modelId="{2166BCDC-497F-40EF-B959-F4F5BD95A75F}" type="sibTrans" cxnId="{2AEF34C6-DFC5-499A-9EAD-0968E934BD74}">
      <dgm:prSet/>
      <dgm:spPr/>
      <dgm:t>
        <a:bodyPr/>
        <a:lstStyle/>
        <a:p>
          <a:endParaRPr lang="en-US"/>
        </a:p>
      </dgm:t>
    </dgm:pt>
    <dgm:pt modelId="{ABFCB70C-6C72-46E4-A7D2-C1D4185872F0}">
      <dgm:prSet/>
      <dgm:spPr/>
      <dgm:t>
        <a:bodyPr/>
        <a:lstStyle/>
        <a:p>
          <a:r>
            <a:rPr lang="cs-CZ"/>
            <a:t>Kontakt s kontaminovaným předmětem</a:t>
          </a:r>
          <a:endParaRPr lang="en-US"/>
        </a:p>
      </dgm:t>
    </dgm:pt>
    <dgm:pt modelId="{1C8F3D16-3A1E-4DBC-A7B1-29B47499578C}" type="parTrans" cxnId="{7D5C8794-1253-4597-B2FE-C5EB12B645D2}">
      <dgm:prSet/>
      <dgm:spPr/>
      <dgm:t>
        <a:bodyPr/>
        <a:lstStyle/>
        <a:p>
          <a:endParaRPr lang="en-US"/>
        </a:p>
      </dgm:t>
    </dgm:pt>
    <dgm:pt modelId="{C298F9A4-FA93-4C13-80E6-8C8EF7A3EE2E}" type="sibTrans" cxnId="{7D5C8794-1253-4597-B2FE-C5EB12B645D2}">
      <dgm:prSet/>
      <dgm:spPr/>
      <dgm:t>
        <a:bodyPr/>
        <a:lstStyle/>
        <a:p>
          <a:endParaRPr lang="en-US"/>
        </a:p>
      </dgm:t>
    </dgm:pt>
    <dgm:pt modelId="{2BC6EF76-1CDF-4F0F-A767-00475B710458}">
      <dgm:prSet/>
      <dgm:spPr/>
      <dgm:t>
        <a:bodyPr/>
        <a:lstStyle/>
        <a:p>
          <a:r>
            <a:rPr lang="cs-CZ"/>
            <a:t>Inokulační </a:t>
          </a:r>
          <a:endParaRPr lang="en-US"/>
        </a:p>
      </dgm:t>
    </dgm:pt>
    <dgm:pt modelId="{578FE361-8F06-44EB-8E7B-CFB6DC5F7278}" type="parTrans" cxnId="{B146CC11-0B80-4E8D-A5BE-4DF35103A70B}">
      <dgm:prSet/>
      <dgm:spPr/>
      <dgm:t>
        <a:bodyPr/>
        <a:lstStyle/>
        <a:p>
          <a:endParaRPr lang="en-US"/>
        </a:p>
      </dgm:t>
    </dgm:pt>
    <dgm:pt modelId="{C4E5735E-7AD4-4B6B-993B-96B6739CD40D}" type="sibTrans" cxnId="{B146CC11-0B80-4E8D-A5BE-4DF35103A70B}">
      <dgm:prSet/>
      <dgm:spPr/>
      <dgm:t>
        <a:bodyPr/>
        <a:lstStyle/>
        <a:p>
          <a:endParaRPr lang="en-US"/>
        </a:p>
      </dgm:t>
    </dgm:pt>
    <dgm:pt modelId="{7E7891C7-3B02-4C59-AE4A-886EFFA08CA0}">
      <dgm:prSet/>
      <dgm:spPr/>
      <dgm:t>
        <a:bodyPr/>
        <a:lstStyle/>
        <a:p>
          <a:r>
            <a:rPr lang="cs-CZ"/>
            <a:t>Iatrogenní </a:t>
          </a:r>
          <a:endParaRPr lang="en-US"/>
        </a:p>
      </dgm:t>
    </dgm:pt>
    <dgm:pt modelId="{EA0B22B2-5BA9-46E6-96C6-BC9D118555D8}" type="parTrans" cxnId="{543B0BD6-77D0-4A65-A096-8E0E92AC1927}">
      <dgm:prSet/>
      <dgm:spPr/>
      <dgm:t>
        <a:bodyPr/>
        <a:lstStyle/>
        <a:p>
          <a:endParaRPr lang="en-US"/>
        </a:p>
      </dgm:t>
    </dgm:pt>
    <dgm:pt modelId="{82A10DBE-C49C-42F5-9F9C-07AC276ABB70}" type="sibTrans" cxnId="{543B0BD6-77D0-4A65-A096-8E0E92AC1927}">
      <dgm:prSet/>
      <dgm:spPr/>
      <dgm:t>
        <a:bodyPr/>
        <a:lstStyle/>
        <a:p>
          <a:endParaRPr lang="en-US"/>
        </a:p>
      </dgm:t>
    </dgm:pt>
    <dgm:pt modelId="{2B7A0CDF-CA24-431B-9B6E-15FB093FC310}">
      <dgm:prSet/>
      <dgm:spPr/>
      <dgm:t>
        <a:bodyPr/>
        <a:lstStyle/>
        <a:p>
          <a:r>
            <a:rPr lang="cs-CZ"/>
            <a:t>Aerogenní</a:t>
          </a:r>
          <a:endParaRPr lang="en-US"/>
        </a:p>
      </dgm:t>
    </dgm:pt>
    <dgm:pt modelId="{1C69F2F3-C0C6-49BF-8DB5-E107B9D7E6A2}" type="parTrans" cxnId="{0341EEA3-41E9-4D7A-9930-BDCA51624E3C}">
      <dgm:prSet/>
      <dgm:spPr/>
      <dgm:t>
        <a:bodyPr/>
        <a:lstStyle/>
        <a:p>
          <a:endParaRPr lang="en-US"/>
        </a:p>
      </dgm:t>
    </dgm:pt>
    <dgm:pt modelId="{FB767550-289F-43EB-8E22-E7168BD62672}" type="sibTrans" cxnId="{0341EEA3-41E9-4D7A-9930-BDCA51624E3C}">
      <dgm:prSet/>
      <dgm:spPr/>
      <dgm:t>
        <a:bodyPr/>
        <a:lstStyle/>
        <a:p>
          <a:endParaRPr lang="en-US"/>
        </a:p>
      </dgm:t>
    </dgm:pt>
    <dgm:pt modelId="{81C1F071-51CA-4C6E-B82A-22C3C2A3FF24}">
      <dgm:prSet/>
      <dgm:spPr/>
      <dgm:t>
        <a:bodyPr/>
        <a:lstStyle/>
        <a:p>
          <a:r>
            <a:rPr lang="cs-CZ"/>
            <a:t>Alimentární</a:t>
          </a:r>
          <a:endParaRPr lang="en-US"/>
        </a:p>
      </dgm:t>
    </dgm:pt>
    <dgm:pt modelId="{27DCA227-3568-481F-B968-637F23435DC2}" type="parTrans" cxnId="{1247C6BA-ECB2-4B2D-9867-5BB948DA4B28}">
      <dgm:prSet/>
      <dgm:spPr/>
      <dgm:t>
        <a:bodyPr/>
        <a:lstStyle/>
        <a:p>
          <a:endParaRPr lang="en-US"/>
        </a:p>
      </dgm:t>
    </dgm:pt>
    <dgm:pt modelId="{949F9D00-9CAF-45C7-9AD6-89CF597FA2A6}" type="sibTrans" cxnId="{1247C6BA-ECB2-4B2D-9867-5BB948DA4B28}">
      <dgm:prSet/>
      <dgm:spPr/>
      <dgm:t>
        <a:bodyPr/>
        <a:lstStyle/>
        <a:p>
          <a:endParaRPr lang="en-US"/>
        </a:p>
      </dgm:t>
    </dgm:pt>
    <dgm:pt modelId="{2E08EB31-9DB6-44AD-AD36-1FE1724FB854}">
      <dgm:prSet/>
      <dgm:spPr/>
      <dgm:t>
        <a:bodyPr/>
        <a:lstStyle/>
        <a:p>
          <a:r>
            <a:rPr lang="cs-CZ"/>
            <a:t>Transmisivní mechanický přenos</a:t>
          </a:r>
          <a:endParaRPr lang="en-US"/>
        </a:p>
      </dgm:t>
    </dgm:pt>
    <dgm:pt modelId="{656F85BB-E376-454A-A923-07305496A117}" type="parTrans" cxnId="{B661120F-D4C9-4BC7-B3B1-57EAD6EB7975}">
      <dgm:prSet/>
      <dgm:spPr/>
      <dgm:t>
        <a:bodyPr/>
        <a:lstStyle/>
        <a:p>
          <a:endParaRPr lang="en-US"/>
        </a:p>
      </dgm:t>
    </dgm:pt>
    <dgm:pt modelId="{9D3AC437-816A-48AA-B112-9D8A839C8DF2}" type="sibTrans" cxnId="{B661120F-D4C9-4BC7-B3B1-57EAD6EB7975}">
      <dgm:prSet/>
      <dgm:spPr/>
      <dgm:t>
        <a:bodyPr/>
        <a:lstStyle/>
        <a:p>
          <a:endParaRPr lang="en-US"/>
        </a:p>
      </dgm:t>
    </dgm:pt>
    <dgm:pt modelId="{FAE73C54-500A-4249-A245-3B15D3FFFD80}">
      <dgm:prSet/>
      <dgm:spPr/>
      <dgm:t>
        <a:bodyPr/>
        <a:lstStyle/>
        <a:p>
          <a:r>
            <a:rPr lang="cs-CZ"/>
            <a:t>půdou</a:t>
          </a:r>
          <a:endParaRPr lang="en-US"/>
        </a:p>
      </dgm:t>
    </dgm:pt>
    <dgm:pt modelId="{70BC4C6E-1E69-4681-AC67-88873966C9A4}" type="parTrans" cxnId="{02D2D5DD-7A85-4A4C-A797-3DC7A51FF60D}">
      <dgm:prSet/>
      <dgm:spPr/>
      <dgm:t>
        <a:bodyPr/>
        <a:lstStyle/>
        <a:p>
          <a:endParaRPr lang="en-US"/>
        </a:p>
      </dgm:t>
    </dgm:pt>
    <dgm:pt modelId="{B679B3A7-EB7A-4AF5-A53B-8007CE948AD5}" type="sibTrans" cxnId="{02D2D5DD-7A85-4A4C-A797-3DC7A51FF60D}">
      <dgm:prSet/>
      <dgm:spPr/>
      <dgm:t>
        <a:bodyPr/>
        <a:lstStyle/>
        <a:p>
          <a:endParaRPr lang="en-US"/>
        </a:p>
      </dgm:t>
    </dgm:pt>
    <dgm:pt modelId="{9CFF3168-729E-C245-BC31-124C3DDC2CBD}" type="pres">
      <dgm:prSet presAssocID="{DBE21A11-C00B-40B8-9527-329D89F49D15}" presName="Name0" presStyleCnt="0">
        <dgm:presLayoutVars>
          <dgm:dir/>
          <dgm:animLvl val="lvl"/>
          <dgm:resizeHandles val="exact"/>
        </dgm:presLayoutVars>
      </dgm:prSet>
      <dgm:spPr/>
    </dgm:pt>
    <dgm:pt modelId="{C2BA2140-48B6-C04A-98E2-7D1527BA210F}" type="pres">
      <dgm:prSet presAssocID="{B4B4569E-333B-4EE3-986C-25A7830BF12C}" presName="composite" presStyleCnt="0"/>
      <dgm:spPr/>
    </dgm:pt>
    <dgm:pt modelId="{93B0FB8B-E56E-514E-AF26-38A759BC6AE8}" type="pres">
      <dgm:prSet presAssocID="{B4B4569E-333B-4EE3-986C-25A7830BF12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F653A9E-F193-0842-949B-164B6C1F6663}" type="pres">
      <dgm:prSet presAssocID="{B4B4569E-333B-4EE3-986C-25A7830BF12C}" presName="desTx" presStyleLbl="alignAccFollowNode1" presStyleIdx="0" presStyleCnt="2">
        <dgm:presLayoutVars>
          <dgm:bulletEnabled val="1"/>
        </dgm:presLayoutVars>
      </dgm:prSet>
      <dgm:spPr/>
    </dgm:pt>
    <dgm:pt modelId="{638C95DD-367B-B645-A85C-4FBC73E762CB}" type="pres">
      <dgm:prSet presAssocID="{8388BBA1-74F3-49BE-8402-1B29A38D78DC}" presName="space" presStyleCnt="0"/>
      <dgm:spPr/>
    </dgm:pt>
    <dgm:pt modelId="{C5DAF321-4CAD-C84D-9DA1-402521162F7C}" type="pres">
      <dgm:prSet presAssocID="{AF5ED318-908E-4022-9608-E13BBD03AA90}" presName="composite" presStyleCnt="0"/>
      <dgm:spPr/>
    </dgm:pt>
    <dgm:pt modelId="{DD0D77CC-8EFC-944F-AE48-A7D876D36ACA}" type="pres">
      <dgm:prSet presAssocID="{AF5ED318-908E-4022-9608-E13BBD03AA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214ED41-332D-8740-B103-C4499A9D02A5}" type="pres">
      <dgm:prSet presAssocID="{AF5ED318-908E-4022-9608-E13BBD03AA9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04E20B-2B2B-D34F-9D21-C4D0BB8CF9A4}" type="presOf" srcId="{2E08EB31-9DB6-44AD-AD36-1FE1724FB854}" destId="{5214ED41-332D-8740-B103-C4499A9D02A5}" srcOrd="0" destOrd="5" presId="urn:microsoft.com/office/officeart/2005/8/layout/hList1"/>
    <dgm:cxn modelId="{B661120F-D4C9-4BC7-B3B1-57EAD6EB7975}" srcId="{AF5ED318-908E-4022-9608-E13BBD03AA90}" destId="{2E08EB31-9DB6-44AD-AD36-1FE1724FB854}" srcOrd="5" destOrd="0" parTransId="{656F85BB-E376-454A-A923-07305496A117}" sibTransId="{9D3AC437-816A-48AA-B112-9D8A839C8DF2}"/>
    <dgm:cxn modelId="{39B04F10-D2DF-4FFF-98A7-524E915E4958}" srcId="{99A05184-33CC-41BD-BE91-0F49FD91603C}" destId="{FA134187-0603-4153-A672-A512EAD9C4C5}" srcOrd="2" destOrd="0" parTransId="{FF490615-5877-426E-9A04-8AA1F480561F}" sibTransId="{3512468A-335D-4B93-9A5C-2EF76194FD82}"/>
    <dgm:cxn modelId="{B146CC11-0B80-4E8D-A5BE-4DF35103A70B}" srcId="{AF5ED318-908E-4022-9608-E13BBD03AA90}" destId="{2BC6EF76-1CDF-4F0F-A767-00475B710458}" srcOrd="1" destOrd="0" parTransId="{578FE361-8F06-44EB-8E7B-CFB6DC5F7278}" sibTransId="{C4E5735E-7AD4-4B6B-993B-96B6739CD40D}"/>
    <dgm:cxn modelId="{9DA25814-7045-E648-8340-C5D8268850C7}" type="presOf" srcId="{DBE21A11-C00B-40B8-9527-329D89F49D15}" destId="{9CFF3168-729E-C245-BC31-124C3DDC2CBD}" srcOrd="0" destOrd="0" presId="urn:microsoft.com/office/officeart/2005/8/layout/hList1"/>
    <dgm:cxn modelId="{4BA68518-ABA5-463F-866E-B12C1FC1800D}" srcId="{DBE21A11-C00B-40B8-9527-329D89F49D15}" destId="{B4B4569E-333B-4EE3-986C-25A7830BF12C}" srcOrd="0" destOrd="0" parTransId="{B4E07878-F285-4925-B662-39CAE933B769}" sibTransId="{8388BBA1-74F3-49BE-8402-1B29A38D78DC}"/>
    <dgm:cxn modelId="{4D054C1D-5CA7-194D-8B75-CA8818D73B07}" type="presOf" srcId="{BF7DB0D4-CCE5-4623-A650-FFA4690131EB}" destId="{3F653A9E-F193-0842-949B-164B6C1F6663}" srcOrd="0" destOrd="1" presId="urn:microsoft.com/office/officeart/2005/8/layout/hList1"/>
    <dgm:cxn modelId="{9FEE1A26-56AC-9B49-8629-FE85E7B603B4}" type="presOf" srcId="{B118FF63-FD70-4096-9D01-5F743A560BF8}" destId="{3F653A9E-F193-0842-949B-164B6C1F6663}" srcOrd="0" destOrd="0" presId="urn:microsoft.com/office/officeart/2005/8/layout/hList1"/>
    <dgm:cxn modelId="{0A546826-C8D7-464E-AD8D-6779373BAC64}" srcId="{99A05184-33CC-41BD-BE91-0F49FD91603C}" destId="{0FE004E5-AD90-4D25-A525-F57E526604B9}" srcOrd="1" destOrd="0" parTransId="{73169C36-CA63-43C9-A71D-1DC662C69C69}" sibTransId="{FFA63403-A709-4532-A4B1-A05796E5AB62}"/>
    <dgm:cxn modelId="{E7FB5329-E8E1-9248-B8EA-1C48905A5696}" type="presOf" srcId="{2BC6EF76-1CDF-4F0F-A767-00475B710458}" destId="{5214ED41-332D-8740-B103-C4499A9D02A5}" srcOrd="0" destOrd="1" presId="urn:microsoft.com/office/officeart/2005/8/layout/hList1"/>
    <dgm:cxn modelId="{733E252B-83F7-9948-A808-A5A8EA6994A9}" type="presOf" srcId="{ABFCB70C-6C72-46E4-A7D2-C1D4185872F0}" destId="{5214ED41-332D-8740-B103-C4499A9D02A5}" srcOrd="0" destOrd="0" presId="urn:microsoft.com/office/officeart/2005/8/layout/hList1"/>
    <dgm:cxn modelId="{85B5922E-B598-B445-BED1-22A0867582E1}" type="presOf" srcId="{FAE73C54-500A-4249-A245-3B15D3FFFD80}" destId="{5214ED41-332D-8740-B103-C4499A9D02A5}" srcOrd="0" destOrd="6" presId="urn:microsoft.com/office/officeart/2005/8/layout/hList1"/>
    <dgm:cxn modelId="{CEEF3731-B746-744E-B0FF-64606B162BD7}" type="presOf" srcId="{734BA11C-9E45-4D48-862E-2A42916E2534}" destId="{3F653A9E-F193-0842-949B-164B6C1F6663}" srcOrd="0" destOrd="8" presId="urn:microsoft.com/office/officeart/2005/8/layout/hList1"/>
    <dgm:cxn modelId="{9D5E4D46-48B3-D445-8772-089F23501F38}" type="presOf" srcId="{2B7A0CDF-CA24-431B-9B6E-15FB093FC310}" destId="{5214ED41-332D-8740-B103-C4499A9D02A5}" srcOrd="0" destOrd="3" presId="urn:microsoft.com/office/officeart/2005/8/layout/hList1"/>
    <dgm:cxn modelId="{A1A3AF4E-623F-FC4D-8379-D5B72097C6E0}" type="presOf" srcId="{DA5CAA46-56FB-45C4-ABD5-D03794DD7671}" destId="{3F653A9E-F193-0842-949B-164B6C1F6663}" srcOrd="0" destOrd="2" presId="urn:microsoft.com/office/officeart/2005/8/layout/hList1"/>
    <dgm:cxn modelId="{ED169C52-29FF-4ADA-9421-4FEFFF601DCB}" srcId="{BF7DB0D4-CCE5-4623-A650-FFA4690131EB}" destId="{DA5CAA46-56FB-45C4-ABD5-D03794DD7671}" srcOrd="0" destOrd="0" parTransId="{E3E5749A-A901-4832-8212-F628FF8ABF3F}" sibTransId="{381FFFF3-C342-486F-9E09-E9AD0C1E13CF}"/>
    <dgm:cxn modelId="{00F2BC67-117F-A841-B2E6-104331A87AB4}" type="presOf" srcId="{8185B052-419F-4C46-8D00-77AD691EBCCC}" destId="{3F653A9E-F193-0842-949B-164B6C1F6663}" srcOrd="0" destOrd="5" presId="urn:microsoft.com/office/officeart/2005/8/layout/hList1"/>
    <dgm:cxn modelId="{38079D6F-7327-40D8-8A96-0B84ABB34ECB}" srcId="{B4B4569E-333B-4EE3-986C-25A7830BF12C}" destId="{BF7DB0D4-CCE5-4623-A650-FFA4690131EB}" srcOrd="1" destOrd="0" parTransId="{D3CDAC68-C3BA-401A-AC99-D9DB15F19ED3}" sibTransId="{93A76B98-99A2-4A8F-98C6-1FA4256D8A33}"/>
    <dgm:cxn modelId="{E662F06F-85A2-4A3B-9917-AA9094D1167B}" srcId="{B4B4569E-333B-4EE3-986C-25A7830BF12C}" destId="{734BA11C-9E45-4D48-862E-2A42916E2534}" srcOrd="3" destOrd="0" parTransId="{47E3F8E9-8C89-40F6-9E2A-53ED778FE19F}" sibTransId="{E1A96FA2-8EA8-4838-8A10-D72D0C11F7FE}"/>
    <dgm:cxn modelId="{BDFB1D81-2398-A449-954F-5BC8E87DEB15}" type="presOf" srcId="{0FE004E5-AD90-4D25-A525-F57E526604B9}" destId="{3F653A9E-F193-0842-949B-164B6C1F6663}" srcOrd="0" destOrd="6" presId="urn:microsoft.com/office/officeart/2005/8/layout/hList1"/>
    <dgm:cxn modelId="{7583E282-D64E-424A-8D3D-795F503D5316}" srcId="{99A05184-33CC-41BD-BE91-0F49FD91603C}" destId="{8185B052-419F-4C46-8D00-77AD691EBCCC}" srcOrd="0" destOrd="0" parTransId="{FBB31E0C-FDEB-4B67-8855-1B719EC3BD1E}" sibTransId="{60F81C60-BB54-458A-9F4F-63FC3684D08F}"/>
    <dgm:cxn modelId="{7D5C8794-1253-4597-B2FE-C5EB12B645D2}" srcId="{AF5ED318-908E-4022-9608-E13BBD03AA90}" destId="{ABFCB70C-6C72-46E4-A7D2-C1D4185872F0}" srcOrd="0" destOrd="0" parTransId="{1C8F3D16-3A1E-4DBC-A7B1-29B47499578C}" sibTransId="{C298F9A4-FA93-4C13-80E6-8C8EF7A3EE2E}"/>
    <dgm:cxn modelId="{0341EEA3-41E9-4D7A-9930-BDCA51624E3C}" srcId="{AF5ED318-908E-4022-9608-E13BBD03AA90}" destId="{2B7A0CDF-CA24-431B-9B6E-15FB093FC310}" srcOrd="3" destOrd="0" parTransId="{1C69F2F3-C0C6-49BF-8DB5-E107B9D7E6A2}" sibTransId="{FB767550-289F-43EB-8E22-E7168BD62672}"/>
    <dgm:cxn modelId="{B9D5F9B3-B63A-F642-901F-F03000003EC8}" type="presOf" srcId="{7E7891C7-3B02-4C59-AE4A-886EFFA08CA0}" destId="{5214ED41-332D-8740-B103-C4499A9D02A5}" srcOrd="0" destOrd="2" presId="urn:microsoft.com/office/officeart/2005/8/layout/hList1"/>
    <dgm:cxn modelId="{1247C6BA-ECB2-4B2D-9867-5BB948DA4B28}" srcId="{AF5ED318-908E-4022-9608-E13BBD03AA90}" destId="{81C1F071-51CA-4C6E-B82A-22C3C2A3FF24}" srcOrd="4" destOrd="0" parTransId="{27DCA227-3568-481F-B968-637F23435DC2}" sibTransId="{949F9D00-9CAF-45C7-9AD6-89CF597FA2A6}"/>
    <dgm:cxn modelId="{42E468C0-EF27-48FF-BBD3-DD3ABB821676}" srcId="{B4B4569E-333B-4EE3-986C-25A7830BF12C}" destId="{99A05184-33CC-41BD-BE91-0F49FD91603C}" srcOrd="2" destOrd="0" parTransId="{84370AA7-E214-43C5-98E0-DFD379C26975}" sibTransId="{9BC1C079-A457-489C-B83D-30C7BB236853}"/>
    <dgm:cxn modelId="{2AEF34C6-DFC5-499A-9EAD-0968E934BD74}" srcId="{DBE21A11-C00B-40B8-9527-329D89F49D15}" destId="{AF5ED318-908E-4022-9608-E13BBD03AA90}" srcOrd="1" destOrd="0" parTransId="{F1E658DD-526C-4F9A-AEBF-CCC2248F3997}" sibTransId="{2166BCDC-497F-40EF-B959-F4F5BD95A75F}"/>
    <dgm:cxn modelId="{543B0BD6-77D0-4A65-A096-8E0E92AC1927}" srcId="{AF5ED318-908E-4022-9608-E13BBD03AA90}" destId="{7E7891C7-3B02-4C59-AE4A-886EFFA08CA0}" srcOrd="2" destOrd="0" parTransId="{EA0B22B2-5BA9-46E6-96C6-BC9D118555D8}" sibTransId="{82A10DBE-C49C-42F5-9F9C-07AC276ABB70}"/>
    <dgm:cxn modelId="{02D2D5DD-7A85-4A4C-A797-3DC7A51FF60D}" srcId="{AF5ED318-908E-4022-9608-E13BBD03AA90}" destId="{FAE73C54-500A-4249-A245-3B15D3FFFD80}" srcOrd="6" destOrd="0" parTransId="{70BC4C6E-1E69-4681-AC67-88873966C9A4}" sibTransId="{B679B3A7-EB7A-4AF5-A53B-8007CE948AD5}"/>
    <dgm:cxn modelId="{959410DE-C39B-1742-B439-AAAAC8303BA6}" type="presOf" srcId="{065E6492-E948-43A2-93C5-58CFD8B8B3F1}" destId="{3F653A9E-F193-0842-949B-164B6C1F6663}" srcOrd="0" destOrd="3" presId="urn:microsoft.com/office/officeart/2005/8/layout/hList1"/>
    <dgm:cxn modelId="{801B9ADF-FB14-8F47-9D3F-21120862169C}" type="presOf" srcId="{B4B4569E-333B-4EE3-986C-25A7830BF12C}" destId="{93B0FB8B-E56E-514E-AF26-38A759BC6AE8}" srcOrd="0" destOrd="0" presId="urn:microsoft.com/office/officeart/2005/8/layout/hList1"/>
    <dgm:cxn modelId="{B44EEFE3-C911-4446-89CC-BA0A5F0B96A0}" type="presOf" srcId="{FA134187-0603-4153-A672-A512EAD9C4C5}" destId="{3F653A9E-F193-0842-949B-164B6C1F6663}" srcOrd="0" destOrd="7" presId="urn:microsoft.com/office/officeart/2005/8/layout/hList1"/>
    <dgm:cxn modelId="{F178A3E5-227B-44DB-845F-9F0EE295F921}" srcId="{B4B4569E-333B-4EE3-986C-25A7830BF12C}" destId="{B118FF63-FD70-4096-9D01-5F743A560BF8}" srcOrd="0" destOrd="0" parTransId="{8E16E357-A61B-4802-8044-32C4036A7377}" sibTransId="{D530359F-DA1E-424F-99BD-BCB18FE4D2F5}"/>
    <dgm:cxn modelId="{8C8574EA-AE90-4343-A5C5-7FE570655A67}" type="presOf" srcId="{81C1F071-51CA-4C6E-B82A-22C3C2A3FF24}" destId="{5214ED41-332D-8740-B103-C4499A9D02A5}" srcOrd="0" destOrd="4" presId="urn:microsoft.com/office/officeart/2005/8/layout/hList1"/>
    <dgm:cxn modelId="{EE2C69EC-A7C3-467F-950C-227AD355FD6E}" srcId="{BF7DB0D4-CCE5-4623-A650-FFA4690131EB}" destId="{065E6492-E948-43A2-93C5-58CFD8B8B3F1}" srcOrd="1" destOrd="0" parTransId="{87E79D51-BF97-4AA0-A15F-0A076CFC945E}" sibTransId="{A7B9C55D-AADB-48FB-A6E5-86A44FE7091D}"/>
    <dgm:cxn modelId="{4E98B6EC-E79D-EA4C-A270-DCBFF3D09C72}" type="presOf" srcId="{99A05184-33CC-41BD-BE91-0F49FD91603C}" destId="{3F653A9E-F193-0842-949B-164B6C1F6663}" srcOrd="0" destOrd="4" presId="urn:microsoft.com/office/officeart/2005/8/layout/hList1"/>
    <dgm:cxn modelId="{B65951FA-368E-4140-A383-8878586ED10D}" type="presOf" srcId="{AF5ED318-908E-4022-9608-E13BBD03AA90}" destId="{DD0D77CC-8EFC-944F-AE48-A7D876D36ACA}" srcOrd="0" destOrd="0" presId="urn:microsoft.com/office/officeart/2005/8/layout/hList1"/>
    <dgm:cxn modelId="{1B0E1124-E6D4-344E-B93B-D9C9F2555871}" type="presParOf" srcId="{9CFF3168-729E-C245-BC31-124C3DDC2CBD}" destId="{C2BA2140-48B6-C04A-98E2-7D1527BA210F}" srcOrd="0" destOrd="0" presId="urn:microsoft.com/office/officeart/2005/8/layout/hList1"/>
    <dgm:cxn modelId="{A9535ABA-4A0D-484F-A07C-D2C5DD0E3232}" type="presParOf" srcId="{C2BA2140-48B6-C04A-98E2-7D1527BA210F}" destId="{93B0FB8B-E56E-514E-AF26-38A759BC6AE8}" srcOrd="0" destOrd="0" presId="urn:microsoft.com/office/officeart/2005/8/layout/hList1"/>
    <dgm:cxn modelId="{EAF51882-5272-1D4A-BA53-D5DFC0EE0461}" type="presParOf" srcId="{C2BA2140-48B6-C04A-98E2-7D1527BA210F}" destId="{3F653A9E-F193-0842-949B-164B6C1F6663}" srcOrd="1" destOrd="0" presId="urn:microsoft.com/office/officeart/2005/8/layout/hList1"/>
    <dgm:cxn modelId="{1708F0D4-78BA-A140-A158-91299FA76D65}" type="presParOf" srcId="{9CFF3168-729E-C245-BC31-124C3DDC2CBD}" destId="{638C95DD-367B-B645-A85C-4FBC73E762CB}" srcOrd="1" destOrd="0" presId="urn:microsoft.com/office/officeart/2005/8/layout/hList1"/>
    <dgm:cxn modelId="{565CD1C8-1D03-E149-BA9C-1A69AB3026EE}" type="presParOf" srcId="{9CFF3168-729E-C245-BC31-124C3DDC2CBD}" destId="{C5DAF321-4CAD-C84D-9DA1-402521162F7C}" srcOrd="2" destOrd="0" presId="urn:microsoft.com/office/officeart/2005/8/layout/hList1"/>
    <dgm:cxn modelId="{74E64B09-DC90-A14D-94FE-9A290C01673E}" type="presParOf" srcId="{C5DAF321-4CAD-C84D-9DA1-402521162F7C}" destId="{DD0D77CC-8EFC-944F-AE48-A7D876D36ACA}" srcOrd="0" destOrd="0" presId="urn:microsoft.com/office/officeart/2005/8/layout/hList1"/>
    <dgm:cxn modelId="{F0F6B2CF-6C8D-8C41-9087-6C793A3CC934}" type="presParOf" srcId="{C5DAF321-4CAD-C84D-9DA1-402521162F7C}" destId="{5214ED41-332D-8740-B103-C4499A9D02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1B08F8F-A54D-497F-AB08-F407BC29810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8AFC6-1764-47F0-9AB5-227132A5AF2C}">
      <dgm:prSet/>
      <dgm:spPr/>
      <dgm:t>
        <a:bodyPr/>
        <a:lstStyle/>
        <a:p>
          <a:r>
            <a:rPr lang="cs-CZ"/>
            <a:t>Povinná vakcinace</a:t>
          </a:r>
          <a:endParaRPr lang="en-US"/>
        </a:p>
      </dgm:t>
    </dgm:pt>
    <dgm:pt modelId="{1037B1EA-5C1E-4D6B-8A67-43514E164053}" type="parTrans" cxnId="{B9D8AC38-3641-40D9-A352-81730F8D57AA}">
      <dgm:prSet/>
      <dgm:spPr/>
      <dgm:t>
        <a:bodyPr/>
        <a:lstStyle/>
        <a:p>
          <a:endParaRPr lang="en-US"/>
        </a:p>
      </dgm:t>
    </dgm:pt>
    <dgm:pt modelId="{40A3E4E1-B9E8-47CA-A2CD-D05BD9522D31}" type="sibTrans" cxnId="{B9D8AC38-3641-40D9-A352-81730F8D57AA}">
      <dgm:prSet/>
      <dgm:spPr/>
      <dgm:t>
        <a:bodyPr/>
        <a:lstStyle/>
        <a:p>
          <a:endParaRPr lang="en-US"/>
        </a:p>
      </dgm:t>
    </dgm:pt>
    <dgm:pt modelId="{E41104F7-BC16-4F4B-8EF2-CD4BEAECF439}">
      <dgm:prSet/>
      <dgm:spPr/>
      <dgm:t>
        <a:bodyPr/>
        <a:lstStyle/>
        <a:p>
          <a:r>
            <a:rPr lang="cs-CZ"/>
            <a:t>Prodělané onemocnění zanechává dlouhodobou imunitu</a:t>
          </a:r>
          <a:endParaRPr lang="en-US"/>
        </a:p>
      </dgm:t>
    </dgm:pt>
    <dgm:pt modelId="{51A67904-B841-437C-BD2A-AAD11BA2ECED}" type="parTrans" cxnId="{5867CDAB-60BE-4896-B689-BD4798EBA305}">
      <dgm:prSet/>
      <dgm:spPr/>
      <dgm:t>
        <a:bodyPr/>
        <a:lstStyle/>
        <a:p>
          <a:endParaRPr lang="en-US"/>
        </a:p>
      </dgm:t>
    </dgm:pt>
    <dgm:pt modelId="{5073D4D3-FB2C-4989-8ECB-3AB742AC5617}" type="sibTrans" cxnId="{5867CDAB-60BE-4896-B689-BD4798EBA305}">
      <dgm:prSet/>
      <dgm:spPr/>
      <dgm:t>
        <a:bodyPr/>
        <a:lstStyle/>
        <a:p>
          <a:endParaRPr lang="en-US"/>
        </a:p>
      </dgm:t>
    </dgm:pt>
    <dgm:pt modelId="{128C9A19-090C-44ED-B4B6-C4BE3F930CA8}">
      <dgm:prSet/>
      <dgm:spPr/>
      <dgm:t>
        <a:bodyPr/>
        <a:lstStyle/>
        <a:p>
          <a:r>
            <a:rPr lang="cs-CZ"/>
            <a:t>Nekrotický účinek na sliznici</a:t>
          </a:r>
          <a:endParaRPr lang="en-US"/>
        </a:p>
      </dgm:t>
    </dgm:pt>
    <dgm:pt modelId="{CF0C216C-E47F-4F0E-ADB1-0EDD87DAE4FF}" type="parTrans" cxnId="{63872DB7-4E34-4055-AE7B-094D9E87A63D}">
      <dgm:prSet/>
      <dgm:spPr/>
      <dgm:t>
        <a:bodyPr/>
        <a:lstStyle/>
        <a:p>
          <a:endParaRPr lang="en-US"/>
        </a:p>
      </dgm:t>
    </dgm:pt>
    <dgm:pt modelId="{94AE453E-20E8-483B-B77E-997461197113}" type="sibTrans" cxnId="{63872DB7-4E34-4055-AE7B-094D9E87A63D}">
      <dgm:prSet/>
      <dgm:spPr/>
      <dgm:t>
        <a:bodyPr/>
        <a:lstStyle/>
        <a:p>
          <a:endParaRPr lang="en-US"/>
        </a:p>
      </dgm:t>
    </dgm:pt>
    <dgm:pt modelId="{0C06EC22-5200-4866-B9AA-2A31696231C1}">
      <dgm:prSet/>
      <dgm:spPr/>
      <dgm:t>
        <a:bodyPr/>
        <a:lstStyle/>
        <a:p>
          <a:r>
            <a:rPr lang="cs-CZ"/>
            <a:t>Ohrožuje CNS!</a:t>
          </a:r>
          <a:endParaRPr lang="en-US"/>
        </a:p>
      </dgm:t>
    </dgm:pt>
    <dgm:pt modelId="{462823FA-E7AC-469A-8541-3FDA724EF305}" type="parTrans" cxnId="{1AAA3000-91BA-4EB7-8D95-8A1CE0F0D42B}">
      <dgm:prSet/>
      <dgm:spPr/>
      <dgm:t>
        <a:bodyPr/>
        <a:lstStyle/>
        <a:p>
          <a:endParaRPr lang="en-US"/>
        </a:p>
      </dgm:t>
    </dgm:pt>
    <dgm:pt modelId="{23F792FC-1640-4E03-9807-597BEC2F5FED}" type="sibTrans" cxnId="{1AAA3000-91BA-4EB7-8D95-8A1CE0F0D42B}">
      <dgm:prSet/>
      <dgm:spPr/>
      <dgm:t>
        <a:bodyPr/>
        <a:lstStyle/>
        <a:p>
          <a:endParaRPr lang="en-US"/>
        </a:p>
      </dgm:t>
    </dgm:pt>
    <dgm:pt modelId="{7C6B9B42-B821-460B-8CB8-A4D7FA728513}">
      <dgm:prSet/>
      <dgm:spPr/>
      <dgm:t>
        <a:bodyPr/>
        <a:lstStyle/>
        <a:p>
          <a:r>
            <a:rPr lang="cs-CZ"/>
            <a:t>Paroxysmální kašel</a:t>
          </a:r>
          <a:endParaRPr lang="en-US"/>
        </a:p>
      </dgm:t>
    </dgm:pt>
    <dgm:pt modelId="{C6E9C60E-F8F9-479C-8208-8FEC68E4B405}" type="parTrans" cxnId="{43CBE70B-1AC8-4572-A8C2-300EAF122A85}">
      <dgm:prSet/>
      <dgm:spPr/>
      <dgm:t>
        <a:bodyPr/>
        <a:lstStyle/>
        <a:p>
          <a:endParaRPr lang="en-US"/>
        </a:p>
      </dgm:t>
    </dgm:pt>
    <dgm:pt modelId="{ABEA11D3-424F-44CC-9CF3-AF85FE2135A4}" type="sibTrans" cxnId="{43CBE70B-1AC8-4572-A8C2-300EAF122A85}">
      <dgm:prSet/>
      <dgm:spPr/>
      <dgm:t>
        <a:bodyPr/>
        <a:lstStyle/>
        <a:p>
          <a:endParaRPr lang="en-US"/>
        </a:p>
      </dgm:t>
    </dgm:pt>
    <dgm:pt modelId="{51C4F07D-763F-49B8-9D75-317A24B92975}">
      <dgm:prSet/>
      <dgm:spPr/>
      <dgm:t>
        <a:bodyPr/>
        <a:lstStyle/>
        <a:p>
          <a:r>
            <a:rPr lang="cs-CZ"/>
            <a:t>Domácí léčba, makrolidová antibiotika</a:t>
          </a:r>
          <a:endParaRPr lang="en-US"/>
        </a:p>
      </dgm:t>
    </dgm:pt>
    <dgm:pt modelId="{8EE0E878-21AC-45C9-8276-AF05403D298E}" type="parTrans" cxnId="{4DA9A4F6-7834-4F57-9856-2883BB8DE288}">
      <dgm:prSet/>
      <dgm:spPr/>
      <dgm:t>
        <a:bodyPr/>
        <a:lstStyle/>
        <a:p>
          <a:endParaRPr lang="en-US"/>
        </a:p>
      </dgm:t>
    </dgm:pt>
    <dgm:pt modelId="{FDAFC2D3-4FCC-46FF-9E76-AFE1594E50C3}" type="sibTrans" cxnId="{4DA9A4F6-7834-4F57-9856-2883BB8DE288}">
      <dgm:prSet/>
      <dgm:spPr/>
      <dgm:t>
        <a:bodyPr/>
        <a:lstStyle/>
        <a:p>
          <a:endParaRPr lang="en-US"/>
        </a:p>
      </dgm:t>
    </dgm:pt>
    <dgm:pt modelId="{BDE39ACB-F4C1-408D-8D76-65A7D359F2B9}">
      <dgm:prSet/>
      <dgm:spPr/>
      <dgm:t>
        <a:bodyPr/>
        <a:lstStyle/>
        <a:p>
          <a:r>
            <a:rPr lang="cs-CZ"/>
            <a:t>Ohroženou skupinou jsou malé děti před očkováním!</a:t>
          </a:r>
          <a:endParaRPr lang="en-US"/>
        </a:p>
      </dgm:t>
    </dgm:pt>
    <dgm:pt modelId="{64780DB4-7177-426F-8546-C7E2E0A91670}" type="parTrans" cxnId="{F600E944-5A48-47A8-8F55-938B7F41A6CE}">
      <dgm:prSet/>
      <dgm:spPr/>
      <dgm:t>
        <a:bodyPr/>
        <a:lstStyle/>
        <a:p>
          <a:endParaRPr lang="en-US"/>
        </a:p>
      </dgm:t>
    </dgm:pt>
    <dgm:pt modelId="{F8054E45-8EF7-4955-B1A3-A6F1CC969997}" type="sibTrans" cxnId="{F600E944-5A48-47A8-8F55-938B7F41A6CE}">
      <dgm:prSet/>
      <dgm:spPr/>
      <dgm:t>
        <a:bodyPr/>
        <a:lstStyle/>
        <a:p>
          <a:endParaRPr lang="en-US"/>
        </a:p>
      </dgm:t>
    </dgm:pt>
    <dgm:pt modelId="{3A2CD7F3-8749-CD4C-9E80-7771B866F167}" type="pres">
      <dgm:prSet presAssocID="{91B08F8F-A54D-497F-AB08-F407BC298103}" presName="diagram" presStyleCnt="0">
        <dgm:presLayoutVars>
          <dgm:dir/>
          <dgm:resizeHandles val="exact"/>
        </dgm:presLayoutVars>
      </dgm:prSet>
      <dgm:spPr/>
    </dgm:pt>
    <dgm:pt modelId="{77CAD463-C0A9-614E-A4DE-85AA83CADBEF}" type="pres">
      <dgm:prSet presAssocID="{BB98AFC6-1764-47F0-9AB5-227132A5AF2C}" presName="node" presStyleLbl="node1" presStyleIdx="0" presStyleCnt="7">
        <dgm:presLayoutVars>
          <dgm:bulletEnabled val="1"/>
        </dgm:presLayoutVars>
      </dgm:prSet>
      <dgm:spPr/>
    </dgm:pt>
    <dgm:pt modelId="{C3320A3A-35C9-CF48-B80B-F1B8289900FD}" type="pres">
      <dgm:prSet presAssocID="{40A3E4E1-B9E8-47CA-A2CD-D05BD9522D31}" presName="sibTrans" presStyleCnt="0"/>
      <dgm:spPr/>
    </dgm:pt>
    <dgm:pt modelId="{FC0FE64F-3AC0-9E4F-853F-1A2ECDFB44BC}" type="pres">
      <dgm:prSet presAssocID="{E41104F7-BC16-4F4B-8EF2-CD4BEAECF439}" presName="node" presStyleLbl="node1" presStyleIdx="1" presStyleCnt="7">
        <dgm:presLayoutVars>
          <dgm:bulletEnabled val="1"/>
        </dgm:presLayoutVars>
      </dgm:prSet>
      <dgm:spPr/>
    </dgm:pt>
    <dgm:pt modelId="{0AB4D83F-5FB8-F84C-AB9E-24231CEA5CFD}" type="pres">
      <dgm:prSet presAssocID="{5073D4D3-FB2C-4989-8ECB-3AB742AC5617}" presName="sibTrans" presStyleCnt="0"/>
      <dgm:spPr/>
    </dgm:pt>
    <dgm:pt modelId="{E43D44EA-2AE3-B540-83E6-0C3E58726912}" type="pres">
      <dgm:prSet presAssocID="{128C9A19-090C-44ED-B4B6-C4BE3F930CA8}" presName="node" presStyleLbl="node1" presStyleIdx="2" presStyleCnt="7">
        <dgm:presLayoutVars>
          <dgm:bulletEnabled val="1"/>
        </dgm:presLayoutVars>
      </dgm:prSet>
      <dgm:spPr/>
    </dgm:pt>
    <dgm:pt modelId="{BF1B23F1-BF36-7749-ADD2-1234FED506DD}" type="pres">
      <dgm:prSet presAssocID="{94AE453E-20E8-483B-B77E-997461197113}" presName="sibTrans" presStyleCnt="0"/>
      <dgm:spPr/>
    </dgm:pt>
    <dgm:pt modelId="{BB2D6002-5D65-2244-960E-DCC57076A8EF}" type="pres">
      <dgm:prSet presAssocID="{0C06EC22-5200-4866-B9AA-2A31696231C1}" presName="node" presStyleLbl="node1" presStyleIdx="3" presStyleCnt="7">
        <dgm:presLayoutVars>
          <dgm:bulletEnabled val="1"/>
        </dgm:presLayoutVars>
      </dgm:prSet>
      <dgm:spPr/>
    </dgm:pt>
    <dgm:pt modelId="{0C071A1B-9B39-4D4A-BD2F-B7BA0E7ACF48}" type="pres">
      <dgm:prSet presAssocID="{23F792FC-1640-4E03-9807-597BEC2F5FED}" presName="sibTrans" presStyleCnt="0"/>
      <dgm:spPr/>
    </dgm:pt>
    <dgm:pt modelId="{F1BCB1AB-E701-DF4C-8588-E8A465334869}" type="pres">
      <dgm:prSet presAssocID="{7C6B9B42-B821-460B-8CB8-A4D7FA728513}" presName="node" presStyleLbl="node1" presStyleIdx="4" presStyleCnt="7">
        <dgm:presLayoutVars>
          <dgm:bulletEnabled val="1"/>
        </dgm:presLayoutVars>
      </dgm:prSet>
      <dgm:spPr/>
    </dgm:pt>
    <dgm:pt modelId="{321A4DFB-D2EF-314C-AAA8-B3D7B34AA380}" type="pres">
      <dgm:prSet presAssocID="{ABEA11D3-424F-44CC-9CF3-AF85FE2135A4}" presName="sibTrans" presStyleCnt="0"/>
      <dgm:spPr/>
    </dgm:pt>
    <dgm:pt modelId="{2FC578E0-600D-6841-9C09-A087D6315D93}" type="pres">
      <dgm:prSet presAssocID="{51C4F07D-763F-49B8-9D75-317A24B92975}" presName="node" presStyleLbl="node1" presStyleIdx="5" presStyleCnt="7">
        <dgm:presLayoutVars>
          <dgm:bulletEnabled val="1"/>
        </dgm:presLayoutVars>
      </dgm:prSet>
      <dgm:spPr/>
    </dgm:pt>
    <dgm:pt modelId="{75635FCA-A2BA-0E48-817A-B5DD95B84395}" type="pres">
      <dgm:prSet presAssocID="{FDAFC2D3-4FCC-46FF-9E76-AFE1594E50C3}" presName="sibTrans" presStyleCnt="0"/>
      <dgm:spPr/>
    </dgm:pt>
    <dgm:pt modelId="{FC8D9D44-51A4-8542-87DB-6589639EC9E2}" type="pres">
      <dgm:prSet presAssocID="{BDE39ACB-F4C1-408D-8D76-65A7D359F2B9}" presName="node" presStyleLbl="node1" presStyleIdx="6" presStyleCnt="7">
        <dgm:presLayoutVars>
          <dgm:bulletEnabled val="1"/>
        </dgm:presLayoutVars>
      </dgm:prSet>
      <dgm:spPr/>
    </dgm:pt>
  </dgm:ptLst>
  <dgm:cxnLst>
    <dgm:cxn modelId="{1AAA3000-91BA-4EB7-8D95-8A1CE0F0D42B}" srcId="{91B08F8F-A54D-497F-AB08-F407BC298103}" destId="{0C06EC22-5200-4866-B9AA-2A31696231C1}" srcOrd="3" destOrd="0" parTransId="{462823FA-E7AC-469A-8541-3FDA724EF305}" sibTransId="{23F792FC-1640-4E03-9807-597BEC2F5FED}"/>
    <dgm:cxn modelId="{43CBE70B-1AC8-4572-A8C2-300EAF122A85}" srcId="{91B08F8F-A54D-497F-AB08-F407BC298103}" destId="{7C6B9B42-B821-460B-8CB8-A4D7FA728513}" srcOrd="4" destOrd="0" parTransId="{C6E9C60E-F8F9-479C-8208-8FEC68E4B405}" sibTransId="{ABEA11D3-424F-44CC-9CF3-AF85FE2135A4}"/>
    <dgm:cxn modelId="{EB60B51A-9B1A-FB48-9F31-7C399A22560F}" type="presOf" srcId="{7C6B9B42-B821-460B-8CB8-A4D7FA728513}" destId="{F1BCB1AB-E701-DF4C-8588-E8A465334869}" srcOrd="0" destOrd="0" presId="urn:microsoft.com/office/officeart/2005/8/layout/default"/>
    <dgm:cxn modelId="{6124131B-AF49-7841-9C4C-160F2A378022}" type="presOf" srcId="{51C4F07D-763F-49B8-9D75-317A24B92975}" destId="{2FC578E0-600D-6841-9C09-A087D6315D93}" srcOrd="0" destOrd="0" presId="urn:microsoft.com/office/officeart/2005/8/layout/default"/>
    <dgm:cxn modelId="{B9D8AC38-3641-40D9-A352-81730F8D57AA}" srcId="{91B08F8F-A54D-497F-AB08-F407BC298103}" destId="{BB98AFC6-1764-47F0-9AB5-227132A5AF2C}" srcOrd="0" destOrd="0" parTransId="{1037B1EA-5C1E-4D6B-8A67-43514E164053}" sibTransId="{40A3E4E1-B9E8-47CA-A2CD-D05BD9522D31}"/>
    <dgm:cxn modelId="{F600E944-5A48-47A8-8F55-938B7F41A6CE}" srcId="{91B08F8F-A54D-497F-AB08-F407BC298103}" destId="{BDE39ACB-F4C1-408D-8D76-65A7D359F2B9}" srcOrd="6" destOrd="0" parTransId="{64780DB4-7177-426F-8546-C7E2E0A91670}" sibTransId="{F8054E45-8EF7-4955-B1A3-A6F1CC969997}"/>
    <dgm:cxn modelId="{EADB1449-DD95-2F42-8203-599F4790B1A5}" type="presOf" srcId="{91B08F8F-A54D-497F-AB08-F407BC298103}" destId="{3A2CD7F3-8749-CD4C-9E80-7771B866F167}" srcOrd="0" destOrd="0" presId="urn:microsoft.com/office/officeart/2005/8/layout/default"/>
    <dgm:cxn modelId="{89147B4F-3C1A-B240-9425-8FF71F6B25A6}" type="presOf" srcId="{128C9A19-090C-44ED-B4B6-C4BE3F930CA8}" destId="{E43D44EA-2AE3-B540-83E6-0C3E58726912}" srcOrd="0" destOrd="0" presId="urn:microsoft.com/office/officeart/2005/8/layout/default"/>
    <dgm:cxn modelId="{9CCFB86E-EE42-114A-8AAC-7E2541A05636}" type="presOf" srcId="{0C06EC22-5200-4866-B9AA-2A31696231C1}" destId="{BB2D6002-5D65-2244-960E-DCC57076A8EF}" srcOrd="0" destOrd="0" presId="urn:microsoft.com/office/officeart/2005/8/layout/default"/>
    <dgm:cxn modelId="{1EE39E7B-D303-9947-8876-5B41FE3C2E14}" type="presOf" srcId="{BDE39ACB-F4C1-408D-8D76-65A7D359F2B9}" destId="{FC8D9D44-51A4-8542-87DB-6589639EC9E2}" srcOrd="0" destOrd="0" presId="urn:microsoft.com/office/officeart/2005/8/layout/default"/>
    <dgm:cxn modelId="{2B8F4682-CAA6-7D4A-A610-BBF0D3F6C8A5}" type="presOf" srcId="{E41104F7-BC16-4F4B-8EF2-CD4BEAECF439}" destId="{FC0FE64F-3AC0-9E4F-853F-1A2ECDFB44BC}" srcOrd="0" destOrd="0" presId="urn:microsoft.com/office/officeart/2005/8/layout/default"/>
    <dgm:cxn modelId="{895F9CA5-B687-784A-AF32-89B493664FFD}" type="presOf" srcId="{BB98AFC6-1764-47F0-9AB5-227132A5AF2C}" destId="{77CAD463-C0A9-614E-A4DE-85AA83CADBEF}" srcOrd="0" destOrd="0" presId="urn:microsoft.com/office/officeart/2005/8/layout/default"/>
    <dgm:cxn modelId="{5867CDAB-60BE-4896-B689-BD4798EBA305}" srcId="{91B08F8F-A54D-497F-AB08-F407BC298103}" destId="{E41104F7-BC16-4F4B-8EF2-CD4BEAECF439}" srcOrd="1" destOrd="0" parTransId="{51A67904-B841-437C-BD2A-AAD11BA2ECED}" sibTransId="{5073D4D3-FB2C-4989-8ECB-3AB742AC5617}"/>
    <dgm:cxn modelId="{63872DB7-4E34-4055-AE7B-094D9E87A63D}" srcId="{91B08F8F-A54D-497F-AB08-F407BC298103}" destId="{128C9A19-090C-44ED-B4B6-C4BE3F930CA8}" srcOrd="2" destOrd="0" parTransId="{CF0C216C-E47F-4F0E-ADB1-0EDD87DAE4FF}" sibTransId="{94AE453E-20E8-483B-B77E-997461197113}"/>
    <dgm:cxn modelId="{4DA9A4F6-7834-4F57-9856-2883BB8DE288}" srcId="{91B08F8F-A54D-497F-AB08-F407BC298103}" destId="{51C4F07D-763F-49B8-9D75-317A24B92975}" srcOrd="5" destOrd="0" parTransId="{8EE0E878-21AC-45C9-8276-AF05403D298E}" sibTransId="{FDAFC2D3-4FCC-46FF-9E76-AFE1594E50C3}"/>
    <dgm:cxn modelId="{FEE0863E-F394-2542-B1D8-1782C1C06301}" type="presParOf" srcId="{3A2CD7F3-8749-CD4C-9E80-7771B866F167}" destId="{77CAD463-C0A9-614E-A4DE-85AA83CADBEF}" srcOrd="0" destOrd="0" presId="urn:microsoft.com/office/officeart/2005/8/layout/default"/>
    <dgm:cxn modelId="{44AFEE6D-8573-AE4E-BA47-4A56D6B4BCC4}" type="presParOf" srcId="{3A2CD7F3-8749-CD4C-9E80-7771B866F167}" destId="{C3320A3A-35C9-CF48-B80B-F1B8289900FD}" srcOrd="1" destOrd="0" presId="urn:microsoft.com/office/officeart/2005/8/layout/default"/>
    <dgm:cxn modelId="{F879A973-4782-7F4F-8635-FFCD53A7DF46}" type="presParOf" srcId="{3A2CD7F3-8749-CD4C-9E80-7771B866F167}" destId="{FC0FE64F-3AC0-9E4F-853F-1A2ECDFB44BC}" srcOrd="2" destOrd="0" presId="urn:microsoft.com/office/officeart/2005/8/layout/default"/>
    <dgm:cxn modelId="{E896265E-4E2E-534A-A225-30F6730448EC}" type="presParOf" srcId="{3A2CD7F3-8749-CD4C-9E80-7771B866F167}" destId="{0AB4D83F-5FB8-F84C-AB9E-24231CEA5CFD}" srcOrd="3" destOrd="0" presId="urn:microsoft.com/office/officeart/2005/8/layout/default"/>
    <dgm:cxn modelId="{0B2F8D75-7215-7D44-BA25-D23F82B588DB}" type="presParOf" srcId="{3A2CD7F3-8749-CD4C-9E80-7771B866F167}" destId="{E43D44EA-2AE3-B540-83E6-0C3E58726912}" srcOrd="4" destOrd="0" presId="urn:microsoft.com/office/officeart/2005/8/layout/default"/>
    <dgm:cxn modelId="{94880845-8651-2C4F-BB3A-E10BB254945A}" type="presParOf" srcId="{3A2CD7F3-8749-CD4C-9E80-7771B866F167}" destId="{BF1B23F1-BF36-7749-ADD2-1234FED506DD}" srcOrd="5" destOrd="0" presId="urn:microsoft.com/office/officeart/2005/8/layout/default"/>
    <dgm:cxn modelId="{11595D03-1E24-C849-8507-CCB1C9AEEA4D}" type="presParOf" srcId="{3A2CD7F3-8749-CD4C-9E80-7771B866F167}" destId="{BB2D6002-5D65-2244-960E-DCC57076A8EF}" srcOrd="6" destOrd="0" presId="urn:microsoft.com/office/officeart/2005/8/layout/default"/>
    <dgm:cxn modelId="{D3F3CF04-F4FE-784E-BA30-3AD69F9BA749}" type="presParOf" srcId="{3A2CD7F3-8749-CD4C-9E80-7771B866F167}" destId="{0C071A1B-9B39-4D4A-BD2F-B7BA0E7ACF48}" srcOrd="7" destOrd="0" presId="urn:microsoft.com/office/officeart/2005/8/layout/default"/>
    <dgm:cxn modelId="{58750A56-51C4-EF4E-80E2-C3C4AFCBB41A}" type="presParOf" srcId="{3A2CD7F3-8749-CD4C-9E80-7771B866F167}" destId="{F1BCB1AB-E701-DF4C-8588-E8A465334869}" srcOrd="8" destOrd="0" presId="urn:microsoft.com/office/officeart/2005/8/layout/default"/>
    <dgm:cxn modelId="{BCA0618E-2E80-F94B-A94F-7B87BA283A70}" type="presParOf" srcId="{3A2CD7F3-8749-CD4C-9E80-7771B866F167}" destId="{321A4DFB-D2EF-314C-AAA8-B3D7B34AA380}" srcOrd="9" destOrd="0" presId="urn:microsoft.com/office/officeart/2005/8/layout/default"/>
    <dgm:cxn modelId="{C7710C27-23F7-BC42-85D2-762FDC154D25}" type="presParOf" srcId="{3A2CD7F3-8749-CD4C-9E80-7771B866F167}" destId="{2FC578E0-600D-6841-9C09-A087D6315D93}" srcOrd="10" destOrd="0" presId="urn:microsoft.com/office/officeart/2005/8/layout/default"/>
    <dgm:cxn modelId="{CD2E3BFB-55F9-7D43-AC2C-07B8682BE3E7}" type="presParOf" srcId="{3A2CD7F3-8749-CD4C-9E80-7771B866F167}" destId="{75635FCA-A2BA-0E48-817A-B5DD95B84395}" srcOrd="11" destOrd="0" presId="urn:microsoft.com/office/officeart/2005/8/layout/default"/>
    <dgm:cxn modelId="{76A6A405-E465-A94D-AECE-FDB282F3BB04}" type="presParOf" srcId="{3A2CD7F3-8749-CD4C-9E80-7771B866F167}" destId="{FC8D9D44-51A4-8542-87DB-6589639EC9E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492BED1-DFC7-48B8-BF4B-A442AFBF7F3A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437C705-4324-47ED-B61D-D276883A3EB0}">
      <dgm:prSet/>
      <dgm:spPr/>
      <dgm:t>
        <a:bodyPr/>
        <a:lstStyle/>
        <a:p>
          <a:r>
            <a:rPr lang="cs-CZ"/>
            <a:t>Způsobuje meningitidy, záněty středního ucha</a:t>
          </a:r>
          <a:endParaRPr lang="en-US"/>
        </a:p>
      </dgm:t>
    </dgm:pt>
    <dgm:pt modelId="{387C1478-2775-40E1-9CC5-1E1451FAC217}" type="parTrans" cxnId="{DE68A50F-86A5-438A-8AE5-D5B5DED37A66}">
      <dgm:prSet/>
      <dgm:spPr/>
      <dgm:t>
        <a:bodyPr/>
        <a:lstStyle/>
        <a:p>
          <a:endParaRPr lang="en-US"/>
        </a:p>
      </dgm:t>
    </dgm:pt>
    <dgm:pt modelId="{E9CB2092-7B82-4E1F-B3B7-A8495145B8AE}" type="sibTrans" cxnId="{DE68A50F-86A5-438A-8AE5-D5B5DED37A66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7201B37F-AB05-4B3D-9762-E5B6D2C118EE}">
      <dgm:prSet/>
      <dgm:spPr/>
      <dgm:t>
        <a:bodyPr/>
        <a:lstStyle/>
        <a:p>
          <a:r>
            <a:rPr lang="cs-CZ"/>
            <a:t>Původce – Streptococcus pneumoniae (3 růstové fáze) – až 83 druhů</a:t>
          </a:r>
          <a:endParaRPr lang="en-US"/>
        </a:p>
      </dgm:t>
    </dgm:pt>
    <dgm:pt modelId="{7D0496C9-8375-4140-BE2C-96B6BF5B46FC}" type="parTrans" cxnId="{1E5E2959-C69D-438C-B702-B848912D4FF0}">
      <dgm:prSet/>
      <dgm:spPr/>
      <dgm:t>
        <a:bodyPr/>
        <a:lstStyle/>
        <a:p>
          <a:endParaRPr lang="en-US"/>
        </a:p>
      </dgm:t>
    </dgm:pt>
    <dgm:pt modelId="{09C9D1EE-6416-4799-9B3F-400339ACA668}" type="sibTrans" cxnId="{1E5E2959-C69D-438C-B702-B848912D4FF0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EC172C9A-6DB0-41B3-8BE2-616530A88C89}">
      <dgm:prSet/>
      <dgm:spPr/>
      <dgm:t>
        <a:bodyPr/>
        <a:lstStyle/>
        <a:p>
          <a:r>
            <a:rPr lang="cs-CZ"/>
            <a:t>Očkování – 13 (Prevenar13) nebo 23 druhů (Pneumo23)</a:t>
          </a:r>
          <a:endParaRPr lang="en-US"/>
        </a:p>
      </dgm:t>
    </dgm:pt>
    <dgm:pt modelId="{CC98B6F7-BFCA-4E57-8A4A-B5AF9003C336}" type="parTrans" cxnId="{4B2ABEB9-7FEC-417E-BBE1-4B331921547F}">
      <dgm:prSet/>
      <dgm:spPr/>
      <dgm:t>
        <a:bodyPr/>
        <a:lstStyle/>
        <a:p>
          <a:endParaRPr lang="en-US"/>
        </a:p>
      </dgm:t>
    </dgm:pt>
    <dgm:pt modelId="{DE6687BE-E06D-461F-B6B3-89D524950DB7}" type="sibTrans" cxnId="{4B2ABEB9-7FEC-417E-BBE1-4B331921547F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1AD71A8B-948B-1C46-8C88-92D70628C9C5}" type="pres">
      <dgm:prSet presAssocID="{C492BED1-DFC7-48B8-BF4B-A442AFBF7F3A}" presName="Name0" presStyleCnt="0">
        <dgm:presLayoutVars>
          <dgm:animLvl val="lvl"/>
          <dgm:resizeHandles val="exact"/>
        </dgm:presLayoutVars>
      </dgm:prSet>
      <dgm:spPr/>
    </dgm:pt>
    <dgm:pt modelId="{25CB777A-0E8D-3F41-B766-F0D06CE91026}" type="pres">
      <dgm:prSet presAssocID="{C437C705-4324-47ED-B61D-D276883A3EB0}" presName="compositeNode" presStyleCnt="0">
        <dgm:presLayoutVars>
          <dgm:bulletEnabled val="1"/>
        </dgm:presLayoutVars>
      </dgm:prSet>
      <dgm:spPr/>
    </dgm:pt>
    <dgm:pt modelId="{DFEFF799-A5A6-064F-8EFC-565745071186}" type="pres">
      <dgm:prSet presAssocID="{C437C705-4324-47ED-B61D-D276883A3EB0}" presName="bgRect" presStyleLbl="alignNode1" presStyleIdx="0" presStyleCnt="3"/>
      <dgm:spPr/>
    </dgm:pt>
    <dgm:pt modelId="{355EE8EA-F1C9-B04E-82F5-F785873E2133}" type="pres">
      <dgm:prSet presAssocID="{E9CB2092-7B82-4E1F-B3B7-A8495145B8A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7334CA6-D328-3E48-9445-E437A680EFD8}" type="pres">
      <dgm:prSet presAssocID="{C437C705-4324-47ED-B61D-D276883A3EB0}" presName="nodeRect" presStyleLbl="alignNode1" presStyleIdx="0" presStyleCnt="3">
        <dgm:presLayoutVars>
          <dgm:bulletEnabled val="1"/>
        </dgm:presLayoutVars>
      </dgm:prSet>
      <dgm:spPr/>
    </dgm:pt>
    <dgm:pt modelId="{06069F57-0E66-FA44-92A3-82048B277488}" type="pres">
      <dgm:prSet presAssocID="{E9CB2092-7B82-4E1F-B3B7-A8495145B8AE}" presName="sibTrans" presStyleCnt="0"/>
      <dgm:spPr/>
    </dgm:pt>
    <dgm:pt modelId="{F535B30D-3266-D248-88A9-8650321D32A9}" type="pres">
      <dgm:prSet presAssocID="{7201B37F-AB05-4B3D-9762-E5B6D2C118EE}" presName="compositeNode" presStyleCnt="0">
        <dgm:presLayoutVars>
          <dgm:bulletEnabled val="1"/>
        </dgm:presLayoutVars>
      </dgm:prSet>
      <dgm:spPr/>
    </dgm:pt>
    <dgm:pt modelId="{C94887AB-2894-CA40-9C60-66C905EDB41D}" type="pres">
      <dgm:prSet presAssocID="{7201B37F-AB05-4B3D-9762-E5B6D2C118EE}" presName="bgRect" presStyleLbl="alignNode1" presStyleIdx="1" presStyleCnt="3"/>
      <dgm:spPr/>
    </dgm:pt>
    <dgm:pt modelId="{35324961-8B5A-094C-9626-C8C0893FF8CE}" type="pres">
      <dgm:prSet presAssocID="{09C9D1EE-6416-4799-9B3F-400339ACA66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4EB70BA-BED2-644F-ABB6-E269F2228F18}" type="pres">
      <dgm:prSet presAssocID="{7201B37F-AB05-4B3D-9762-E5B6D2C118EE}" presName="nodeRect" presStyleLbl="alignNode1" presStyleIdx="1" presStyleCnt="3">
        <dgm:presLayoutVars>
          <dgm:bulletEnabled val="1"/>
        </dgm:presLayoutVars>
      </dgm:prSet>
      <dgm:spPr/>
    </dgm:pt>
    <dgm:pt modelId="{D420DA16-9FF2-C54F-B3CB-60391874AA38}" type="pres">
      <dgm:prSet presAssocID="{09C9D1EE-6416-4799-9B3F-400339ACA668}" presName="sibTrans" presStyleCnt="0"/>
      <dgm:spPr/>
    </dgm:pt>
    <dgm:pt modelId="{697B2E6B-25E2-734B-8088-80DE148E2BCA}" type="pres">
      <dgm:prSet presAssocID="{EC172C9A-6DB0-41B3-8BE2-616530A88C89}" presName="compositeNode" presStyleCnt="0">
        <dgm:presLayoutVars>
          <dgm:bulletEnabled val="1"/>
        </dgm:presLayoutVars>
      </dgm:prSet>
      <dgm:spPr/>
    </dgm:pt>
    <dgm:pt modelId="{A4939A77-1B26-CD49-B03A-1F6413B8270A}" type="pres">
      <dgm:prSet presAssocID="{EC172C9A-6DB0-41B3-8BE2-616530A88C89}" presName="bgRect" presStyleLbl="alignNode1" presStyleIdx="2" presStyleCnt="3"/>
      <dgm:spPr/>
    </dgm:pt>
    <dgm:pt modelId="{F8F49B14-640A-C942-90E7-45FBA5341C21}" type="pres">
      <dgm:prSet presAssocID="{DE6687BE-E06D-461F-B6B3-89D524950DB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0B2B4D2-21DB-F043-A036-9BB1FAE668DC}" type="pres">
      <dgm:prSet presAssocID="{EC172C9A-6DB0-41B3-8BE2-616530A88C8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DE68A50F-86A5-438A-8AE5-D5B5DED37A66}" srcId="{C492BED1-DFC7-48B8-BF4B-A442AFBF7F3A}" destId="{C437C705-4324-47ED-B61D-D276883A3EB0}" srcOrd="0" destOrd="0" parTransId="{387C1478-2775-40E1-9CC5-1E1451FAC217}" sibTransId="{E9CB2092-7B82-4E1F-B3B7-A8495145B8AE}"/>
    <dgm:cxn modelId="{1840BF1E-8FAF-F64F-B41C-D4187906F4F5}" type="presOf" srcId="{EC172C9A-6DB0-41B3-8BE2-616530A88C89}" destId="{A4939A77-1B26-CD49-B03A-1F6413B8270A}" srcOrd="0" destOrd="0" presId="urn:microsoft.com/office/officeart/2016/7/layout/LinearBlockProcessNumbered"/>
    <dgm:cxn modelId="{6029562A-46CD-1642-8685-6DC3AF0D62AB}" type="presOf" srcId="{7201B37F-AB05-4B3D-9762-E5B6D2C118EE}" destId="{B4EB70BA-BED2-644F-ABB6-E269F2228F18}" srcOrd="1" destOrd="0" presId="urn:microsoft.com/office/officeart/2016/7/layout/LinearBlockProcessNumbered"/>
    <dgm:cxn modelId="{39C1144C-1238-B842-8933-AB8E82319B72}" type="presOf" srcId="{DE6687BE-E06D-461F-B6B3-89D524950DB7}" destId="{F8F49B14-640A-C942-90E7-45FBA5341C21}" srcOrd="0" destOrd="0" presId="urn:microsoft.com/office/officeart/2016/7/layout/LinearBlockProcessNumbered"/>
    <dgm:cxn modelId="{33B12756-D7C4-0941-9F58-55BBE063B3B2}" type="presOf" srcId="{C437C705-4324-47ED-B61D-D276883A3EB0}" destId="{97334CA6-D328-3E48-9445-E437A680EFD8}" srcOrd="1" destOrd="0" presId="urn:microsoft.com/office/officeart/2016/7/layout/LinearBlockProcessNumbered"/>
    <dgm:cxn modelId="{1E5E2959-C69D-438C-B702-B848912D4FF0}" srcId="{C492BED1-DFC7-48B8-BF4B-A442AFBF7F3A}" destId="{7201B37F-AB05-4B3D-9762-E5B6D2C118EE}" srcOrd="1" destOrd="0" parTransId="{7D0496C9-8375-4140-BE2C-96B6BF5B46FC}" sibTransId="{09C9D1EE-6416-4799-9B3F-400339ACA668}"/>
    <dgm:cxn modelId="{04C3545D-3DD1-0B40-BC25-5D70C7EB325F}" type="presOf" srcId="{09C9D1EE-6416-4799-9B3F-400339ACA668}" destId="{35324961-8B5A-094C-9626-C8C0893FF8CE}" srcOrd="0" destOrd="0" presId="urn:microsoft.com/office/officeart/2016/7/layout/LinearBlockProcessNumbered"/>
    <dgm:cxn modelId="{268D1170-B78B-0D46-8A71-8241E8B2111F}" type="presOf" srcId="{7201B37F-AB05-4B3D-9762-E5B6D2C118EE}" destId="{C94887AB-2894-CA40-9C60-66C905EDB41D}" srcOrd="0" destOrd="0" presId="urn:microsoft.com/office/officeart/2016/7/layout/LinearBlockProcessNumbered"/>
    <dgm:cxn modelId="{9D45E07F-8F93-864E-B8E4-5A36C8F2C0A9}" type="presOf" srcId="{C437C705-4324-47ED-B61D-D276883A3EB0}" destId="{DFEFF799-A5A6-064F-8EFC-565745071186}" srcOrd="0" destOrd="0" presId="urn:microsoft.com/office/officeart/2016/7/layout/LinearBlockProcessNumbered"/>
    <dgm:cxn modelId="{4B2ABEB9-7FEC-417E-BBE1-4B331921547F}" srcId="{C492BED1-DFC7-48B8-BF4B-A442AFBF7F3A}" destId="{EC172C9A-6DB0-41B3-8BE2-616530A88C89}" srcOrd="2" destOrd="0" parTransId="{CC98B6F7-BFCA-4E57-8A4A-B5AF9003C336}" sibTransId="{DE6687BE-E06D-461F-B6B3-89D524950DB7}"/>
    <dgm:cxn modelId="{373945D6-46A1-7540-A09E-B9A67A4F8764}" type="presOf" srcId="{E9CB2092-7B82-4E1F-B3B7-A8495145B8AE}" destId="{355EE8EA-F1C9-B04E-82F5-F785873E2133}" srcOrd="0" destOrd="0" presId="urn:microsoft.com/office/officeart/2016/7/layout/LinearBlockProcessNumbered"/>
    <dgm:cxn modelId="{6230EBE4-3D52-D740-943C-B8BAB1D73AA2}" type="presOf" srcId="{EC172C9A-6DB0-41B3-8BE2-616530A88C89}" destId="{B0B2B4D2-21DB-F043-A036-9BB1FAE668DC}" srcOrd="1" destOrd="0" presId="urn:microsoft.com/office/officeart/2016/7/layout/LinearBlockProcessNumbered"/>
    <dgm:cxn modelId="{56E52CFF-C400-BC44-BE70-EE345E82D10D}" type="presOf" srcId="{C492BED1-DFC7-48B8-BF4B-A442AFBF7F3A}" destId="{1AD71A8B-948B-1C46-8C88-92D70628C9C5}" srcOrd="0" destOrd="0" presId="urn:microsoft.com/office/officeart/2016/7/layout/LinearBlockProcessNumbered"/>
    <dgm:cxn modelId="{396E5F08-4E64-2E44-A9A7-56ECE5E04382}" type="presParOf" srcId="{1AD71A8B-948B-1C46-8C88-92D70628C9C5}" destId="{25CB777A-0E8D-3F41-B766-F0D06CE91026}" srcOrd="0" destOrd="0" presId="urn:microsoft.com/office/officeart/2016/7/layout/LinearBlockProcessNumbered"/>
    <dgm:cxn modelId="{8A14BB32-ED1A-C848-B78E-7CED1DB7096D}" type="presParOf" srcId="{25CB777A-0E8D-3F41-B766-F0D06CE91026}" destId="{DFEFF799-A5A6-064F-8EFC-565745071186}" srcOrd="0" destOrd="0" presId="urn:microsoft.com/office/officeart/2016/7/layout/LinearBlockProcessNumbered"/>
    <dgm:cxn modelId="{384530C3-3EA0-9C40-87BD-7F703B884A5C}" type="presParOf" srcId="{25CB777A-0E8D-3F41-B766-F0D06CE91026}" destId="{355EE8EA-F1C9-B04E-82F5-F785873E2133}" srcOrd="1" destOrd="0" presId="urn:microsoft.com/office/officeart/2016/7/layout/LinearBlockProcessNumbered"/>
    <dgm:cxn modelId="{C4EA5B29-B777-5649-9D40-0796DC680326}" type="presParOf" srcId="{25CB777A-0E8D-3F41-B766-F0D06CE91026}" destId="{97334CA6-D328-3E48-9445-E437A680EFD8}" srcOrd="2" destOrd="0" presId="urn:microsoft.com/office/officeart/2016/7/layout/LinearBlockProcessNumbered"/>
    <dgm:cxn modelId="{0D42A729-195D-3F4B-9CC2-6AFA26A78A69}" type="presParOf" srcId="{1AD71A8B-948B-1C46-8C88-92D70628C9C5}" destId="{06069F57-0E66-FA44-92A3-82048B277488}" srcOrd="1" destOrd="0" presId="urn:microsoft.com/office/officeart/2016/7/layout/LinearBlockProcessNumbered"/>
    <dgm:cxn modelId="{1CC9BE3C-0E1E-3942-B171-9EB50C273246}" type="presParOf" srcId="{1AD71A8B-948B-1C46-8C88-92D70628C9C5}" destId="{F535B30D-3266-D248-88A9-8650321D32A9}" srcOrd="2" destOrd="0" presId="urn:microsoft.com/office/officeart/2016/7/layout/LinearBlockProcessNumbered"/>
    <dgm:cxn modelId="{1D7CB99E-89D2-C548-8BE2-758E704B5404}" type="presParOf" srcId="{F535B30D-3266-D248-88A9-8650321D32A9}" destId="{C94887AB-2894-CA40-9C60-66C905EDB41D}" srcOrd="0" destOrd="0" presId="urn:microsoft.com/office/officeart/2016/7/layout/LinearBlockProcessNumbered"/>
    <dgm:cxn modelId="{33F40EC3-6D63-E345-A57D-4982983A5E9B}" type="presParOf" srcId="{F535B30D-3266-D248-88A9-8650321D32A9}" destId="{35324961-8B5A-094C-9626-C8C0893FF8CE}" srcOrd="1" destOrd="0" presId="urn:microsoft.com/office/officeart/2016/7/layout/LinearBlockProcessNumbered"/>
    <dgm:cxn modelId="{7D2D0E79-2897-AD41-8F00-17DD233EDE1B}" type="presParOf" srcId="{F535B30D-3266-D248-88A9-8650321D32A9}" destId="{B4EB70BA-BED2-644F-ABB6-E269F2228F18}" srcOrd="2" destOrd="0" presId="urn:microsoft.com/office/officeart/2016/7/layout/LinearBlockProcessNumbered"/>
    <dgm:cxn modelId="{CFE3D5EC-F705-D143-AFDA-1F7D800E3A40}" type="presParOf" srcId="{1AD71A8B-948B-1C46-8C88-92D70628C9C5}" destId="{D420DA16-9FF2-C54F-B3CB-60391874AA38}" srcOrd="3" destOrd="0" presId="urn:microsoft.com/office/officeart/2016/7/layout/LinearBlockProcessNumbered"/>
    <dgm:cxn modelId="{5B831D8E-C7AF-1B4E-A948-198ACFD4B8CE}" type="presParOf" srcId="{1AD71A8B-948B-1C46-8C88-92D70628C9C5}" destId="{697B2E6B-25E2-734B-8088-80DE148E2BCA}" srcOrd="4" destOrd="0" presId="urn:microsoft.com/office/officeart/2016/7/layout/LinearBlockProcessNumbered"/>
    <dgm:cxn modelId="{58B8E51D-446F-734B-A91D-B0B7A87AF428}" type="presParOf" srcId="{697B2E6B-25E2-734B-8088-80DE148E2BCA}" destId="{A4939A77-1B26-CD49-B03A-1F6413B8270A}" srcOrd="0" destOrd="0" presId="urn:microsoft.com/office/officeart/2016/7/layout/LinearBlockProcessNumbered"/>
    <dgm:cxn modelId="{80B5FC71-4B2C-FD44-AB6D-92EEBA3EFBE6}" type="presParOf" srcId="{697B2E6B-25E2-734B-8088-80DE148E2BCA}" destId="{F8F49B14-640A-C942-90E7-45FBA5341C21}" srcOrd="1" destOrd="0" presId="urn:microsoft.com/office/officeart/2016/7/layout/LinearBlockProcessNumbered"/>
    <dgm:cxn modelId="{B02A34DB-9B15-2443-8079-107326F19684}" type="presParOf" srcId="{697B2E6B-25E2-734B-8088-80DE148E2BCA}" destId="{B0B2B4D2-21DB-F043-A036-9BB1FAE668D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7FC4E1E-ABE1-4134-BB71-1C41025B549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73D091B-4A87-47CE-B228-9532B78DB9BA}">
      <dgm:prSet/>
      <dgm:spPr/>
      <dgm:t>
        <a:bodyPr/>
        <a:lstStyle/>
        <a:p>
          <a:r>
            <a:rPr lang="cs-CZ"/>
            <a:t>Původce – morbillivirus</a:t>
          </a:r>
          <a:endParaRPr lang="en-US"/>
        </a:p>
      </dgm:t>
    </dgm:pt>
    <dgm:pt modelId="{0E7D94FB-3735-471E-83E8-E18A97B1BDD7}" type="parTrans" cxnId="{0569082F-5DA4-462B-BFA2-109409A33944}">
      <dgm:prSet/>
      <dgm:spPr/>
      <dgm:t>
        <a:bodyPr/>
        <a:lstStyle/>
        <a:p>
          <a:endParaRPr lang="en-US"/>
        </a:p>
      </dgm:t>
    </dgm:pt>
    <dgm:pt modelId="{C5F3AD68-6EBC-45F0-A317-19FD5C2E04C7}" type="sibTrans" cxnId="{0569082F-5DA4-462B-BFA2-109409A33944}">
      <dgm:prSet/>
      <dgm:spPr/>
      <dgm:t>
        <a:bodyPr/>
        <a:lstStyle/>
        <a:p>
          <a:endParaRPr lang="en-US"/>
        </a:p>
      </dgm:t>
    </dgm:pt>
    <dgm:pt modelId="{B5C776D3-F4D8-4204-A6AC-6B9B270BFF5E}">
      <dgm:prSet/>
      <dgm:spPr/>
      <dgm:t>
        <a:bodyPr/>
        <a:lstStyle/>
        <a:p>
          <a:r>
            <a:rPr lang="cs-CZ"/>
            <a:t>Zdroj nákazy – nemocný člověk</a:t>
          </a:r>
          <a:endParaRPr lang="en-US"/>
        </a:p>
      </dgm:t>
    </dgm:pt>
    <dgm:pt modelId="{349C6FD0-4FD3-4B4C-BAAA-74099914FBB6}" type="parTrans" cxnId="{30544C1D-A931-4949-A616-0F1F572E600E}">
      <dgm:prSet/>
      <dgm:spPr/>
      <dgm:t>
        <a:bodyPr/>
        <a:lstStyle/>
        <a:p>
          <a:endParaRPr lang="en-US"/>
        </a:p>
      </dgm:t>
    </dgm:pt>
    <dgm:pt modelId="{2B531FCF-6CF1-40BD-8705-58A5D77D3C69}" type="sibTrans" cxnId="{30544C1D-A931-4949-A616-0F1F572E600E}">
      <dgm:prSet/>
      <dgm:spPr/>
      <dgm:t>
        <a:bodyPr/>
        <a:lstStyle/>
        <a:p>
          <a:endParaRPr lang="en-US"/>
        </a:p>
      </dgm:t>
    </dgm:pt>
    <dgm:pt modelId="{0BA78DD3-5408-479F-A24C-55195561C5A2}">
      <dgm:prSet/>
      <dgm:spPr/>
      <dgm:t>
        <a:bodyPr/>
        <a:lstStyle/>
        <a:p>
          <a:r>
            <a:rPr lang="cs-CZ"/>
            <a:t>Inkubační doba – 10 dnů</a:t>
          </a:r>
          <a:endParaRPr lang="en-US"/>
        </a:p>
      </dgm:t>
    </dgm:pt>
    <dgm:pt modelId="{EC165B44-3656-4555-89A4-BF6D5C349627}" type="parTrans" cxnId="{B02F7DDB-EBC9-4260-885E-56B0ED0A6514}">
      <dgm:prSet/>
      <dgm:spPr/>
      <dgm:t>
        <a:bodyPr/>
        <a:lstStyle/>
        <a:p>
          <a:endParaRPr lang="en-US"/>
        </a:p>
      </dgm:t>
    </dgm:pt>
    <dgm:pt modelId="{9575EE44-30AC-4A42-A4A3-C482DD811BB7}" type="sibTrans" cxnId="{B02F7DDB-EBC9-4260-885E-56B0ED0A6514}">
      <dgm:prSet/>
      <dgm:spPr/>
      <dgm:t>
        <a:bodyPr/>
        <a:lstStyle/>
        <a:p>
          <a:endParaRPr lang="en-US"/>
        </a:p>
      </dgm:t>
    </dgm:pt>
    <dgm:pt modelId="{0FFF1753-1DB8-4047-8308-79B54857AB7E}" type="pres">
      <dgm:prSet presAssocID="{57FC4E1E-ABE1-4134-BB71-1C41025B5493}" presName="linear" presStyleCnt="0">
        <dgm:presLayoutVars>
          <dgm:animLvl val="lvl"/>
          <dgm:resizeHandles val="exact"/>
        </dgm:presLayoutVars>
      </dgm:prSet>
      <dgm:spPr/>
    </dgm:pt>
    <dgm:pt modelId="{A680E46B-69B9-B646-AC37-49FEE7C7B47E}" type="pres">
      <dgm:prSet presAssocID="{E73D091B-4A87-47CE-B228-9532B78DB9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5E32BB-02BE-1E48-B469-0DDE3EFF7EF1}" type="pres">
      <dgm:prSet presAssocID="{C5F3AD68-6EBC-45F0-A317-19FD5C2E04C7}" presName="spacer" presStyleCnt="0"/>
      <dgm:spPr/>
    </dgm:pt>
    <dgm:pt modelId="{883B81BB-36C3-B940-9995-197DD4404C76}" type="pres">
      <dgm:prSet presAssocID="{B5C776D3-F4D8-4204-A6AC-6B9B270BFF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6F494C-AC97-DD48-A504-2093B3EE1AA4}" type="pres">
      <dgm:prSet presAssocID="{2B531FCF-6CF1-40BD-8705-58A5D77D3C69}" presName="spacer" presStyleCnt="0"/>
      <dgm:spPr/>
    </dgm:pt>
    <dgm:pt modelId="{BA1F48C0-5175-8C4F-9421-360A03550C61}" type="pres">
      <dgm:prSet presAssocID="{0BA78DD3-5408-479F-A24C-55195561C5A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0544C1D-A931-4949-A616-0F1F572E600E}" srcId="{57FC4E1E-ABE1-4134-BB71-1C41025B5493}" destId="{B5C776D3-F4D8-4204-A6AC-6B9B270BFF5E}" srcOrd="1" destOrd="0" parTransId="{349C6FD0-4FD3-4B4C-BAAA-74099914FBB6}" sibTransId="{2B531FCF-6CF1-40BD-8705-58A5D77D3C69}"/>
    <dgm:cxn modelId="{0569082F-5DA4-462B-BFA2-109409A33944}" srcId="{57FC4E1E-ABE1-4134-BB71-1C41025B5493}" destId="{E73D091B-4A87-47CE-B228-9532B78DB9BA}" srcOrd="0" destOrd="0" parTransId="{0E7D94FB-3735-471E-83E8-E18A97B1BDD7}" sibTransId="{C5F3AD68-6EBC-45F0-A317-19FD5C2E04C7}"/>
    <dgm:cxn modelId="{5601D348-4629-F84B-BAFB-B21E24E6F936}" type="presOf" srcId="{B5C776D3-F4D8-4204-A6AC-6B9B270BFF5E}" destId="{883B81BB-36C3-B940-9995-197DD4404C76}" srcOrd="0" destOrd="0" presId="urn:microsoft.com/office/officeart/2005/8/layout/vList2"/>
    <dgm:cxn modelId="{1FEF5588-BCC9-BB4B-89C2-C94FFC79D52B}" type="presOf" srcId="{0BA78DD3-5408-479F-A24C-55195561C5A2}" destId="{BA1F48C0-5175-8C4F-9421-360A03550C61}" srcOrd="0" destOrd="0" presId="urn:microsoft.com/office/officeart/2005/8/layout/vList2"/>
    <dgm:cxn modelId="{9C6AC5AF-CE49-7D44-B05F-CBEDFCC45905}" type="presOf" srcId="{E73D091B-4A87-47CE-B228-9532B78DB9BA}" destId="{A680E46B-69B9-B646-AC37-49FEE7C7B47E}" srcOrd="0" destOrd="0" presId="urn:microsoft.com/office/officeart/2005/8/layout/vList2"/>
    <dgm:cxn modelId="{593930D6-EBAA-524B-A61A-66B06E00E280}" type="presOf" srcId="{57FC4E1E-ABE1-4134-BB71-1C41025B5493}" destId="{0FFF1753-1DB8-4047-8308-79B54857AB7E}" srcOrd="0" destOrd="0" presId="urn:microsoft.com/office/officeart/2005/8/layout/vList2"/>
    <dgm:cxn modelId="{B02F7DDB-EBC9-4260-885E-56B0ED0A6514}" srcId="{57FC4E1E-ABE1-4134-BB71-1C41025B5493}" destId="{0BA78DD3-5408-479F-A24C-55195561C5A2}" srcOrd="2" destOrd="0" parTransId="{EC165B44-3656-4555-89A4-BF6D5C349627}" sibTransId="{9575EE44-30AC-4A42-A4A3-C482DD811BB7}"/>
    <dgm:cxn modelId="{312F7FE6-8A83-F74A-BAC0-3572BFECBEC8}" type="presParOf" srcId="{0FFF1753-1DB8-4047-8308-79B54857AB7E}" destId="{A680E46B-69B9-B646-AC37-49FEE7C7B47E}" srcOrd="0" destOrd="0" presId="urn:microsoft.com/office/officeart/2005/8/layout/vList2"/>
    <dgm:cxn modelId="{92856F0F-B78A-C544-A46F-90FF39D18B05}" type="presParOf" srcId="{0FFF1753-1DB8-4047-8308-79B54857AB7E}" destId="{CC5E32BB-02BE-1E48-B469-0DDE3EFF7EF1}" srcOrd="1" destOrd="0" presId="urn:microsoft.com/office/officeart/2005/8/layout/vList2"/>
    <dgm:cxn modelId="{37074338-E986-4F41-9A1D-626422F39416}" type="presParOf" srcId="{0FFF1753-1DB8-4047-8308-79B54857AB7E}" destId="{883B81BB-36C3-B940-9995-197DD4404C76}" srcOrd="2" destOrd="0" presId="urn:microsoft.com/office/officeart/2005/8/layout/vList2"/>
    <dgm:cxn modelId="{63E30215-0C72-6946-944A-A42F4B2C0293}" type="presParOf" srcId="{0FFF1753-1DB8-4047-8308-79B54857AB7E}" destId="{586F494C-AC97-DD48-A504-2093B3EE1AA4}" srcOrd="3" destOrd="0" presId="urn:microsoft.com/office/officeart/2005/8/layout/vList2"/>
    <dgm:cxn modelId="{BAEE7229-AFA7-F746-A870-09DB0E8FB326}" type="presParOf" srcId="{0FFF1753-1DB8-4047-8308-79B54857AB7E}" destId="{BA1F48C0-5175-8C4F-9421-360A03550C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D19A01E-300B-4187-B2C4-19FB2CC5F7DF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BEFD2CC-2CA8-4F0D-8CFE-794B40E892E7}">
      <dgm:prSet/>
      <dgm:spPr/>
      <dgm:t>
        <a:bodyPr/>
        <a:lstStyle/>
        <a:p>
          <a:r>
            <a:rPr lang="cs-CZ"/>
            <a:t>Katarální stádium</a:t>
          </a:r>
          <a:endParaRPr lang="en-US"/>
        </a:p>
      </dgm:t>
    </dgm:pt>
    <dgm:pt modelId="{2B4D5A10-0A02-4147-8A95-31EB277DF462}" type="parTrans" cxnId="{57F1D108-D6D9-4FDD-A2EE-0C32BD82590F}">
      <dgm:prSet/>
      <dgm:spPr/>
      <dgm:t>
        <a:bodyPr/>
        <a:lstStyle/>
        <a:p>
          <a:endParaRPr lang="en-US"/>
        </a:p>
      </dgm:t>
    </dgm:pt>
    <dgm:pt modelId="{0CE15AE5-57BC-4ABC-B0A2-FF55CC990E54}" type="sibTrans" cxnId="{57F1D108-D6D9-4FDD-A2EE-0C32BD82590F}">
      <dgm:prSet/>
      <dgm:spPr/>
      <dgm:t>
        <a:bodyPr/>
        <a:lstStyle/>
        <a:p>
          <a:endParaRPr lang="en-US"/>
        </a:p>
      </dgm:t>
    </dgm:pt>
    <dgm:pt modelId="{48AB09FD-8693-4006-AD84-48DEB4CD8B17}">
      <dgm:prSet/>
      <dgm:spPr/>
      <dgm:t>
        <a:bodyPr/>
        <a:lstStyle/>
        <a:p>
          <a:r>
            <a:rPr lang="cs-CZ"/>
            <a:t>2. – 3. den Koplikovy skvrny</a:t>
          </a:r>
          <a:endParaRPr lang="en-US"/>
        </a:p>
      </dgm:t>
    </dgm:pt>
    <dgm:pt modelId="{34CEEE9B-E32F-4E5B-A934-0F4B73985D24}" type="parTrans" cxnId="{7D97FD37-5317-4A88-BD08-0AF302E34C9E}">
      <dgm:prSet/>
      <dgm:spPr/>
      <dgm:t>
        <a:bodyPr/>
        <a:lstStyle/>
        <a:p>
          <a:endParaRPr lang="en-US"/>
        </a:p>
      </dgm:t>
    </dgm:pt>
    <dgm:pt modelId="{39A1D0A8-0D82-47DE-9068-D2672B531316}" type="sibTrans" cxnId="{7D97FD37-5317-4A88-BD08-0AF302E34C9E}">
      <dgm:prSet/>
      <dgm:spPr/>
      <dgm:t>
        <a:bodyPr/>
        <a:lstStyle/>
        <a:p>
          <a:endParaRPr lang="en-US"/>
        </a:p>
      </dgm:t>
    </dgm:pt>
    <dgm:pt modelId="{1544D527-97D2-49F1-90AE-8D391425DEEB}">
      <dgm:prSet/>
      <dgm:spPr/>
      <dgm:t>
        <a:bodyPr/>
        <a:lstStyle/>
        <a:p>
          <a:r>
            <a:rPr lang="cs-CZ"/>
            <a:t>4. den horečka a začátek výsevu </a:t>
          </a:r>
          <a:endParaRPr lang="en-US"/>
        </a:p>
      </dgm:t>
    </dgm:pt>
    <dgm:pt modelId="{AC6F8C9D-13A8-45EE-B089-F9F602CF7933}" type="parTrans" cxnId="{2BCE389A-A6F7-4962-B6FC-66B94534E25B}">
      <dgm:prSet/>
      <dgm:spPr/>
      <dgm:t>
        <a:bodyPr/>
        <a:lstStyle/>
        <a:p>
          <a:endParaRPr lang="en-US"/>
        </a:p>
      </dgm:t>
    </dgm:pt>
    <dgm:pt modelId="{6CE89158-A5BE-4D82-B000-9E905A65F25D}" type="sibTrans" cxnId="{2BCE389A-A6F7-4962-B6FC-66B94534E25B}">
      <dgm:prSet/>
      <dgm:spPr/>
      <dgm:t>
        <a:bodyPr/>
        <a:lstStyle/>
        <a:p>
          <a:endParaRPr lang="en-US"/>
        </a:p>
      </dgm:t>
    </dgm:pt>
    <dgm:pt modelId="{2E88EC65-F4ED-4104-9501-9951F1647AF0}">
      <dgm:prSet/>
      <dgm:spPr/>
      <dgm:t>
        <a:bodyPr/>
        <a:lstStyle/>
        <a:p>
          <a:r>
            <a:rPr lang="cs-CZ"/>
            <a:t>Výsev začíná na přední straně krku, postupuje na obličej, končetiny a trup</a:t>
          </a:r>
          <a:endParaRPr lang="en-US"/>
        </a:p>
      </dgm:t>
    </dgm:pt>
    <dgm:pt modelId="{AF90A1C3-774E-4A49-9E6B-3CD067B6D872}" type="parTrans" cxnId="{FEB2E224-B0E3-4659-839E-D4BAEB2EFFD6}">
      <dgm:prSet/>
      <dgm:spPr/>
      <dgm:t>
        <a:bodyPr/>
        <a:lstStyle/>
        <a:p>
          <a:endParaRPr lang="en-US"/>
        </a:p>
      </dgm:t>
    </dgm:pt>
    <dgm:pt modelId="{5D8BF1D8-290C-41D0-ADD2-5EED201BB105}" type="sibTrans" cxnId="{FEB2E224-B0E3-4659-839E-D4BAEB2EFFD6}">
      <dgm:prSet/>
      <dgm:spPr/>
      <dgm:t>
        <a:bodyPr/>
        <a:lstStyle/>
        <a:p>
          <a:endParaRPr lang="en-US"/>
        </a:p>
      </dgm:t>
    </dgm:pt>
    <dgm:pt modelId="{438CF84B-7994-4CAD-B736-6F9E53E3B73B}">
      <dgm:prSet/>
      <dgm:spPr/>
      <dgm:t>
        <a:bodyPr/>
        <a:lstStyle/>
        <a:p>
          <a:r>
            <a:rPr lang="cs-CZ"/>
            <a:t>Po dvou dnech od výsevu začíná mizet</a:t>
          </a:r>
          <a:endParaRPr lang="en-US"/>
        </a:p>
      </dgm:t>
    </dgm:pt>
    <dgm:pt modelId="{448C3FAD-82A5-4EBD-8CE7-05CEE8C0E875}" type="parTrans" cxnId="{45A90877-CCF8-4E71-9EF1-A2393985F41B}">
      <dgm:prSet/>
      <dgm:spPr/>
      <dgm:t>
        <a:bodyPr/>
        <a:lstStyle/>
        <a:p>
          <a:endParaRPr lang="en-US"/>
        </a:p>
      </dgm:t>
    </dgm:pt>
    <dgm:pt modelId="{014B8C95-0C3C-4B8A-A3BC-3A9FE9A740CD}" type="sibTrans" cxnId="{45A90877-CCF8-4E71-9EF1-A2393985F41B}">
      <dgm:prSet/>
      <dgm:spPr/>
      <dgm:t>
        <a:bodyPr/>
        <a:lstStyle/>
        <a:p>
          <a:endParaRPr lang="en-US"/>
        </a:p>
      </dgm:t>
    </dgm:pt>
    <dgm:pt modelId="{6F064A2A-8031-46D9-8711-8B1BD90D4032}">
      <dgm:prSet/>
      <dgm:spPr/>
      <dgm:t>
        <a:bodyPr/>
        <a:lstStyle/>
        <a:p>
          <a:r>
            <a:rPr lang="cs-CZ"/>
            <a:t>Zůstavají po ní pigmentace</a:t>
          </a:r>
          <a:endParaRPr lang="en-US"/>
        </a:p>
      </dgm:t>
    </dgm:pt>
    <dgm:pt modelId="{1BE4BDDE-E570-4B8D-A1FA-E133D12D3AE3}" type="parTrans" cxnId="{B701C8E4-69A4-4FB3-91DD-04E7546D99A6}">
      <dgm:prSet/>
      <dgm:spPr/>
      <dgm:t>
        <a:bodyPr/>
        <a:lstStyle/>
        <a:p>
          <a:endParaRPr lang="en-US"/>
        </a:p>
      </dgm:t>
    </dgm:pt>
    <dgm:pt modelId="{233A0CAD-14AD-433C-A046-2BE180F54789}" type="sibTrans" cxnId="{B701C8E4-69A4-4FB3-91DD-04E7546D99A6}">
      <dgm:prSet/>
      <dgm:spPr/>
      <dgm:t>
        <a:bodyPr/>
        <a:lstStyle/>
        <a:p>
          <a:endParaRPr lang="en-US"/>
        </a:p>
      </dgm:t>
    </dgm:pt>
    <dgm:pt modelId="{BC1814AC-F071-4E35-AB7A-8E7258DAEFC1}">
      <dgm:prSet/>
      <dgm:spPr/>
      <dgm:t>
        <a:bodyPr/>
        <a:lstStyle/>
        <a:p>
          <a:r>
            <a:rPr lang="cs-CZ"/>
            <a:t>Po 3 týdnech se odlupují</a:t>
          </a:r>
          <a:endParaRPr lang="en-US"/>
        </a:p>
      </dgm:t>
    </dgm:pt>
    <dgm:pt modelId="{DE388024-3594-49D9-ACEB-936D68AA1475}" type="parTrans" cxnId="{972B3F93-6B94-4FA2-9C27-34924EFCBBFE}">
      <dgm:prSet/>
      <dgm:spPr/>
      <dgm:t>
        <a:bodyPr/>
        <a:lstStyle/>
        <a:p>
          <a:endParaRPr lang="en-US"/>
        </a:p>
      </dgm:t>
    </dgm:pt>
    <dgm:pt modelId="{102FAF54-B5E8-4A02-B559-C58F453E9E5A}" type="sibTrans" cxnId="{972B3F93-6B94-4FA2-9C27-34924EFCBBFE}">
      <dgm:prSet/>
      <dgm:spPr/>
      <dgm:t>
        <a:bodyPr/>
        <a:lstStyle/>
        <a:p>
          <a:endParaRPr lang="en-US"/>
        </a:p>
      </dgm:t>
    </dgm:pt>
    <dgm:pt modelId="{8E82E312-83D0-4245-AB72-2B53280642E6}" type="pres">
      <dgm:prSet presAssocID="{FD19A01E-300B-4187-B2C4-19FB2CC5F7DF}" presName="Name0" presStyleCnt="0">
        <dgm:presLayoutVars>
          <dgm:dir/>
          <dgm:animLvl val="lvl"/>
          <dgm:resizeHandles val="exact"/>
        </dgm:presLayoutVars>
      </dgm:prSet>
      <dgm:spPr/>
    </dgm:pt>
    <dgm:pt modelId="{5ACFEC71-05CE-4548-9ECC-32A0E6606ED3}" type="pres">
      <dgm:prSet presAssocID="{7BEFD2CC-2CA8-4F0D-8CFE-794B40E892E7}" presName="linNode" presStyleCnt="0"/>
      <dgm:spPr/>
    </dgm:pt>
    <dgm:pt modelId="{F9BB9BE5-4F20-DB4D-823E-578E61C7BC3B}" type="pres">
      <dgm:prSet presAssocID="{7BEFD2CC-2CA8-4F0D-8CFE-794B40E892E7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10DF12E4-E838-FC42-95F5-86B073B1D956}" type="pres">
      <dgm:prSet presAssocID="{0CE15AE5-57BC-4ABC-B0A2-FF55CC990E54}" presName="sp" presStyleCnt="0"/>
      <dgm:spPr/>
    </dgm:pt>
    <dgm:pt modelId="{B1D17460-4482-1043-837F-B446DA2D94CE}" type="pres">
      <dgm:prSet presAssocID="{48AB09FD-8693-4006-AD84-48DEB4CD8B17}" presName="linNode" presStyleCnt="0"/>
      <dgm:spPr/>
    </dgm:pt>
    <dgm:pt modelId="{346AE172-05EE-0946-A78E-7B1FF3D78F4B}" type="pres">
      <dgm:prSet presAssocID="{48AB09FD-8693-4006-AD84-48DEB4CD8B17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D99DB8EC-B02B-C642-B504-03B973DF164B}" type="pres">
      <dgm:prSet presAssocID="{39A1D0A8-0D82-47DE-9068-D2672B531316}" presName="sp" presStyleCnt="0"/>
      <dgm:spPr/>
    </dgm:pt>
    <dgm:pt modelId="{F2457EEB-F1D4-F943-ACD5-E9C8E94B8B30}" type="pres">
      <dgm:prSet presAssocID="{1544D527-97D2-49F1-90AE-8D391425DEEB}" presName="linNode" presStyleCnt="0"/>
      <dgm:spPr/>
    </dgm:pt>
    <dgm:pt modelId="{8A9CD810-77E8-C045-B4B1-095485359BC6}" type="pres">
      <dgm:prSet presAssocID="{1544D527-97D2-49F1-90AE-8D391425DEEB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1CA12D8B-8E05-EF49-861D-05FEF082C812}" type="pres">
      <dgm:prSet presAssocID="{6CE89158-A5BE-4D82-B000-9E905A65F25D}" presName="sp" presStyleCnt="0"/>
      <dgm:spPr/>
    </dgm:pt>
    <dgm:pt modelId="{D0DCAFEF-5331-3946-A0CC-1C55FE668ED7}" type="pres">
      <dgm:prSet presAssocID="{2E88EC65-F4ED-4104-9501-9951F1647AF0}" presName="linNode" presStyleCnt="0"/>
      <dgm:spPr/>
    </dgm:pt>
    <dgm:pt modelId="{F08392F3-8A0B-2547-9054-64E10C6A3CB3}" type="pres">
      <dgm:prSet presAssocID="{2E88EC65-F4ED-4104-9501-9951F1647AF0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A284B5DC-5445-6948-9B24-CE8D13F73339}" type="pres">
      <dgm:prSet presAssocID="{5D8BF1D8-290C-41D0-ADD2-5EED201BB105}" presName="sp" presStyleCnt="0"/>
      <dgm:spPr/>
    </dgm:pt>
    <dgm:pt modelId="{72971273-C411-494B-A9EE-47B6CA051A5C}" type="pres">
      <dgm:prSet presAssocID="{438CF84B-7994-4CAD-B736-6F9E53E3B73B}" presName="linNode" presStyleCnt="0"/>
      <dgm:spPr/>
    </dgm:pt>
    <dgm:pt modelId="{004637B7-19E3-F54D-BD6C-65776DC75189}" type="pres">
      <dgm:prSet presAssocID="{438CF84B-7994-4CAD-B736-6F9E53E3B73B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0A97F744-EA77-E14C-AC84-C698707BBD01}" type="pres">
      <dgm:prSet presAssocID="{014B8C95-0C3C-4B8A-A3BC-3A9FE9A740CD}" presName="sp" presStyleCnt="0"/>
      <dgm:spPr/>
    </dgm:pt>
    <dgm:pt modelId="{5997BEBF-D94B-274D-BCF5-3FDABC349A2E}" type="pres">
      <dgm:prSet presAssocID="{6F064A2A-8031-46D9-8711-8B1BD90D4032}" presName="linNode" presStyleCnt="0"/>
      <dgm:spPr/>
    </dgm:pt>
    <dgm:pt modelId="{33DAA4AF-E6E4-CC44-A11C-448CF134C5AD}" type="pres">
      <dgm:prSet presAssocID="{6F064A2A-8031-46D9-8711-8B1BD90D4032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1180D8D-8897-5A4A-A277-091AAD617E77}" type="pres">
      <dgm:prSet presAssocID="{233A0CAD-14AD-433C-A046-2BE180F54789}" presName="sp" presStyleCnt="0"/>
      <dgm:spPr/>
    </dgm:pt>
    <dgm:pt modelId="{8437B068-22E6-EB44-9478-5C6C3459EB9C}" type="pres">
      <dgm:prSet presAssocID="{BC1814AC-F071-4E35-AB7A-8E7258DAEFC1}" presName="linNode" presStyleCnt="0"/>
      <dgm:spPr/>
    </dgm:pt>
    <dgm:pt modelId="{CD3A2CF3-1842-E14B-850C-7FF2EBDCBD1D}" type="pres">
      <dgm:prSet presAssocID="{BC1814AC-F071-4E35-AB7A-8E7258DAEFC1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57F1D108-D6D9-4FDD-A2EE-0C32BD82590F}" srcId="{FD19A01E-300B-4187-B2C4-19FB2CC5F7DF}" destId="{7BEFD2CC-2CA8-4F0D-8CFE-794B40E892E7}" srcOrd="0" destOrd="0" parTransId="{2B4D5A10-0A02-4147-8A95-31EB277DF462}" sibTransId="{0CE15AE5-57BC-4ABC-B0A2-FF55CC990E54}"/>
    <dgm:cxn modelId="{FB3B260E-142D-2844-BEA8-36F3CE9D06A6}" type="presOf" srcId="{6F064A2A-8031-46D9-8711-8B1BD90D4032}" destId="{33DAA4AF-E6E4-CC44-A11C-448CF134C5AD}" srcOrd="0" destOrd="0" presId="urn:microsoft.com/office/officeart/2005/8/layout/vList5"/>
    <dgm:cxn modelId="{FCC39C12-A3C1-3B42-A173-99AAFA87FA69}" type="presOf" srcId="{2E88EC65-F4ED-4104-9501-9951F1647AF0}" destId="{F08392F3-8A0B-2547-9054-64E10C6A3CB3}" srcOrd="0" destOrd="0" presId="urn:microsoft.com/office/officeart/2005/8/layout/vList5"/>
    <dgm:cxn modelId="{FEB2E224-B0E3-4659-839E-D4BAEB2EFFD6}" srcId="{FD19A01E-300B-4187-B2C4-19FB2CC5F7DF}" destId="{2E88EC65-F4ED-4104-9501-9951F1647AF0}" srcOrd="3" destOrd="0" parTransId="{AF90A1C3-774E-4A49-9E6B-3CD067B6D872}" sibTransId="{5D8BF1D8-290C-41D0-ADD2-5EED201BB105}"/>
    <dgm:cxn modelId="{7D97FD37-5317-4A88-BD08-0AF302E34C9E}" srcId="{FD19A01E-300B-4187-B2C4-19FB2CC5F7DF}" destId="{48AB09FD-8693-4006-AD84-48DEB4CD8B17}" srcOrd="1" destOrd="0" parTransId="{34CEEE9B-E32F-4E5B-A934-0F4B73985D24}" sibTransId="{39A1D0A8-0D82-47DE-9068-D2672B531316}"/>
    <dgm:cxn modelId="{3C58073C-6C01-6A46-98AA-07BD41D2B881}" type="presOf" srcId="{FD19A01E-300B-4187-B2C4-19FB2CC5F7DF}" destId="{8E82E312-83D0-4245-AB72-2B53280642E6}" srcOrd="0" destOrd="0" presId="urn:microsoft.com/office/officeart/2005/8/layout/vList5"/>
    <dgm:cxn modelId="{D6558342-7C72-7E44-8FD2-8CDEC0E0F223}" type="presOf" srcId="{48AB09FD-8693-4006-AD84-48DEB4CD8B17}" destId="{346AE172-05EE-0946-A78E-7B1FF3D78F4B}" srcOrd="0" destOrd="0" presId="urn:microsoft.com/office/officeart/2005/8/layout/vList5"/>
    <dgm:cxn modelId="{A439C265-552A-194A-A251-2A95F94CA9CC}" type="presOf" srcId="{438CF84B-7994-4CAD-B736-6F9E53E3B73B}" destId="{004637B7-19E3-F54D-BD6C-65776DC75189}" srcOrd="0" destOrd="0" presId="urn:microsoft.com/office/officeart/2005/8/layout/vList5"/>
    <dgm:cxn modelId="{6403776F-264A-694C-A059-616478B86CD3}" type="presOf" srcId="{7BEFD2CC-2CA8-4F0D-8CFE-794B40E892E7}" destId="{F9BB9BE5-4F20-DB4D-823E-578E61C7BC3B}" srcOrd="0" destOrd="0" presId="urn:microsoft.com/office/officeart/2005/8/layout/vList5"/>
    <dgm:cxn modelId="{45A90877-CCF8-4E71-9EF1-A2393985F41B}" srcId="{FD19A01E-300B-4187-B2C4-19FB2CC5F7DF}" destId="{438CF84B-7994-4CAD-B736-6F9E53E3B73B}" srcOrd="4" destOrd="0" parTransId="{448C3FAD-82A5-4EBD-8CE7-05CEE8C0E875}" sibTransId="{014B8C95-0C3C-4B8A-A3BC-3A9FE9A740CD}"/>
    <dgm:cxn modelId="{24255091-D6DA-CD41-9837-08956009B88C}" type="presOf" srcId="{1544D527-97D2-49F1-90AE-8D391425DEEB}" destId="{8A9CD810-77E8-C045-B4B1-095485359BC6}" srcOrd="0" destOrd="0" presId="urn:microsoft.com/office/officeart/2005/8/layout/vList5"/>
    <dgm:cxn modelId="{972B3F93-6B94-4FA2-9C27-34924EFCBBFE}" srcId="{FD19A01E-300B-4187-B2C4-19FB2CC5F7DF}" destId="{BC1814AC-F071-4E35-AB7A-8E7258DAEFC1}" srcOrd="6" destOrd="0" parTransId="{DE388024-3594-49D9-ACEB-936D68AA1475}" sibTransId="{102FAF54-B5E8-4A02-B559-C58F453E9E5A}"/>
    <dgm:cxn modelId="{C790E893-E531-FC4D-AFAE-D1D351E63430}" type="presOf" srcId="{BC1814AC-F071-4E35-AB7A-8E7258DAEFC1}" destId="{CD3A2CF3-1842-E14B-850C-7FF2EBDCBD1D}" srcOrd="0" destOrd="0" presId="urn:microsoft.com/office/officeart/2005/8/layout/vList5"/>
    <dgm:cxn modelId="{2BCE389A-A6F7-4962-B6FC-66B94534E25B}" srcId="{FD19A01E-300B-4187-B2C4-19FB2CC5F7DF}" destId="{1544D527-97D2-49F1-90AE-8D391425DEEB}" srcOrd="2" destOrd="0" parTransId="{AC6F8C9D-13A8-45EE-B089-F9F602CF7933}" sibTransId="{6CE89158-A5BE-4D82-B000-9E905A65F25D}"/>
    <dgm:cxn modelId="{B701C8E4-69A4-4FB3-91DD-04E7546D99A6}" srcId="{FD19A01E-300B-4187-B2C4-19FB2CC5F7DF}" destId="{6F064A2A-8031-46D9-8711-8B1BD90D4032}" srcOrd="5" destOrd="0" parTransId="{1BE4BDDE-E570-4B8D-A1FA-E133D12D3AE3}" sibTransId="{233A0CAD-14AD-433C-A046-2BE180F54789}"/>
    <dgm:cxn modelId="{39C838DA-7D1E-AB49-B43B-CF8AA61C577F}" type="presParOf" srcId="{8E82E312-83D0-4245-AB72-2B53280642E6}" destId="{5ACFEC71-05CE-4548-9ECC-32A0E6606ED3}" srcOrd="0" destOrd="0" presId="urn:microsoft.com/office/officeart/2005/8/layout/vList5"/>
    <dgm:cxn modelId="{75EE7BF8-F8BE-8D49-9C5A-E707327F18FB}" type="presParOf" srcId="{5ACFEC71-05CE-4548-9ECC-32A0E6606ED3}" destId="{F9BB9BE5-4F20-DB4D-823E-578E61C7BC3B}" srcOrd="0" destOrd="0" presId="urn:microsoft.com/office/officeart/2005/8/layout/vList5"/>
    <dgm:cxn modelId="{E1F2B631-DF65-DD45-B7B8-4BEABDD93312}" type="presParOf" srcId="{8E82E312-83D0-4245-AB72-2B53280642E6}" destId="{10DF12E4-E838-FC42-95F5-86B073B1D956}" srcOrd="1" destOrd="0" presId="urn:microsoft.com/office/officeart/2005/8/layout/vList5"/>
    <dgm:cxn modelId="{960589DB-AD70-9245-8065-D3988570CDBE}" type="presParOf" srcId="{8E82E312-83D0-4245-AB72-2B53280642E6}" destId="{B1D17460-4482-1043-837F-B446DA2D94CE}" srcOrd="2" destOrd="0" presId="urn:microsoft.com/office/officeart/2005/8/layout/vList5"/>
    <dgm:cxn modelId="{7D9AB761-A1B4-434B-87D9-767FBE469014}" type="presParOf" srcId="{B1D17460-4482-1043-837F-B446DA2D94CE}" destId="{346AE172-05EE-0946-A78E-7B1FF3D78F4B}" srcOrd="0" destOrd="0" presId="urn:microsoft.com/office/officeart/2005/8/layout/vList5"/>
    <dgm:cxn modelId="{D2C1DC25-A258-7644-8562-F88C53EC2E25}" type="presParOf" srcId="{8E82E312-83D0-4245-AB72-2B53280642E6}" destId="{D99DB8EC-B02B-C642-B504-03B973DF164B}" srcOrd="3" destOrd="0" presId="urn:microsoft.com/office/officeart/2005/8/layout/vList5"/>
    <dgm:cxn modelId="{C6241268-E1C5-6542-99C8-E22EFA1AC394}" type="presParOf" srcId="{8E82E312-83D0-4245-AB72-2B53280642E6}" destId="{F2457EEB-F1D4-F943-ACD5-E9C8E94B8B30}" srcOrd="4" destOrd="0" presId="urn:microsoft.com/office/officeart/2005/8/layout/vList5"/>
    <dgm:cxn modelId="{EA8DEF04-F3B4-6140-B473-24F4E11E142D}" type="presParOf" srcId="{F2457EEB-F1D4-F943-ACD5-E9C8E94B8B30}" destId="{8A9CD810-77E8-C045-B4B1-095485359BC6}" srcOrd="0" destOrd="0" presId="urn:microsoft.com/office/officeart/2005/8/layout/vList5"/>
    <dgm:cxn modelId="{CA13FEFC-6542-A845-82F1-10289BC28656}" type="presParOf" srcId="{8E82E312-83D0-4245-AB72-2B53280642E6}" destId="{1CA12D8B-8E05-EF49-861D-05FEF082C812}" srcOrd="5" destOrd="0" presId="urn:microsoft.com/office/officeart/2005/8/layout/vList5"/>
    <dgm:cxn modelId="{706EA7F0-4541-9344-9E42-4AB96173D864}" type="presParOf" srcId="{8E82E312-83D0-4245-AB72-2B53280642E6}" destId="{D0DCAFEF-5331-3946-A0CC-1C55FE668ED7}" srcOrd="6" destOrd="0" presId="urn:microsoft.com/office/officeart/2005/8/layout/vList5"/>
    <dgm:cxn modelId="{5C5D25E0-CF14-0C4B-BBCE-4B101C5E70A8}" type="presParOf" srcId="{D0DCAFEF-5331-3946-A0CC-1C55FE668ED7}" destId="{F08392F3-8A0B-2547-9054-64E10C6A3CB3}" srcOrd="0" destOrd="0" presId="urn:microsoft.com/office/officeart/2005/8/layout/vList5"/>
    <dgm:cxn modelId="{D73C376E-1D6A-204F-ABBC-AF55622BD970}" type="presParOf" srcId="{8E82E312-83D0-4245-AB72-2B53280642E6}" destId="{A284B5DC-5445-6948-9B24-CE8D13F73339}" srcOrd="7" destOrd="0" presId="urn:microsoft.com/office/officeart/2005/8/layout/vList5"/>
    <dgm:cxn modelId="{79147539-5D48-9841-B8B9-83813E069BB3}" type="presParOf" srcId="{8E82E312-83D0-4245-AB72-2B53280642E6}" destId="{72971273-C411-494B-A9EE-47B6CA051A5C}" srcOrd="8" destOrd="0" presId="urn:microsoft.com/office/officeart/2005/8/layout/vList5"/>
    <dgm:cxn modelId="{F587F8AE-E885-0045-B801-D8964CB607E9}" type="presParOf" srcId="{72971273-C411-494B-A9EE-47B6CA051A5C}" destId="{004637B7-19E3-F54D-BD6C-65776DC75189}" srcOrd="0" destOrd="0" presId="urn:microsoft.com/office/officeart/2005/8/layout/vList5"/>
    <dgm:cxn modelId="{2173188F-32E5-3C44-8C3B-3B01B6720976}" type="presParOf" srcId="{8E82E312-83D0-4245-AB72-2B53280642E6}" destId="{0A97F744-EA77-E14C-AC84-C698707BBD01}" srcOrd="9" destOrd="0" presId="urn:microsoft.com/office/officeart/2005/8/layout/vList5"/>
    <dgm:cxn modelId="{179F5300-4E9B-224E-A79C-22DC90F94B08}" type="presParOf" srcId="{8E82E312-83D0-4245-AB72-2B53280642E6}" destId="{5997BEBF-D94B-274D-BCF5-3FDABC349A2E}" srcOrd="10" destOrd="0" presId="urn:microsoft.com/office/officeart/2005/8/layout/vList5"/>
    <dgm:cxn modelId="{782F14B7-BB8C-3F47-934F-21B8676E2C35}" type="presParOf" srcId="{5997BEBF-D94B-274D-BCF5-3FDABC349A2E}" destId="{33DAA4AF-E6E4-CC44-A11C-448CF134C5AD}" srcOrd="0" destOrd="0" presId="urn:microsoft.com/office/officeart/2005/8/layout/vList5"/>
    <dgm:cxn modelId="{5A51C11C-4E4C-054E-89B2-D223CA5B93E7}" type="presParOf" srcId="{8E82E312-83D0-4245-AB72-2B53280642E6}" destId="{31180D8D-8897-5A4A-A277-091AAD617E77}" srcOrd="11" destOrd="0" presId="urn:microsoft.com/office/officeart/2005/8/layout/vList5"/>
    <dgm:cxn modelId="{52B9DE53-D6E5-E644-9291-80A29AB41C83}" type="presParOf" srcId="{8E82E312-83D0-4245-AB72-2B53280642E6}" destId="{8437B068-22E6-EB44-9478-5C6C3459EB9C}" srcOrd="12" destOrd="0" presId="urn:microsoft.com/office/officeart/2005/8/layout/vList5"/>
    <dgm:cxn modelId="{AA68B879-1798-C447-8B13-618ABE9187CF}" type="presParOf" srcId="{8437B068-22E6-EB44-9478-5C6C3459EB9C}" destId="{CD3A2CF3-1842-E14B-850C-7FF2EBDCBD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F6E5838-BFD5-40AF-A8E1-A19A977F0E45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1C70496-C0DA-4A21-9605-48DBEA7AA67B}">
      <dgm:prSet/>
      <dgm:spPr/>
      <dgm:t>
        <a:bodyPr/>
        <a:lstStyle/>
        <a:p>
          <a:r>
            <a:rPr lang="cs-CZ"/>
            <a:t>Laryngitida</a:t>
          </a:r>
          <a:endParaRPr lang="en-US"/>
        </a:p>
      </dgm:t>
    </dgm:pt>
    <dgm:pt modelId="{85B12EF9-E4E0-401A-A38F-4BB22A4E33A3}" type="parTrans" cxnId="{05E95ADF-272E-405F-BB4A-F8FBD0DD1793}">
      <dgm:prSet/>
      <dgm:spPr/>
      <dgm:t>
        <a:bodyPr/>
        <a:lstStyle/>
        <a:p>
          <a:endParaRPr lang="en-US"/>
        </a:p>
      </dgm:t>
    </dgm:pt>
    <dgm:pt modelId="{9E316DB8-1F90-4449-9783-BFEA1B9C2FAF}" type="sibTrans" cxnId="{05E95ADF-272E-405F-BB4A-F8FBD0DD1793}">
      <dgm:prSet/>
      <dgm:spPr/>
      <dgm:t>
        <a:bodyPr/>
        <a:lstStyle/>
        <a:p>
          <a:endParaRPr lang="en-US"/>
        </a:p>
      </dgm:t>
    </dgm:pt>
    <dgm:pt modelId="{A030445E-42FE-444C-BC52-4427C1B37DD8}">
      <dgm:prSet/>
      <dgm:spPr/>
      <dgm:t>
        <a:bodyPr/>
        <a:lstStyle/>
        <a:p>
          <a:r>
            <a:rPr lang="cs-CZ"/>
            <a:t>Bronchiolitida</a:t>
          </a:r>
          <a:endParaRPr lang="en-US"/>
        </a:p>
      </dgm:t>
    </dgm:pt>
    <dgm:pt modelId="{6EB71103-16E8-496F-8D3E-D38D5A8C05C8}" type="parTrans" cxnId="{32354412-CBA5-451E-8948-E99E34B97D78}">
      <dgm:prSet/>
      <dgm:spPr/>
      <dgm:t>
        <a:bodyPr/>
        <a:lstStyle/>
        <a:p>
          <a:endParaRPr lang="en-US"/>
        </a:p>
      </dgm:t>
    </dgm:pt>
    <dgm:pt modelId="{8031C59D-6D2B-4707-A04B-80E1810BA21E}" type="sibTrans" cxnId="{32354412-CBA5-451E-8948-E99E34B97D78}">
      <dgm:prSet/>
      <dgm:spPr/>
      <dgm:t>
        <a:bodyPr/>
        <a:lstStyle/>
        <a:p>
          <a:endParaRPr lang="en-US"/>
        </a:p>
      </dgm:t>
    </dgm:pt>
    <dgm:pt modelId="{B96C1EE1-DBFB-4E6B-9BFA-6C444C8CDC30}">
      <dgm:prSet/>
      <dgm:spPr/>
      <dgm:t>
        <a:bodyPr/>
        <a:lstStyle/>
        <a:p>
          <a:r>
            <a:rPr lang="cs-CZ"/>
            <a:t>Pneumonie</a:t>
          </a:r>
          <a:endParaRPr lang="en-US"/>
        </a:p>
      </dgm:t>
    </dgm:pt>
    <dgm:pt modelId="{BCCA0CAD-DBE9-4AFB-9F93-D40EBE964169}" type="parTrans" cxnId="{BF37D741-B991-4B42-8E5D-E66A45A60B75}">
      <dgm:prSet/>
      <dgm:spPr/>
      <dgm:t>
        <a:bodyPr/>
        <a:lstStyle/>
        <a:p>
          <a:endParaRPr lang="en-US"/>
        </a:p>
      </dgm:t>
    </dgm:pt>
    <dgm:pt modelId="{6F1DD6BE-F6B1-4546-8D0A-11B4C44561E8}" type="sibTrans" cxnId="{BF37D741-B991-4B42-8E5D-E66A45A60B75}">
      <dgm:prSet/>
      <dgm:spPr/>
      <dgm:t>
        <a:bodyPr/>
        <a:lstStyle/>
        <a:p>
          <a:endParaRPr lang="en-US"/>
        </a:p>
      </dgm:t>
    </dgm:pt>
    <dgm:pt modelId="{FF19A073-9B3F-4F81-8726-1706DD22E313}">
      <dgm:prSet/>
      <dgm:spPr/>
      <dgm:t>
        <a:bodyPr/>
        <a:lstStyle/>
        <a:p>
          <a:r>
            <a:rPr lang="cs-CZ"/>
            <a:t>Zánět středouší</a:t>
          </a:r>
          <a:endParaRPr lang="en-US"/>
        </a:p>
      </dgm:t>
    </dgm:pt>
    <dgm:pt modelId="{69D16B18-6671-4CFA-9C38-954ECF279BAA}" type="parTrans" cxnId="{ED66196F-082C-4C49-B24D-346FFC26EF9B}">
      <dgm:prSet/>
      <dgm:spPr/>
      <dgm:t>
        <a:bodyPr/>
        <a:lstStyle/>
        <a:p>
          <a:endParaRPr lang="en-US"/>
        </a:p>
      </dgm:t>
    </dgm:pt>
    <dgm:pt modelId="{661C536F-D565-49C9-819A-535D264FCCA9}" type="sibTrans" cxnId="{ED66196F-082C-4C49-B24D-346FFC26EF9B}">
      <dgm:prSet/>
      <dgm:spPr/>
      <dgm:t>
        <a:bodyPr/>
        <a:lstStyle/>
        <a:p>
          <a:endParaRPr lang="en-US"/>
        </a:p>
      </dgm:t>
    </dgm:pt>
    <dgm:pt modelId="{17FD4B1E-4FCF-4E66-B100-F43A3E523BC1}">
      <dgm:prSet/>
      <dgm:spPr/>
      <dgm:t>
        <a:bodyPr/>
        <a:lstStyle/>
        <a:p>
          <a:r>
            <a:rPr lang="cs-CZ"/>
            <a:t>Encefalitida</a:t>
          </a:r>
          <a:endParaRPr lang="en-US"/>
        </a:p>
      </dgm:t>
    </dgm:pt>
    <dgm:pt modelId="{631A1987-B499-456A-8C5A-B8EB5CD13313}" type="parTrans" cxnId="{925AB832-497F-4820-88B4-0CE02467C2C5}">
      <dgm:prSet/>
      <dgm:spPr/>
      <dgm:t>
        <a:bodyPr/>
        <a:lstStyle/>
        <a:p>
          <a:endParaRPr lang="en-US"/>
        </a:p>
      </dgm:t>
    </dgm:pt>
    <dgm:pt modelId="{562BF891-6EDB-465D-9599-4485CC9DA082}" type="sibTrans" cxnId="{925AB832-497F-4820-88B4-0CE02467C2C5}">
      <dgm:prSet/>
      <dgm:spPr/>
      <dgm:t>
        <a:bodyPr/>
        <a:lstStyle/>
        <a:p>
          <a:endParaRPr lang="en-US"/>
        </a:p>
      </dgm:t>
    </dgm:pt>
    <dgm:pt modelId="{40AEE6F7-F34B-462A-A563-195ED1A9F189}">
      <dgm:prSet/>
      <dgm:spPr/>
      <dgm:t>
        <a:bodyPr/>
        <a:lstStyle/>
        <a:p>
          <a:r>
            <a:rPr lang="cs-CZ"/>
            <a:t>SSPE</a:t>
          </a:r>
          <a:endParaRPr lang="en-US"/>
        </a:p>
      </dgm:t>
    </dgm:pt>
    <dgm:pt modelId="{D39DE809-F2C6-408D-B43D-FF8D1A3FB82D}" type="parTrans" cxnId="{A90419FE-C312-4670-BDF7-38A8A7FC7C3F}">
      <dgm:prSet/>
      <dgm:spPr/>
      <dgm:t>
        <a:bodyPr/>
        <a:lstStyle/>
        <a:p>
          <a:endParaRPr lang="en-US"/>
        </a:p>
      </dgm:t>
    </dgm:pt>
    <dgm:pt modelId="{329ADD7F-3D44-46C5-B8A9-AC306DA4AFBB}" type="sibTrans" cxnId="{A90419FE-C312-4670-BDF7-38A8A7FC7C3F}">
      <dgm:prSet/>
      <dgm:spPr/>
      <dgm:t>
        <a:bodyPr/>
        <a:lstStyle/>
        <a:p>
          <a:endParaRPr lang="en-US"/>
        </a:p>
      </dgm:t>
    </dgm:pt>
    <dgm:pt modelId="{4428AF75-0606-45E8-9764-DA3110AEF58F}">
      <dgm:prSet/>
      <dgm:spPr/>
      <dgm:t>
        <a:bodyPr/>
        <a:lstStyle/>
        <a:p>
          <a:r>
            <a:rPr lang="cs-CZ"/>
            <a:t>Doživotní následky – parézy, epilepsie, psychomotorická retardace</a:t>
          </a:r>
          <a:endParaRPr lang="en-US"/>
        </a:p>
      </dgm:t>
    </dgm:pt>
    <dgm:pt modelId="{1AE32A56-344A-40BB-BEF6-4212BED93BE8}" type="parTrans" cxnId="{B602025B-F27A-4B61-B4AF-0118C4753635}">
      <dgm:prSet/>
      <dgm:spPr/>
      <dgm:t>
        <a:bodyPr/>
        <a:lstStyle/>
        <a:p>
          <a:endParaRPr lang="en-US"/>
        </a:p>
      </dgm:t>
    </dgm:pt>
    <dgm:pt modelId="{0F39A048-8FA3-42C1-AF5E-5F5D95CDFFB1}" type="sibTrans" cxnId="{B602025B-F27A-4B61-B4AF-0118C4753635}">
      <dgm:prSet/>
      <dgm:spPr/>
      <dgm:t>
        <a:bodyPr/>
        <a:lstStyle/>
        <a:p>
          <a:endParaRPr lang="en-US"/>
        </a:p>
      </dgm:t>
    </dgm:pt>
    <dgm:pt modelId="{82CD8E1F-25F3-834B-BD5D-2674E97777A6}" type="pres">
      <dgm:prSet presAssocID="{7F6E5838-BFD5-40AF-A8E1-A19A977F0E45}" presName="Name0" presStyleCnt="0">
        <dgm:presLayoutVars>
          <dgm:dir/>
          <dgm:animLvl val="lvl"/>
          <dgm:resizeHandles val="exact"/>
        </dgm:presLayoutVars>
      </dgm:prSet>
      <dgm:spPr/>
    </dgm:pt>
    <dgm:pt modelId="{BA8EAA5F-5EB6-F74A-BC83-5E107C5F1CF8}" type="pres">
      <dgm:prSet presAssocID="{A1C70496-C0DA-4A21-9605-48DBEA7AA67B}" presName="linNode" presStyleCnt="0"/>
      <dgm:spPr/>
    </dgm:pt>
    <dgm:pt modelId="{415C1008-3881-1742-BE07-A77735E9192F}" type="pres">
      <dgm:prSet presAssocID="{A1C70496-C0DA-4A21-9605-48DBEA7AA67B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79C9E30-7474-9746-8D0C-DDF7B652BC44}" type="pres">
      <dgm:prSet presAssocID="{9E316DB8-1F90-4449-9783-BFEA1B9C2FAF}" presName="sp" presStyleCnt="0"/>
      <dgm:spPr/>
    </dgm:pt>
    <dgm:pt modelId="{6A720E87-605A-834E-9A50-1FA4DEB7F364}" type="pres">
      <dgm:prSet presAssocID="{A030445E-42FE-444C-BC52-4427C1B37DD8}" presName="linNode" presStyleCnt="0"/>
      <dgm:spPr/>
    </dgm:pt>
    <dgm:pt modelId="{5F9724A1-73B9-DC47-A5E7-1AE285FF7BB3}" type="pres">
      <dgm:prSet presAssocID="{A030445E-42FE-444C-BC52-4427C1B37DD8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37D94F75-2B77-4645-B758-6C3FE0DFE987}" type="pres">
      <dgm:prSet presAssocID="{8031C59D-6D2B-4707-A04B-80E1810BA21E}" presName="sp" presStyleCnt="0"/>
      <dgm:spPr/>
    </dgm:pt>
    <dgm:pt modelId="{E71C87DF-ADC5-7845-A7A7-33B626DE4BE1}" type="pres">
      <dgm:prSet presAssocID="{B96C1EE1-DBFB-4E6B-9BFA-6C444C8CDC30}" presName="linNode" presStyleCnt="0"/>
      <dgm:spPr/>
    </dgm:pt>
    <dgm:pt modelId="{4BD1A256-27CD-FA42-B67F-D096EDD146AF}" type="pres">
      <dgm:prSet presAssocID="{B96C1EE1-DBFB-4E6B-9BFA-6C444C8CDC30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F09AE301-9B8F-FA46-8EB2-42A1C7AEADEA}" type="pres">
      <dgm:prSet presAssocID="{6F1DD6BE-F6B1-4546-8D0A-11B4C44561E8}" presName="sp" presStyleCnt="0"/>
      <dgm:spPr/>
    </dgm:pt>
    <dgm:pt modelId="{48B45E9B-838E-AA46-AE4D-ABEB1C94B49A}" type="pres">
      <dgm:prSet presAssocID="{FF19A073-9B3F-4F81-8726-1706DD22E313}" presName="linNode" presStyleCnt="0"/>
      <dgm:spPr/>
    </dgm:pt>
    <dgm:pt modelId="{D01D4F45-48D9-304E-BA20-80625A8E4AD2}" type="pres">
      <dgm:prSet presAssocID="{FF19A073-9B3F-4F81-8726-1706DD22E313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45B4522-36DB-7B4A-B112-7BD46A38E7A8}" type="pres">
      <dgm:prSet presAssocID="{661C536F-D565-49C9-819A-535D264FCCA9}" presName="sp" presStyleCnt="0"/>
      <dgm:spPr/>
    </dgm:pt>
    <dgm:pt modelId="{2EA77048-F854-8143-805C-9A9F4C5C94C1}" type="pres">
      <dgm:prSet presAssocID="{17FD4B1E-4FCF-4E66-B100-F43A3E523BC1}" presName="linNode" presStyleCnt="0"/>
      <dgm:spPr/>
    </dgm:pt>
    <dgm:pt modelId="{0571F967-C0F3-5440-8616-0CDF866D6543}" type="pres">
      <dgm:prSet presAssocID="{17FD4B1E-4FCF-4E66-B100-F43A3E523BC1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52F6738D-6784-3540-B910-B07ED764982E}" type="pres">
      <dgm:prSet presAssocID="{562BF891-6EDB-465D-9599-4485CC9DA082}" presName="sp" presStyleCnt="0"/>
      <dgm:spPr/>
    </dgm:pt>
    <dgm:pt modelId="{09C817E8-72C0-374C-9F38-2D7DECBE07C5}" type="pres">
      <dgm:prSet presAssocID="{40AEE6F7-F34B-462A-A563-195ED1A9F189}" presName="linNode" presStyleCnt="0"/>
      <dgm:spPr/>
    </dgm:pt>
    <dgm:pt modelId="{AAF261BA-8933-ED4C-B65D-B89A04ECA033}" type="pres">
      <dgm:prSet presAssocID="{40AEE6F7-F34B-462A-A563-195ED1A9F189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571F7136-17F8-1447-BF2F-6D567F9F0E75}" type="pres">
      <dgm:prSet presAssocID="{329ADD7F-3D44-46C5-B8A9-AC306DA4AFBB}" presName="sp" presStyleCnt="0"/>
      <dgm:spPr/>
    </dgm:pt>
    <dgm:pt modelId="{98BD385C-D172-0E4B-84E1-E2805D11020A}" type="pres">
      <dgm:prSet presAssocID="{4428AF75-0606-45E8-9764-DA3110AEF58F}" presName="linNode" presStyleCnt="0"/>
      <dgm:spPr/>
    </dgm:pt>
    <dgm:pt modelId="{8F63AA48-0C50-7044-B75B-7AEF2BA57C6B}" type="pres">
      <dgm:prSet presAssocID="{4428AF75-0606-45E8-9764-DA3110AEF58F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32354412-CBA5-451E-8948-E99E34B97D78}" srcId="{7F6E5838-BFD5-40AF-A8E1-A19A977F0E45}" destId="{A030445E-42FE-444C-BC52-4427C1B37DD8}" srcOrd="1" destOrd="0" parTransId="{6EB71103-16E8-496F-8D3E-D38D5A8C05C8}" sibTransId="{8031C59D-6D2B-4707-A04B-80E1810BA21E}"/>
    <dgm:cxn modelId="{3E380116-8AC0-9441-8605-2220845159FB}" type="presOf" srcId="{4428AF75-0606-45E8-9764-DA3110AEF58F}" destId="{8F63AA48-0C50-7044-B75B-7AEF2BA57C6B}" srcOrd="0" destOrd="0" presId="urn:microsoft.com/office/officeart/2005/8/layout/vList5"/>
    <dgm:cxn modelId="{38C4011B-442C-8A45-B070-09BD9F67D226}" type="presOf" srcId="{40AEE6F7-F34B-462A-A563-195ED1A9F189}" destId="{AAF261BA-8933-ED4C-B65D-B89A04ECA033}" srcOrd="0" destOrd="0" presId="urn:microsoft.com/office/officeart/2005/8/layout/vList5"/>
    <dgm:cxn modelId="{85232321-96A0-9E48-9B73-F00ABE780DD4}" type="presOf" srcId="{17FD4B1E-4FCF-4E66-B100-F43A3E523BC1}" destId="{0571F967-C0F3-5440-8616-0CDF866D6543}" srcOrd="0" destOrd="0" presId="urn:microsoft.com/office/officeart/2005/8/layout/vList5"/>
    <dgm:cxn modelId="{11FF702D-A19C-4F4E-BEE4-01C91BC1865E}" type="presOf" srcId="{FF19A073-9B3F-4F81-8726-1706DD22E313}" destId="{D01D4F45-48D9-304E-BA20-80625A8E4AD2}" srcOrd="0" destOrd="0" presId="urn:microsoft.com/office/officeart/2005/8/layout/vList5"/>
    <dgm:cxn modelId="{7FF77D31-D335-F744-ADF6-07F7C13D3918}" type="presOf" srcId="{7F6E5838-BFD5-40AF-A8E1-A19A977F0E45}" destId="{82CD8E1F-25F3-834B-BD5D-2674E97777A6}" srcOrd="0" destOrd="0" presId="urn:microsoft.com/office/officeart/2005/8/layout/vList5"/>
    <dgm:cxn modelId="{925AB832-497F-4820-88B4-0CE02467C2C5}" srcId="{7F6E5838-BFD5-40AF-A8E1-A19A977F0E45}" destId="{17FD4B1E-4FCF-4E66-B100-F43A3E523BC1}" srcOrd="4" destOrd="0" parTransId="{631A1987-B499-456A-8C5A-B8EB5CD13313}" sibTransId="{562BF891-6EDB-465D-9599-4485CC9DA082}"/>
    <dgm:cxn modelId="{BF37D741-B991-4B42-8E5D-E66A45A60B75}" srcId="{7F6E5838-BFD5-40AF-A8E1-A19A977F0E45}" destId="{B96C1EE1-DBFB-4E6B-9BFA-6C444C8CDC30}" srcOrd="2" destOrd="0" parTransId="{BCCA0CAD-DBE9-4AFB-9F93-D40EBE964169}" sibTransId="{6F1DD6BE-F6B1-4546-8D0A-11B4C44561E8}"/>
    <dgm:cxn modelId="{B602025B-F27A-4B61-B4AF-0118C4753635}" srcId="{7F6E5838-BFD5-40AF-A8E1-A19A977F0E45}" destId="{4428AF75-0606-45E8-9764-DA3110AEF58F}" srcOrd="6" destOrd="0" parTransId="{1AE32A56-344A-40BB-BEF6-4212BED93BE8}" sibTransId="{0F39A048-8FA3-42C1-AF5E-5F5D95CDFFB1}"/>
    <dgm:cxn modelId="{ED66196F-082C-4C49-B24D-346FFC26EF9B}" srcId="{7F6E5838-BFD5-40AF-A8E1-A19A977F0E45}" destId="{FF19A073-9B3F-4F81-8726-1706DD22E313}" srcOrd="3" destOrd="0" parTransId="{69D16B18-6671-4CFA-9C38-954ECF279BAA}" sibTransId="{661C536F-D565-49C9-819A-535D264FCCA9}"/>
    <dgm:cxn modelId="{7AE9938D-5D9F-BB44-A802-3FA555C540DB}" type="presOf" srcId="{A030445E-42FE-444C-BC52-4427C1B37DD8}" destId="{5F9724A1-73B9-DC47-A5E7-1AE285FF7BB3}" srcOrd="0" destOrd="0" presId="urn:microsoft.com/office/officeart/2005/8/layout/vList5"/>
    <dgm:cxn modelId="{6ED43497-A997-694C-92FB-7458429284A2}" type="presOf" srcId="{A1C70496-C0DA-4A21-9605-48DBEA7AA67B}" destId="{415C1008-3881-1742-BE07-A77735E9192F}" srcOrd="0" destOrd="0" presId="urn:microsoft.com/office/officeart/2005/8/layout/vList5"/>
    <dgm:cxn modelId="{11039DC1-48EE-A848-958B-D3FD6EE76778}" type="presOf" srcId="{B96C1EE1-DBFB-4E6B-9BFA-6C444C8CDC30}" destId="{4BD1A256-27CD-FA42-B67F-D096EDD146AF}" srcOrd="0" destOrd="0" presId="urn:microsoft.com/office/officeart/2005/8/layout/vList5"/>
    <dgm:cxn modelId="{05E95ADF-272E-405F-BB4A-F8FBD0DD1793}" srcId="{7F6E5838-BFD5-40AF-A8E1-A19A977F0E45}" destId="{A1C70496-C0DA-4A21-9605-48DBEA7AA67B}" srcOrd="0" destOrd="0" parTransId="{85B12EF9-E4E0-401A-A38F-4BB22A4E33A3}" sibTransId="{9E316DB8-1F90-4449-9783-BFEA1B9C2FAF}"/>
    <dgm:cxn modelId="{A90419FE-C312-4670-BDF7-38A8A7FC7C3F}" srcId="{7F6E5838-BFD5-40AF-A8E1-A19A977F0E45}" destId="{40AEE6F7-F34B-462A-A563-195ED1A9F189}" srcOrd="5" destOrd="0" parTransId="{D39DE809-F2C6-408D-B43D-FF8D1A3FB82D}" sibTransId="{329ADD7F-3D44-46C5-B8A9-AC306DA4AFBB}"/>
    <dgm:cxn modelId="{43EB71AC-CF84-4047-AF83-7668A6B474E0}" type="presParOf" srcId="{82CD8E1F-25F3-834B-BD5D-2674E97777A6}" destId="{BA8EAA5F-5EB6-F74A-BC83-5E107C5F1CF8}" srcOrd="0" destOrd="0" presId="urn:microsoft.com/office/officeart/2005/8/layout/vList5"/>
    <dgm:cxn modelId="{CF8A9ED2-7CD5-BF41-992E-4CD5AF875F03}" type="presParOf" srcId="{BA8EAA5F-5EB6-F74A-BC83-5E107C5F1CF8}" destId="{415C1008-3881-1742-BE07-A77735E9192F}" srcOrd="0" destOrd="0" presId="urn:microsoft.com/office/officeart/2005/8/layout/vList5"/>
    <dgm:cxn modelId="{583B805D-C7B7-C547-9B3A-47B8D40F92E9}" type="presParOf" srcId="{82CD8E1F-25F3-834B-BD5D-2674E97777A6}" destId="{079C9E30-7474-9746-8D0C-DDF7B652BC44}" srcOrd="1" destOrd="0" presId="urn:microsoft.com/office/officeart/2005/8/layout/vList5"/>
    <dgm:cxn modelId="{F752A15C-5F75-174A-812F-DF6FFE6A669C}" type="presParOf" srcId="{82CD8E1F-25F3-834B-BD5D-2674E97777A6}" destId="{6A720E87-605A-834E-9A50-1FA4DEB7F364}" srcOrd="2" destOrd="0" presId="urn:microsoft.com/office/officeart/2005/8/layout/vList5"/>
    <dgm:cxn modelId="{371146C9-A357-9140-AE8A-1E1DAC9A1ACD}" type="presParOf" srcId="{6A720E87-605A-834E-9A50-1FA4DEB7F364}" destId="{5F9724A1-73B9-DC47-A5E7-1AE285FF7BB3}" srcOrd="0" destOrd="0" presId="urn:microsoft.com/office/officeart/2005/8/layout/vList5"/>
    <dgm:cxn modelId="{98E05748-FB2A-1842-B315-3EAD01FC9E8A}" type="presParOf" srcId="{82CD8E1F-25F3-834B-BD5D-2674E97777A6}" destId="{37D94F75-2B77-4645-B758-6C3FE0DFE987}" srcOrd="3" destOrd="0" presId="urn:microsoft.com/office/officeart/2005/8/layout/vList5"/>
    <dgm:cxn modelId="{E6D45C54-09CA-8243-A360-6A586E5ED917}" type="presParOf" srcId="{82CD8E1F-25F3-834B-BD5D-2674E97777A6}" destId="{E71C87DF-ADC5-7845-A7A7-33B626DE4BE1}" srcOrd="4" destOrd="0" presId="urn:microsoft.com/office/officeart/2005/8/layout/vList5"/>
    <dgm:cxn modelId="{2182414B-0704-684C-9C15-B0493FCD2F39}" type="presParOf" srcId="{E71C87DF-ADC5-7845-A7A7-33B626DE4BE1}" destId="{4BD1A256-27CD-FA42-B67F-D096EDD146AF}" srcOrd="0" destOrd="0" presId="urn:microsoft.com/office/officeart/2005/8/layout/vList5"/>
    <dgm:cxn modelId="{E40406EC-E66C-F84A-9A51-A7790C81EBC3}" type="presParOf" srcId="{82CD8E1F-25F3-834B-BD5D-2674E97777A6}" destId="{F09AE301-9B8F-FA46-8EB2-42A1C7AEADEA}" srcOrd="5" destOrd="0" presId="urn:microsoft.com/office/officeart/2005/8/layout/vList5"/>
    <dgm:cxn modelId="{90393908-8167-164E-AF12-28E7237CE9F5}" type="presParOf" srcId="{82CD8E1F-25F3-834B-BD5D-2674E97777A6}" destId="{48B45E9B-838E-AA46-AE4D-ABEB1C94B49A}" srcOrd="6" destOrd="0" presId="urn:microsoft.com/office/officeart/2005/8/layout/vList5"/>
    <dgm:cxn modelId="{FC57A4F8-27F0-2140-AC26-A4A0A5F111E1}" type="presParOf" srcId="{48B45E9B-838E-AA46-AE4D-ABEB1C94B49A}" destId="{D01D4F45-48D9-304E-BA20-80625A8E4AD2}" srcOrd="0" destOrd="0" presId="urn:microsoft.com/office/officeart/2005/8/layout/vList5"/>
    <dgm:cxn modelId="{C81E78B5-A9CF-7D48-9392-A5EFE109558A}" type="presParOf" srcId="{82CD8E1F-25F3-834B-BD5D-2674E97777A6}" destId="{845B4522-36DB-7B4A-B112-7BD46A38E7A8}" srcOrd="7" destOrd="0" presId="urn:microsoft.com/office/officeart/2005/8/layout/vList5"/>
    <dgm:cxn modelId="{C53CA8F3-C2BD-8C44-8F09-998906D539CC}" type="presParOf" srcId="{82CD8E1F-25F3-834B-BD5D-2674E97777A6}" destId="{2EA77048-F854-8143-805C-9A9F4C5C94C1}" srcOrd="8" destOrd="0" presId="urn:microsoft.com/office/officeart/2005/8/layout/vList5"/>
    <dgm:cxn modelId="{BF438FA2-72D0-924B-87B5-2EC91AD5A30B}" type="presParOf" srcId="{2EA77048-F854-8143-805C-9A9F4C5C94C1}" destId="{0571F967-C0F3-5440-8616-0CDF866D6543}" srcOrd="0" destOrd="0" presId="urn:microsoft.com/office/officeart/2005/8/layout/vList5"/>
    <dgm:cxn modelId="{711C595F-17C0-CB45-9B9C-1C668AC0BB25}" type="presParOf" srcId="{82CD8E1F-25F3-834B-BD5D-2674E97777A6}" destId="{52F6738D-6784-3540-B910-B07ED764982E}" srcOrd="9" destOrd="0" presId="urn:microsoft.com/office/officeart/2005/8/layout/vList5"/>
    <dgm:cxn modelId="{11A0EFAD-DCA4-4044-85E1-AD8B72238174}" type="presParOf" srcId="{82CD8E1F-25F3-834B-BD5D-2674E97777A6}" destId="{09C817E8-72C0-374C-9F38-2D7DECBE07C5}" srcOrd="10" destOrd="0" presId="urn:microsoft.com/office/officeart/2005/8/layout/vList5"/>
    <dgm:cxn modelId="{AD25A75F-34BB-004F-8198-F05BDD06E7E9}" type="presParOf" srcId="{09C817E8-72C0-374C-9F38-2D7DECBE07C5}" destId="{AAF261BA-8933-ED4C-B65D-B89A04ECA033}" srcOrd="0" destOrd="0" presId="urn:microsoft.com/office/officeart/2005/8/layout/vList5"/>
    <dgm:cxn modelId="{D92BBF9F-D01A-F242-A596-4A4EF37CC8A4}" type="presParOf" srcId="{82CD8E1F-25F3-834B-BD5D-2674E97777A6}" destId="{571F7136-17F8-1447-BF2F-6D567F9F0E75}" srcOrd="11" destOrd="0" presId="urn:microsoft.com/office/officeart/2005/8/layout/vList5"/>
    <dgm:cxn modelId="{CCBA8B16-2FC1-7443-86D6-E0AE70C8037C}" type="presParOf" srcId="{82CD8E1F-25F3-834B-BD5D-2674E97777A6}" destId="{98BD385C-D172-0E4B-84E1-E2805D11020A}" srcOrd="12" destOrd="0" presId="urn:microsoft.com/office/officeart/2005/8/layout/vList5"/>
    <dgm:cxn modelId="{D05774FC-E40C-2B4B-9F36-0A31A674536E}" type="presParOf" srcId="{98BD385C-D172-0E4B-84E1-E2805D11020A}" destId="{8F63AA48-0C50-7044-B75B-7AEF2BA57C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7B78951-B4BC-4910-B8AD-D232DC62B042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35BEBC5-491D-4AEA-A1B7-4865B4CE8AD8}">
      <dgm:prSet/>
      <dgm:spPr/>
      <dgm:t>
        <a:bodyPr/>
        <a:lstStyle/>
        <a:p>
          <a:r>
            <a:rPr lang="cs-CZ"/>
            <a:t>Sérologicky – vzestup titru specifických protilátek IgG</a:t>
          </a:r>
          <a:endParaRPr lang="en-US"/>
        </a:p>
      </dgm:t>
    </dgm:pt>
    <dgm:pt modelId="{848FE430-2840-487B-B08F-898FF4F1E2FC}" type="parTrans" cxnId="{EA02C39B-387B-4651-ACD6-526C3B01EEB1}">
      <dgm:prSet/>
      <dgm:spPr/>
      <dgm:t>
        <a:bodyPr/>
        <a:lstStyle/>
        <a:p>
          <a:endParaRPr lang="en-US"/>
        </a:p>
      </dgm:t>
    </dgm:pt>
    <dgm:pt modelId="{6E56BBB9-B594-4A49-8510-C5AD275ECFC4}" type="sibTrans" cxnId="{EA02C39B-387B-4651-ACD6-526C3B01EEB1}">
      <dgm:prSet/>
      <dgm:spPr/>
      <dgm:t>
        <a:bodyPr/>
        <a:lstStyle/>
        <a:p>
          <a:endParaRPr lang="en-US"/>
        </a:p>
      </dgm:t>
    </dgm:pt>
    <dgm:pt modelId="{C3AFB5BC-D575-4B2F-85E6-5BE112B025DB}">
      <dgm:prSet/>
      <dgm:spPr/>
      <dgm:t>
        <a:bodyPr/>
        <a:lstStyle/>
        <a:p>
          <a:r>
            <a:rPr lang="cs-CZ"/>
            <a:t>Celoživotní imunita</a:t>
          </a:r>
          <a:endParaRPr lang="en-US"/>
        </a:p>
      </dgm:t>
    </dgm:pt>
    <dgm:pt modelId="{F4137108-7953-4621-B5C2-0EF11B2AABE0}" type="parTrans" cxnId="{CF5EEE47-ED1F-49B5-818C-2771E4D79F2A}">
      <dgm:prSet/>
      <dgm:spPr/>
      <dgm:t>
        <a:bodyPr/>
        <a:lstStyle/>
        <a:p>
          <a:endParaRPr lang="en-US"/>
        </a:p>
      </dgm:t>
    </dgm:pt>
    <dgm:pt modelId="{58D7009A-BA03-42FE-91F6-56C3A44E7E31}" type="sibTrans" cxnId="{CF5EEE47-ED1F-49B5-818C-2771E4D79F2A}">
      <dgm:prSet/>
      <dgm:spPr/>
      <dgm:t>
        <a:bodyPr/>
        <a:lstStyle/>
        <a:p>
          <a:endParaRPr lang="en-US"/>
        </a:p>
      </dgm:t>
    </dgm:pt>
    <dgm:pt modelId="{2C903FF1-5D87-489E-B6E9-314DD5EA54C1}">
      <dgm:prSet/>
      <dgm:spPr/>
      <dgm:t>
        <a:bodyPr/>
        <a:lstStyle/>
        <a:p>
          <a:r>
            <a:rPr lang="cs-CZ"/>
            <a:t>Karanténa 21 dní</a:t>
          </a:r>
          <a:endParaRPr lang="en-US"/>
        </a:p>
      </dgm:t>
    </dgm:pt>
    <dgm:pt modelId="{3FA147CD-2C70-43DE-BCF3-F834FE52ED53}" type="parTrans" cxnId="{EE1ED29D-6F90-42DC-92FE-DD49448A756C}">
      <dgm:prSet/>
      <dgm:spPr/>
      <dgm:t>
        <a:bodyPr/>
        <a:lstStyle/>
        <a:p>
          <a:endParaRPr lang="en-US"/>
        </a:p>
      </dgm:t>
    </dgm:pt>
    <dgm:pt modelId="{43A6F34C-8667-4ACA-8E48-F6E2E658662C}" type="sibTrans" cxnId="{EE1ED29D-6F90-42DC-92FE-DD49448A756C}">
      <dgm:prSet/>
      <dgm:spPr/>
      <dgm:t>
        <a:bodyPr/>
        <a:lstStyle/>
        <a:p>
          <a:endParaRPr lang="en-US"/>
        </a:p>
      </dgm:t>
    </dgm:pt>
    <dgm:pt modelId="{44FF0E56-7153-4996-A849-AC0917720D76}">
      <dgm:prSet/>
      <dgm:spPr/>
      <dgm:t>
        <a:bodyPr/>
        <a:lstStyle/>
        <a:p>
          <a:r>
            <a:rPr lang="cs-CZ"/>
            <a:t>Podléhá hlášení!!</a:t>
          </a:r>
          <a:endParaRPr lang="en-US"/>
        </a:p>
      </dgm:t>
    </dgm:pt>
    <dgm:pt modelId="{DAA38E34-F61F-4A4A-87A3-2FB0E16F24ED}" type="parTrans" cxnId="{1CE78433-9095-4D91-945D-A3E39BA208CF}">
      <dgm:prSet/>
      <dgm:spPr/>
      <dgm:t>
        <a:bodyPr/>
        <a:lstStyle/>
        <a:p>
          <a:endParaRPr lang="en-US"/>
        </a:p>
      </dgm:t>
    </dgm:pt>
    <dgm:pt modelId="{BEE07380-8469-498F-B461-7F9AACB89F4C}" type="sibTrans" cxnId="{1CE78433-9095-4D91-945D-A3E39BA208CF}">
      <dgm:prSet/>
      <dgm:spPr/>
      <dgm:t>
        <a:bodyPr/>
        <a:lstStyle/>
        <a:p>
          <a:endParaRPr lang="en-US"/>
        </a:p>
      </dgm:t>
    </dgm:pt>
    <dgm:pt modelId="{8186D892-9978-4017-B569-738115580508}">
      <dgm:prSet/>
      <dgm:spPr/>
      <dgm:t>
        <a:bodyPr/>
        <a:lstStyle/>
        <a:p>
          <a:r>
            <a:rPr lang="cs-CZ"/>
            <a:t>Léčba symptomatická</a:t>
          </a:r>
          <a:endParaRPr lang="en-US"/>
        </a:p>
      </dgm:t>
    </dgm:pt>
    <dgm:pt modelId="{BFDF9429-96FA-4D72-9095-EBDF3B72D64E}" type="parTrans" cxnId="{EE5A0115-0EBC-463E-978D-A76317CA15F4}">
      <dgm:prSet/>
      <dgm:spPr/>
      <dgm:t>
        <a:bodyPr/>
        <a:lstStyle/>
        <a:p>
          <a:endParaRPr lang="en-US"/>
        </a:p>
      </dgm:t>
    </dgm:pt>
    <dgm:pt modelId="{39D7625B-2080-46AB-8483-03B2ED1E871E}" type="sibTrans" cxnId="{EE5A0115-0EBC-463E-978D-A76317CA15F4}">
      <dgm:prSet/>
      <dgm:spPr/>
      <dgm:t>
        <a:bodyPr/>
        <a:lstStyle/>
        <a:p>
          <a:endParaRPr lang="en-US"/>
        </a:p>
      </dgm:t>
    </dgm:pt>
    <dgm:pt modelId="{5D14604C-6B88-5A4B-8AE9-EF40AC7E7347}" type="pres">
      <dgm:prSet presAssocID="{37B78951-B4BC-4910-B8AD-D232DC62B042}" presName="diagram" presStyleCnt="0">
        <dgm:presLayoutVars>
          <dgm:dir/>
          <dgm:resizeHandles val="exact"/>
        </dgm:presLayoutVars>
      </dgm:prSet>
      <dgm:spPr/>
    </dgm:pt>
    <dgm:pt modelId="{3CF9344D-91A6-D34A-9F6B-60E136BFD3F6}" type="pres">
      <dgm:prSet presAssocID="{E35BEBC5-491D-4AEA-A1B7-4865B4CE8AD8}" presName="node" presStyleLbl="node1" presStyleIdx="0" presStyleCnt="5">
        <dgm:presLayoutVars>
          <dgm:bulletEnabled val="1"/>
        </dgm:presLayoutVars>
      </dgm:prSet>
      <dgm:spPr/>
    </dgm:pt>
    <dgm:pt modelId="{08FBBBB7-EB44-D34E-A509-F3273F1DC413}" type="pres">
      <dgm:prSet presAssocID="{6E56BBB9-B594-4A49-8510-C5AD275ECFC4}" presName="sibTrans" presStyleCnt="0"/>
      <dgm:spPr/>
    </dgm:pt>
    <dgm:pt modelId="{1409BA6C-A7BE-8D44-8F6F-C9A59DD8A9FF}" type="pres">
      <dgm:prSet presAssocID="{C3AFB5BC-D575-4B2F-85E6-5BE112B025DB}" presName="node" presStyleLbl="node1" presStyleIdx="1" presStyleCnt="5">
        <dgm:presLayoutVars>
          <dgm:bulletEnabled val="1"/>
        </dgm:presLayoutVars>
      </dgm:prSet>
      <dgm:spPr/>
    </dgm:pt>
    <dgm:pt modelId="{DECDACD7-789C-D641-AECA-63866BA95098}" type="pres">
      <dgm:prSet presAssocID="{58D7009A-BA03-42FE-91F6-56C3A44E7E31}" presName="sibTrans" presStyleCnt="0"/>
      <dgm:spPr/>
    </dgm:pt>
    <dgm:pt modelId="{F4D9C7B0-E7A5-5243-9B8A-FDB7287705B8}" type="pres">
      <dgm:prSet presAssocID="{2C903FF1-5D87-489E-B6E9-314DD5EA54C1}" presName="node" presStyleLbl="node1" presStyleIdx="2" presStyleCnt="5">
        <dgm:presLayoutVars>
          <dgm:bulletEnabled val="1"/>
        </dgm:presLayoutVars>
      </dgm:prSet>
      <dgm:spPr/>
    </dgm:pt>
    <dgm:pt modelId="{4D6FD9D3-1D27-464C-925E-0C82CFE79DF1}" type="pres">
      <dgm:prSet presAssocID="{43A6F34C-8667-4ACA-8E48-F6E2E658662C}" presName="sibTrans" presStyleCnt="0"/>
      <dgm:spPr/>
    </dgm:pt>
    <dgm:pt modelId="{B2F1BAFD-4C41-A54F-8BF0-850A21E91813}" type="pres">
      <dgm:prSet presAssocID="{44FF0E56-7153-4996-A849-AC0917720D76}" presName="node" presStyleLbl="node1" presStyleIdx="3" presStyleCnt="5">
        <dgm:presLayoutVars>
          <dgm:bulletEnabled val="1"/>
        </dgm:presLayoutVars>
      </dgm:prSet>
      <dgm:spPr/>
    </dgm:pt>
    <dgm:pt modelId="{8E9FA35A-3E82-C147-A12D-B130ABC34E97}" type="pres">
      <dgm:prSet presAssocID="{BEE07380-8469-498F-B461-7F9AACB89F4C}" presName="sibTrans" presStyleCnt="0"/>
      <dgm:spPr/>
    </dgm:pt>
    <dgm:pt modelId="{D8E8E7EB-CDE5-5E46-A3D5-8E2533B4FA02}" type="pres">
      <dgm:prSet presAssocID="{8186D892-9978-4017-B569-738115580508}" presName="node" presStyleLbl="node1" presStyleIdx="4" presStyleCnt="5">
        <dgm:presLayoutVars>
          <dgm:bulletEnabled val="1"/>
        </dgm:presLayoutVars>
      </dgm:prSet>
      <dgm:spPr/>
    </dgm:pt>
  </dgm:ptLst>
  <dgm:cxnLst>
    <dgm:cxn modelId="{D81F7600-52BC-8448-AE8C-55CC8755574D}" type="presOf" srcId="{E35BEBC5-491D-4AEA-A1B7-4865B4CE8AD8}" destId="{3CF9344D-91A6-D34A-9F6B-60E136BFD3F6}" srcOrd="0" destOrd="0" presId="urn:microsoft.com/office/officeart/2005/8/layout/default"/>
    <dgm:cxn modelId="{EE5A0115-0EBC-463E-978D-A76317CA15F4}" srcId="{37B78951-B4BC-4910-B8AD-D232DC62B042}" destId="{8186D892-9978-4017-B569-738115580508}" srcOrd="4" destOrd="0" parTransId="{BFDF9429-96FA-4D72-9095-EBDF3B72D64E}" sibTransId="{39D7625B-2080-46AB-8483-03B2ED1E871E}"/>
    <dgm:cxn modelId="{7DCD501A-47B0-0942-9104-C13C00990CE3}" type="presOf" srcId="{C3AFB5BC-D575-4B2F-85E6-5BE112B025DB}" destId="{1409BA6C-A7BE-8D44-8F6F-C9A59DD8A9FF}" srcOrd="0" destOrd="0" presId="urn:microsoft.com/office/officeart/2005/8/layout/default"/>
    <dgm:cxn modelId="{1CE78433-9095-4D91-945D-A3E39BA208CF}" srcId="{37B78951-B4BC-4910-B8AD-D232DC62B042}" destId="{44FF0E56-7153-4996-A849-AC0917720D76}" srcOrd="3" destOrd="0" parTransId="{DAA38E34-F61F-4A4A-87A3-2FB0E16F24ED}" sibTransId="{BEE07380-8469-498F-B461-7F9AACB89F4C}"/>
    <dgm:cxn modelId="{7F3DDC44-FA26-464E-98E0-79B54C1548A2}" type="presOf" srcId="{8186D892-9978-4017-B569-738115580508}" destId="{D8E8E7EB-CDE5-5E46-A3D5-8E2533B4FA02}" srcOrd="0" destOrd="0" presId="urn:microsoft.com/office/officeart/2005/8/layout/default"/>
    <dgm:cxn modelId="{CF5EEE47-ED1F-49B5-818C-2771E4D79F2A}" srcId="{37B78951-B4BC-4910-B8AD-D232DC62B042}" destId="{C3AFB5BC-D575-4B2F-85E6-5BE112B025DB}" srcOrd="1" destOrd="0" parTransId="{F4137108-7953-4621-B5C2-0EF11B2AABE0}" sibTransId="{58D7009A-BA03-42FE-91F6-56C3A44E7E31}"/>
    <dgm:cxn modelId="{0AF1C45C-69AC-9140-A5FF-531EB74DF2F0}" type="presOf" srcId="{2C903FF1-5D87-489E-B6E9-314DD5EA54C1}" destId="{F4D9C7B0-E7A5-5243-9B8A-FDB7287705B8}" srcOrd="0" destOrd="0" presId="urn:microsoft.com/office/officeart/2005/8/layout/default"/>
    <dgm:cxn modelId="{EA02C39B-387B-4651-ACD6-526C3B01EEB1}" srcId="{37B78951-B4BC-4910-B8AD-D232DC62B042}" destId="{E35BEBC5-491D-4AEA-A1B7-4865B4CE8AD8}" srcOrd="0" destOrd="0" parTransId="{848FE430-2840-487B-B08F-898FF4F1E2FC}" sibTransId="{6E56BBB9-B594-4A49-8510-C5AD275ECFC4}"/>
    <dgm:cxn modelId="{EE1ED29D-6F90-42DC-92FE-DD49448A756C}" srcId="{37B78951-B4BC-4910-B8AD-D232DC62B042}" destId="{2C903FF1-5D87-489E-B6E9-314DD5EA54C1}" srcOrd="2" destOrd="0" parTransId="{3FA147CD-2C70-43DE-BCF3-F834FE52ED53}" sibTransId="{43A6F34C-8667-4ACA-8E48-F6E2E658662C}"/>
    <dgm:cxn modelId="{FA5BF2CA-8DC6-E146-AAB9-D29AD3F6062F}" type="presOf" srcId="{37B78951-B4BC-4910-B8AD-D232DC62B042}" destId="{5D14604C-6B88-5A4B-8AE9-EF40AC7E7347}" srcOrd="0" destOrd="0" presId="urn:microsoft.com/office/officeart/2005/8/layout/default"/>
    <dgm:cxn modelId="{6C9206E0-BDBB-4948-90E2-8A75A46330D9}" type="presOf" srcId="{44FF0E56-7153-4996-A849-AC0917720D76}" destId="{B2F1BAFD-4C41-A54F-8BF0-850A21E91813}" srcOrd="0" destOrd="0" presId="urn:microsoft.com/office/officeart/2005/8/layout/default"/>
    <dgm:cxn modelId="{1131FB1C-F2F4-2545-B36E-42E9D3A02532}" type="presParOf" srcId="{5D14604C-6B88-5A4B-8AE9-EF40AC7E7347}" destId="{3CF9344D-91A6-D34A-9F6B-60E136BFD3F6}" srcOrd="0" destOrd="0" presId="urn:microsoft.com/office/officeart/2005/8/layout/default"/>
    <dgm:cxn modelId="{212AA518-E528-AE43-9633-615800015ED3}" type="presParOf" srcId="{5D14604C-6B88-5A4B-8AE9-EF40AC7E7347}" destId="{08FBBBB7-EB44-D34E-A509-F3273F1DC413}" srcOrd="1" destOrd="0" presId="urn:microsoft.com/office/officeart/2005/8/layout/default"/>
    <dgm:cxn modelId="{84ECA56B-5368-BA42-ACAC-65AC78361E07}" type="presParOf" srcId="{5D14604C-6B88-5A4B-8AE9-EF40AC7E7347}" destId="{1409BA6C-A7BE-8D44-8F6F-C9A59DD8A9FF}" srcOrd="2" destOrd="0" presId="urn:microsoft.com/office/officeart/2005/8/layout/default"/>
    <dgm:cxn modelId="{36357A61-AD1F-244D-8E7E-ECE626158B9B}" type="presParOf" srcId="{5D14604C-6B88-5A4B-8AE9-EF40AC7E7347}" destId="{DECDACD7-789C-D641-AECA-63866BA95098}" srcOrd="3" destOrd="0" presId="urn:microsoft.com/office/officeart/2005/8/layout/default"/>
    <dgm:cxn modelId="{A1CAE071-5E67-1B4F-8BC9-ED70DF0D7834}" type="presParOf" srcId="{5D14604C-6B88-5A4B-8AE9-EF40AC7E7347}" destId="{F4D9C7B0-E7A5-5243-9B8A-FDB7287705B8}" srcOrd="4" destOrd="0" presId="urn:microsoft.com/office/officeart/2005/8/layout/default"/>
    <dgm:cxn modelId="{1E6CDEDD-7698-CB41-A2E7-63432BD285B3}" type="presParOf" srcId="{5D14604C-6B88-5A4B-8AE9-EF40AC7E7347}" destId="{4D6FD9D3-1D27-464C-925E-0C82CFE79DF1}" srcOrd="5" destOrd="0" presId="urn:microsoft.com/office/officeart/2005/8/layout/default"/>
    <dgm:cxn modelId="{B7225157-1C9B-AD48-AD4E-420EDF9E24EE}" type="presParOf" srcId="{5D14604C-6B88-5A4B-8AE9-EF40AC7E7347}" destId="{B2F1BAFD-4C41-A54F-8BF0-850A21E91813}" srcOrd="6" destOrd="0" presId="urn:microsoft.com/office/officeart/2005/8/layout/default"/>
    <dgm:cxn modelId="{941CC354-7ECC-B947-9C2F-65ACA1EB5654}" type="presParOf" srcId="{5D14604C-6B88-5A4B-8AE9-EF40AC7E7347}" destId="{8E9FA35A-3E82-C147-A12D-B130ABC34E97}" srcOrd="7" destOrd="0" presId="urn:microsoft.com/office/officeart/2005/8/layout/default"/>
    <dgm:cxn modelId="{C52AB65F-43A2-524C-9FD5-F3FF73D97B5E}" type="presParOf" srcId="{5D14604C-6B88-5A4B-8AE9-EF40AC7E7347}" destId="{D8E8E7EB-CDE5-5E46-A3D5-8E2533B4FA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A216F37-E988-470D-BB22-406F7991D24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9490F0-C333-4E3D-9198-0040960AC4E2}">
      <dgm:prSet/>
      <dgm:spPr/>
      <dgm:t>
        <a:bodyPr/>
        <a:lstStyle/>
        <a:p>
          <a:r>
            <a:rPr lang="cs-CZ"/>
            <a:t>Původce – virus epidemické parotitidy</a:t>
          </a:r>
          <a:endParaRPr lang="en-US"/>
        </a:p>
      </dgm:t>
    </dgm:pt>
    <dgm:pt modelId="{FA8C7886-59C6-48E6-A268-486987B9C83C}" type="parTrans" cxnId="{91C7FAE6-49D5-4AD6-AEB4-BB3E1C3589AB}">
      <dgm:prSet/>
      <dgm:spPr/>
      <dgm:t>
        <a:bodyPr/>
        <a:lstStyle/>
        <a:p>
          <a:endParaRPr lang="en-US"/>
        </a:p>
      </dgm:t>
    </dgm:pt>
    <dgm:pt modelId="{7A4D5CA7-D7E4-4383-BA4F-02159664DCE8}" type="sibTrans" cxnId="{91C7FAE6-49D5-4AD6-AEB4-BB3E1C3589AB}">
      <dgm:prSet/>
      <dgm:spPr/>
      <dgm:t>
        <a:bodyPr/>
        <a:lstStyle/>
        <a:p>
          <a:endParaRPr lang="en-US"/>
        </a:p>
      </dgm:t>
    </dgm:pt>
    <dgm:pt modelId="{448AC5E7-580C-44E2-96D2-994AEE6B3766}">
      <dgm:prSet/>
      <dgm:spPr/>
      <dgm:t>
        <a:bodyPr/>
        <a:lstStyle/>
        <a:p>
          <a:r>
            <a:rPr lang="cs-CZ"/>
            <a:t>Hostitelé – děti 5-15 let</a:t>
          </a:r>
          <a:endParaRPr lang="en-US"/>
        </a:p>
      </dgm:t>
    </dgm:pt>
    <dgm:pt modelId="{D082D3CA-EFA6-4939-8EE8-E799D806A506}" type="parTrans" cxnId="{A1598A34-6DE1-4532-892D-6EF5801EB47E}">
      <dgm:prSet/>
      <dgm:spPr/>
      <dgm:t>
        <a:bodyPr/>
        <a:lstStyle/>
        <a:p>
          <a:endParaRPr lang="en-US"/>
        </a:p>
      </dgm:t>
    </dgm:pt>
    <dgm:pt modelId="{2E700DB0-186E-40AE-8133-BB7D7DC83D22}" type="sibTrans" cxnId="{A1598A34-6DE1-4532-892D-6EF5801EB47E}">
      <dgm:prSet/>
      <dgm:spPr/>
      <dgm:t>
        <a:bodyPr/>
        <a:lstStyle/>
        <a:p>
          <a:endParaRPr lang="en-US"/>
        </a:p>
      </dgm:t>
    </dgm:pt>
    <dgm:pt modelId="{EC45641E-8AEA-433A-A4B3-45FBD6D6B4C1}">
      <dgm:prSet/>
      <dgm:spPr/>
      <dgm:t>
        <a:bodyPr/>
        <a:lstStyle/>
        <a:p>
          <a:r>
            <a:rPr lang="cs-CZ"/>
            <a:t>Zdroj infekce – nemocný člověk</a:t>
          </a:r>
          <a:endParaRPr lang="en-US"/>
        </a:p>
      </dgm:t>
    </dgm:pt>
    <dgm:pt modelId="{7ED64DCE-5418-44CE-995D-92CD1CD65773}" type="parTrans" cxnId="{CA0E6006-F199-4F3E-9D1F-F3F6CB18CFE9}">
      <dgm:prSet/>
      <dgm:spPr/>
      <dgm:t>
        <a:bodyPr/>
        <a:lstStyle/>
        <a:p>
          <a:endParaRPr lang="en-US"/>
        </a:p>
      </dgm:t>
    </dgm:pt>
    <dgm:pt modelId="{939A410C-81F0-4CC8-B02C-AFCD73ACC192}" type="sibTrans" cxnId="{CA0E6006-F199-4F3E-9D1F-F3F6CB18CFE9}">
      <dgm:prSet/>
      <dgm:spPr/>
      <dgm:t>
        <a:bodyPr/>
        <a:lstStyle/>
        <a:p>
          <a:endParaRPr lang="en-US"/>
        </a:p>
      </dgm:t>
    </dgm:pt>
    <dgm:pt modelId="{F6626F7F-60A8-4ADB-B105-0B2A23B6E0CE}">
      <dgm:prSet/>
      <dgm:spPr/>
      <dgm:t>
        <a:bodyPr/>
        <a:lstStyle/>
        <a:p>
          <a:r>
            <a:rPr lang="cs-CZ"/>
            <a:t>Přenos – kapénková infekce</a:t>
          </a:r>
          <a:endParaRPr lang="en-US"/>
        </a:p>
      </dgm:t>
    </dgm:pt>
    <dgm:pt modelId="{92992653-3CC1-47C6-9A12-E2928209350C}" type="parTrans" cxnId="{409DDE45-E189-4D40-A90E-22CBCB9B5C3F}">
      <dgm:prSet/>
      <dgm:spPr/>
      <dgm:t>
        <a:bodyPr/>
        <a:lstStyle/>
        <a:p>
          <a:endParaRPr lang="en-US"/>
        </a:p>
      </dgm:t>
    </dgm:pt>
    <dgm:pt modelId="{E22395E4-2BEB-4DD9-9D98-6FB20B910670}" type="sibTrans" cxnId="{409DDE45-E189-4D40-A90E-22CBCB9B5C3F}">
      <dgm:prSet/>
      <dgm:spPr/>
      <dgm:t>
        <a:bodyPr/>
        <a:lstStyle/>
        <a:p>
          <a:endParaRPr lang="en-US"/>
        </a:p>
      </dgm:t>
    </dgm:pt>
    <dgm:pt modelId="{30D109AB-416F-4FA9-ACB4-C9CD50045142}">
      <dgm:prSet/>
      <dgm:spPr/>
      <dgm:t>
        <a:bodyPr/>
        <a:lstStyle/>
        <a:p>
          <a:r>
            <a:rPr lang="cs-CZ"/>
            <a:t>Inkubační doba – 2 – 3 týdny</a:t>
          </a:r>
          <a:endParaRPr lang="en-US"/>
        </a:p>
      </dgm:t>
    </dgm:pt>
    <dgm:pt modelId="{06B30AC2-15DA-4A6E-AF01-E047010EAE16}" type="parTrans" cxnId="{82C8CA21-4784-42B5-A920-C040AD57F6EE}">
      <dgm:prSet/>
      <dgm:spPr/>
      <dgm:t>
        <a:bodyPr/>
        <a:lstStyle/>
        <a:p>
          <a:endParaRPr lang="en-US"/>
        </a:p>
      </dgm:t>
    </dgm:pt>
    <dgm:pt modelId="{9A9D24AD-B51B-4BB4-83A1-FE122F2027D3}" type="sibTrans" cxnId="{82C8CA21-4784-42B5-A920-C040AD57F6EE}">
      <dgm:prSet/>
      <dgm:spPr/>
      <dgm:t>
        <a:bodyPr/>
        <a:lstStyle/>
        <a:p>
          <a:endParaRPr lang="en-US"/>
        </a:p>
      </dgm:t>
    </dgm:pt>
    <dgm:pt modelId="{EB63EFB4-4B43-8A41-B843-D34C5074ACE3}" type="pres">
      <dgm:prSet presAssocID="{5A216F37-E988-470D-BB22-406F7991D244}" presName="Name0" presStyleCnt="0">
        <dgm:presLayoutVars>
          <dgm:dir/>
          <dgm:animLvl val="lvl"/>
          <dgm:resizeHandles val="exact"/>
        </dgm:presLayoutVars>
      </dgm:prSet>
      <dgm:spPr/>
    </dgm:pt>
    <dgm:pt modelId="{F8813145-E6D4-384B-AA3E-B49A2010B49D}" type="pres">
      <dgm:prSet presAssocID="{1A9490F0-C333-4E3D-9198-0040960AC4E2}" presName="linNode" presStyleCnt="0"/>
      <dgm:spPr/>
    </dgm:pt>
    <dgm:pt modelId="{8718CDE9-7B8D-7F4A-B04E-CBA27CC379B3}" type="pres">
      <dgm:prSet presAssocID="{1A9490F0-C333-4E3D-9198-0040960AC4E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686B0AE-8DD9-344E-8E7C-EF0175A1A936}" type="pres">
      <dgm:prSet presAssocID="{7A4D5CA7-D7E4-4383-BA4F-02159664DCE8}" presName="sp" presStyleCnt="0"/>
      <dgm:spPr/>
    </dgm:pt>
    <dgm:pt modelId="{835505F7-D62B-984E-BF8B-5DEC20826DEC}" type="pres">
      <dgm:prSet presAssocID="{448AC5E7-580C-44E2-96D2-994AEE6B3766}" presName="linNode" presStyleCnt="0"/>
      <dgm:spPr/>
    </dgm:pt>
    <dgm:pt modelId="{F0DA82FC-2AF8-BA4A-8495-B2DA946C77BB}" type="pres">
      <dgm:prSet presAssocID="{448AC5E7-580C-44E2-96D2-994AEE6B376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1A0FC2A-5218-E349-A97C-FB1777BE44C9}" type="pres">
      <dgm:prSet presAssocID="{2E700DB0-186E-40AE-8133-BB7D7DC83D22}" presName="sp" presStyleCnt="0"/>
      <dgm:spPr/>
    </dgm:pt>
    <dgm:pt modelId="{E79886CE-97E3-A842-A460-D1BABE0015DD}" type="pres">
      <dgm:prSet presAssocID="{EC45641E-8AEA-433A-A4B3-45FBD6D6B4C1}" presName="linNode" presStyleCnt="0"/>
      <dgm:spPr/>
    </dgm:pt>
    <dgm:pt modelId="{C100507E-D560-BC4A-9515-41E0455F2CAB}" type="pres">
      <dgm:prSet presAssocID="{EC45641E-8AEA-433A-A4B3-45FBD6D6B4C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1CD9DDE-3A7E-D746-9F1D-1CEC10CEF94B}" type="pres">
      <dgm:prSet presAssocID="{939A410C-81F0-4CC8-B02C-AFCD73ACC192}" presName="sp" presStyleCnt="0"/>
      <dgm:spPr/>
    </dgm:pt>
    <dgm:pt modelId="{6A37C31D-AEC3-9347-94F5-4394D089FA8C}" type="pres">
      <dgm:prSet presAssocID="{F6626F7F-60A8-4ADB-B105-0B2A23B6E0CE}" presName="linNode" presStyleCnt="0"/>
      <dgm:spPr/>
    </dgm:pt>
    <dgm:pt modelId="{68DFDC9F-47AE-5648-B0E3-EE15FE14431F}" type="pres">
      <dgm:prSet presAssocID="{F6626F7F-60A8-4ADB-B105-0B2A23B6E0C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F0E4F97-453F-F94C-9610-BD2BB95E0B37}" type="pres">
      <dgm:prSet presAssocID="{E22395E4-2BEB-4DD9-9D98-6FB20B910670}" presName="sp" presStyleCnt="0"/>
      <dgm:spPr/>
    </dgm:pt>
    <dgm:pt modelId="{F7E8AFD6-D0C6-DC46-9F52-B5B0D4926820}" type="pres">
      <dgm:prSet presAssocID="{30D109AB-416F-4FA9-ACB4-C9CD50045142}" presName="linNode" presStyleCnt="0"/>
      <dgm:spPr/>
    </dgm:pt>
    <dgm:pt modelId="{86AC82E7-41F4-934D-B816-0AD6FD91BFFB}" type="pres">
      <dgm:prSet presAssocID="{30D109AB-416F-4FA9-ACB4-C9CD5004514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CA0E6006-F199-4F3E-9D1F-F3F6CB18CFE9}" srcId="{5A216F37-E988-470D-BB22-406F7991D244}" destId="{EC45641E-8AEA-433A-A4B3-45FBD6D6B4C1}" srcOrd="2" destOrd="0" parTransId="{7ED64DCE-5418-44CE-995D-92CD1CD65773}" sibTransId="{939A410C-81F0-4CC8-B02C-AFCD73ACC192}"/>
    <dgm:cxn modelId="{82C8CA21-4784-42B5-A920-C040AD57F6EE}" srcId="{5A216F37-E988-470D-BB22-406F7991D244}" destId="{30D109AB-416F-4FA9-ACB4-C9CD50045142}" srcOrd="4" destOrd="0" parTransId="{06B30AC2-15DA-4A6E-AF01-E047010EAE16}" sibTransId="{9A9D24AD-B51B-4BB4-83A1-FE122F2027D3}"/>
    <dgm:cxn modelId="{7203D826-3EE7-A649-9B0C-6B75FC7B8EE1}" type="presOf" srcId="{448AC5E7-580C-44E2-96D2-994AEE6B3766}" destId="{F0DA82FC-2AF8-BA4A-8495-B2DA946C77BB}" srcOrd="0" destOrd="0" presId="urn:microsoft.com/office/officeart/2005/8/layout/vList5"/>
    <dgm:cxn modelId="{31B97A29-4F9E-9E49-AE19-8315020C295F}" type="presOf" srcId="{EC45641E-8AEA-433A-A4B3-45FBD6D6B4C1}" destId="{C100507E-D560-BC4A-9515-41E0455F2CAB}" srcOrd="0" destOrd="0" presId="urn:microsoft.com/office/officeart/2005/8/layout/vList5"/>
    <dgm:cxn modelId="{A1598A34-6DE1-4532-892D-6EF5801EB47E}" srcId="{5A216F37-E988-470D-BB22-406F7991D244}" destId="{448AC5E7-580C-44E2-96D2-994AEE6B3766}" srcOrd="1" destOrd="0" parTransId="{D082D3CA-EFA6-4939-8EE8-E799D806A506}" sibTransId="{2E700DB0-186E-40AE-8133-BB7D7DC83D22}"/>
    <dgm:cxn modelId="{409DDE45-E189-4D40-A90E-22CBCB9B5C3F}" srcId="{5A216F37-E988-470D-BB22-406F7991D244}" destId="{F6626F7F-60A8-4ADB-B105-0B2A23B6E0CE}" srcOrd="3" destOrd="0" parTransId="{92992653-3CC1-47C6-9A12-E2928209350C}" sibTransId="{E22395E4-2BEB-4DD9-9D98-6FB20B910670}"/>
    <dgm:cxn modelId="{4535737C-D70D-1C40-85F3-4835203272A6}" type="presOf" srcId="{30D109AB-416F-4FA9-ACB4-C9CD50045142}" destId="{86AC82E7-41F4-934D-B816-0AD6FD91BFFB}" srcOrd="0" destOrd="0" presId="urn:microsoft.com/office/officeart/2005/8/layout/vList5"/>
    <dgm:cxn modelId="{BEF1F886-9477-DC4C-9300-1C112A367182}" type="presOf" srcId="{F6626F7F-60A8-4ADB-B105-0B2A23B6E0CE}" destId="{68DFDC9F-47AE-5648-B0E3-EE15FE14431F}" srcOrd="0" destOrd="0" presId="urn:microsoft.com/office/officeart/2005/8/layout/vList5"/>
    <dgm:cxn modelId="{CF252EBD-23D1-2D49-9DE1-B5C0A15CAEB7}" type="presOf" srcId="{5A216F37-E988-470D-BB22-406F7991D244}" destId="{EB63EFB4-4B43-8A41-B843-D34C5074ACE3}" srcOrd="0" destOrd="0" presId="urn:microsoft.com/office/officeart/2005/8/layout/vList5"/>
    <dgm:cxn modelId="{E4EB91C8-C149-0544-A986-7D850BC62DE1}" type="presOf" srcId="{1A9490F0-C333-4E3D-9198-0040960AC4E2}" destId="{8718CDE9-7B8D-7F4A-B04E-CBA27CC379B3}" srcOrd="0" destOrd="0" presId="urn:microsoft.com/office/officeart/2005/8/layout/vList5"/>
    <dgm:cxn modelId="{91C7FAE6-49D5-4AD6-AEB4-BB3E1C3589AB}" srcId="{5A216F37-E988-470D-BB22-406F7991D244}" destId="{1A9490F0-C333-4E3D-9198-0040960AC4E2}" srcOrd="0" destOrd="0" parTransId="{FA8C7886-59C6-48E6-A268-486987B9C83C}" sibTransId="{7A4D5CA7-D7E4-4383-BA4F-02159664DCE8}"/>
    <dgm:cxn modelId="{6F6595AB-4EC9-6540-A916-3AC79A5AC1DC}" type="presParOf" srcId="{EB63EFB4-4B43-8A41-B843-D34C5074ACE3}" destId="{F8813145-E6D4-384B-AA3E-B49A2010B49D}" srcOrd="0" destOrd="0" presId="urn:microsoft.com/office/officeart/2005/8/layout/vList5"/>
    <dgm:cxn modelId="{1FDD461F-B8FE-B742-8391-CF386DC1338D}" type="presParOf" srcId="{F8813145-E6D4-384B-AA3E-B49A2010B49D}" destId="{8718CDE9-7B8D-7F4A-B04E-CBA27CC379B3}" srcOrd="0" destOrd="0" presId="urn:microsoft.com/office/officeart/2005/8/layout/vList5"/>
    <dgm:cxn modelId="{CFE9EE41-CC4C-5C49-8775-B83054D9D4DB}" type="presParOf" srcId="{EB63EFB4-4B43-8A41-B843-D34C5074ACE3}" destId="{B686B0AE-8DD9-344E-8E7C-EF0175A1A936}" srcOrd="1" destOrd="0" presId="urn:microsoft.com/office/officeart/2005/8/layout/vList5"/>
    <dgm:cxn modelId="{DDB382CC-E68C-124A-B005-45A9615271B9}" type="presParOf" srcId="{EB63EFB4-4B43-8A41-B843-D34C5074ACE3}" destId="{835505F7-D62B-984E-BF8B-5DEC20826DEC}" srcOrd="2" destOrd="0" presId="urn:microsoft.com/office/officeart/2005/8/layout/vList5"/>
    <dgm:cxn modelId="{A0100A1B-7E3A-4D46-BF2F-9BB451401986}" type="presParOf" srcId="{835505F7-D62B-984E-BF8B-5DEC20826DEC}" destId="{F0DA82FC-2AF8-BA4A-8495-B2DA946C77BB}" srcOrd="0" destOrd="0" presId="urn:microsoft.com/office/officeart/2005/8/layout/vList5"/>
    <dgm:cxn modelId="{8160E677-9E5A-9E41-AFF9-F89DFDCA9826}" type="presParOf" srcId="{EB63EFB4-4B43-8A41-B843-D34C5074ACE3}" destId="{D1A0FC2A-5218-E349-A97C-FB1777BE44C9}" srcOrd="3" destOrd="0" presId="urn:microsoft.com/office/officeart/2005/8/layout/vList5"/>
    <dgm:cxn modelId="{1D2D220E-9C95-0C45-A61C-8F6EBB518EC8}" type="presParOf" srcId="{EB63EFB4-4B43-8A41-B843-D34C5074ACE3}" destId="{E79886CE-97E3-A842-A460-D1BABE0015DD}" srcOrd="4" destOrd="0" presId="urn:microsoft.com/office/officeart/2005/8/layout/vList5"/>
    <dgm:cxn modelId="{702C5B0A-2849-D34C-A03A-8D408F9DAD26}" type="presParOf" srcId="{E79886CE-97E3-A842-A460-D1BABE0015DD}" destId="{C100507E-D560-BC4A-9515-41E0455F2CAB}" srcOrd="0" destOrd="0" presId="urn:microsoft.com/office/officeart/2005/8/layout/vList5"/>
    <dgm:cxn modelId="{F2192FC2-4284-ED40-93E0-D96F865CEC24}" type="presParOf" srcId="{EB63EFB4-4B43-8A41-B843-D34C5074ACE3}" destId="{51CD9DDE-3A7E-D746-9F1D-1CEC10CEF94B}" srcOrd="5" destOrd="0" presId="urn:microsoft.com/office/officeart/2005/8/layout/vList5"/>
    <dgm:cxn modelId="{28121BE0-1C70-2848-9904-D068C858BCB5}" type="presParOf" srcId="{EB63EFB4-4B43-8A41-B843-D34C5074ACE3}" destId="{6A37C31D-AEC3-9347-94F5-4394D089FA8C}" srcOrd="6" destOrd="0" presId="urn:microsoft.com/office/officeart/2005/8/layout/vList5"/>
    <dgm:cxn modelId="{AE7E0F25-5C5D-D344-B840-7B18F79B2989}" type="presParOf" srcId="{6A37C31D-AEC3-9347-94F5-4394D089FA8C}" destId="{68DFDC9F-47AE-5648-B0E3-EE15FE14431F}" srcOrd="0" destOrd="0" presId="urn:microsoft.com/office/officeart/2005/8/layout/vList5"/>
    <dgm:cxn modelId="{4CE268AF-0CF8-A342-A4B4-058F19EF6369}" type="presParOf" srcId="{EB63EFB4-4B43-8A41-B843-D34C5074ACE3}" destId="{7F0E4F97-453F-F94C-9610-BD2BB95E0B37}" srcOrd="7" destOrd="0" presId="urn:microsoft.com/office/officeart/2005/8/layout/vList5"/>
    <dgm:cxn modelId="{43676558-08D4-B449-B6DE-98E2CB003964}" type="presParOf" srcId="{EB63EFB4-4B43-8A41-B843-D34C5074ACE3}" destId="{F7E8AFD6-D0C6-DC46-9F52-B5B0D4926820}" srcOrd="8" destOrd="0" presId="urn:microsoft.com/office/officeart/2005/8/layout/vList5"/>
    <dgm:cxn modelId="{3248D03D-3A41-C046-ADF9-F9AF6B48EAEE}" type="presParOf" srcId="{F7E8AFD6-D0C6-DC46-9F52-B5B0D4926820}" destId="{86AC82E7-41F4-934D-B816-0AD6FD91BFF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50B4CBD-83CF-46D3-9AC9-EB3C1F58F5F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88EAF2-7BEB-4A7E-8373-781ADEE61DC6}">
      <dgm:prSet/>
      <dgm:spPr/>
      <dgm:t>
        <a:bodyPr/>
        <a:lstStyle/>
        <a:p>
          <a:r>
            <a:rPr lang="cs-CZ"/>
            <a:t>Prodromální stádium</a:t>
          </a:r>
          <a:endParaRPr lang="en-US"/>
        </a:p>
      </dgm:t>
    </dgm:pt>
    <dgm:pt modelId="{EB4A8BDF-06A0-4AEF-877F-477A0CF4F7CD}" type="parTrans" cxnId="{EAE8B65B-D754-49EB-9F93-C37A4EAA719E}">
      <dgm:prSet/>
      <dgm:spPr/>
      <dgm:t>
        <a:bodyPr/>
        <a:lstStyle/>
        <a:p>
          <a:endParaRPr lang="en-US"/>
        </a:p>
      </dgm:t>
    </dgm:pt>
    <dgm:pt modelId="{11494C69-674D-4927-A2D7-C97C110A4E24}" type="sibTrans" cxnId="{EAE8B65B-D754-49EB-9F93-C37A4EAA719E}">
      <dgm:prSet/>
      <dgm:spPr/>
      <dgm:t>
        <a:bodyPr/>
        <a:lstStyle/>
        <a:p>
          <a:endParaRPr lang="en-US"/>
        </a:p>
      </dgm:t>
    </dgm:pt>
    <dgm:pt modelId="{7ED8E41F-B47C-444D-84CC-FC07C10AB980}">
      <dgm:prSet/>
      <dgm:spPr/>
      <dgm:t>
        <a:bodyPr/>
        <a:lstStyle/>
        <a:p>
          <a:r>
            <a:rPr lang="cs-CZ"/>
            <a:t>Zduření příušní slinné žlázy – mírně bolestivé</a:t>
          </a:r>
          <a:endParaRPr lang="en-US"/>
        </a:p>
      </dgm:t>
    </dgm:pt>
    <dgm:pt modelId="{88222AA5-15A7-4687-8569-F083905562FF}" type="parTrans" cxnId="{3D3174FE-E107-4010-8B8A-C5DD9C6B955E}">
      <dgm:prSet/>
      <dgm:spPr/>
      <dgm:t>
        <a:bodyPr/>
        <a:lstStyle/>
        <a:p>
          <a:endParaRPr lang="en-US"/>
        </a:p>
      </dgm:t>
    </dgm:pt>
    <dgm:pt modelId="{7EE4B125-704E-4F35-86C5-35366FD1EC24}" type="sibTrans" cxnId="{3D3174FE-E107-4010-8B8A-C5DD9C6B955E}">
      <dgm:prSet/>
      <dgm:spPr/>
      <dgm:t>
        <a:bodyPr/>
        <a:lstStyle/>
        <a:p>
          <a:endParaRPr lang="en-US"/>
        </a:p>
      </dgm:t>
    </dgm:pt>
    <dgm:pt modelId="{DE33DC78-0952-448E-BF06-7C55C491B25B}">
      <dgm:prSet/>
      <dgm:spPr/>
      <dgm:t>
        <a:bodyPr/>
        <a:lstStyle/>
        <a:p>
          <a:r>
            <a:rPr lang="cs-CZ"/>
            <a:t>Horečka</a:t>
          </a:r>
          <a:endParaRPr lang="en-US"/>
        </a:p>
      </dgm:t>
    </dgm:pt>
    <dgm:pt modelId="{33D6633F-392C-489F-8128-F434526E22DB}" type="parTrans" cxnId="{6B918820-B499-4C94-9F0B-BE6D30BDB71D}">
      <dgm:prSet/>
      <dgm:spPr/>
      <dgm:t>
        <a:bodyPr/>
        <a:lstStyle/>
        <a:p>
          <a:endParaRPr lang="en-US"/>
        </a:p>
      </dgm:t>
    </dgm:pt>
    <dgm:pt modelId="{ADE5FB6F-A194-495D-819E-A3C0C0DFB7C2}" type="sibTrans" cxnId="{6B918820-B499-4C94-9F0B-BE6D30BDB71D}">
      <dgm:prSet/>
      <dgm:spPr/>
      <dgm:t>
        <a:bodyPr/>
        <a:lstStyle/>
        <a:p>
          <a:endParaRPr lang="en-US"/>
        </a:p>
      </dgm:t>
    </dgm:pt>
    <dgm:pt modelId="{83F82157-90A6-457B-962B-DCE2CD7EF0D2}">
      <dgm:prSet/>
      <dgm:spPr/>
      <dgm:t>
        <a:bodyPr/>
        <a:lstStyle/>
        <a:p>
          <a:r>
            <a:rPr lang="cs-CZ"/>
            <a:t>Postižení pohlavních žláz</a:t>
          </a:r>
          <a:endParaRPr lang="en-US"/>
        </a:p>
      </dgm:t>
    </dgm:pt>
    <dgm:pt modelId="{6DB15EAD-C188-4397-92DB-2F712D062AB8}" type="parTrans" cxnId="{CD28E458-7B67-4CBC-8A53-DE408D2F1982}">
      <dgm:prSet/>
      <dgm:spPr/>
      <dgm:t>
        <a:bodyPr/>
        <a:lstStyle/>
        <a:p>
          <a:endParaRPr lang="en-US"/>
        </a:p>
      </dgm:t>
    </dgm:pt>
    <dgm:pt modelId="{7C41AE05-F030-4EE3-94F8-D22F6DA5F9BF}" type="sibTrans" cxnId="{CD28E458-7B67-4CBC-8A53-DE408D2F1982}">
      <dgm:prSet/>
      <dgm:spPr/>
      <dgm:t>
        <a:bodyPr/>
        <a:lstStyle/>
        <a:p>
          <a:endParaRPr lang="en-US"/>
        </a:p>
      </dgm:t>
    </dgm:pt>
    <dgm:pt modelId="{A125FA20-FFA1-DC42-9BC6-619B6FABBBE3}" type="pres">
      <dgm:prSet presAssocID="{850B4CBD-83CF-46D3-9AC9-EB3C1F58F5FC}" presName="linear" presStyleCnt="0">
        <dgm:presLayoutVars>
          <dgm:animLvl val="lvl"/>
          <dgm:resizeHandles val="exact"/>
        </dgm:presLayoutVars>
      </dgm:prSet>
      <dgm:spPr/>
    </dgm:pt>
    <dgm:pt modelId="{1D796BCA-5576-744E-91A6-C67FA0C8DC9E}" type="pres">
      <dgm:prSet presAssocID="{2F88EAF2-7BEB-4A7E-8373-781ADEE61D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B2CDC3-A74B-3848-865F-6B61048A044F}" type="pres">
      <dgm:prSet presAssocID="{11494C69-674D-4927-A2D7-C97C110A4E24}" presName="spacer" presStyleCnt="0"/>
      <dgm:spPr/>
    </dgm:pt>
    <dgm:pt modelId="{A5138AA5-A2A3-B14E-ACCA-4C78C30C8D73}" type="pres">
      <dgm:prSet presAssocID="{7ED8E41F-B47C-444D-84CC-FC07C10AB9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6F0A25-F898-E741-B33D-5133CAFAF47D}" type="pres">
      <dgm:prSet presAssocID="{7EE4B125-704E-4F35-86C5-35366FD1EC24}" presName="spacer" presStyleCnt="0"/>
      <dgm:spPr/>
    </dgm:pt>
    <dgm:pt modelId="{655723B8-E76F-B649-A107-821CAEDE4F70}" type="pres">
      <dgm:prSet presAssocID="{DE33DC78-0952-448E-BF06-7C55C491B2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A2891F-84AB-2A4C-9818-39073F7C39D2}" type="pres">
      <dgm:prSet presAssocID="{ADE5FB6F-A194-495D-819E-A3C0C0DFB7C2}" presName="spacer" presStyleCnt="0"/>
      <dgm:spPr/>
    </dgm:pt>
    <dgm:pt modelId="{44BB3791-2B67-2548-8982-C36789322088}" type="pres">
      <dgm:prSet presAssocID="{83F82157-90A6-457B-962B-DCE2CD7EF0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B918820-B499-4C94-9F0B-BE6D30BDB71D}" srcId="{850B4CBD-83CF-46D3-9AC9-EB3C1F58F5FC}" destId="{DE33DC78-0952-448E-BF06-7C55C491B25B}" srcOrd="2" destOrd="0" parTransId="{33D6633F-392C-489F-8128-F434526E22DB}" sibTransId="{ADE5FB6F-A194-495D-819E-A3C0C0DFB7C2}"/>
    <dgm:cxn modelId="{A1A3F551-627B-4F48-80BD-B5F2659DBA6F}" type="presOf" srcId="{83F82157-90A6-457B-962B-DCE2CD7EF0D2}" destId="{44BB3791-2B67-2548-8982-C36789322088}" srcOrd="0" destOrd="0" presId="urn:microsoft.com/office/officeart/2005/8/layout/vList2"/>
    <dgm:cxn modelId="{CD28E458-7B67-4CBC-8A53-DE408D2F1982}" srcId="{850B4CBD-83CF-46D3-9AC9-EB3C1F58F5FC}" destId="{83F82157-90A6-457B-962B-DCE2CD7EF0D2}" srcOrd="3" destOrd="0" parTransId="{6DB15EAD-C188-4397-92DB-2F712D062AB8}" sibTransId="{7C41AE05-F030-4EE3-94F8-D22F6DA5F9BF}"/>
    <dgm:cxn modelId="{EAE8B65B-D754-49EB-9F93-C37A4EAA719E}" srcId="{850B4CBD-83CF-46D3-9AC9-EB3C1F58F5FC}" destId="{2F88EAF2-7BEB-4A7E-8373-781ADEE61DC6}" srcOrd="0" destOrd="0" parTransId="{EB4A8BDF-06A0-4AEF-877F-477A0CF4F7CD}" sibTransId="{11494C69-674D-4927-A2D7-C97C110A4E24}"/>
    <dgm:cxn modelId="{FDD8017B-77CD-1D40-A231-A6DA85AFA7C4}" type="presOf" srcId="{DE33DC78-0952-448E-BF06-7C55C491B25B}" destId="{655723B8-E76F-B649-A107-821CAEDE4F70}" srcOrd="0" destOrd="0" presId="urn:microsoft.com/office/officeart/2005/8/layout/vList2"/>
    <dgm:cxn modelId="{7077EBC6-69B5-084C-A428-89DBA2C272EE}" type="presOf" srcId="{2F88EAF2-7BEB-4A7E-8373-781ADEE61DC6}" destId="{1D796BCA-5576-744E-91A6-C67FA0C8DC9E}" srcOrd="0" destOrd="0" presId="urn:microsoft.com/office/officeart/2005/8/layout/vList2"/>
    <dgm:cxn modelId="{6C63D0E4-0C9F-E244-95E1-FD5B152CA039}" type="presOf" srcId="{850B4CBD-83CF-46D3-9AC9-EB3C1F58F5FC}" destId="{A125FA20-FFA1-DC42-9BC6-619B6FABBBE3}" srcOrd="0" destOrd="0" presId="urn:microsoft.com/office/officeart/2005/8/layout/vList2"/>
    <dgm:cxn modelId="{11D37BEA-D9B3-704E-99D1-9E530942FDAA}" type="presOf" srcId="{7ED8E41F-B47C-444D-84CC-FC07C10AB980}" destId="{A5138AA5-A2A3-B14E-ACCA-4C78C30C8D73}" srcOrd="0" destOrd="0" presId="urn:microsoft.com/office/officeart/2005/8/layout/vList2"/>
    <dgm:cxn modelId="{3D3174FE-E107-4010-8B8A-C5DD9C6B955E}" srcId="{850B4CBD-83CF-46D3-9AC9-EB3C1F58F5FC}" destId="{7ED8E41F-B47C-444D-84CC-FC07C10AB980}" srcOrd="1" destOrd="0" parTransId="{88222AA5-15A7-4687-8569-F083905562FF}" sibTransId="{7EE4B125-704E-4F35-86C5-35366FD1EC24}"/>
    <dgm:cxn modelId="{E6BEC7B2-7238-1E47-A22E-C9B7F20FEC24}" type="presParOf" srcId="{A125FA20-FFA1-DC42-9BC6-619B6FABBBE3}" destId="{1D796BCA-5576-744E-91A6-C67FA0C8DC9E}" srcOrd="0" destOrd="0" presId="urn:microsoft.com/office/officeart/2005/8/layout/vList2"/>
    <dgm:cxn modelId="{BCDE9013-9BDC-4644-8F19-938B402E5259}" type="presParOf" srcId="{A125FA20-FFA1-DC42-9BC6-619B6FABBBE3}" destId="{84B2CDC3-A74B-3848-865F-6B61048A044F}" srcOrd="1" destOrd="0" presId="urn:microsoft.com/office/officeart/2005/8/layout/vList2"/>
    <dgm:cxn modelId="{D82C1167-3AE0-4E46-95F1-4FF908725ADE}" type="presParOf" srcId="{A125FA20-FFA1-DC42-9BC6-619B6FABBBE3}" destId="{A5138AA5-A2A3-B14E-ACCA-4C78C30C8D73}" srcOrd="2" destOrd="0" presId="urn:microsoft.com/office/officeart/2005/8/layout/vList2"/>
    <dgm:cxn modelId="{242DE50A-A029-0A42-A116-8E316312854C}" type="presParOf" srcId="{A125FA20-FFA1-DC42-9BC6-619B6FABBBE3}" destId="{346F0A25-F898-E741-B33D-5133CAFAF47D}" srcOrd="3" destOrd="0" presId="urn:microsoft.com/office/officeart/2005/8/layout/vList2"/>
    <dgm:cxn modelId="{30B5C9F2-0BD4-344B-8371-828CE79F864A}" type="presParOf" srcId="{A125FA20-FFA1-DC42-9BC6-619B6FABBBE3}" destId="{655723B8-E76F-B649-A107-821CAEDE4F70}" srcOrd="4" destOrd="0" presId="urn:microsoft.com/office/officeart/2005/8/layout/vList2"/>
    <dgm:cxn modelId="{74037E76-2F2A-FA47-BD21-66275E556B45}" type="presParOf" srcId="{A125FA20-FFA1-DC42-9BC6-619B6FABBBE3}" destId="{B1A2891F-84AB-2A4C-9818-39073F7C39D2}" srcOrd="5" destOrd="0" presId="urn:microsoft.com/office/officeart/2005/8/layout/vList2"/>
    <dgm:cxn modelId="{487C69DB-E4E1-C444-99C2-F3D345FB16A6}" type="presParOf" srcId="{A125FA20-FFA1-DC42-9BC6-619B6FABBBE3}" destId="{44BB3791-2B67-2548-8982-C367893220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95C3930-A27F-432E-8F2B-61F26F99871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736983-13F1-47BB-B7B1-FF4509500446}">
      <dgm:prSet/>
      <dgm:spPr/>
      <dgm:t>
        <a:bodyPr/>
        <a:lstStyle/>
        <a:p>
          <a:r>
            <a:rPr lang="cs-CZ"/>
            <a:t>Sérologická – stanovení protilátek</a:t>
          </a:r>
          <a:endParaRPr lang="en-US"/>
        </a:p>
      </dgm:t>
    </dgm:pt>
    <dgm:pt modelId="{F8142A3C-76CD-466B-B94E-FBCD5F218482}" type="parTrans" cxnId="{E862895A-807F-49E4-84A8-4ACC08BD33BB}">
      <dgm:prSet/>
      <dgm:spPr/>
      <dgm:t>
        <a:bodyPr/>
        <a:lstStyle/>
        <a:p>
          <a:endParaRPr lang="en-US"/>
        </a:p>
      </dgm:t>
    </dgm:pt>
    <dgm:pt modelId="{29F16D5C-2F85-43BA-B8B2-833DD0EBA1F6}" type="sibTrans" cxnId="{E862895A-807F-49E4-84A8-4ACC08BD33BB}">
      <dgm:prSet/>
      <dgm:spPr/>
      <dgm:t>
        <a:bodyPr/>
        <a:lstStyle/>
        <a:p>
          <a:endParaRPr lang="en-US"/>
        </a:p>
      </dgm:t>
    </dgm:pt>
    <dgm:pt modelId="{CE3C22DC-3075-40DE-AF99-51A1C0FC25FC}">
      <dgm:prSet/>
      <dgm:spPr/>
      <dgm:t>
        <a:bodyPr/>
        <a:lstStyle/>
        <a:p>
          <a:r>
            <a:rPr lang="cs-CZ"/>
            <a:t>Léčba symptomatická</a:t>
          </a:r>
          <a:endParaRPr lang="en-US"/>
        </a:p>
      </dgm:t>
    </dgm:pt>
    <dgm:pt modelId="{6A25E408-132E-4812-817D-2A1F2D4835DA}" type="parTrans" cxnId="{455F92F6-93EF-4712-B7BE-4C39D411261B}">
      <dgm:prSet/>
      <dgm:spPr/>
      <dgm:t>
        <a:bodyPr/>
        <a:lstStyle/>
        <a:p>
          <a:endParaRPr lang="en-US"/>
        </a:p>
      </dgm:t>
    </dgm:pt>
    <dgm:pt modelId="{F43891B8-C2C8-464B-B8FE-A8258CD8C004}" type="sibTrans" cxnId="{455F92F6-93EF-4712-B7BE-4C39D411261B}">
      <dgm:prSet/>
      <dgm:spPr/>
      <dgm:t>
        <a:bodyPr/>
        <a:lstStyle/>
        <a:p>
          <a:endParaRPr lang="en-US"/>
        </a:p>
      </dgm:t>
    </dgm:pt>
    <dgm:pt modelId="{C2BD31E2-A776-4613-8EAB-62FA32D314AF}">
      <dgm:prSet/>
      <dgm:spPr/>
      <dgm:t>
        <a:bodyPr/>
        <a:lstStyle/>
        <a:p>
          <a:r>
            <a:rPr lang="cs-CZ"/>
            <a:t>Očkování - povinné</a:t>
          </a:r>
          <a:endParaRPr lang="en-US"/>
        </a:p>
      </dgm:t>
    </dgm:pt>
    <dgm:pt modelId="{9549F78D-44EE-449A-B93D-653F70570FDF}" type="parTrans" cxnId="{0B41AD09-E2F8-4819-A12E-2E49F0738D10}">
      <dgm:prSet/>
      <dgm:spPr/>
      <dgm:t>
        <a:bodyPr/>
        <a:lstStyle/>
        <a:p>
          <a:endParaRPr lang="en-US"/>
        </a:p>
      </dgm:t>
    </dgm:pt>
    <dgm:pt modelId="{6DE135A8-9900-4538-AE3F-08A71D66CB30}" type="sibTrans" cxnId="{0B41AD09-E2F8-4819-A12E-2E49F0738D10}">
      <dgm:prSet/>
      <dgm:spPr/>
      <dgm:t>
        <a:bodyPr/>
        <a:lstStyle/>
        <a:p>
          <a:endParaRPr lang="en-US"/>
        </a:p>
      </dgm:t>
    </dgm:pt>
    <dgm:pt modelId="{AC85B575-9050-5C4B-86AB-D9E8A858B401}" type="pres">
      <dgm:prSet presAssocID="{C95C3930-A27F-432E-8F2B-61F26F99871F}" presName="linear" presStyleCnt="0">
        <dgm:presLayoutVars>
          <dgm:animLvl val="lvl"/>
          <dgm:resizeHandles val="exact"/>
        </dgm:presLayoutVars>
      </dgm:prSet>
      <dgm:spPr/>
    </dgm:pt>
    <dgm:pt modelId="{CB6AD67F-2B88-B44E-BBC5-65444A37E5D8}" type="pres">
      <dgm:prSet presAssocID="{8A736983-13F1-47BB-B7B1-FF45095004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519F97-8B84-324B-AD19-0FA37FC46CA8}" type="pres">
      <dgm:prSet presAssocID="{29F16D5C-2F85-43BA-B8B2-833DD0EBA1F6}" presName="spacer" presStyleCnt="0"/>
      <dgm:spPr/>
    </dgm:pt>
    <dgm:pt modelId="{0FE89B5A-63E6-4443-ADC9-D03E762484FD}" type="pres">
      <dgm:prSet presAssocID="{CE3C22DC-3075-40DE-AF99-51A1C0FC25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5F2EC0-6687-3E48-A14F-21DD78A62388}" type="pres">
      <dgm:prSet presAssocID="{F43891B8-C2C8-464B-B8FE-A8258CD8C004}" presName="spacer" presStyleCnt="0"/>
      <dgm:spPr/>
    </dgm:pt>
    <dgm:pt modelId="{E1F39CFC-3261-D447-B347-9C6DB9A2F887}" type="pres">
      <dgm:prSet presAssocID="{C2BD31E2-A776-4613-8EAB-62FA32D314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41AD09-E2F8-4819-A12E-2E49F0738D10}" srcId="{C95C3930-A27F-432E-8F2B-61F26F99871F}" destId="{C2BD31E2-A776-4613-8EAB-62FA32D314AF}" srcOrd="2" destOrd="0" parTransId="{9549F78D-44EE-449A-B93D-653F70570FDF}" sibTransId="{6DE135A8-9900-4538-AE3F-08A71D66CB30}"/>
    <dgm:cxn modelId="{0161904A-4884-6342-ABF2-6A1E1DD9EDD8}" type="presOf" srcId="{CE3C22DC-3075-40DE-AF99-51A1C0FC25FC}" destId="{0FE89B5A-63E6-4443-ADC9-D03E762484FD}" srcOrd="0" destOrd="0" presId="urn:microsoft.com/office/officeart/2005/8/layout/vList2"/>
    <dgm:cxn modelId="{E862895A-807F-49E4-84A8-4ACC08BD33BB}" srcId="{C95C3930-A27F-432E-8F2B-61F26F99871F}" destId="{8A736983-13F1-47BB-B7B1-FF4509500446}" srcOrd="0" destOrd="0" parTransId="{F8142A3C-76CD-466B-B94E-FBCD5F218482}" sibTransId="{29F16D5C-2F85-43BA-B8B2-833DD0EBA1F6}"/>
    <dgm:cxn modelId="{5E03FB70-EEBB-D240-A1B5-E7A9F9AF815A}" type="presOf" srcId="{8A736983-13F1-47BB-B7B1-FF4509500446}" destId="{CB6AD67F-2B88-B44E-BBC5-65444A37E5D8}" srcOrd="0" destOrd="0" presId="urn:microsoft.com/office/officeart/2005/8/layout/vList2"/>
    <dgm:cxn modelId="{4D9A80A5-9392-B74E-8E3D-C615E3DBD057}" type="presOf" srcId="{C2BD31E2-A776-4613-8EAB-62FA32D314AF}" destId="{E1F39CFC-3261-D447-B347-9C6DB9A2F887}" srcOrd="0" destOrd="0" presId="urn:microsoft.com/office/officeart/2005/8/layout/vList2"/>
    <dgm:cxn modelId="{ED95C0A7-14C9-944A-8F75-D44AB34455E6}" type="presOf" srcId="{C95C3930-A27F-432E-8F2B-61F26F99871F}" destId="{AC85B575-9050-5C4B-86AB-D9E8A858B401}" srcOrd="0" destOrd="0" presId="urn:microsoft.com/office/officeart/2005/8/layout/vList2"/>
    <dgm:cxn modelId="{455F92F6-93EF-4712-B7BE-4C39D411261B}" srcId="{C95C3930-A27F-432E-8F2B-61F26F99871F}" destId="{CE3C22DC-3075-40DE-AF99-51A1C0FC25FC}" srcOrd="1" destOrd="0" parTransId="{6A25E408-132E-4812-817D-2A1F2D4835DA}" sibTransId="{F43891B8-C2C8-464B-B8FE-A8258CD8C004}"/>
    <dgm:cxn modelId="{822FBF54-D921-BC4E-85A2-1AC3BB93E93E}" type="presParOf" srcId="{AC85B575-9050-5C4B-86AB-D9E8A858B401}" destId="{CB6AD67F-2B88-B44E-BBC5-65444A37E5D8}" srcOrd="0" destOrd="0" presId="urn:microsoft.com/office/officeart/2005/8/layout/vList2"/>
    <dgm:cxn modelId="{97F99400-0355-E64B-96DC-B29A32BF852C}" type="presParOf" srcId="{AC85B575-9050-5C4B-86AB-D9E8A858B401}" destId="{26519F97-8B84-324B-AD19-0FA37FC46CA8}" srcOrd="1" destOrd="0" presId="urn:microsoft.com/office/officeart/2005/8/layout/vList2"/>
    <dgm:cxn modelId="{7C7E041B-395E-2D42-8E0B-EAB29ACD1C2A}" type="presParOf" srcId="{AC85B575-9050-5C4B-86AB-D9E8A858B401}" destId="{0FE89B5A-63E6-4443-ADC9-D03E762484FD}" srcOrd="2" destOrd="0" presId="urn:microsoft.com/office/officeart/2005/8/layout/vList2"/>
    <dgm:cxn modelId="{14FDE45B-4113-DA45-A83B-8C8D709BED01}" type="presParOf" srcId="{AC85B575-9050-5C4B-86AB-D9E8A858B401}" destId="{605F2EC0-6687-3E48-A14F-21DD78A62388}" srcOrd="3" destOrd="0" presId="urn:microsoft.com/office/officeart/2005/8/layout/vList2"/>
    <dgm:cxn modelId="{0580BA38-6FB5-A642-B0C0-C3CA810020DE}" type="presParOf" srcId="{AC85B575-9050-5C4B-86AB-D9E8A858B401}" destId="{E1F39CFC-3261-D447-B347-9C6DB9A2F8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DC23EA2-305B-4BD3-9329-483D17172C5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F446780-524E-49FA-8525-6FCAF9EDEE95}">
      <dgm:prSet/>
      <dgm:spPr/>
      <dgm:t>
        <a:bodyPr/>
        <a:lstStyle/>
        <a:p>
          <a:r>
            <a:rPr lang="cs-CZ"/>
            <a:t>Původce – rubivirus</a:t>
          </a:r>
          <a:endParaRPr lang="en-US"/>
        </a:p>
      </dgm:t>
    </dgm:pt>
    <dgm:pt modelId="{2DEC5885-893E-4DA3-BF3C-B8961E4F565F}" type="parTrans" cxnId="{408EEBF9-0D70-4F7A-BF36-6D39A12FD904}">
      <dgm:prSet/>
      <dgm:spPr/>
      <dgm:t>
        <a:bodyPr/>
        <a:lstStyle/>
        <a:p>
          <a:endParaRPr lang="en-US"/>
        </a:p>
      </dgm:t>
    </dgm:pt>
    <dgm:pt modelId="{AC66BCB5-9F8D-417C-8B94-B3FA79F50D41}" type="sibTrans" cxnId="{408EEBF9-0D70-4F7A-BF36-6D39A12FD904}">
      <dgm:prSet/>
      <dgm:spPr/>
      <dgm:t>
        <a:bodyPr/>
        <a:lstStyle/>
        <a:p>
          <a:endParaRPr lang="en-US"/>
        </a:p>
      </dgm:t>
    </dgm:pt>
    <dgm:pt modelId="{7E491FF0-AC12-411F-AFD0-78131920B7D9}">
      <dgm:prSet/>
      <dgm:spPr/>
      <dgm:t>
        <a:bodyPr/>
        <a:lstStyle/>
        <a:p>
          <a:r>
            <a:rPr lang="cs-CZ"/>
            <a:t>Zdroj nákazy – nemocný člověk</a:t>
          </a:r>
          <a:endParaRPr lang="en-US"/>
        </a:p>
      </dgm:t>
    </dgm:pt>
    <dgm:pt modelId="{5E777CBE-3DD2-4291-9580-F16622D3AD18}" type="parTrans" cxnId="{082AA93B-2448-4877-984F-3E827AF628C7}">
      <dgm:prSet/>
      <dgm:spPr/>
      <dgm:t>
        <a:bodyPr/>
        <a:lstStyle/>
        <a:p>
          <a:endParaRPr lang="en-US"/>
        </a:p>
      </dgm:t>
    </dgm:pt>
    <dgm:pt modelId="{09459503-5BEE-4C50-9A91-2F75A275C7B3}" type="sibTrans" cxnId="{082AA93B-2448-4877-984F-3E827AF628C7}">
      <dgm:prSet/>
      <dgm:spPr/>
      <dgm:t>
        <a:bodyPr/>
        <a:lstStyle/>
        <a:p>
          <a:endParaRPr lang="en-US"/>
        </a:p>
      </dgm:t>
    </dgm:pt>
    <dgm:pt modelId="{E41F69CC-9AA8-4536-99D0-59527A8F0F82}">
      <dgm:prSet/>
      <dgm:spPr/>
      <dgm:t>
        <a:bodyPr/>
        <a:lstStyle/>
        <a:p>
          <a:r>
            <a:rPr lang="cs-CZ"/>
            <a:t>Přenos - kapénkovou infekcí</a:t>
          </a:r>
          <a:endParaRPr lang="en-US"/>
        </a:p>
      </dgm:t>
    </dgm:pt>
    <dgm:pt modelId="{88D2A730-A9FE-41F7-B90B-892154223D64}" type="parTrans" cxnId="{4FC82035-9C23-443E-8A91-ED68946589A6}">
      <dgm:prSet/>
      <dgm:spPr/>
      <dgm:t>
        <a:bodyPr/>
        <a:lstStyle/>
        <a:p>
          <a:endParaRPr lang="en-US"/>
        </a:p>
      </dgm:t>
    </dgm:pt>
    <dgm:pt modelId="{76F2A64A-310E-45F9-904F-9F88E5FA24E5}" type="sibTrans" cxnId="{4FC82035-9C23-443E-8A91-ED68946589A6}">
      <dgm:prSet/>
      <dgm:spPr/>
      <dgm:t>
        <a:bodyPr/>
        <a:lstStyle/>
        <a:p>
          <a:endParaRPr lang="en-US"/>
        </a:p>
      </dgm:t>
    </dgm:pt>
    <dgm:pt modelId="{18CE7102-2B19-4A25-B3CE-221F456FC17D}">
      <dgm:prSet/>
      <dgm:spPr/>
      <dgm:t>
        <a:bodyPr/>
        <a:lstStyle/>
        <a:p>
          <a:r>
            <a:rPr lang="cs-CZ"/>
            <a:t>Inkubační doba 2 – 3 týdny</a:t>
          </a:r>
          <a:endParaRPr lang="en-US"/>
        </a:p>
      </dgm:t>
    </dgm:pt>
    <dgm:pt modelId="{FF495207-27D5-41D4-96F4-2BE6CD0CC8BE}" type="parTrans" cxnId="{2C6A8510-7AB4-4753-A393-4EA84B276F7C}">
      <dgm:prSet/>
      <dgm:spPr/>
      <dgm:t>
        <a:bodyPr/>
        <a:lstStyle/>
        <a:p>
          <a:endParaRPr lang="en-US"/>
        </a:p>
      </dgm:t>
    </dgm:pt>
    <dgm:pt modelId="{BA729418-741D-48B6-8962-9D071697F34E}" type="sibTrans" cxnId="{2C6A8510-7AB4-4753-A393-4EA84B276F7C}">
      <dgm:prSet/>
      <dgm:spPr/>
      <dgm:t>
        <a:bodyPr/>
        <a:lstStyle/>
        <a:p>
          <a:endParaRPr lang="en-US"/>
        </a:p>
      </dgm:t>
    </dgm:pt>
    <dgm:pt modelId="{DF52B7C4-00E1-F34B-8F2A-4916B0523883}" type="pres">
      <dgm:prSet presAssocID="{7DC23EA2-305B-4BD3-9329-483D17172C5C}" presName="Name0" presStyleCnt="0">
        <dgm:presLayoutVars>
          <dgm:dir/>
          <dgm:animLvl val="lvl"/>
          <dgm:resizeHandles val="exact"/>
        </dgm:presLayoutVars>
      </dgm:prSet>
      <dgm:spPr/>
    </dgm:pt>
    <dgm:pt modelId="{4A1DD916-D78D-B040-BEF1-3B4207901019}" type="pres">
      <dgm:prSet presAssocID="{4F446780-524E-49FA-8525-6FCAF9EDEE95}" presName="linNode" presStyleCnt="0"/>
      <dgm:spPr/>
    </dgm:pt>
    <dgm:pt modelId="{9616D5D4-730D-A440-A66F-0B3C686059B4}" type="pres">
      <dgm:prSet presAssocID="{4F446780-524E-49FA-8525-6FCAF9EDEE9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185DB62-FA29-104A-A223-7D292E9AB0E5}" type="pres">
      <dgm:prSet presAssocID="{AC66BCB5-9F8D-417C-8B94-B3FA79F50D41}" presName="sp" presStyleCnt="0"/>
      <dgm:spPr/>
    </dgm:pt>
    <dgm:pt modelId="{26753209-1609-8B41-AB37-4358CBDEBC3B}" type="pres">
      <dgm:prSet presAssocID="{7E491FF0-AC12-411F-AFD0-78131920B7D9}" presName="linNode" presStyleCnt="0"/>
      <dgm:spPr/>
    </dgm:pt>
    <dgm:pt modelId="{072FCD5B-6DBD-CF49-B91C-BAB52CF36A35}" type="pres">
      <dgm:prSet presAssocID="{7E491FF0-AC12-411F-AFD0-78131920B7D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2457155-DE77-9948-B062-76AD43A57DDF}" type="pres">
      <dgm:prSet presAssocID="{09459503-5BEE-4C50-9A91-2F75A275C7B3}" presName="sp" presStyleCnt="0"/>
      <dgm:spPr/>
    </dgm:pt>
    <dgm:pt modelId="{C28EB653-40C6-A844-95AD-94B50BBC5786}" type="pres">
      <dgm:prSet presAssocID="{E41F69CC-9AA8-4536-99D0-59527A8F0F82}" presName="linNode" presStyleCnt="0"/>
      <dgm:spPr/>
    </dgm:pt>
    <dgm:pt modelId="{19F7EB88-1B09-324D-9AFC-DFA45879E577}" type="pres">
      <dgm:prSet presAssocID="{E41F69CC-9AA8-4536-99D0-59527A8F0F8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ABDDE38-49A0-434C-A198-596BB7174C58}" type="pres">
      <dgm:prSet presAssocID="{76F2A64A-310E-45F9-904F-9F88E5FA24E5}" presName="sp" presStyleCnt="0"/>
      <dgm:spPr/>
    </dgm:pt>
    <dgm:pt modelId="{8DD4DE30-5DD7-2249-BA7D-D5440B9B0361}" type="pres">
      <dgm:prSet presAssocID="{18CE7102-2B19-4A25-B3CE-221F456FC17D}" presName="linNode" presStyleCnt="0"/>
      <dgm:spPr/>
    </dgm:pt>
    <dgm:pt modelId="{F7689713-B04E-7449-B9C3-9A496AE99014}" type="pres">
      <dgm:prSet presAssocID="{18CE7102-2B19-4A25-B3CE-221F456FC17D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E01EFF0D-1A6E-1748-A6F4-D7C3BD11E09C}" type="presOf" srcId="{E41F69CC-9AA8-4536-99D0-59527A8F0F82}" destId="{19F7EB88-1B09-324D-9AFC-DFA45879E577}" srcOrd="0" destOrd="0" presId="urn:microsoft.com/office/officeart/2005/8/layout/vList5"/>
    <dgm:cxn modelId="{2C6A8510-7AB4-4753-A393-4EA84B276F7C}" srcId="{7DC23EA2-305B-4BD3-9329-483D17172C5C}" destId="{18CE7102-2B19-4A25-B3CE-221F456FC17D}" srcOrd="3" destOrd="0" parTransId="{FF495207-27D5-41D4-96F4-2BE6CD0CC8BE}" sibTransId="{BA729418-741D-48B6-8962-9D071697F34E}"/>
    <dgm:cxn modelId="{4FC82035-9C23-443E-8A91-ED68946589A6}" srcId="{7DC23EA2-305B-4BD3-9329-483D17172C5C}" destId="{E41F69CC-9AA8-4536-99D0-59527A8F0F82}" srcOrd="2" destOrd="0" parTransId="{88D2A730-A9FE-41F7-B90B-892154223D64}" sibTransId="{76F2A64A-310E-45F9-904F-9F88E5FA24E5}"/>
    <dgm:cxn modelId="{082AA93B-2448-4877-984F-3E827AF628C7}" srcId="{7DC23EA2-305B-4BD3-9329-483D17172C5C}" destId="{7E491FF0-AC12-411F-AFD0-78131920B7D9}" srcOrd="1" destOrd="0" parTransId="{5E777CBE-3DD2-4291-9580-F16622D3AD18}" sibTransId="{09459503-5BEE-4C50-9A91-2F75A275C7B3}"/>
    <dgm:cxn modelId="{C9C5FA7E-9B25-FE42-82CF-CD7988AAD065}" type="presOf" srcId="{18CE7102-2B19-4A25-B3CE-221F456FC17D}" destId="{F7689713-B04E-7449-B9C3-9A496AE99014}" srcOrd="0" destOrd="0" presId="urn:microsoft.com/office/officeart/2005/8/layout/vList5"/>
    <dgm:cxn modelId="{DAE731A6-70A0-4949-AAD1-6B30CC3363AD}" type="presOf" srcId="{7DC23EA2-305B-4BD3-9329-483D17172C5C}" destId="{DF52B7C4-00E1-F34B-8F2A-4916B0523883}" srcOrd="0" destOrd="0" presId="urn:microsoft.com/office/officeart/2005/8/layout/vList5"/>
    <dgm:cxn modelId="{99DB63B2-5695-5F46-939B-275AED0CA664}" type="presOf" srcId="{7E491FF0-AC12-411F-AFD0-78131920B7D9}" destId="{072FCD5B-6DBD-CF49-B91C-BAB52CF36A35}" srcOrd="0" destOrd="0" presId="urn:microsoft.com/office/officeart/2005/8/layout/vList5"/>
    <dgm:cxn modelId="{055CDFC7-5C9A-DD4B-B6D1-EE59C3275227}" type="presOf" srcId="{4F446780-524E-49FA-8525-6FCAF9EDEE95}" destId="{9616D5D4-730D-A440-A66F-0B3C686059B4}" srcOrd="0" destOrd="0" presId="urn:microsoft.com/office/officeart/2005/8/layout/vList5"/>
    <dgm:cxn modelId="{408EEBF9-0D70-4F7A-BF36-6D39A12FD904}" srcId="{7DC23EA2-305B-4BD3-9329-483D17172C5C}" destId="{4F446780-524E-49FA-8525-6FCAF9EDEE95}" srcOrd="0" destOrd="0" parTransId="{2DEC5885-893E-4DA3-BF3C-B8961E4F565F}" sibTransId="{AC66BCB5-9F8D-417C-8B94-B3FA79F50D41}"/>
    <dgm:cxn modelId="{5A6A3C3A-F8C1-D048-BD18-9896C270ACA8}" type="presParOf" srcId="{DF52B7C4-00E1-F34B-8F2A-4916B0523883}" destId="{4A1DD916-D78D-B040-BEF1-3B4207901019}" srcOrd="0" destOrd="0" presId="urn:microsoft.com/office/officeart/2005/8/layout/vList5"/>
    <dgm:cxn modelId="{7C0870EF-D2F8-524E-9A1E-695AB6F2937B}" type="presParOf" srcId="{4A1DD916-D78D-B040-BEF1-3B4207901019}" destId="{9616D5D4-730D-A440-A66F-0B3C686059B4}" srcOrd="0" destOrd="0" presId="urn:microsoft.com/office/officeart/2005/8/layout/vList5"/>
    <dgm:cxn modelId="{FCB91111-4ADD-6C4D-BE50-9412AFCBD1E5}" type="presParOf" srcId="{DF52B7C4-00E1-F34B-8F2A-4916B0523883}" destId="{8185DB62-FA29-104A-A223-7D292E9AB0E5}" srcOrd="1" destOrd="0" presId="urn:microsoft.com/office/officeart/2005/8/layout/vList5"/>
    <dgm:cxn modelId="{9B435A7A-0551-AA44-9A57-B0EC0F0DC13D}" type="presParOf" srcId="{DF52B7C4-00E1-F34B-8F2A-4916B0523883}" destId="{26753209-1609-8B41-AB37-4358CBDEBC3B}" srcOrd="2" destOrd="0" presId="urn:microsoft.com/office/officeart/2005/8/layout/vList5"/>
    <dgm:cxn modelId="{0EB7D1C1-B2D8-AB49-8381-1582489E68F1}" type="presParOf" srcId="{26753209-1609-8B41-AB37-4358CBDEBC3B}" destId="{072FCD5B-6DBD-CF49-B91C-BAB52CF36A35}" srcOrd="0" destOrd="0" presId="urn:microsoft.com/office/officeart/2005/8/layout/vList5"/>
    <dgm:cxn modelId="{14CBA546-9938-3A45-9B1A-BE5ABFDBD365}" type="presParOf" srcId="{DF52B7C4-00E1-F34B-8F2A-4916B0523883}" destId="{E2457155-DE77-9948-B062-76AD43A57DDF}" srcOrd="3" destOrd="0" presId="urn:microsoft.com/office/officeart/2005/8/layout/vList5"/>
    <dgm:cxn modelId="{E2085653-4D7A-BA4A-BA75-B2366472D915}" type="presParOf" srcId="{DF52B7C4-00E1-F34B-8F2A-4916B0523883}" destId="{C28EB653-40C6-A844-95AD-94B50BBC5786}" srcOrd="4" destOrd="0" presId="urn:microsoft.com/office/officeart/2005/8/layout/vList5"/>
    <dgm:cxn modelId="{7323D7D0-C66F-B143-AECD-D08C0930E10B}" type="presParOf" srcId="{C28EB653-40C6-A844-95AD-94B50BBC5786}" destId="{19F7EB88-1B09-324D-9AFC-DFA45879E577}" srcOrd="0" destOrd="0" presId="urn:microsoft.com/office/officeart/2005/8/layout/vList5"/>
    <dgm:cxn modelId="{7FFBC728-4752-D64D-BE06-FD8E4D247D1C}" type="presParOf" srcId="{DF52B7C4-00E1-F34B-8F2A-4916B0523883}" destId="{2ABDDE38-49A0-434C-A198-596BB7174C58}" srcOrd="5" destOrd="0" presId="urn:microsoft.com/office/officeart/2005/8/layout/vList5"/>
    <dgm:cxn modelId="{BE04A9A8-8A51-D647-A3D4-BD4084709942}" type="presParOf" srcId="{DF52B7C4-00E1-F34B-8F2A-4916B0523883}" destId="{8DD4DE30-5DD7-2249-BA7D-D5440B9B0361}" srcOrd="6" destOrd="0" presId="urn:microsoft.com/office/officeart/2005/8/layout/vList5"/>
    <dgm:cxn modelId="{8BF5E552-4412-1443-8F43-ACCF46C3483C}" type="presParOf" srcId="{8DD4DE30-5DD7-2249-BA7D-D5440B9B0361}" destId="{F7689713-B04E-7449-B9C3-9A496AE990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BF3CF-5FB4-4419-B77B-088CFF2AD3FB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26C7CE9-FC08-4F56-8521-3473640FF53E}">
      <dgm:prSet/>
      <dgm:spPr/>
      <dgm:t>
        <a:bodyPr/>
        <a:lstStyle/>
        <a:p>
          <a:r>
            <a:rPr lang="cs-CZ"/>
            <a:t>Věk</a:t>
          </a:r>
          <a:endParaRPr lang="en-US"/>
        </a:p>
      </dgm:t>
    </dgm:pt>
    <dgm:pt modelId="{BBBCD480-7211-412F-A8BC-E2DE5D020ECD}" type="parTrans" cxnId="{F0246EB8-55F0-4F6C-99B4-7FED3105FEE4}">
      <dgm:prSet/>
      <dgm:spPr/>
      <dgm:t>
        <a:bodyPr/>
        <a:lstStyle/>
        <a:p>
          <a:endParaRPr lang="en-US"/>
        </a:p>
      </dgm:t>
    </dgm:pt>
    <dgm:pt modelId="{E0FC96F9-2B2A-47A8-AA25-AE87F515F655}" type="sibTrans" cxnId="{F0246EB8-55F0-4F6C-99B4-7FED3105FEE4}">
      <dgm:prSet/>
      <dgm:spPr/>
      <dgm:t>
        <a:bodyPr/>
        <a:lstStyle/>
        <a:p>
          <a:endParaRPr lang="en-US"/>
        </a:p>
      </dgm:t>
    </dgm:pt>
    <dgm:pt modelId="{D4D724EC-EC90-4A54-9F22-91834B654BE1}">
      <dgm:prSet/>
      <dgm:spPr/>
      <dgm:t>
        <a:bodyPr/>
        <a:lstStyle/>
        <a:p>
          <a:r>
            <a:rPr lang="cs-CZ"/>
            <a:t>Geneticky podmíněný výskyt receptorů</a:t>
          </a:r>
          <a:endParaRPr lang="en-US"/>
        </a:p>
      </dgm:t>
    </dgm:pt>
    <dgm:pt modelId="{17135E08-A67D-4F1D-998A-6C3E273DDB3E}" type="parTrans" cxnId="{B2F3DB99-6FDD-4B69-A6B2-805F8F2889C5}">
      <dgm:prSet/>
      <dgm:spPr/>
      <dgm:t>
        <a:bodyPr/>
        <a:lstStyle/>
        <a:p>
          <a:endParaRPr lang="en-US"/>
        </a:p>
      </dgm:t>
    </dgm:pt>
    <dgm:pt modelId="{78A9B4BD-CA05-43C6-8FA4-D4D747D22C42}" type="sibTrans" cxnId="{B2F3DB99-6FDD-4B69-A6B2-805F8F2889C5}">
      <dgm:prSet/>
      <dgm:spPr/>
      <dgm:t>
        <a:bodyPr/>
        <a:lstStyle/>
        <a:p>
          <a:endParaRPr lang="en-US"/>
        </a:p>
      </dgm:t>
    </dgm:pt>
    <dgm:pt modelId="{29D180FE-4C60-43AE-BF1A-0618B8558D6A}">
      <dgm:prSet/>
      <dgm:spPr/>
      <dgm:t>
        <a:bodyPr/>
        <a:lstStyle/>
        <a:p>
          <a:r>
            <a:rPr lang="cs-CZ"/>
            <a:t>Gravidita</a:t>
          </a:r>
          <a:endParaRPr lang="en-US"/>
        </a:p>
      </dgm:t>
    </dgm:pt>
    <dgm:pt modelId="{6EF7F881-966C-4614-963B-46DB28F42738}" type="parTrans" cxnId="{9540EA6C-3ABB-4288-B628-D1E81CFAEAD3}">
      <dgm:prSet/>
      <dgm:spPr/>
      <dgm:t>
        <a:bodyPr/>
        <a:lstStyle/>
        <a:p>
          <a:endParaRPr lang="en-US"/>
        </a:p>
      </dgm:t>
    </dgm:pt>
    <dgm:pt modelId="{36243B38-97F4-4865-B674-9A6A72EBC544}" type="sibTrans" cxnId="{9540EA6C-3ABB-4288-B628-D1E81CFAEAD3}">
      <dgm:prSet/>
      <dgm:spPr/>
      <dgm:t>
        <a:bodyPr/>
        <a:lstStyle/>
        <a:p>
          <a:endParaRPr lang="en-US"/>
        </a:p>
      </dgm:t>
    </dgm:pt>
    <dgm:pt modelId="{11FFAC21-56AF-42E1-9372-183F3D49712F}">
      <dgm:prSet/>
      <dgm:spPr/>
      <dgm:t>
        <a:bodyPr/>
        <a:lstStyle/>
        <a:p>
          <a:r>
            <a:rPr lang="cs-CZ"/>
            <a:t>Stav výživy</a:t>
          </a:r>
          <a:endParaRPr lang="en-US"/>
        </a:p>
      </dgm:t>
    </dgm:pt>
    <dgm:pt modelId="{953F90BF-8CB6-4FB7-AEAB-D4CA23B8104C}" type="parTrans" cxnId="{29B5D6F5-2771-4663-9C38-3BB69B8BAC55}">
      <dgm:prSet/>
      <dgm:spPr/>
      <dgm:t>
        <a:bodyPr/>
        <a:lstStyle/>
        <a:p>
          <a:endParaRPr lang="en-US"/>
        </a:p>
      </dgm:t>
    </dgm:pt>
    <dgm:pt modelId="{66266BFA-915E-4E61-BA3E-50AAE1B33B8B}" type="sibTrans" cxnId="{29B5D6F5-2771-4663-9C38-3BB69B8BAC55}">
      <dgm:prSet/>
      <dgm:spPr/>
      <dgm:t>
        <a:bodyPr/>
        <a:lstStyle/>
        <a:p>
          <a:endParaRPr lang="en-US"/>
        </a:p>
      </dgm:t>
    </dgm:pt>
    <dgm:pt modelId="{736C4668-51F7-49D8-9A64-5E40629C1F5A}">
      <dgm:prSet/>
      <dgm:spPr/>
      <dgm:t>
        <a:bodyPr/>
        <a:lstStyle/>
        <a:p>
          <a:r>
            <a:rPr lang="cs-CZ"/>
            <a:t>Osobní návyky</a:t>
          </a:r>
          <a:endParaRPr lang="en-US"/>
        </a:p>
      </dgm:t>
    </dgm:pt>
    <dgm:pt modelId="{B0D918DC-C20F-406A-81D0-8536A8973771}" type="parTrans" cxnId="{4E9046F7-FC67-4756-BF75-BDDF97391DB9}">
      <dgm:prSet/>
      <dgm:spPr/>
      <dgm:t>
        <a:bodyPr/>
        <a:lstStyle/>
        <a:p>
          <a:endParaRPr lang="en-US"/>
        </a:p>
      </dgm:t>
    </dgm:pt>
    <dgm:pt modelId="{A588420C-83DB-42B8-B1B0-1BC5F8EA9E5B}" type="sibTrans" cxnId="{4E9046F7-FC67-4756-BF75-BDDF97391DB9}">
      <dgm:prSet/>
      <dgm:spPr/>
      <dgm:t>
        <a:bodyPr/>
        <a:lstStyle/>
        <a:p>
          <a:endParaRPr lang="en-US"/>
        </a:p>
      </dgm:t>
    </dgm:pt>
    <dgm:pt modelId="{3A2A901F-AA4A-4370-BCDF-B8F6461EB7FC}">
      <dgm:prSet/>
      <dgm:spPr/>
      <dgm:t>
        <a:bodyPr/>
        <a:lstStyle/>
        <a:p>
          <a:r>
            <a:rPr lang="cs-CZ"/>
            <a:t>Komorbidita</a:t>
          </a:r>
          <a:endParaRPr lang="en-US"/>
        </a:p>
      </dgm:t>
    </dgm:pt>
    <dgm:pt modelId="{06CEC105-C69A-4721-974D-7E22D7E6DB94}" type="parTrans" cxnId="{BBB8D79E-0913-4A13-89EF-9CA1E7558FB8}">
      <dgm:prSet/>
      <dgm:spPr/>
      <dgm:t>
        <a:bodyPr/>
        <a:lstStyle/>
        <a:p>
          <a:endParaRPr lang="en-US"/>
        </a:p>
      </dgm:t>
    </dgm:pt>
    <dgm:pt modelId="{2071D417-4E8B-4A97-A0B7-4473865AA1A0}" type="sibTrans" cxnId="{BBB8D79E-0913-4A13-89EF-9CA1E7558FB8}">
      <dgm:prSet/>
      <dgm:spPr/>
      <dgm:t>
        <a:bodyPr/>
        <a:lstStyle/>
        <a:p>
          <a:endParaRPr lang="en-US"/>
        </a:p>
      </dgm:t>
    </dgm:pt>
    <dgm:pt modelId="{64A9AFF5-D582-46FE-A071-2D5D90DD5921}">
      <dgm:prSet/>
      <dgm:spPr/>
      <dgm:t>
        <a:bodyPr/>
        <a:lstStyle/>
        <a:p>
          <a:r>
            <a:rPr lang="cs-CZ"/>
            <a:t>Proočkovanost </a:t>
          </a:r>
          <a:endParaRPr lang="en-US"/>
        </a:p>
      </dgm:t>
    </dgm:pt>
    <dgm:pt modelId="{C084AC5F-EECA-4FCC-8414-E6F0368E2947}" type="parTrans" cxnId="{9CAC9A8D-EA10-45E4-9C6A-8C14BB087918}">
      <dgm:prSet/>
      <dgm:spPr/>
      <dgm:t>
        <a:bodyPr/>
        <a:lstStyle/>
        <a:p>
          <a:endParaRPr lang="en-US"/>
        </a:p>
      </dgm:t>
    </dgm:pt>
    <dgm:pt modelId="{F95B2381-06D5-4F4A-A086-0BC7E9B0EB2C}" type="sibTrans" cxnId="{9CAC9A8D-EA10-45E4-9C6A-8C14BB087918}">
      <dgm:prSet/>
      <dgm:spPr/>
      <dgm:t>
        <a:bodyPr/>
        <a:lstStyle/>
        <a:p>
          <a:endParaRPr lang="en-US"/>
        </a:p>
      </dgm:t>
    </dgm:pt>
    <dgm:pt modelId="{3F25F69D-C71F-4699-A379-C2BABB0F4241}">
      <dgm:prSet/>
      <dgm:spPr/>
      <dgm:t>
        <a:bodyPr/>
        <a:lstStyle/>
        <a:p>
          <a:r>
            <a:rPr lang="cs-CZ"/>
            <a:t>Přírodní ohniskovost</a:t>
          </a:r>
          <a:endParaRPr lang="en-US"/>
        </a:p>
      </dgm:t>
    </dgm:pt>
    <dgm:pt modelId="{E73EFBAA-C6E1-40B4-98AA-FBDD1C0EDDBA}" type="parTrans" cxnId="{BE1D25F8-BB30-4AB8-9451-66E572522BBF}">
      <dgm:prSet/>
      <dgm:spPr/>
      <dgm:t>
        <a:bodyPr/>
        <a:lstStyle/>
        <a:p>
          <a:endParaRPr lang="en-US"/>
        </a:p>
      </dgm:t>
    </dgm:pt>
    <dgm:pt modelId="{78480F3B-742F-45F9-8051-E7B69128B4C1}" type="sibTrans" cxnId="{BE1D25F8-BB30-4AB8-9451-66E572522BBF}">
      <dgm:prSet/>
      <dgm:spPr/>
      <dgm:t>
        <a:bodyPr/>
        <a:lstStyle/>
        <a:p>
          <a:endParaRPr lang="en-US"/>
        </a:p>
      </dgm:t>
    </dgm:pt>
    <dgm:pt modelId="{97EFF199-74F9-204C-9340-930CCD8F4E07}" type="pres">
      <dgm:prSet presAssocID="{59DBF3CF-5FB4-4419-B77B-088CFF2AD3FB}" presName="diagram" presStyleCnt="0">
        <dgm:presLayoutVars>
          <dgm:dir/>
          <dgm:resizeHandles val="exact"/>
        </dgm:presLayoutVars>
      </dgm:prSet>
      <dgm:spPr/>
    </dgm:pt>
    <dgm:pt modelId="{47DE731D-32F5-3444-904F-868E9C638984}" type="pres">
      <dgm:prSet presAssocID="{C26C7CE9-FC08-4F56-8521-3473640FF53E}" presName="node" presStyleLbl="node1" presStyleIdx="0" presStyleCnt="8">
        <dgm:presLayoutVars>
          <dgm:bulletEnabled val="1"/>
        </dgm:presLayoutVars>
      </dgm:prSet>
      <dgm:spPr/>
    </dgm:pt>
    <dgm:pt modelId="{030F1182-2E5C-964C-A7CA-3BFBA8E6B13D}" type="pres">
      <dgm:prSet presAssocID="{E0FC96F9-2B2A-47A8-AA25-AE87F515F655}" presName="sibTrans" presStyleCnt="0"/>
      <dgm:spPr/>
    </dgm:pt>
    <dgm:pt modelId="{0064F5DB-B2F5-AD43-8F2E-F86E8CE9C7B2}" type="pres">
      <dgm:prSet presAssocID="{D4D724EC-EC90-4A54-9F22-91834B654BE1}" presName="node" presStyleLbl="node1" presStyleIdx="1" presStyleCnt="8">
        <dgm:presLayoutVars>
          <dgm:bulletEnabled val="1"/>
        </dgm:presLayoutVars>
      </dgm:prSet>
      <dgm:spPr/>
    </dgm:pt>
    <dgm:pt modelId="{760043B5-8581-1B46-93A6-72B8A1C1342F}" type="pres">
      <dgm:prSet presAssocID="{78A9B4BD-CA05-43C6-8FA4-D4D747D22C42}" presName="sibTrans" presStyleCnt="0"/>
      <dgm:spPr/>
    </dgm:pt>
    <dgm:pt modelId="{A1ACC8EA-BCA0-214F-9880-43CC08FE3EC0}" type="pres">
      <dgm:prSet presAssocID="{29D180FE-4C60-43AE-BF1A-0618B8558D6A}" presName="node" presStyleLbl="node1" presStyleIdx="2" presStyleCnt="8">
        <dgm:presLayoutVars>
          <dgm:bulletEnabled val="1"/>
        </dgm:presLayoutVars>
      </dgm:prSet>
      <dgm:spPr/>
    </dgm:pt>
    <dgm:pt modelId="{6119C622-1200-7448-BBF0-66F01DC51991}" type="pres">
      <dgm:prSet presAssocID="{36243B38-97F4-4865-B674-9A6A72EBC544}" presName="sibTrans" presStyleCnt="0"/>
      <dgm:spPr/>
    </dgm:pt>
    <dgm:pt modelId="{2CEF3830-E5B6-6743-97B6-34AFE5CCBFD6}" type="pres">
      <dgm:prSet presAssocID="{11FFAC21-56AF-42E1-9372-183F3D49712F}" presName="node" presStyleLbl="node1" presStyleIdx="3" presStyleCnt="8">
        <dgm:presLayoutVars>
          <dgm:bulletEnabled val="1"/>
        </dgm:presLayoutVars>
      </dgm:prSet>
      <dgm:spPr/>
    </dgm:pt>
    <dgm:pt modelId="{DE26DA47-4218-BA41-8309-8EB734F4494D}" type="pres">
      <dgm:prSet presAssocID="{66266BFA-915E-4E61-BA3E-50AAE1B33B8B}" presName="sibTrans" presStyleCnt="0"/>
      <dgm:spPr/>
    </dgm:pt>
    <dgm:pt modelId="{74D85624-5B44-B249-A8ED-1BC2F00ADEC8}" type="pres">
      <dgm:prSet presAssocID="{736C4668-51F7-49D8-9A64-5E40629C1F5A}" presName="node" presStyleLbl="node1" presStyleIdx="4" presStyleCnt="8">
        <dgm:presLayoutVars>
          <dgm:bulletEnabled val="1"/>
        </dgm:presLayoutVars>
      </dgm:prSet>
      <dgm:spPr/>
    </dgm:pt>
    <dgm:pt modelId="{D3A07AE2-C0AB-6C47-B061-EF82C062AAEA}" type="pres">
      <dgm:prSet presAssocID="{A588420C-83DB-42B8-B1B0-1BC5F8EA9E5B}" presName="sibTrans" presStyleCnt="0"/>
      <dgm:spPr/>
    </dgm:pt>
    <dgm:pt modelId="{415FCB5F-615B-E549-BB2C-7CDB241A625A}" type="pres">
      <dgm:prSet presAssocID="{3A2A901F-AA4A-4370-BCDF-B8F6461EB7FC}" presName="node" presStyleLbl="node1" presStyleIdx="5" presStyleCnt="8">
        <dgm:presLayoutVars>
          <dgm:bulletEnabled val="1"/>
        </dgm:presLayoutVars>
      </dgm:prSet>
      <dgm:spPr/>
    </dgm:pt>
    <dgm:pt modelId="{385464D7-B96C-E94A-AB60-899D87A7D457}" type="pres">
      <dgm:prSet presAssocID="{2071D417-4E8B-4A97-A0B7-4473865AA1A0}" presName="sibTrans" presStyleCnt="0"/>
      <dgm:spPr/>
    </dgm:pt>
    <dgm:pt modelId="{CAA63864-8188-7546-85D8-E0E86745DEED}" type="pres">
      <dgm:prSet presAssocID="{64A9AFF5-D582-46FE-A071-2D5D90DD5921}" presName="node" presStyleLbl="node1" presStyleIdx="6" presStyleCnt="8">
        <dgm:presLayoutVars>
          <dgm:bulletEnabled val="1"/>
        </dgm:presLayoutVars>
      </dgm:prSet>
      <dgm:spPr/>
    </dgm:pt>
    <dgm:pt modelId="{01939D94-C54A-F043-BFC5-893F889B85D2}" type="pres">
      <dgm:prSet presAssocID="{F95B2381-06D5-4F4A-A086-0BC7E9B0EB2C}" presName="sibTrans" presStyleCnt="0"/>
      <dgm:spPr/>
    </dgm:pt>
    <dgm:pt modelId="{35867AE3-F93A-A049-8E0B-962881FEC53D}" type="pres">
      <dgm:prSet presAssocID="{3F25F69D-C71F-4699-A379-C2BABB0F4241}" presName="node" presStyleLbl="node1" presStyleIdx="7" presStyleCnt="8">
        <dgm:presLayoutVars>
          <dgm:bulletEnabled val="1"/>
        </dgm:presLayoutVars>
      </dgm:prSet>
      <dgm:spPr/>
    </dgm:pt>
  </dgm:ptLst>
  <dgm:cxnLst>
    <dgm:cxn modelId="{5495131C-6B07-3145-87B4-74F0A1F1C875}" type="presOf" srcId="{11FFAC21-56AF-42E1-9372-183F3D49712F}" destId="{2CEF3830-E5B6-6743-97B6-34AFE5CCBFD6}" srcOrd="0" destOrd="0" presId="urn:microsoft.com/office/officeart/2005/8/layout/default"/>
    <dgm:cxn modelId="{8A9DAF22-4504-FF47-9714-ACDB5542674D}" type="presOf" srcId="{736C4668-51F7-49D8-9A64-5E40629C1F5A}" destId="{74D85624-5B44-B249-A8ED-1BC2F00ADEC8}" srcOrd="0" destOrd="0" presId="urn:microsoft.com/office/officeart/2005/8/layout/default"/>
    <dgm:cxn modelId="{73106752-F308-AB45-8A21-88B993629A11}" type="presOf" srcId="{29D180FE-4C60-43AE-BF1A-0618B8558D6A}" destId="{A1ACC8EA-BCA0-214F-9880-43CC08FE3EC0}" srcOrd="0" destOrd="0" presId="urn:microsoft.com/office/officeart/2005/8/layout/default"/>
    <dgm:cxn modelId="{5B5C9F5C-CF95-2246-8C68-538AE9F0DD70}" type="presOf" srcId="{3F25F69D-C71F-4699-A379-C2BABB0F4241}" destId="{35867AE3-F93A-A049-8E0B-962881FEC53D}" srcOrd="0" destOrd="0" presId="urn:microsoft.com/office/officeart/2005/8/layout/default"/>
    <dgm:cxn modelId="{9540EA6C-3ABB-4288-B628-D1E81CFAEAD3}" srcId="{59DBF3CF-5FB4-4419-B77B-088CFF2AD3FB}" destId="{29D180FE-4C60-43AE-BF1A-0618B8558D6A}" srcOrd="2" destOrd="0" parTransId="{6EF7F881-966C-4614-963B-46DB28F42738}" sibTransId="{36243B38-97F4-4865-B674-9A6A72EBC544}"/>
    <dgm:cxn modelId="{2E3BE16F-34D8-FF40-9BF0-42D24C3824A1}" type="presOf" srcId="{64A9AFF5-D582-46FE-A071-2D5D90DD5921}" destId="{CAA63864-8188-7546-85D8-E0E86745DEED}" srcOrd="0" destOrd="0" presId="urn:microsoft.com/office/officeart/2005/8/layout/default"/>
    <dgm:cxn modelId="{3AAB1674-9B6C-2241-B364-17414769193C}" type="presOf" srcId="{D4D724EC-EC90-4A54-9F22-91834B654BE1}" destId="{0064F5DB-B2F5-AD43-8F2E-F86E8CE9C7B2}" srcOrd="0" destOrd="0" presId="urn:microsoft.com/office/officeart/2005/8/layout/default"/>
    <dgm:cxn modelId="{72631879-B7D2-BE40-9482-C5C534EB863B}" type="presOf" srcId="{C26C7CE9-FC08-4F56-8521-3473640FF53E}" destId="{47DE731D-32F5-3444-904F-868E9C638984}" srcOrd="0" destOrd="0" presId="urn:microsoft.com/office/officeart/2005/8/layout/default"/>
    <dgm:cxn modelId="{205CC383-88DB-0049-AC24-C8EF388C342D}" type="presOf" srcId="{3A2A901F-AA4A-4370-BCDF-B8F6461EB7FC}" destId="{415FCB5F-615B-E549-BB2C-7CDB241A625A}" srcOrd="0" destOrd="0" presId="urn:microsoft.com/office/officeart/2005/8/layout/default"/>
    <dgm:cxn modelId="{9CAC9A8D-EA10-45E4-9C6A-8C14BB087918}" srcId="{59DBF3CF-5FB4-4419-B77B-088CFF2AD3FB}" destId="{64A9AFF5-D582-46FE-A071-2D5D90DD5921}" srcOrd="6" destOrd="0" parTransId="{C084AC5F-EECA-4FCC-8414-E6F0368E2947}" sibTransId="{F95B2381-06D5-4F4A-A086-0BC7E9B0EB2C}"/>
    <dgm:cxn modelId="{B2F3DB99-6FDD-4B69-A6B2-805F8F2889C5}" srcId="{59DBF3CF-5FB4-4419-B77B-088CFF2AD3FB}" destId="{D4D724EC-EC90-4A54-9F22-91834B654BE1}" srcOrd="1" destOrd="0" parTransId="{17135E08-A67D-4F1D-998A-6C3E273DDB3E}" sibTransId="{78A9B4BD-CA05-43C6-8FA4-D4D747D22C42}"/>
    <dgm:cxn modelId="{BBB8D79E-0913-4A13-89EF-9CA1E7558FB8}" srcId="{59DBF3CF-5FB4-4419-B77B-088CFF2AD3FB}" destId="{3A2A901F-AA4A-4370-BCDF-B8F6461EB7FC}" srcOrd="5" destOrd="0" parTransId="{06CEC105-C69A-4721-974D-7E22D7E6DB94}" sibTransId="{2071D417-4E8B-4A97-A0B7-4473865AA1A0}"/>
    <dgm:cxn modelId="{30341EAB-1774-A84F-98B3-DA13D7278153}" type="presOf" srcId="{59DBF3CF-5FB4-4419-B77B-088CFF2AD3FB}" destId="{97EFF199-74F9-204C-9340-930CCD8F4E07}" srcOrd="0" destOrd="0" presId="urn:microsoft.com/office/officeart/2005/8/layout/default"/>
    <dgm:cxn modelId="{F0246EB8-55F0-4F6C-99B4-7FED3105FEE4}" srcId="{59DBF3CF-5FB4-4419-B77B-088CFF2AD3FB}" destId="{C26C7CE9-FC08-4F56-8521-3473640FF53E}" srcOrd="0" destOrd="0" parTransId="{BBBCD480-7211-412F-A8BC-E2DE5D020ECD}" sibTransId="{E0FC96F9-2B2A-47A8-AA25-AE87F515F655}"/>
    <dgm:cxn modelId="{29B5D6F5-2771-4663-9C38-3BB69B8BAC55}" srcId="{59DBF3CF-5FB4-4419-B77B-088CFF2AD3FB}" destId="{11FFAC21-56AF-42E1-9372-183F3D49712F}" srcOrd="3" destOrd="0" parTransId="{953F90BF-8CB6-4FB7-AEAB-D4CA23B8104C}" sibTransId="{66266BFA-915E-4E61-BA3E-50AAE1B33B8B}"/>
    <dgm:cxn modelId="{4E9046F7-FC67-4756-BF75-BDDF97391DB9}" srcId="{59DBF3CF-5FB4-4419-B77B-088CFF2AD3FB}" destId="{736C4668-51F7-49D8-9A64-5E40629C1F5A}" srcOrd="4" destOrd="0" parTransId="{B0D918DC-C20F-406A-81D0-8536A8973771}" sibTransId="{A588420C-83DB-42B8-B1B0-1BC5F8EA9E5B}"/>
    <dgm:cxn modelId="{BE1D25F8-BB30-4AB8-9451-66E572522BBF}" srcId="{59DBF3CF-5FB4-4419-B77B-088CFF2AD3FB}" destId="{3F25F69D-C71F-4699-A379-C2BABB0F4241}" srcOrd="7" destOrd="0" parTransId="{E73EFBAA-C6E1-40B4-98AA-FBDD1C0EDDBA}" sibTransId="{78480F3B-742F-45F9-8051-E7B69128B4C1}"/>
    <dgm:cxn modelId="{99AB88BC-665C-384E-9B48-6B66FF53D59B}" type="presParOf" srcId="{97EFF199-74F9-204C-9340-930CCD8F4E07}" destId="{47DE731D-32F5-3444-904F-868E9C638984}" srcOrd="0" destOrd="0" presId="urn:microsoft.com/office/officeart/2005/8/layout/default"/>
    <dgm:cxn modelId="{F2C85D74-3729-7048-8930-AA4FA5C62AEC}" type="presParOf" srcId="{97EFF199-74F9-204C-9340-930CCD8F4E07}" destId="{030F1182-2E5C-964C-A7CA-3BFBA8E6B13D}" srcOrd="1" destOrd="0" presId="urn:microsoft.com/office/officeart/2005/8/layout/default"/>
    <dgm:cxn modelId="{60A90B8D-55A4-7441-8185-94BC8641895E}" type="presParOf" srcId="{97EFF199-74F9-204C-9340-930CCD8F4E07}" destId="{0064F5DB-B2F5-AD43-8F2E-F86E8CE9C7B2}" srcOrd="2" destOrd="0" presId="urn:microsoft.com/office/officeart/2005/8/layout/default"/>
    <dgm:cxn modelId="{E6F6E4E4-E7C3-4947-AB25-6951888413D4}" type="presParOf" srcId="{97EFF199-74F9-204C-9340-930CCD8F4E07}" destId="{760043B5-8581-1B46-93A6-72B8A1C1342F}" srcOrd="3" destOrd="0" presId="urn:microsoft.com/office/officeart/2005/8/layout/default"/>
    <dgm:cxn modelId="{ECCEA1B9-E119-E14B-A60E-DFAD78E18A50}" type="presParOf" srcId="{97EFF199-74F9-204C-9340-930CCD8F4E07}" destId="{A1ACC8EA-BCA0-214F-9880-43CC08FE3EC0}" srcOrd="4" destOrd="0" presId="urn:microsoft.com/office/officeart/2005/8/layout/default"/>
    <dgm:cxn modelId="{F66FA6E3-4D15-3044-B12D-9E5B7529CE26}" type="presParOf" srcId="{97EFF199-74F9-204C-9340-930CCD8F4E07}" destId="{6119C622-1200-7448-BBF0-66F01DC51991}" srcOrd="5" destOrd="0" presId="urn:microsoft.com/office/officeart/2005/8/layout/default"/>
    <dgm:cxn modelId="{AE897D31-F980-6A4C-8E43-0DE5912E8600}" type="presParOf" srcId="{97EFF199-74F9-204C-9340-930CCD8F4E07}" destId="{2CEF3830-E5B6-6743-97B6-34AFE5CCBFD6}" srcOrd="6" destOrd="0" presId="urn:microsoft.com/office/officeart/2005/8/layout/default"/>
    <dgm:cxn modelId="{915D95E1-FC00-A042-8535-924D263A2E18}" type="presParOf" srcId="{97EFF199-74F9-204C-9340-930CCD8F4E07}" destId="{DE26DA47-4218-BA41-8309-8EB734F4494D}" srcOrd="7" destOrd="0" presId="urn:microsoft.com/office/officeart/2005/8/layout/default"/>
    <dgm:cxn modelId="{676110A3-CE42-3E44-8AB0-0293B572117B}" type="presParOf" srcId="{97EFF199-74F9-204C-9340-930CCD8F4E07}" destId="{74D85624-5B44-B249-A8ED-1BC2F00ADEC8}" srcOrd="8" destOrd="0" presId="urn:microsoft.com/office/officeart/2005/8/layout/default"/>
    <dgm:cxn modelId="{79AB8857-E976-5A44-ABF5-3329DDBA954B}" type="presParOf" srcId="{97EFF199-74F9-204C-9340-930CCD8F4E07}" destId="{D3A07AE2-C0AB-6C47-B061-EF82C062AAEA}" srcOrd="9" destOrd="0" presId="urn:microsoft.com/office/officeart/2005/8/layout/default"/>
    <dgm:cxn modelId="{82DF90D5-1649-CA47-9FDC-CA9729A9A735}" type="presParOf" srcId="{97EFF199-74F9-204C-9340-930CCD8F4E07}" destId="{415FCB5F-615B-E549-BB2C-7CDB241A625A}" srcOrd="10" destOrd="0" presId="urn:microsoft.com/office/officeart/2005/8/layout/default"/>
    <dgm:cxn modelId="{581EE66B-928E-164E-9967-7F14B633542B}" type="presParOf" srcId="{97EFF199-74F9-204C-9340-930CCD8F4E07}" destId="{385464D7-B96C-E94A-AB60-899D87A7D457}" srcOrd="11" destOrd="0" presId="urn:microsoft.com/office/officeart/2005/8/layout/default"/>
    <dgm:cxn modelId="{BC2EC209-8E48-2640-8C2E-7F3DF57A457A}" type="presParOf" srcId="{97EFF199-74F9-204C-9340-930CCD8F4E07}" destId="{CAA63864-8188-7546-85D8-E0E86745DEED}" srcOrd="12" destOrd="0" presId="urn:microsoft.com/office/officeart/2005/8/layout/default"/>
    <dgm:cxn modelId="{253D0C4B-23B6-9B42-9C26-763CDAB4BFB3}" type="presParOf" srcId="{97EFF199-74F9-204C-9340-930CCD8F4E07}" destId="{01939D94-C54A-F043-BFC5-893F889B85D2}" srcOrd="13" destOrd="0" presId="urn:microsoft.com/office/officeart/2005/8/layout/default"/>
    <dgm:cxn modelId="{0CF2BFED-CEAB-F942-849D-90F583CEB1CC}" type="presParOf" srcId="{97EFF199-74F9-204C-9340-930CCD8F4E07}" destId="{35867AE3-F93A-A049-8E0B-962881FEC53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F8DC6D7-97EE-4A9C-941A-056FEE7B42DF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D8190FC-FACA-4407-A126-F5692A29CDEC}">
      <dgm:prSet/>
      <dgm:spPr/>
      <dgm:t>
        <a:bodyPr/>
        <a:lstStyle/>
        <a:p>
          <a:r>
            <a:rPr lang="cs-CZ"/>
            <a:t>Vyrážka v obličeji a na trupu</a:t>
          </a:r>
          <a:endParaRPr lang="en-US"/>
        </a:p>
      </dgm:t>
    </dgm:pt>
    <dgm:pt modelId="{6FCAEAAF-2B42-4B87-9C46-6DDA924BF1AB}" type="parTrans" cxnId="{0C04DA6F-18E7-4C12-9990-EF55FBD76E07}">
      <dgm:prSet/>
      <dgm:spPr/>
      <dgm:t>
        <a:bodyPr/>
        <a:lstStyle/>
        <a:p>
          <a:endParaRPr lang="en-US"/>
        </a:p>
      </dgm:t>
    </dgm:pt>
    <dgm:pt modelId="{23605AB9-44B8-4458-8EA6-3CD72A0E1766}" type="sibTrans" cxnId="{0C04DA6F-18E7-4C12-9990-EF55FBD76E07}">
      <dgm:prSet/>
      <dgm:spPr/>
      <dgm:t>
        <a:bodyPr/>
        <a:lstStyle/>
        <a:p>
          <a:endParaRPr lang="en-US"/>
        </a:p>
      </dgm:t>
    </dgm:pt>
    <dgm:pt modelId="{B60FBB83-95C0-4F06-B145-764B4B25A206}">
      <dgm:prSet/>
      <dgm:spPr/>
      <dgm:t>
        <a:bodyPr/>
        <a:lstStyle/>
        <a:p>
          <a:r>
            <a:rPr lang="cs-CZ"/>
            <a:t>Zduřené týlní a retroaurikulární uzliny</a:t>
          </a:r>
          <a:endParaRPr lang="en-US"/>
        </a:p>
      </dgm:t>
    </dgm:pt>
    <dgm:pt modelId="{8841C077-0907-419F-9623-6CB46B87B076}" type="parTrans" cxnId="{1357F9DF-FDDF-4E75-8002-C7A18B5B1476}">
      <dgm:prSet/>
      <dgm:spPr/>
      <dgm:t>
        <a:bodyPr/>
        <a:lstStyle/>
        <a:p>
          <a:endParaRPr lang="en-US"/>
        </a:p>
      </dgm:t>
    </dgm:pt>
    <dgm:pt modelId="{A4E12A56-6EF4-496B-8531-F5E23700C2AA}" type="sibTrans" cxnId="{1357F9DF-FDDF-4E75-8002-C7A18B5B1476}">
      <dgm:prSet/>
      <dgm:spPr/>
      <dgm:t>
        <a:bodyPr/>
        <a:lstStyle/>
        <a:p>
          <a:endParaRPr lang="en-US"/>
        </a:p>
      </dgm:t>
    </dgm:pt>
    <dgm:pt modelId="{BBDEA86B-EA1D-41F0-84DF-782EFC34B6BD}">
      <dgm:prSet/>
      <dgm:spPr/>
      <dgm:t>
        <a:bodyPr/>
        <a:lstStyle/>
        <a:p>
          <a:r>
            <a:rPr lang="cs-CZ"/>
            <a:t>Splenomegalie </a:t>
          </a:r>
          <a:endParaRPr lang="en-US"/>
        </a:p>
      </dgm:t>
    </dgm:pt>
    <dgm:pt modelId="{98424718-AD00-41B5-BBF5-BF5851EB2750}" type="parTrans" cxnId="{983AD8AA-32A3-40C9-ACB8-B6FECE33C5C1}">
      <dgm:prSet/>
      <dgm:spPr/>
      <dgm:t>
        <a:bodyPr/>
        <a:lstStyle/>
        <a:p>
          <a:endParaRPr lang="en-US"/>
        </a:p>
      </dgm:t>
    </dgm:pt>
    <dgm:pt modelId="{D5B60038-CF8F-46E0-8D02-F9ABF4CBED96}" type="sibTrans" cxnId="{983AD8AA-32A3-40C9-ACB8-B6FECE33C5C1}">
      <dgm:prSet/>
      <dgm:spPr/>
      <dgm:t>
        <a:bodyPr/>
        <a:lstStyle/>
        <a:p>
          <a:endParaRPr lang="en-US"/>
        </a:p>
      </dgm:t>
    </dgm:pt>
    <dgm:pt modelId="{2C1475D1-76A1-46F7-B453-7B572C17069B}">
      <dgm:prSet/>
      <dgm:spPr/>
      <dgm:t>
        <a:bodyPr/>
        <a:lstStyle/>
        <a:p>
          <a:r>
            <a:rPr lang="cs-CZ"/>
            <a:t>Konjuktivitida </a:t>
          </a:r>
          <a:endParaRPr lang="en-US"/>
        </a:p>
      </dgm:t>
    </dgm:pt>
    <dgm:pt modelId="{1477AADA-5396-46D7-8A9E-AF7D3F274ACD}" type="parTrans" cxnId="{8996DCD1-034D-41BE-935D-156B1EFE3569}">
      <dgm:prSet/>
      <dgm:spPr/>
      <dgm:t>
        <a:bodyPr/>
        <a:lstStyle/>
        <a:p>
          <a:endParaRPr lang="en-US"/>
        </a:p>
      </dgm:t>
    </dgm:pt>
    <dgm:pt modelId="{A23FA692-312E-45AD-84D6-7A73A8340DEB}" type="sibTrans" cxnId="{8996DCD1-034D-41BE-935D-156B1EFE3569}">
      <dgm:prSet/>
      <dgm:spPr/>
      <dgm:t>
        <a:bodyPr/>
        <a:lstStyle/>
        <a:p>
          <a:endParaRPr lang="en-US"/>
        </a:p>
      </dgm:t>
    </dgm:pt>
    <dgm:pt modelId="{8AF03F7E-C12E-4A33-BF64-C26878C46AC3}">
      <dgm:prSet/>
      <dgm:spPr/>
      <dgm:t>
        <a:bodyPr/>
        <a:lstStyle/>
        <a:p>
          <a:r>
            <a:rPr lang="cs-CZ"/>
            <a:t>Artralgie až artritidy</a:t>
          </a:r>
          <a:endParaRPr lang="en-US"/>
        </a:p>
      </dgm:t>
    </dgm:pt>
    <dgm:pt modelId="{28CBC7D9-E6ED-497D-843A-08D24475072D}" type="parTrans" cxnId="{EAA883AF-9666-4513-9707-D6D05CBF00A5}">
      <dgm:prSet/>
      <dgm:spPr/>
      <dgm:t>
        <a:bodyPr/>
        <a:lstStyle/>
        <a:p>
          <a:endParaRPr lang="en-US"/>
        </a:p>
      </dgm:t>
    </dgm:pt>
    <dgm:pt modelId="{81CD7839-01F0-4E42-A041-12F8DEF12B24}" type="sibTrans" cxnId="{EAA883AF-9666-4513-9707-D6D05CBF00A5}">
      <dgm:prSet/>
      <dgm:spPr/>
      <dgm:t>
        <a:bodyPr/>
        <a:lstStyle/>
        <a:p>
          <a:endParaRPr lang="en-US"/>
        </a:p>
      </dgm:t>
    </dgm:pt>
    <dgm:pt modelId="{7464B0B8-ABF7-48D2-9CCE-523B16E6878A}">
      <dgm:prSet/>
      <dgm:spPr/>
      <dgm:t>
        <a:bodyPr/>
        <a:lstStyle/>
        <a:p>
          <a:r>
            <a:rPr lang="cs-CZ"/>
            <a:t>Meningoencefalitida</a:t>
          </a:r>
          <a:endParaRPr lang="en-US"/>
        </a:p>
      </dgm:t>
    </dgm:pt>
    <dgm:pt modelId="{A10484C3-C54E-402C-A09B-64C53609A8E3}" type="parTrans" cxnId="{F3C50A54-7FF7-4617-BB1F-B5C6CA14B892}">
      <dgm:prSet/>
      <dgm:spPr/>
      <dgm:t>
        <a:bodyPr/>
        <a:lstStyle/>
        <a:p>
          <a:endParaRPr lang="en-US"/>
        </a:p>
      </dgm:t>
    </dgm:pt>
    <dgm:pt modelId="{35008694-C8B3-4D3B-83E9-77874FB5DC4D}" type="sibTrans" cxnId="{F3C50A54-7FF7-4617-BB1F-B5C6CA14B892}">
      <dgm:prSet/>
      <dgm:spPr/>
      <dgm:t>
        <a:bodyPr/>
        <a:lstStyle/>
        <a:p>
          <a:endParaRPr lang="en-US"/>
        </a:p>
      </dgm:t>
    </dgm:pt>
    <dgm:pt modelId="{0A77EF61-7761-4B60-BDB8-EFAF0BE2B58F}">
      <dgm:prSet/>
      <dgm:spPr/>
      <dgm:t>
        <a:bodyPr/>
        <a:lstStyle/>
        <a:p>
          <a:r>
            <a:rPr lang="cs-CZ"/>
            <a:t>Myokarditida </a:t>
          </a:r>
          <a:endParaRPr lang="en-US"/>
        </a:p>
      </dgm:t>
    </dgm:pt>
    <dgm:pt modelId="{8561D997-76E9-4579-B559-A093C59DEEEB}" type="parTrans" cxnId="{380534D6-862B-431F-BEC3-7AD67A3ECD2E}">
      <dgm:prSet/>
      <dgm:spPr/>
      <dgm:t>
        <a:bodyPr/>
        <a:lstStyle/>
        <a:p>
          <a:endParaRPr lang="en-US"/>
        </a:p>
      </dgm:t>
    </dgm:pt>
    <dgm:pt modelId="{450A5966-FBF8-4D57-A5D1-DD9B29B72F7F}" type="sibTrans" cxnId="{380534D6-862B-431F-BEC3-7AD67A3ECD2E}">
      <dgm:prSet/>
      <dgm:spPr/>
      <dgm:t>
        <a:bodyPr/>
        <a:lstStyle/>
        <a:p>
          <a:endParaRPr lang="en-US"/>
        </a:p>
      </dgm:t>
    </dgm:pt>
    <dgm:pt modelId="{AF0C6DA2-0598-124C-8C5D-4AABC0BA60DF}" type="pres">
      <dgm:prSet presAssocID="{8F8DC6D7-97EE-4A9C-941A-056FEE7B42DF}" presName="diagram" presStyleCnt="0">
        <dgm:presLayoutVars>
          <dgm:dir/>
          <dgm:resizeHandles val="exact"/>
        </dgm:presLayoutVars>
      </dgm:prSet>
      <dgm:spPr/>
    </dgm:pt>
    <dgm:pt modelId="{F94A5DA1-AB3C-A743-9673-C06EDC1EE162}" type="pres">
      <dgm:prSet presAssocID="{FD8190FC-FACA-4407-A126-F5692A29CDEC}" presName="node" presStyleLbl="node1" presStyleIdx="0" presStyleCnt="7">
        <dgm:presLayoutVars>
          <dgm:bulletEnabled val="1"/>
        </dgm:presLayoutVars>
      </dgm:prSet>
      <dgm:spPr/>
    </dgm:pt>
    <dgm:pt modelId="{2550BFA0-3B4E-6B4F-A4AB-DEDE493A3D42}" type="pres">
      <dgm:prSet presAssocID="{23605AB9-44B8-4458-8EA6-3CD72A0E1766}" presName="sibTrans" presStyleCnt="0"/>
      <dgm:spPr/>
    </dgm:pt>
    <dgm:pt modelId="{2A017CA4-180A-DD47-A34D-BF9155BDA1D8}" type="pres">
      <dgm:prSet presAssocID="{B60FBB83-95C0-4F06-B145-764B4B25A206}" presName="node" presStyleLbl="node1" presStyleIdx="1" presStyleCnt="7">
        <dgm:presLayoutVars>
          <dgm:bulletEnabled val="1"/>
        </dgm:presLayoutVars>
      </dgm:prSet>
      <dgm:spPr/>
    </dgm:pt>
    <dgm:pt modelId="{8FF7A7CB-7576-ED42-A9F2-CFC4B4CBAF3F}" type="pres">
      <dgm:prSet presAssocID="{A4E12A56-6EF4-496B-8531-F5E23700C2AA}" presName="sibTrans" presStyleCnt="0"/>
      <dgm:spPr/>
    </dgm:pt>
    <dgm:pt modelId="{447CA8C2-8E71-5146-940F-02898696AD90}" type="pres">
      <dgm:prSet presAssocID="{BBDEA86B-EA1D-41F0-84DF-782EFC34B6BD}" presName="node" presStyleLbl="node1" presStyleIdx="2" presStyleCnt="7">
        <dgm:presLayoutVars>
          <dgm:bulletEnabled val="1"/>
        </dgm:presLayoutVars>
      </dgm:prSet>
      <dgm:spPr/>
    </dgm:pt>
    <dgm:pt modelId="{343A8631-53E4-924A-A027-A4533CB064E7}" type="pres">
      <dgm:prSet presAssocID="{D5B60038-CF8F-46E0-8D02-F9ABF4CBED96}" presName="sibTrans" presStyleCnt="0"/>
      <dgm:spPr/>
    </dgm:pt>
    <dgm:pt modelId="{59A6ADC0-22BB-6B43-8E6D-823C895D7109}" type="pres">
      <dgm:prSet presAssocID="{2C1475D1-76A1-46F7-B453-7B572C17069B}" presName="node" presStyleLbl="node1" presStyleIdx="3" presStyleCnt="7">
        <dgm:presLayoutVars>
          <dgm:bulletEnabled val="1"/>
        </dgm:presLayoutVars>
      </dgm:prSet>
      <dgm:spPr/>
    </dgm:pt>
    <dgm:pt modelId="{3667FA6A-B634-F440-9A80-A0E641C109BE}" type="pres">
      <dgm:prSet presAssocID="{A23FA692-312E-45AD-84D6-7A73A8340DEB}" presName="sibTrans" presStyleCnt="0"/>
      <dgm:spPr/>
    </dgm:pt>
    <dgm:pt modelId="{7857C575-8026-FF49-8545-E0AA96E2DDA8}" type="pres">
      <dgm:prSet presAssocID="{8AF03F7E-C12E-4A33-BF64-C26878C46AC3}" presName="node" presStyleLbl="node1" presStyleIdx="4" presStyleCnt="7">
        <dgm:presLayoutVars>
          <dgm:bulletEnabled val="1"/>
        </dgm:presLayoutVars>
      </dgm:prSet>
      <dgm:spPr/>
    </dgm:pt>
    <dgm:pt modelId="{DF8D035D-A71E-AD4D-A99D-8D9E28B5A301}" type="pres">
      <dgm:prSet presAssocID="{81CD7839-01F0-4E42-A041-12F8DEF12B24}" presName="sibTrans" presStyleCnt="0"/>
      <dgm:spPr/>
    </dgm:pt>
    <dgm:pt modelId="{3B8C9740-2C22-0D46-A8CC-DDC4C65C7D04}" type="pres">
      <dgm:prSet presAssocID="{7464B0B8-ABF7-48D2-9CCE-523B16E6878A}" presName="node" presStyleLbl="node1" presStyleIdx="5" presStyleCnt="7">
        <dgm:presLayoutVars>
          <dgm:bulletEnabled val="1"/>
        </dgm:presLayoutVars>
      </dgm:prSet>
      <dgm:spPr/>
    </dgm:pt>
    <dgm:pt modelId="{984DBF7C-503A-2740-B1C9-4F922DD829D5}" type="pres">
      <dgm:prSet presAssocID="{35008694-C8B3-4D3B-83E9-77874FB5DC4D}" presName="sibTrans" presStyleCnt="0"/>
      <dgm:spPr/>
    </dgm:pt>
    <dgm:pt modelId="{0270322A-3364-7042-8F61-032B1B886175}" type="pres">
      <dgm:prSet presAssocID="{0A77EF61-7761-4B60-BDB8-EFAF0BE2B58F}" presName="node" presStyleLbl="node1" presStyleIdx="6" presStyleCnt="7">
        <dgm:presLayoutVars>
          <dgm:bulletEnabled val="1"/>
        </dgm:presLayoutVars>
      </dgm:prSet>
      <dgm:spPr/>
    </dgm:pt>
  </dgm:ptLst>
  <dgm:cxnLst>
    <dgm:cxn modelId="{21C9A105-F333-2045-B392-AA67E763ED8F}" type="presOf" srcId="{8AF03F7E-C12E-4A33-BF64-C26878C46AC3}" destId="{7857C575-8026-FF49-8545-E0AA96E2DDA8}" srcOrd="0" destOrd="0" presId="urn:microsoft.com/office/officeart/2005/8/layout/default"/>
    <dgm:cxn modelId="{34374808-BC0C-4849-A48F-85F5FE166113}" type="presOf" srcId="{B60FBB83-95C0-4F06-B145-764B4B25A206}" destId="{2A017CA4-180A-DD47-A34D-BF9155BDA1D8}" srcOrd="0" destOrd="0" presId="urn:microsoft.com/office/officeart/2005/8/layout/default"/>
    <dgm:cxn modelId="{9FB90A0D-CA97-7949-A2A4-13205A5EC77C}" type="presOf" srcId="{FD8190FC-FACA-4407-A126-F5692A29CDEC}" destId="{F94A5DA1-AB3C-A743-9673-C06EDC1EE162}" srcOrd="0" destOrd="0" presId="urn:microsoft.com/office/officeart/2005/8/layout/default"/>
    <dgm:cxn modelId="{F3C50A54-7FF7-4617-BB1F-B5C6CA14B892}" srcId="{8F8DC6D7-97EE-4A9C-941A-056FEE7B42DF}" destId="{7464B0B8-ABF7-48D2-9CCE-523B16E6878A}" srcOrd="5" destOrd="0" parTransId="{A10484C3-C54E-402C-A09B-64C53609A8E3}" sibTransId="{35008694-C8B3-4D3B-83E9-77874FB5DC4D}"/>
    <dgm:cxn modelId="{8E2D6B56-6F25-8E42-AFC3-07AD7662F7AC}" type="presOf" srcId="{BBDEA86B-EA1D-41F0-84DF-782EFC34B6BD}" destId="{447CA8C2-8E71-5146-940F-02898696AD90}" srcOrd="0" destOrd="0" presId="urn:microsoft.com/office/officeart/2005/8/layout/default"/>
    <dgm:cxn modelId="{0C04DA6F-18E7-4C12-9990-EF55FBD76E07}" srcId="{8F8DC6D7-97EE-4A9C-941A-056FEE7B42DF}" destId="{FD8190FC-FACA-4407-A126-F5692A29CDEC}" srcOrd="0" destOrd="0" parTransId="{6FCAEAAF-2B42-4B87-9C46-6DDA924BF1AB}" sibTransId="{23605AB9-44B8-4458-8EA6-3CD72A0E1766}"/>
    <dgm:cxn modelId="{8213467D-BD41-3344-939C-4A27BEFCDDCC}" type="presOf" srcId="{8F8DC6D7-97EE-4A9C-941A-056FEE7B42DF}" destId="{AF0C6DA2-0598-124C-8C5D-4AABC0BA60DF}" srcOrd="0" destOrd="0" presId="urn:microsoft.com/office/officeart/2005/8/layout/default"/>
    <dgm:cxn modelId="{4AFC2682-0742-BC45-8880-58B596E29DE8}" type="presOf" srcId="{2C1475D1-76A1-46F7-B453-7B572C17069B}" destId="{59A6ADC0-22BB-6B43-8E6D-823C895D7109}" srcOrd="0" destOrd="0" presId="urn:microsoft.com/office/officeart/2005/8/layout/default"/>
    <dgm:cxn modelId="{983AD8AA-32A3-40C9-ACB8-B6FECE33C5C1}" srcId="{8F8DC6D7-97EE-4A9C-941A-056FEE7B42DF}" destId="{BBDEA86B-EA1D-41F0-84DF-782EFC34B6BD}" srcOrd="2" destOrd="0" parTransId="{98424718-AD00-41B5-BBF5-BF5851EB2750}" sibTransId="{D5B60038-CF8F-46E0-8D02-F9ABF4CBED96}"/>
    <dgm:cxn modelId="{EAA883AF-9666-4513-9707-D6D05CBF00A5}" srcId="{8F8DC6D7-97EE-4A9C-941A-056FEE7B42DF}" destId="{8AF03F7E-C12E-4A33-BF64-C26878C46AC3}" srcOrd="4" destOrd="0" parTransId="{28CBC7D9-E6ED-497D-843A-08D24475072D}" sibTransId="{81CD7839-01F0-4E42-A041-12F8DEF12B24}"/>
    <dgm:cxn modelId="{C05E44BE-70A0-E249-A1E3-2F57D9F28CDD}" type="presOf" srcId="{7464B0B8-ABF7-48D2-9CCE-523B16E6878A}" destId="{3B8C9740-2C22-0D46-A8CC-DDC4C65C7D04}" srcOrd="0" destOrd="0" presId="urn:microsoft.com/office/officeart/2005/8/layout/default"/>
    <dgm:cxn modelId="{8996DCD1-034D-41BE-935D-156B1EFE3569}" srcId="{8F8DC6D7-97EE-4A9C-941A-056FEE7B42DF}" destId="{2C1475D1-76A1-46F7-B453-7B572C17069B}" srcOrd="3" destOrd="0" parTransId="{1477AADA-5396-46D7-8A9E-AF7D3F274ACD}" sibTransId="{A23FA692-312E-45AD-84D6-7A73A8340DEB}"/>
    <dgm:cxn modelId="{380534D6-862B-431F-BEC3-7AD67A3ECD2E}" srcId="{8F8DC6D7-97EE-4A9C-941A-056FEE7B42DF}" destId="{0A77EF61-7761-4B60-BDB8-EFAF0BE2B58F}" srcOrd="6" destOrd="0" parTransId="{8561D997-76E9-4579-B559-A093C59DEEEB}" sibTransId="{450A5966-FBF8-4D57-A5D1-DD9B29B72F7F}"/>
    <dgm:cxn modelId="{1357F9DF-FDDF-4E75-8002-C7A18B5B1476}" srcId="{8F8DC6D7-97EE-4A9C-941A-056FEE7B42DF}" destId="{B60FBB83-95C0-4F06-B145-764B4B25A206}" srcOrd="1" destOrd="0" parTransId="{8841C077-0907-419F-9623-6CB46B87B076}" sibTransId="{A4E12A56-6EF4-496B-8531-F5E23700C2AA}"/>
    <dgm:cxn modelId="{C0AE0CF3-C19C-734B-AD32-8645DD1D745A}" type="presOf" srcId="{0A77EF61-7761-4B60-BDB8-EFAF0BE2B58F}" destId="{0270322A-3364-7042-8F61-032B1B886175}" srcOrd="0" destOrd="0" presId="urn:microsoft.com/office/officeart/2005/8/layout/default"/>
    <dgm:cxn modelId="{4D4E495D-ACF0-2B43-95B0-876325517445}" type="presParOf" srcId="{AF0C6DA2-0598-124C-8C5D-4AABC0BA60DF}" destId="{F94A5DA1-AB3C-A743-9673-C06EDC1EE162}" srcOrd="0" destOrd="0" presId="urn:microsoft.com/office/officeart/2005/8/layout/default"/>
    <dgm:cxn modelId="{4B88E73D-3AF6-474A-97C4-C2066E1F06ED}" type="presParOf" srcId="{AF0C6DA2-0598-124C-8C5D-4AABC0BA60DF}" destId="{2550BFA0-3B4E-6B4F-A4AB-DEDE493A3D42}" srcOrd="1" destOrd="0" presId="urn:microsoft.com/office/officeart/2005/8/layout/default"/>
    <dgm:cxn modelId="{F12839C9-1666-DF4B-A2A0-16F39E94299A}" type="presParOf" srcId="{AF0C6DA2-0598-124C-8C5D-4AABC0BA60DF}" destId="{2A017CA4-180A-DD47-A34D-BF9155BDA1D8}" srcOrd="2" destOrd="0" presId="urn:microsoft.com/office/officeart/2005/8/layout/default"/>
    <dgm:cxn modelId="{260DE9FF-A0A9-4541-9A12-C839DAA6CD83}" type="presParOf" srcId="{AF0C6DA2-0598-124C-8C5D-4AABC0BA60DF}" destId="{8FF7A7CB-7576-ED42-A9F2-CFC4B4CBAF3F}" srcOrd="3" destOrd="0" presId="urn:microsoft.com/office/officeart/2005/8/layout/default"/>
    <dgm:cxn modelId="{7E6227F5-7B28-4C44-ADBD-C996E2C85C93}" type="presParOf" srcId="{AF0C6DA2-0598-124C-8C5D-4AABC0BA60DF}" destId="{447CA8C2-8E71-5146-940F-02898696AD90}" srcOrd="4" destOrd="0" presId="urn:microsoft.com/office/officeart/2005/8/layout/default"/>
    <dgm:cxn modelId="{69B02B4E-0DFF-1B4E-8503-9F66D1744FF5}" type="presParOf" srcId="{AF0C6DA2-0598-124C-8C5D-4AABC0BA60DF}" destId="{343A8631-53E4-924A-A027-A4533CB064E7}" srcOrd="5" destOrd="0" presId="urn:microsoft.com/office/officeart/2005/8/layout/default"/>
    <dgm:cxn modelId="{F79BBD1F-B83D-064A-BC07-82A394910DA5}" type="presParOf" srcId="{AF0C6DA2-0598-124C-8C5D-4AABC0BA60DF}" destId="{59A6ADC0-22BB-6B43-8E6D-823C895D7109}" srcOrd="6" destOrd="0" presId="urn:microsoft.com/office/officeart/2005/8/layout/default"/>
    <dgm:cxn modelId="{9869A5B8-A9FA-2F4A-B685-C317CD4E8C0F}" type="presParOf" srcId="{AF0C6DA2-0598-124C-8C5D-4AABC0BA60DF}" destId="{3667FA6A-B634-F440-9A80-A0E641C109BE}" srcOrd="7" destOrd="0" presId="urn:microsoft.com/office/officeart/2005/8/layout/default"/>
    <dgm:cxn modelId="{6B05BFD2-B048-7349-80DF-D2E220B06D2F}" type="presParOf" srcId="{AF0C6DA2-0598-124C-8C5D-4AABC0BA60DF}" destId="{7857C575-8026-FF49-8545-E0AA96E2DDA8}" srcOrd="8" destOrd="0" presId="urn:microsoft.com/office/officeart/2005/8/layout/default"/>
    <dgm:cxn modelId="{3F8B204C-84A5-2B49-993C-C3A47AE00168}" type="presParOf" srcId="{AF0C6DA2-0598-124C-8C5D-4AABC0BA60DF}" destId="{DF8D035D-A71E-AD4D-A99D-8D9E28B5A301}" srcOrd="9" destOrd="0" presId="urn:microsoft.com/office/officeart/2005/8/layout/default"/>
    <dgm:cxn modelId="{C82321E7-E624-9543-A148-09AD660C58D8}" type="presParOf" srcId="{AF0C6DA2-0598-124C-8C5D-4AABC0BA60DF}" destId="{3B8C9740-2C22-0D46-A8CC-DDC4C65C7D04}" srcOrd="10" destOrd="0" presId="urn:microsoft.com/office/officeart/2005/8/layout/default"/>
    <dgm:cxn modelId="{8BD8E9E4-F2B7-F044-8D1A-F995AAFA8858}" type="presParOf" srcId="{AF0C6DA2-0598-124C-8C5D-4AABC0BA60DF}" destId="{984DBF7C-503A-2740-B1C9-4F922DD829D5}" srcOrd="11" destOrd="0" presId="urn:microsoft.com/office/officeart/2005/8/layout/default"/>
    <dgm:cxn modelId="{88FE1E8F-3256-DB47-AE94-CDE8AD443CA4}" type="presParOf" srcId="{AF0C6DA2-0598-124C-8C5D-4AABC0BA60DF}" destId="{0270322A-3364-7042-8F61-032B1B88617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D97BC67-87B6-4099-ACDB-130B3C7C6158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F994181-FC40-4183-9919-607AC81862F6}">
      <dgm:prSet/>
      <dgm:spPr/>
      <dgm:t>
        <a:bodyPr/>
        <a:lstStyle/>
        <a:p>
          <a:r>
            <a:rPr lang="cs-CZ"/>
            <a:t>Protilátky v séru</a:t>
          </a:r>
          <a:endParaRPr lang="en-US"/>
        </a:p>
      </dgm:t>
    </dgm:pt>
    <dgm:pt modelId="{2238031F-54FA-4994-A5E7-CF68E94E3DD5}" type="parTrans" cxnId="{6D525E13-5216-4314-A15B-3910D97C2DC6}">
      <dgm:prSet/>
      <dgm:spPr/>
      <dgm:t>
        <a:bodyPr/>
        <a:lstStyle/>
        <a:p>
          <a:endParaRPr lang="en-US"/>
        </a:p>
      </dgm:t>
    </dgm:pt>
    <dgm:pt modelId="{8FDD9251-755E-499C-AA66-B96F7E45A13E}" type="sibTrans" cxnId="{6D525E13-5216-4314-A15B-3910D97C2DC6}">
      <dgm:prSet/>
      <dgm:spPr/>
      <dgm:t>
        <a:bodyPr/>
        <a:lstStyle/>
        <a:p>
          <a:endParaRPr lang="en-US"/>
        </a:p>
      </dgm:t>
    </dgm:pt>
    <dgm:pt modelId="{39468CD0-46E8-4FD9-A2F7-9618B29C40B6}">
      <dgm:prSet/>
      <dgm:spPr/>
      <dgm:t>
        <a:bodyPr/>
        <a:lstStyle/>
        <a:p>
          <a:r>
            <a:rPr lang="cs-CZ"/>
            <a:t>Změny v bílém KO</a:t>
          </a:r>
          <a:endParaRPr lang="en-US"/>
        </a:p>
      </dgm:t>
    </dgm:pt>
    <dgm:pt modelId="{F9134AAD-3573-49BD-947E-D27A6FEE1BC0}" type="parTrans" cxnId="{4A954C5E-0978-456A-B1BE-C7D032D23418}">
      <dgm:prSet/>
      <dgm:spPr/>
      <dgm:t>
        <a:bodyPr/>
        <a:lstStyle/>
        <a:p>
          <a:endParaRPr lang="en-US"/>
        </a:p>
      </dgm:t>
    </dgm:pt>
    <dgm:pt modelId="{03D43C1D-4303-48F3-827C-5358DDE27570}" type="sibTrans" cxnId="{4A954C5E-0978-456A-B1BE-C7D032D23418}">
      <dgm:prSet/>
      <dgm:spPr/>
      <dgm:t>
        <a:bodyPr/>
        <a:lstStyle/>
        <a:p>
          <a:endParaRPr lang="en-US"/>
        </a:p>
      </dgm:t>
    </dgm:pt>
    <dgm:pt modelId="{1F0950E8-3C86-49F0-A339-116D62DDD4FA}">
      <dgm:prSet/>
      <dgm:spPr/>
      <dgm:t>
        <a:bodyPr/>
        <a:lstStyle/>
        <a:p>
          <a:r>
            <a:rPr lang="cs-CZ"/>
            <a:t>Léčba symptomatická</a:t>
          </a:r>
          <a:endParaRPr lang="en-US"/>
        </a:p>
      </dgm:t>
    </dgm:pt>
    <dgm:pt modelId="{EA25E78E-61DF-4E91-8DD0-59B3F658D4D4}" type="parTrans" cxnId="{70108E39-9233-4FB1-B60F-107555594FC5}">
      <dgm:prSet/>
      <dgm:spPr/>
      <dgm:t>
        <a:bodyPr/>
        <a:lstStyle/>
        <a:p>
          <a:endParaRPr lang="en-US"/>
        </a:p>
      </dgm:t>
    </dgm:pt>
    <dgm:pt modelId="{266E5A5E-2FE6-49BF-943D-58F6BDEEFAA0}" type="sibTrans" cxnId="{70108E39-9233-4FB1-B60F-107555594FC5}">
      <dgm:prSet/>
      <dgm:spPr/>
      <dgm:t>
        <a:bodyPr/>
        <a:lstStyle/>
        <a:p>
          <a:endParaRPr lang="en-US"/>
        </a:p>
      </dgm:t>
    </dgm:pt>
    <dgm:pt modelId="{67A01AD5-DBB8-4557-B4A8-2E079CB1ABAB}">
      <dgm:prSet/>
      <dgm:spPr/>
      <dgm:t>
        <a:bodyPr/>
        <a:lstStyle/>
        <a:p>
          <a:r>
            <a:rPr lang="cs-CZ"/>
            <a:t>Očkování – povinné!!</a:t>
          </a:r>
          <a:endParaRPr lang="en-US"/>
        </a:p>
      </dgm:t>
    </dgm:pt>
    <dgm:pt modelId="{351B9088-24B3-47CE-BDD1-7E1E9EDF5701}" type="parTrans" cxnId="{A1AE26CE-6AE7-405F-930D-6541944DA876}">
      <dgm:prSet/>
      <dgm:spPr/>
      <dgm:t>
        <a:bodyPr/>
        <a:lstStyle/>
        <a:p>
          <a:endParaRPr lang="en-US"/>
        </a:p>
      </dgm:t>
    </dgm:pt>
    <dgm:pt modelId="{8555EC52-9287-46F5-BA56-AD2E37EB885C}" type="sibTrans" cxnId="{A1AE26CE-6AE7-405F-930D-6541944DA876}">
      <dgm:prSet/>
      <dgm:spPr/>
      <dgm:t>
        <a:bodyPr/>
        <a:lstStyle/>
        <a:p>
          <a:endParaRPr lang="en-US"/>
        </a:p>
      </dgm:t>
    </dgm:pt>
    <dgm:pt modelId="{4D08C76D-AD06-AD46-8215-3D8506180F64}" type="pres">
      <dgm:prSet presAssocID="{9D97BC67-87B6-4099-ACDB-130B3C7C6158}" presName="linear" presStyleCnt="0">
        <dgm:presLayoutVars>
          <dgm:animLvl val="lvl"/>
          <dgm:resizeHandles val="exact"/>
        </dgm:presLayoutVars>
      </dgm:prSet>
      <dgm:spPr/>
    </dgm:pt>
    <dgm:pt modelId="{5D804A3C-51D7-C94F-B944-C272F07327ED}" type="pres">
      <dgm:prSet presAssocID="{2F994181-FC40-4183-9919-607AC81862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6DF21C6-9D22-D840-9C8C-D33943ACC4AE}" type="pres">
      <dgm:prSet presAssocID="{8FDD9251-755E-499C-AA66-B96F7E45A13E}" presName="spacer" presStyleCnt="0"/>
      <dgm:spPr/>
    </dgm:pt>
    <dgm:pt modelId="{75BC7C0F-5398-BC47-8C4D-20B23A081F24}" type="pres">
      <dgm:prSet presAssocID="{39468CD0-46E8-4FD9-A2F7-9618B29C40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1F0739-F643-2B44-930C-429986619936}" type="pres">
      <dgm:prSet presAssocID="{03D43C1D-4303-48F3-827C-5358DDE27570}" presName="spacer" presStyleCnt="0"/>
      <dgm:spPr/>
    </dgm:pt>
    <dgm:pt modelId="{DFEA113E-A46A-5D48-B062-BCA20F280E0F}" type="pres">
      <dgm:prSet presAssocID="{1F0950E8-3C86-49F0-A339-116D62DDD4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6A5E83-0111-6249-BA31-965054204F2B}" type="pres">
      <dgm:prSet presAssocID="{266E5A5E-2FE6-49BF-943D-58F6BDEEFAA0}" presName="spacer" presStyleCnt="0"/>
      <dgm:spPr/>
    </dgm:pt>
    <dgm:pt modelId="{92FD7C4E-B6B2-FA4E-955F-D01CD8481581}" type="pres">
      <dgm:prSet presAssocID="{67A01AD5-DBB8-4557-B4A8-2E079CB1ABA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525E13-5216-4314-A15B-3910D97C2DC6}" srcId="{9D97BC67-87B6-4099-ACDB-130B3C7C6158}" destId="{2F994181-FC40-4183-9919-607AC81862F6}" srcOrd="0" destOrd="0" parTransId="{2238031F-54FA-4994-A5E7-CF68E94E3DD5}" sibTransId="{8FDD9251-755E-499C-AA66-B96F7E45A13E}"/>
    <dgm:cxn modelId="{70108E39-9233-4FB1-B60F-107555594FC5}" srcId="{9D97BC67-87B6-4099-ACDB-130B3C7C6158}" destId="{1F0950E8-3C86-49F0-A339-116D62DDD4FA}" srcOrd="2" destOrd="0" parTransId="{EA25E78E-61DF-4E91-8DD0-59B3F658D4D4}" sibTransId="{266E5A5E-2FE6-49BF-943D-58F6BDEEFAA0}"/>
    <dgm:cxn modelId="{2ACA683F-E402-4248-8B20-F2273E09D5CF}" type="presOf" srcId="{2F994181-FC40-4183-9919-607AC81862F6}" destId="{5D804A3C-51D7-C94F-B944-C272F07327ED}" srcOrd="0" destOrd="0" presId="urn:microsoft.com/office/officeart/2005/8/layout/vList2"/>
    <dgm:cxn modelId="{A43DE74A-8BD6-5C41-8682-8047D7FF5E62}" type="presOf" srcId="{67A01AD5-DBB8-4557-B4A8-2E079CB1ABAB}" destId="{92FD7C4E-B6B2-FA4E-955F-D01CD8481581}" srcOrd="0" destOrd="0" presId="urn:microsoft.com/office/officeart/2005/8/layout/vList2"/>
    <dgm:cxn modelId="{4A954C5E-0978-456A-B1BE-C7D032D23418}" srcId="{9D97BC67-87B6-4099-ACDB-130B3C7C6158}" destId="{39468CD0-46E8-4FD9-A2F7-9618B29C40B6}" srcOrd="1" destOrd="0" parTransId="{F9134AAD-3573-49BD-947E-D27A6FEE1BC0}" sibTransId="{03D43C1D-4303-48F3-827C-5358DDE27570}"/>
    <dgm:cxn modelId="{71104B97-1D52-1849-BE1A-D5102836D1D2}" type="presOf" srcId="{1F0950E8-3C86-49F0-A339-116D62DDD4FA}" destId="{DFEA113E-A46A-5D48-B062-BCA20F280E0F}" srcOrd="0" destOrd="0" presId="urn:microsoft.com/office/officeart/2005/8/layout/vList2"/>
    <dgm:cxn modelId="{6EEF00CE-8E34-5C4E-97A4-A263D6BFD5B6}" type="presOf" srcId="{39468CD0-46E8-4FD9-A2F7-9618B29C40B6}" destId="{75BC7C0F-5398-BC47-8C4D-20B23A081F24}" srcOrd="0" destOrd="0" presId="urn:microsoft.com/office/officeart/2005/8/layout/vList2"/>
    <dgm:cxn modelId="{A1AE26CE-6AE7-405F-930D-6541944DA876}" srcId="{9D97BC67-87B6-4099-ACDB-130B3C7C6158}" destId="{67A01AD5-DBB8-4557-B4A8-2E079CB1ABAB}" srcOrd="3" destOrd="0" parTransId="{351B9088-24B3-47CE-BDD1-7E1E9EDF5701}" sibTransId="{8555EC52-9287-46F5-BA56-AD2E37EB885C}"/>
    <dgm:cxn modelId="{E9EEDFDA-0198-1347-BC2D-088FB2CC6CB8}" type="presOf" srcId="{9D97BC67-87B6-4099-ACDB-130B3C7C6158}" destId="{4D08C76D-AD06-AD46-8215-3D8506180F64}" srcOrd="0" destOrd="0" presId="urn:microsoft.com/office/officeart/2005/8/layout/vList2"/>
    <dgm:cxn modelId="{73FB55C8-2741-1044-B56F-904AA156109A}" type="presParOf" srcId="{4D08C76D-AD06-AD46-8215-3D8506180F64}" destId="{5D804A3C-51D7-C94F-B944-C272F07327ED}" srcOrd="0" destOrd="0" presId="urn:microsoft.com/office/officeart/2005/8/layout/vList2"/>
    <dgm:cxn modelId="{5BB5B8EA-9119-2F4C-935E-546F51C889F3}" type="presParOf" srcId="{4D08C76D-AD06-AD46-8215-3D8506180F64}" destId="{46DF21C6-9D22-D840-9C8C-D33943ACC4AE}" srcOrd="1" destOrd="0" presId="urn:microsoft.com/office/officeart/2005/8/layout/vList2"/>
    <dgm:cxn modelId="{845534B5-A082-5E49-A991-664D9BDB4E9E}" type="presParOf" srcId="{4D08C76D-AD06-AD46-8215-3D8506180F64}" destId="{75BC7C0F-5398-BC47-8C4D-20B23A081F24}" srcOrd="2" destOrd="0" presId="urn:microsoft.com/office/officeart/2005/8/layout/vList2"/>
    <dgm:cxn modelId="{492DDBD8-4421-3C4F-A388-B932DAF9B6DC}" type="presParOf" srcId="{4D08C76D-AD06-AD46-8215-3D8506180F64}" destId="{7C1F0739-F643-2B44-930C-429986619936}" srcOrd="3" destOrd="0" presId="urn:microsoft.com/office/officeart/2005/8/layout/vList2"/>
    <dgm:cxn modelId="{5183BCCB-EFC0-BC44-BA4C-199DB704264F}" type="presParOf" srcId="{4D08C76D-AD06-AD46-8215-3D8506180F64}" destId="{DFEA113E-A46A-5D48-B062-BCA20F280E0F}" srcOrd="4" destOrd="0" presId="urn:microsoft.com/office/officeart/2005/8/layout/vList2"/>
    <dgm:cxn modelId="{460E67AF-26C4-C64D-8C36-BE74733CEEE6}" type="presParOf" srcId="{4D08C76D-AD06-AD46-8215-3D8506180F64}" destId="{776A5E83-0111-6249-BA31-965054204F2B}" srcOrd="5" destOrd="0" presId="urn:microsoft.com/office/officeart/2005/8/layout/vList2"/>
    <dgm:cxn modelId="{410D8892-2E7A-3741-9B6D-01622C1275EB}" type="presParOf" srcId="{4D08C76D-AD06-AD46-8215-3D8506180F64}" destId="{92FD7C4E-B6B2-FA4E-955F-D01CD84815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7F13C6A-1130-45CF-8985-E1BDE616549C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63699B2-39FD-4309-8DCD-568D88F3F392}">
      <dgm:prSet/>
      <dgm:spPr/>
      <dgm:t>
        <a:bodyPr/>
        <a:lstStyle/>
        <a:p>
          <a:r>
            <a:rPr lang="cs-CZ"/>
            <a:t>Původce – DNA viru Varicella-zoster (Herpesviridae)</a:t>
          </a:r>
          <a:endParaRPr lang="en-US"/>
        </a:p>
      </dgm:t>
    </dgm:pt>
    <dgm:pt modelId="{C6330D5C-8D86-4B6E-A2E7-66F4DE82D8F1}" type="parTrans" cxnId="{CF1112F4-97A8-4128-9968-50CEA9AE082C}">
      <dgm:prSet/>
      <dgm:spPr/>
      <dgm:t>
        <a:bodyPr/>
        <a:lstStyle/>
        <a:p>
          <a:endParaRPr lang="en-US"/>
        </a:p>
      </dgm:t>
    </dgm:pt>
    <dgm:pt modelId="{EE4DA416-AF38-45DE-8BEA-2A18B5A74F6E}" type="sibTrans" cxnId="{CF1112F4-97A8-4128-9968-50CEA9AE082C}">
      <dgm:prSet/>
      <dgm:spPr/>
      <dgm:t>
        <a:bodyPr/>
        <a:lstStyle/>
        <a:p>
          <a:endParaRPr lang="en-US"/>
        </a:p>
      </dgm:t>
    </dgm:pt>
    <dgm:pt modelId="{2E02F205-D9EE-4DC3-BC1F-407335D7994E}">
      <dgm:prSet/>
      <dgm:spPr/>
      <dgm:t>
        <a:bodyPr/>
        <a:lstStyle/>
        <a:p>
          <a:r>
            <a:rPr lang="cs-CZ"/>
            <a:t>Přenos – kapénkovou infekcí, kongenitálně</a:t>
          </a:r>
          <a:endParaRPr lang="en-US"/>
        </a:p>
      </dgm:t>
    </dgm:pt>
    <dgm:pt modelId="{9000BE25-70CA-475F-AF0E-20898139E527}" type="parTrans" cxnId="{41087EBE-22C9-4084-BEE1-CF17041C5D73}">
      <dgm:prSet/>
      <dgm:spPr/>
      <dgm:t>
        <a:bodyPr/>
        <a:lstStyle/>
        <a:p>
          <a:endParaRPr lang="en-US"/>
        </a:p>
      </dgm:t>
    </dgm:pt>
    <dgm:pt modelId="{96653699-BB21-408D-81B4-8EBB045F433A}" type="sibTrans" cxnId="{41087EBE-22C9-4084-BEE1-CF17041C5D73}">
      <dgm:prSet/>
      <dgm:spPr/>
      <dgm:t>
        <a:bodyPr/>
        <a:lstStyle/>
        <a:p>
          <a:endParaRPr lang="en-US"/>
        </a:p>
      </dgm:t>
    </dgm:pt>
    <dgm:pt modelId="{688D85FA-AD05-424D-A921-88858EA4D28D}">
      <dgm:prSet/>
      <dgm:spPr/>
      <dgm:t>
        <a:bodyPr/>
        <a:lstStyle/>
        <a:p>
          <a:r>
            <a:rPr lang="cs-CZ"/>
            <a:t>Zdroj infekce – nejčastěji děti od 1 do 10 let</a:t>
          </a:r>
          <a:endParaRPr lang="en-US"/>
        </a:p>
      </dgm:t>
    </dgm:pt>
    <dgm:pt modelId="{5B943198-8F54-4415-A151-A70E38C9F0ED}" type="parTrans" cxnId="{6CBF9C88-A340-4B5A-910A-D44A2EF282CA}">
      <dgm:prSet/>
      <dgm:spPr/>
      <dgm:t>
        <a:bodyPr/>
        <a:lstStyle/>
        <a:p>
          <a:endParaRPr lang="en-US"/>
        </a:p>
      </dgm:t>
    </dgm:pt>
    <dgm:pt modelId="{B4576322-1265-4224-9B1D-C822A3FF4AB7}" type="sibTrans" cxnId="{6CBF9C88-A340-4B5A-910A-D44A2EF282CA}">
      <dgm:prSet/>
      <dgm:spPr/>
      <dgm:t>
        <a:bodyPr/>
        <a:lstStyle/>
        <a:p>
          <a:endParaRPr lang="en-US"/>
        </a:p>
      </dgm:t>
    </dgm:pt>
    <dgm:pt modelId="{54350AF9-8AE9-4C9E-B9C8-C53835F1956F}">
      <dgm:prSet/>
      <dgm:spPr/>
      <dgm:t>
        <a:bodyPr/>
        <a:lstStyle/>
        <a:p>
          <a:r>
            <a:rPr lang="cs-CZ"/>
            <a:t>Inkubační doba – 10 – 23 dnů</a:t>
          </a:r>
          <a:endParaRPr lang="en-US"/>
        </a:p>
      </dgm:t>
    </dgm:pt>
    <dgm:pt modelId="{F104E99E-0447-49C4-80BA-4E021844A9DF}" type="parTrans" cxnId="{827B5EE5-5388-424A-A60C-4CCF0CE3A3D0}">
      <dgm:prSet/>
      <dgm:spPr/>
      <dgm:t>
        <a:bodyPr/>
        <a:lstStyle/>
        <a:p>
          <a:endParaRPr lang="en-US"/>
        </a:p>
      </dgm:t>
    </dgm:pt>
    <dgm:pt modelId="{9BEE547B-9F29-4A85-A725-9FF43C4A3E71}" type="sibTrans" cxnId="{827B5EE5-5388-424A-A60C-4CCF0CE3A3D0}">
      <dgm:prSet/>
      <dgm:spPr/>
      <dgm:t>
        <a:bodyPr/>
        <a:lstStyle/>
        <a:p>
          <a:endParaRPr lang="en-US"/>
        </a:p>
      </dgm:t>
    </dgm:pt>
    <dgm:pt modelId="{E648DA6A-553F-CD48-AD90-1B807D685E9B}" type="pres">
      <dgm:prSet presAssocID="{A7F13C6A-1130-45CF-8985-E1BDE616549C}" presName="Name0" presStyleCnt="0">
        <dgm:presLayoutVars>
          <dgm:dir/>
          <dgm:animLvl val="lvl"/>
          <dgm:resizeHandles val="exact"/>
        </dgm:presLayoutVars>
      </dgm:prSet>
      <dgm:spPr/>
    </dgm:pt>
    <dgm:pt modelId="{EE0B879A-87CF-2F4B-B610-19EF4F5686C8}" type="pres">
      <dgm:prSet presAssocID="{663699B2-39FD-4309-8DCD-568D88F3F392}" presName="linNode" presStyleCnt="0"/>
      <dgm:spPr/>
    </dgm:pt>
    <dgm:pt modelId="{EF5CDDA9-357F-3B40-8076-149A1FC38625}" type="pres">
      <dgm:prSet presAssocID="{663699B2-39FD-4309-8DCD-568D88F3F39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481A3D9-CD47-6044-8C5E-9D60AA55FAD4}" type="pres">
      <dgm:prSet presAssocID="{EE4DA416-AF38-45DE-8BEA-2A18B5A74F6E}" presName="sp" presStyleCnt="0"/>
      <dgm:spPr/>
    </dgm:pt>
    <dgm:pt modelId="{168E2074-4486-4240-A9FA-AEB05B693D4F}" type="pres">
      <dgm:prSet presAssocID="{2E02F205-D9EE-4DC3-BC1F-407335D7994E}" presName="linNode" presStyleCnt="0"/>
      <dgm:spPr/>
    </dgm:pt>
    <dgm:pt modelId="{09F8D3D5-B51A-394C-B912-183174D7BDB6}" type="pres">
      <dgm:prSet presAssocID="{2E02F205-D9EE-4DC3-BC1F-407335D7994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ADFB4C3-B7A5-9240-A7D4-593A58E65625}" type="pres">
      <dgm:prSet presAssocID="{96653699-BB21-408D-81B4-8EBB045F433A}" presName="sp" presStyleCnt="0"/>
      <dgm:spPr/>
    </dgm:pt>
    <dgm:pt modelId="{761A4EE9-B8E9-244F-BFBE-1DF9091474DB}" type="pres">
      <dgm:prSet presAssocID="{688D85FA-AD05-424D-A921-88858EA4D28D}" presName="linNode" presStyleCnt="0"/>
      <dgm:spPr/>
    </dgm:pt>
    <dgm:pt modelId="{BB49A939-5C25-8A45-8A85-6774210EAE27}" type="pres">
      <dgm:prSet presAssocID="{688D85FA-AD05-424D-A921-88858EA4D28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B879EF3-15C8-404F-B21F-F63BE7A0491E}" type="pres">
      <dgm:prSet presAssocID="{B4576322-1265-4224-9B1D-C822A3FF4AB7}" presName="sp" presStyleCnt="0"/>
      <dgm:spPr/>
    </dgm:pt>
    <dgm:pt modelId="{46994BD9-BD28-E844-92EC-8E64C9252AC7}" type="pres">
      <dgm:prSet presAssocID="{54350AF9-8AE9-4C9E-B9C8-C53835F1956F}" presName="linNode" presStyleCnt="0"/>
      <dgm:spPr/>
    </dgm:pt>
    <dgm:pt modelId="{FBA6D612-B5F1-AF45-94C0-403A772A2A53}" type="pres">
      <dgm:prSet presAssocID="{54350AF9-8AE9-4C9E-B9C8-C53835F1956F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F85234E-9A3C-1C4B-BFDD-611A8030880D}" type="presOf" srcId="{2E02F205-D9EE-4DC3-BC1F-407335D7994E}" destId="{09F8D3D5-B51A-394C-B912-183174D7BDB6}" srcOrd="0" destOrd="0" presId="urn:microsoft.com/office/officeart/2005/8/layout/vList5"/>
    <dgm:cxn modelId="{00533450-5DA8-EB4A-A7C8-1EE7B5B6F3E8}" type="presOf" srcId="{54350AF9-8AE9-4C9E-B9C8-C53835F1956F}" destId="{FBA6D612-B5F1-AF45-94C0-403A772A2A53}" srcOrd="0" destOrd="0" presId="urn:microsoft.com/office/officeart/2005/8/layout/vList5"/>
    <dgm:cxn modelId="{76D3C977-2BE8-3644-975C-6903E381CEA4}" type="presOf" srcId="{688D85FA-AD05-424D-A921-88858EA4D28D}" destId="{BB49A939-5C25-8A45-8A85-6774210EAE27}" srcOrd="0" destOrd="0" presId="urn:microsoft.com/office/officeart/2005/8/layout/vList5"/>
    <dgm:cxn modelId="{6CBF9C88-A340-4B5A-910A-D44A2EF282CA}" srcId="{A7F13C6A-1130-45CF-8985-E1BDE616549C}" destId="{688D85FA-AD05-424D-A921-88858EA4D28D}" srcOrd="2" destOrd="0" parTransId="{5B943198-8F54-4415-A151-A70E38C9F0ED}" sibTransId="{B4576322-1265-4224-9B1D-C822A3FF4AB7}"/>
    <dgm:cxn modelId="{1A2FAC8A-138D-3D4D-BDAB-8BFA37BFA719}" type="presOf" srcId="{663699B2-39FD-4309-8DCD-568D88F3F392}" destId="{EF5CDDA9-357F-3B40-8076-149A1FC38625}" srcOrd="0" destOrd="0" presId="urn:microsoft.com/office/officeart/2005/8/layout/vList5"/>
    <dgm:cxn modelId="{41087EBE-22C9-4084-BEE1-CF17041C5D73}" srcId="{A7F13C6A-1130-45CF-8985-E1BDE616549C}" destId="{2E02F205-D9EE-4DC3-BC1F-407335D7994E}" srcOrd="1" destOrd="0" parTransId="{9000BE25-70CA-475F-AF0E-20898139E527}" sibTransId="{96653699-BB21-408D-81B4-8EBB045F433A}"/>
    <dgm:cxn modelId="{827B5EE5-5388-424A-A60C-4CCF0CE3A3D0}" srcId="{A7F13C6A-1130-45CF-8985-E1BDE616549C}" destId="{54350AF9-8AE9-4C9E-B9C8-C53835F1956F}" srcOrd="3" destOrd="0" parTransId="{F104E99E-0447-49C4-80BA-4E021844A9DF}" sibTransId="{9BEE547B-9F29-4A85-A725-9FF43C4A3E71}"/>
    <dgm:cxn modelId="{4E4349EF-0131-4448-9039-5F1B0306767F}" type="presOf" srcId="{A7F13C6A-1130-45CF-8985-E1BDE616549C}" destId="{E648DA6A-553F-CD48-AD90-1B807D685E9B}" srcOrd="0" destOrd="0" presId="urn:microsoft.com/office/officeart/2005/8/layout/vList5"/>
    <dgm:cxn modelId="{CF1112F4-97A8-4128-9968-50CEA9AE082C}" srcId="{A7F13C6A-1130-45CF-8985-E1BDE616549C}" destId="{663699B2-39FD-4309-8DCD-568D88F3F392}" srcOrd="0" destOrd="0" parTransId="{C6330D5C-8D86-4B6E-A2E7-66F4DE82D8F1}" sibTransId="{EE4DA416-AF38-45DE-8BEA-2A18B5A74F6E}"/>
    <dgm:cxn modelId="{BA186C0F-A246-FE49-ABFA-EA135497C2C4}" type="presParOf" srcId="{E648DA6A-553F-CD48-AD90-1B807D685E9B}" destId="{EE0B879A-87CF-2F4B-B610-19EF4F5686C8}" srcOrd="0" destOrd="0" presId="urn:microsoft.com/office/officeart/2005/8/layout/vList5"/>
    <dgm:cxn modelId="{FB5EC34E-F363-7749-84B0-94B42D422906}" type="presParOf" srcId="{EE0B879A-87CF-2F4B-B610-19EF4F5686C8}" destId="{EF5CDDA9-357F-3B40-8076-149A1FC38625}" srcOrd="0" destOrd="0" presId="urn:microsoft.com/office/officeart/2005/8/layout/vList5"/>
    <dgm:cxn modelId="{436A68AA-5427-7746-8B1D-3726A83730F5}" type="presParOf" srcId="{E648DA6A-553F-CD48-AD90-1B807D685E9B}" destId="{0481A3D9-CD47-6044-8C5E-9D60AA55FAD4}" srcOrd="1" destOrd="0" presId="urn:microsoft.com/office/officeart/2005/8/layout/vList5"/>
    <dgm:cxn modelId="{2AF4DEA4-859D-1A40-AB91-4636A1F5A1A0}" type="presParOf" srcId="{E648DA6A-553F-CD48-AD90-1B807D685E9B}" destId="{168E2074-4486-4240-A9FA-AEB05B693D4F}" srcOrd="2" destOrd="0" presId="urn:microsoft.com/office/officeart/2005/8/layout/vList5"/>
    <dgm:cxn modelId="{44E74D81-E18B-DE4B-9502-EB87AE4834C8}" type="presParOf" srcId="{168E2074-4486-4240-A9FA-AEB05B693D4F}" destId="{09F8D3D5-B51A-394C-B912-183174D7BDB6}" srcOrd="0" destOrd="0" presId="urn:microsoft.com/office/officeart/2005/8/layout/vList5"/>
    <dgm:cxn modelId="{646994FC-DDB9-C141-ADCA-157FC70697E1}" type="presParOf" srcId="{E648DA6A-553F-CD48-AD90-1B807D685E9B}" destId="{3ADFB4C3-B7A5-9240-A7D4-593A58E65625}" srcOrd="3" destOrd="0" presId="urn:microsoft.com/office/officeart/2005/8/layout/vList5"/>
    <dgm:cxn modelId="{0E0F289B-AE4E-544A-B90D-DBCFF38F924F}" type="presParOf" srcId="{E648DA6A-553F-CD48-AD90-1B807D685E9B}" destId="{761A4EE9-B8E9-244F-BFBE-1DF9091474DB}" srcOrd="4" destOrd="0" presId="urn:microsoft.com/office/officeart/2005/8/layout/vList5"/>
    <dgm:cxn modelId="{3BE3F6C9-9BDB-BC44-9C4B-465018249122}" type="presParOf" srcId="{761A4EE9-B8E9-244F-BFBE-1DF9091474DB}" destId="{BB49A939-5C25-8A45-8A85-6774210EAE27}" srcOrd="0" destOrd="0" presId="urn:microsoft.com/office/officeart/2005/8/layout/vList5"/>
    <dgm:cxn modelId="{5CE6B08B-C99C-4E4A-A39A-4A23741F6AC9}" type="presParOf" srcId="{E648DA6A-553F-CD48-AD90-1B807D685E9B}" destId="{4B879EF3-15C8-404F-B21F-F63BE7A0491E}" srcOrd="5" destOrd="0" presId="urn:microsoft.com/office/officeart/2005/8/layout/vList5"/>
    <dgm:cxn modelId="{A973E19B-05DE-AB4A-A915-AD5B691BDA13}" type="presParOf" srcId="{E648DA6A-553F-CD48-AD90-1B807D685E9B}" destId="{46994BD9-BD28-E844-92EC-8E64C9252AC7}" srcOrd="6" destOrd="0" presId="urn:microsoft.com/office/officeart/2005/8/layout/vList5"/>
    <dgm:cxn modelId="{8D645956-6340-0743-BAF7-B1363C53758A}" type="presParOf" srcId="{46994BD9-BD28-E844-92EC-8E64C9252AC7}" destId="{FBA6D612-B5F1-AF45-94C0-403A772A2A5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74DCC0-8683-4CAE-8BE6-4583D8BAEFE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D8C2C3-764E-4026-B47B-E9E632B69D4F}">
      <dgm:prSet/>
      <dgm:spPr/>
      <dgm:t>
        <a:bodyPr/>
        <a:lstStyle/>
        <a:p>
          <a:r>
            <a:rPr lang="cs-CZ"/>
            <a:t>Prodromální stádium</a:t>
          </a:r>
          <a:endParaRPr lang="en-US"/>
        </a:p>
      </dgm:t>
    </dgm:pt>
    <dgm:pt modelId="{D90D29A8-31B0-4511-A808-79E78A56C691}" type="parTrans" cxnId="{EDDBAB2F-A4F1-40D8-94B6-40C403E26861}">
      <dgm:prSet/>
      <dgm:spPr/>
      <dgm:t>
        <a:bodyPr/>
        <a:lstStyle/>
        <a:p>
          <a:endParaRPr lang="en-US"/>
        </a:p>
      </dgm:t>
    </dgm:pt>
    <dgm:pt modelId="{DB991B86-798A-4378-B0B7-DAFFD79ECBA0}" type="sibTrans" cxnId="{EDDBAB2F-A4F1-40D8-94B6-40C403E26861}">
      <dgm:prSet/>
      <dgm:spPr/>
      <dgm:t>
        <a:bodyPr/>
        <a:lstStyle/>
        <a:p>
          <a:endParaRPr lang="en-US"/>
        </a:p>
      </dgm:t>
    </dgm:pt>
    <dgm:pt modelId="{81899C3B-C49A-4C18-826E-7FA7D1F62D73}">
      <dgm:prSet/>
      <dgm:spPr/>
      <dgm:t>
        <a:bodyPr/>
        <a:lstStyle/>
        <a:p>
          <a:r>
            <a:rPr lang="cs-CZ"/>
            <a:t>Výsev vyrážky – makulopapulární =&gt; vezikulární =&gt; pusturální</a:t>
          </a:r>
          <a:endParaRPr lang="en-US"/>
        </a:p>
      </dgm:t>
    </dgm:pt>
    <dgm:pt modelId="{992F1F60-2312-4A20-9065-8683633B822A}" type="parTrans" cxnId="{51272F18-801B-435D-B0FB-E0D9C342BD5D}">
      <dgm:prSet/>
      <dgm:spPr/>
      <dgm:t>
        <a:bodyPr/>
        <a:lstStyle/>
        <a:p>
          <a:endParaRPr lang="en-US"/>
        </a:p>
      </dgm:t>
    </dgm:pt>
    <dgm:pt modelId="{84BCAC1A-A9F5-495B-B560-6AD632BB43BF}" type="sibTrans" cxnId="{51272F18-801B-435D-B0FB-E0D9C342BD5D}">
      <dgm:prSet/>
      <dgm:spPr/>
      <dgm:t>
        <a:bodyPr/>
        <a:lstStyle/>
        <a:p>
          <a:endParaRPr lang="en-US"/>
        </a:p>
      </dgm:t>
    </dgm:pt>
    <dgm:pt modelId="{C0A91677-89F3-47B8-8A36-A48257C136E6}">
      <dgm:prSet/>
      <dgm:spPr/>
      <dgm:t>
        <a:bodyPr/>
        <a:lstStyle/>
        <a:p>
          <a:r>
            <a:rPr lang="cs-CZ"/>
            <a:t>Typicky se vyskytují všechna stádia</a:t>
          </a:r>
          <a:endParaRPr lang="en-US"/>
        </a:p>
      </dgm:t>
    </dgm:pt>
    <dgm:pt modelId="{F12D22D3-0624-4EEA-8474-47D7962CA5B4}" type="parTrans" cxnId="{E751A482-4898-47EC-A0E9-0D8DA3D799C1}">
      <dgm:prSet/>
      <dgm:spPr/>
      <dgm:t>
        <a:bodyPr/>
        <a:lstStyle/>
        <a:p>
          <a:endParaRPr lang="en-US"/>
        </a:p>
      </dgm:t>
    </dgm:pt>
    <dgm:pt modelId="{08AD9E4B-4852-4065-9EAC-CCA37586B66C}" type="sibTrans" cxnId="{E751A482-4898-47EC-A0E9-0D8DA3D799C1}">
      <dgm:prSet/>
      <dgm:spPr/>
      <dgm:t>
        <a:bodyPr/>
        <a:lstStyle/>
        <a:p>
          <a:endParaRPr lang="en-US"/>
        </a:p>
      </dgm:t>
    </dgm:pt>
    <dgm:pt modelId="{4B5506BF-062B-4D57-AB41-341144438608}">
      <dgm:prSet/>
      <dgm:spPr/>
      <dgm:t>
        <a:bodyPr/>
        <a:lstStyle/>
        <a:p>
          <a:r>
            <a:rPr lang="cs-CZ"/>
            <a:t>Hlava, krk, trup, sliznice dutiny ústní</a:t>
          </a:r>
          <a:endParaRPr lang="en-US"/>
        </a:p>
      </dgm:t>
    </dgm:pt>
    <dgm:pt modelId="{3FA7C7EB-2A8A-4187-B4E6-8C2AC77179DD}" type="parTrans" cxnId="{6D03CE6B-B646-46E4-8F04-4D0ABC122F8C}">
      <dgm:prSet/>
      <dgm:spPr/>
      <dgm:t>
        <a:bodyPr/>
        <a:lstStyle/>
        <a:p>
          <a:endParaRPr lang="en-US"/>
        </a:p>
      </dgm:t>
    </dgm:pt>
    <dgm:pt modelId="{02D635AF-17A9-4B2C-9C5F-0BCA3B460AB2}" type="sibTrans" cxnId="{6D03CE6B-B646-46E4-8F04-4D0ABC122F8C}">
      <dgm:prSet/>
      <dgm:spPr/>
      <dgm:t>
        <a:bodyPr/>
        <a:lstStyle/>
        <a:p>
          <a:endParaRPr lang="en-US"/>
        </a:p>
      </dgm:t>
    </dgm:pt>
    <dgm:pt modelId="{3CAD98EF-A42A-A843-A906-3629DB2B9C04}" type="pres">
      <dgm:prSet presAssocID="{3B74DCC0-8683-4CAE-8BE6-4583D8BAEFE5}" presName="linear" presStyleCnt="0">
        <dgm:presLayoutVars>
          <dgm:animLvl val="lvl"/>
          <dgm:resizeHandles val="exact"/>
        </dgm:presLayoutVars>
      </dgm:prSet>
      <dgm:spPr/>
    </dgm:pt>
    <dgm:pt modelId="{494C4165-162A-9348-BF71-7789EDF3AD7D}" type="pres">
      <dgm:prSet presAssocID="{74D8C2C3-764E-4026-B47B-E9E632B69D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B867DA-003D-9747-B1EC-AC58BA455C9A}" type="pres">
      <dgm:prSet presAssocID="{DB991B86-798A-4378-B0B7-DAFFD79ECBA0}" presName="spacer" presStyleCnt="0"/>
      <dgm:spPr/>
    </dgm:pt>
    <dgm:pt modelId="{7B888952-EDF5-0440-9F5B-B14EA00C3E95}" type="pres">
      <dgm:prSet presAssocID="{81899C3B-C49A-4C18-826E-7FA7D1F62D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A15909-716A-214F-8BAB-E0E8EA954847}" type="pres">
      <dgm:prSet presAssocID="{84BCAC1A-A9F5-495B-B560-6AD632BB43BF}" presName="spacer" presStyleCnt="0"/>
      <dgm:spPr/>
    </dgm:pt>
    <dgm:pt modelId="{3975AC02-34B0-5044-AD2B-F8C5C67BD49E}" type="pres">
      <dgm:prSet presAssocID="{C0A91677-89F3-47B8-8A36-A48257C136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715774-E3AC-DC43-A245-78D735AEB626}" type="pres">
      <dgm:prSet presAssocID="{08AD9E4B-4852-4065-9EAC-CCA37586B66C}" presName="spacer" presStyleCnt="0"/>
      <dgm:spPr/>
    </dgm:pt>
    <dgm:pt modelId="{84886BB6-0113-304E-ADDA-E32702539C06}" type="pres">
      <dgm:prSet presAssocID="{4B5506BF-062B-4D57-AB41-3411444386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422408-510B-3E41-9D8C-014F4290752D}" type="presOf" srcId="{81899C3B-C49A-4C18-826E-7FA7D1F62D73}" destId="{7B888952-EDF5-0440-9F5B-B14EA00C3E95}" srcOrd="0" destOrd="0" presId="urn:microsoft.com/office/officeart/2005/8/layout/vList2"/>
    <dgm:cxn modelId="{51272F18-801B-435D-B0FB-E0D9C342BD5D}" srcId="{3B74DCC0-8683-4CAE-8BE6-4583D8BAEFE5}" destId="{81899C3B-C49A-4C18-826E-7FA7D1F62D73}" srcOrd="1" destOrd="0" parTransId="{992F1F60-2312-4A20-9065-8683633B822A}" sibTransId="{84BCAC1A-A9F5-495B-B560-6AD632BB43BF}"/>
    <dgm:cxn modelId="{EDDBAB2F-A4F1-40D8-94B6-40C403E26861}" srcId="{3B74DCC0-8683-4CAE-8BE6-4583D8BAEFE5}" destId="{74D8C2C3-764E-4026-B47B-E9E632B69D4F}" srcOrd="0" destOrd="0" parTransId="{D90D29A8-31B0-4511-A808-79E78A56C691}" sibTransId="{DB991B86-798A-4378-B0B7-DAFFD79ECBA0}"/>
    <dgm:cxn modelId="{6D03CE6B-B646-46E4-8F04-4D0ABC122F8C}" srcId="{3B74DCC0-8683-4CAE-8BE6-4583D8BAEFE5}" destId="{4B5506BF-062B-4D57-AB41-341144438608}" srcOrd="3" destOrd="0" parTransId="{3FA7C7EB-2A8A-4187-B4E6-8C2AC77179DD}" sibTransId="{02D635AF-17A9-4B2C-9C5F-0BCA3B460AB2}"/>
    <dgm:cxn modelId="{EC41E774-0D66-5340-8687-84CE8034B433}" type="presOf" srcId="{74D8C2C3-764E-4026-B47B-E9E632B69D4F}" destId="{494C4165-162A-9348-BF71-7789EDF3AD7D}" srcOrd="0" destOrd="0" presId="urn:microsoft.com/office/officeart/2005/8/layout/vList2"/>
    <dgm:cxn modelId="{ACFD1B7F-0027-C64C-B38B-A8030469D4C0}" type="presOf" srcId="{C0A91677-89F3-47B8-8A36-A48257C136E6}" destId="{3975AC02-34B0-5044-AD2B-F8C5C67BD49E}" srcOrd="0" destOrd="0" presId="urn:microsoft.com/office/officeart/2005/8/layout/vList2"/>
    <dgm:cxn modelId="{E751A482-4898-47EC-A0E9-0D8DA3D799C1}" srcId="{3B74DCC0-8683-4CAE-8BE6-4583D8BAEFE5}" destId="{C0A91677-89F3-47B8-8A36-A48257C136E6}" srcOrd="2" destOrd="0" parTransId="{F12D22D3-0624-4EEA-8474-47D7962CA5B4}" sibTransId="{08AD9E4B-4852-4065-9EAC-CCA37586B66C}"/>
    <dgm:cxn modelId="{992D32B7-0441-884F-BC9B-9190C9EF49DE}" type="presOf" srcId="{3B74DCC0-8683-4CAE-8BE6-4583D8BAEFE5}" destId="{3CAD98EF-A42A-A843-A906-3629DB2B9C04}" srcOrd="0" destOrd="0" presId="urn:microsoft.com/office/officeart/2005/8/layout/vList2"/>
    <dgm:cxn modelId="{31F251E5-B6C5-F54B-978C-31ED292F723C}" type="presOf" srcId="{4B5506BF-062B-4D57-AB41-341144438608}" destId="{84886BB6-0113-304E-ADDA-E32702539C06}" srcOrd="0" destOrd="0" presId="urn:microsoft.com/office/officeart/2005/8/layout/vList2"/>
    <dgm:cxn modelId="{EC35D454-2EE3-1649-9B89-E4E7725889A5}" type="presParOf" srcId="{3CAD98EF-A42A-A843-A906-3629DB2B9C04}" destId="{494C4165-162A-9348-BF71-7789EDF3AD7D}" srcOrd="0" destOrd="0" presId="urn:microsoft.com/office/officeart/2005/8/layout/vList2"/>
    <dgm:cxn modelId="{35559F71-6F8A-D449-AF4D-970CB3692C69}" type="presParOf" srcId="{3CAD98EF-A42A-A843-A906-3629DB2B9C04}" destId="{B6B867DA-003D-9747-B1EC-AC58BA455C9A}" srcOrd="1" destOrd="0" presId="urn:microsoft.com/office/officeart/2005/8/layout/vList2"/>
    <dgm:cxn modelId="{4E8FADCA-A766-5346-AD03-5C14931AD0E4}" type="presParOf" srcId="{3CAD98EF-A42A-A843-A906-3629DB2B9C04}" destId="{7B888952-EDF5-0440-9F5B-B14EA00C3E95}" srcOrd="2" destOrd="0" presId="urn:microsoft.com/office/officeart/2005/8/layout/vList2"/>
    <dgm:cxn modelId="{835AE8ED-9701-A947-A065-4A2AD412E547}" type="presParOf" srcId="{3CAD98EF-A42A-A843-A906-3629DB2B9C04}" destId="{8AA15909-716A-214F-8BAB-E0E8EA954847}" srcOrd="3" destOrd="0" presId="urn:microsoft.com/office/officeart/2005/8/layout/vList2"/>
    <dgm:cxn modelId="{0F2E656B-6BD3-3340-8E4B-07A8E1074638}" type="presParOf" srcId="{3CAD98EF-A42A-A843-A906-3629DB2B9C04}" destId="{3975AC02-34B0-5044-AD2B-F8C5C67BD49E}" srcOrd="4" destOrd="0" presId="urn:microsoft.com/office/officeart/2005/8/layout/vList2"/>
    <dgm:cxn modelId="{A5BB5A2F-E9F2-4848-813D-38FBACD6746B}" type="presParOf" srcId="{3CAD98EF-A42A-A843-A906-3629DB2B9C04}" destId="{FB715774-E3AC-DC43-A245-78D735AEB626}" srcOrd="5" destOrd="0" presId="urn:microsoft.com/office/officeart/2005/8/layout/vList2"/>
    <dgm:cxn modelId="{7EBBE169-EC39-2345-B847-E823B2BE4945}" type="presParOf" srcId="{3CAD98EF-A42A-A843-A906-3629DB2B9C04}" destId="{84886BB6-0113-304E-ADDA-E32702539C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C958163-0F05-4FD9-B6BB-B62440F42EB1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B93CD8-7346-4D36-9323-41F9A2BE670A}">
      <dgm:prSet/>
      <dgm:spPr/>
      <dgm:t>
        <a:bodyPr/>
        <a:lstStyle/>
        <a:p>
          <a:r>
            <a:rPr lang="cs-CZ"/>
            <a:t>Výskyt vyrážky na sliznicích a spojivkách</a:t>
          </a:r>
          <a:endParaRPr lang="en-US"/>
        </a:p>
      </dgm:t>
    </dgm:pt>
    <dgm:pt modelId="{CE1B0A93-FC2E-43AF-9463-6B302B7FC548}" type="parTrans" cxnId="{2A294E7E-BC9D-40A5-90B1-7F58C5CBA366}">
      <dgm:prSet/>
      <dgm:spPr/>
      <dgm:t>
        <a:bodyPr/>
        <a:lstStyle/>
        <a:p>
          <a:endParaRPr lang="en-US"/>
        </a:p>
      </dgm:t>
    </dgm:pt>
    <dgm:pt modelId="{BDB49CBC-5CF8-4C6B-A7A6-7023FD189460}" type="sibTrans" cxnId="{2A294E7E-BC9D-40A5-90B1-7F58C5CBA366}">
      <dgm:prSet/>
      <dgm:spPr/>
      <dgm:t>
        <a:bodyPr/>
        <a:lstStyle/>
        <a:p>
          <a:endParaRPr lang="en-US"/>
        </a:p>
      </dgm:t>
    </dgm:pt>
    <dgm:pt modelId="{57A93F08-9A44-4339-8ACB-7AE26A5A201F}">
      <dgm:prSet/>
      <dgm:spPr/>
      <dgm:t>
        <a:bodyPr/>
        <a:lstStyle/>
        <a:p>
          <a:r>
            <a:rPr lang="cs-CZ"/>
            <a:t>Postinfekční encefalitida</a:t>
          </a:r>
          <a:endParaRPr lang="en-US"/>
        </a:p>
      </dgm:t>
    </dgm:pt>
    <dgm:pt modelId="{EE6EA9B7-CADB-47D1-9659-6CF3CB21C44A}" type="parTrans" cxnId="{926FDAD3-5783-4FB1-A3A9-4339AEAB77A4}">
      <dgm:prSet/>
      <dgm:spPr/>
      <dgm:t>
        <a:bodyPr/>
        <a:lstStyle/>
        <a:p>
          <a:endParaRPr lang="en-US"/>
        </a:p>
      </dgm:t>
    </dgm:pt>
    <dgm:pt modelId="{CD21A512-05A4-4DC1-9959-7DA466A12B29}" type="sibTrans" cxnId="{926FDAD3-5783-4FB1-A3A9-4339AEAB77A4}">
      <dgm:prSet/>
      <dgm:spPr/>
      <dgm:t>
        <a:bodyPr/>
        <a:lstStyle/>
        <a:p>
          <a:endParaRPr lang="en-US"/>
        </a:p>
      </dgm:t>
    </dgm:pt>
    <dgm:pt modelId="{934EC0C9-824F-4975-8E0D-698515919778}">
      <dgm:prSet/>
      <dgm:spPr/>
      <dgm:t>
        <a:bodyPr/>
        <a:lstStyle/>
        <a:p>
          <a:r>
            <a:rPr lang="cs-CZ"/>
            <a:t>Intersticiální pneumonie</a:t>
          </a:r>
          <a:endParaRPr lang="en-US"/>
        </a:p>
      </dgm:t>
    </dgm:pt>
    <dgm:pt modelId="{B6ACAA3E-9005-4CA9-A997-34278A2679A2}" type="parTrans" cxnId="{AEFC2519-7DFA-4F38-A2A2-ECEC076A03E2}">
      <dgm:prSet/>
      <dgm:spPr/>
      <dgm:t>
        <a:bodyPr/>
        <a:lstStyle/>
        <a:p>
          <a:endParaRPr lang="en-US"/>
        </a:p>
      </dgm:t>
    </dgm:pt>
    <dgm:pt modelId="{84FFA46E-8C61-41FA-B1F3-77781352DD3D}" type="sibTrans" cxnId="{AEFC2519-7DFA-4F38-A2A2-ECEC076A03E2}">
      <dgm:prSet/>
      <dgm:spPr/>
      <dgm:t>
        <a:bodyPr/>
        <a:lstStyle/>
        <a:p>
          <a:endParaRPr lang="en-US"/>
        </a:p>
      </dgm:t>
    </dgm:pt>
    <dgm:pt modelId="{96BDFC88-2DB9-FC4B-9995-DEAFE3BFFB73}" type="pres">
      <dgm:prSet presAssocID="{3C958163-0F05-4FD9-B6BB-B62440F42EB1}" presName="Name0" presStyleCnt="0">
        <dgm:presLayoutVars>
          <dgm:dir/>
          <dgm:animLvl val="lvl"/>
          <dgm:resizeHandles val="exact"/>
        </dgm:presLayoutVars>
      </dgm:prSet>
      <dgm:spPr/>
    </dgm:pt>
    <dgm:pt modelId="{C729AB25-8C99-2C45-A02B-842BB2E56AA7}" type="pres">
      <dgm:prSet presAssocID="{E2B93CD8-7346-4D36-9323-41F9A2BE670A}" presName="linNode" presStyleCnt="0"/>
      <dgm:spPr/>
    </dgm:pt>
    <dgm:pt modelId="{C4FD1E66-28B6-024B-BBF9-98CAFD56909E}" type="pres">
      <dgm:prSet presAssocID="{E2B93CD8-7346-4D36-9323-41F9A2BE670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D49BED4-DC6F-B04D-82B4-9E9940E2ECFE}" type="pres">
      <dgm:prSet presAssocID="{BDB49CBC-5CF8-4C6B-A7A6-7023FD189460}" presName="sp" presStyleCnt="0"/>
      <dgm:spPr/>
    </dgm:pt>
    <dgm:pt modelId="{17CCF52F-FD16-9A47-B60E-BC20BE2994D0}" type="pres">
      <dgm:prSet presAssocID="{57A93F08-9A44-4339-8ACB-7AE26A5A201F}" presName="linNode" presStyleCnt="0"/>
      <dgm:spPr/>
    </dgm:pt>
    <dgm:pt modelId="{2DC20BB2-E6F8-FF41-8158-DEAFAF64D48D}" type="pres">
      <dgm:prSet presAssocID="{57A93F08-9A44-4339-8ACB-7AE26A5A201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95E3E2B-3FAC-3944-B74C-24A06C680600}" type="pres">
      <dgm:prSet presAssocID="{CD21A512-05A4-4DC1-9959-7DA466A12B29}" presName="sp" presStyleCnt="0"/>
      <dgm:spPr/>
    </dgm:pt>
    <dgm:pt modelId="{899F70EF-AF9A-7B43-B1EC-928F58BBACE8}" type="pres">
      <dgm:prSet presAssocID="{934EC0C9-824F-4975-8E0D-698515919778}" presName="linNode" presStyleCnt="0"/>
      <dgm:spPr/>
    </dgm:pt>
    <dgm:pt modelId="{7FB4558D-8237-664B-BF95-981D04079098}" type="pres">
      <dgm:prSet presAssocID="{934EC0C9-824F-4975-8E0D-69851591977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EFC2519-7DFA-4F38-A2A2-ECEC076A03E2}" srcId="{3C958163-0F05-4FD9-B6BB-B62440F42EB1}" destId="{934EC0C9-824F-4975-8E0D-698515919778}" srcOrd="2" destOrd="0" parTransId="{B6ACAA3E-9005-4CA9-A997-34278A2679A2}" sibTransId="{84FFA46E-8C61-41FA-B1F3-77781352DD3D}"/>
    <dgm:cxn modelId="{876F2234-5175-B048-A856-590E66148300}" type="presOf" srcId="{934EC0C9-824F-4975-8E0D-698515919778}" destId="{7FB4558D-8237-664B-BF95-981D04079098}" srcOrd="0" destOrd="0" presId="urn:microsoft.com/office/officeart/2005/8/layout/vList5"/>
    <dgm:cxn modelId="{2A294E7E-BC9D-40A5-90B1-7F58C5CBA366}" srcId="{3C958163-0F05-4FD9-B6BB-B62440F42EB1}" destId="{E2B93CD8-7346-4D36-9323-41F9A2BE670A}" srcOrd="0" destOrd="0" parTransId="{CE1B0A93-FC2E-43AF-9463-6B302B7FC548}" sibTransId="{BDB49CBC-5CF8-4C6B-A7A6-7023FD189460}"/>
    <dgm:cxn modelId="{0CD0A98C-D5BD-474C-A036-E18290BDE527}" type="presOf" srcId="{3C958163-0F05-4FD9-B6BB-B62440F42EB1}" destId="{96BDFC88-2DB9-FC4B-9995-DEAFE3BFFB73}" srcOrd="0" destOrd="0" presId="urn:microsoft.com/office/officeart/2005/8/layout/vList5"/>
    <dgm:cxn modelId="{CC83C4B2-7816-4147-894B-F75EF0D96029}" type="presOf" srcId="{57A93F08-9A44-4339-8ACB-7AE26A5A201F}" destId="{2DC20BB2-E6F8-FF41-8158-DEAFAF64D48D}" srcOrd="0" destOrd="0" presId="urn:microsoft.com/office/officeart/2005/8/layout/vList5"/>
    <dgm:cxn modelId="{E65779CB-E6B7-1447-B49E-C8A825974F98}" type="presOf" srcId="{E2B93CD8-7346-4D36-9323-41F9A2BE670A}" destId="{C4FD1E66-28B6-024B-BBF9-98CAFD56909E}" srcOrd="0" destOrd="0" presId="urn:microsoft.com/office/officeart/2005/8/layout/vList5"/>
    <dgm:cxn modelId="{926FDAD3-5783-4FB1-A3A9-4339AEAB77A4}" srcId="{3C958163-0F05-4FD9-B6BB-B62440F42EB1}" destId="{57A93F08-9A44-4339-8ACB-7AE26A5A201F}" srcOrd="1" destOrd="0" parTransId="{EE6EA9B7-CADB-47D1-9659-6CF3CB21C44A}" sibTransId="{CD21A512-05A4-4DC1-9959-7DA466A12B29}"/>
    <dgm:cxn modelId="{7A6479E3-1DAA-3D43-AF32-343C027DE56C}" type="presParOf" srcId="{96BDFC88-2DB9-FC4B-9995-DEAFE3BFFB73}" destId="{C729AB25-8C99-2C45-A02B-842BB2E56AA7}" srcOrd="0" destOrd="0" presId="urn:microsoft.com/office/officeart/2005/8/layout/vList5"/>
    <dgm:cxn modelId="{837667D9-E5C0-9145-80B7-30CCC7D57543}" type="presParOf" srcId="{C729AB25-8C99-2C45-A02B-842BB2E56AA7}" destId="{C4FD1E66-28B6-024B-BBF9-98CAFD56909E}" srcOrd="0" destOrd="0" presId="urn:microsoft.com/office/officeart/2005/8/layout/vList5"/>
    <dgm:cxn modelId="{1B8BBCC6-B665-D941-ACD5-193191433512}" type="presParOf" srcId="{96BDFC88-2DB9-FC4B-9995-DEAFE3BFFB73}" destId="{ED49BED4-DC6F-B04D-82B4-9E9940E2ECFE}" srcOrd="1" destOrd="0" presId="urn:microsoft.com/office/officeart/2005/8/layout/vList5"/>
    <dgm:cxn modelId="{5C4698FB-58BA-ED42-9263-BA49B953BA91}" type="presParOf" srcId="{96BDFC88-2DB9-FC4B-9995-DEAFE3BFFB73}" destId="{17CCF52F-FD16-9A47-B60E-BC20BE2994D0}" srcOrd="2" destOrd="0" presId="urn:microsoft.com/office/officeart/2005/8/layout/vList5"/>
    <dgm:cxn modelId="{A7014E98-2F97-2144-85DC-79E79EE8E422}" type="presParOf" srcId="{17CCF52F-FD16-9A47-B60E-BC20BE2994D0}" destId="{2DC20BB2-E6F8-FF41-8158-DEAFAF64D48D}" srcOrd="0" destOrd="0" presId="urn:microsoft.com/office/officeart/2005/8/layout/vList5"/>
    <dgm:cxn modelId="{41325EF3-42AE-6A41-9571-11493509B3A4}" type="presParOf" srcId="{96BDFC88-2DB9-FC4B-9995-DEAFE3BFFB73}" destId="{995E3E2B-3FAC-3944-B74C-24A06C680600}" srcOrd="3" destOrd="0" presId="urn:microsoft.com/office/officeart/2005/8/layout/vList5"/>
    <dgm:cxn modelId="{B04D669D-317A-CF4C-B129-02478B0F5353}" type="presParOf" srcId="{96BDFC88-2DB9-FC4B-9995-DEAFE3BFFB73}" destId="{899F70EF-AF9A-7B43-B1EC-928F58BBACE8}" srcOrd="4" destOrd="0" presId="urn:microsoft.com/office/officeart/2005/8/layout/vList5"/>
    <dgm:cxn modelId="{290C358B-273C-B846-A79F-29092C160B00}" type="presParOf" srcId="{899F70EF-AF9A-7B43-B1EC-928F58BBACE8}" destId="{7FB4558D-8237-664B-BF95-981D0407909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3796639B-D664-4B6A-A5FF-1C4969745E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A3D32E-D6A7-4C3B-A2C9-FC1589F584B2}">
      <dgm:prSet/>
      <dgm:spPr/>
      <dgm:t>
        <a:bodyPr/>
        <a:lstStyle/>
        <a:p>
          <a:r>
            <a:rPr lang="cs-CZ"/>
            <a:t>Serologicky či PCR</a:t>
          </a:r>
          <a:endParaRPr lang="en-US"/>
        </a:p>
      </dgm:t>
    </dgm:pt>
    <dgm:pt modelId="{27E3867F-9B6A-444B-913F-5B469B626FA8}" type="parTrans" cxnId="{BE965125-EDAE-414A-935E-A3FB16BF0E9A}">
      <dgm:prSet/>
      <dgm:spPr/>
      <dgm:t>
        <a:bodyPr/>
        <a:lstStyle/>
        <a:p>
          <a:endParaRPr lang="en-US"/>
        </a:p>
      </dgm:t>
    </dgm:pt>
    <dgm:pt modelId="{087EB517-D7F7-4D4B-AB0C-D67AB279D6BE}" type="sibTrans" cxnId="{BE965125-EDAE-414A-935E-A3FB16BF0E9A}">
      <dgm:prSet/>
      <dgm:spPr/>
      <dgm:t>
        <a:bodyPr/>
        <a:lstStyle/>
        <a:p>
          <a:endParaRPr lang="en-US"/>
        </a:p>
      </dgm:t>
    </dgm:pt>
    <dgm:pt modelId="{24CB46D6-2C14-4008-B378-6D75700616EF}">
      <dgm:prSet/>
      <dgm:spPr/>
      <dgm:t>
        <a:bodyPr/>
        <a:lstStyle/>
        <a:p>
          <a:r>
            <a:rPr lang="cs-CZ"/>
            <a:t>Klinická diagnostika však postačí</a:t>
          </a:r>
          <a:endParaRPr lang="en-US"/>
        </a:p>
      </dgm:t>
    </dgm:pt>
    <dgm:pt modelId="{D37C8F29-C110-4874-95EB-2CC4CD8FD81E}" type="parTrans" cxnId="{73CAC41B-86CC-4CCF-A614-163DB4970FE3}">
      <dgm:prSet/>
      <dgm:spPr/>
      <dgm:t>
        <a:bodyPr/>
        <a:lstStyle/>
        <a:p>
          <a:endParaRPr lang="en-US"/>
        </a:p>
      </dgm:t>
    </dgm:pt>
    <dgm:pt modelId="{C0233624-C64E-4135-934F-D77906C23685}" type="sibTrans" cxnId="{73CAC41B-86CC-4CCF-A614-163DB4970FE3}">
      <dgm:prSet/>
      <dgm:spPr/>
      <dgm:t>
        <a:bodyPr/>
        <a:lstStyle/>
        <a:p>
          <a:endParaRPr lang="en-US"/>
        </a:p>
      </dgm:t>
    </dgm:pt>
    <dgm:pt modelId="{622ECAA6-927A-4242-8566-F20052B849E2}">
      <dgm:prSet/>
      <dgm:spPr/>
      <dgm:t>
        <a:bodyPr/>
        <a:lstStyle/>
        <a:p>
          <a:r>
            <a:rPr lang="cs-CZ"/>
            <a:t>Léčba symptomatická</a:t>
          </a:r>
          <a:endParaRPr lang="en-US"/>
        </a:p>
      </dgm:t>
    </dgm:pt>
    <dgm:pt modelId="{C10E6B4F-F85C-455A-8FF5-41BCFBC0BC9B}" type="parTrans" cxnId="{A9F8E148-BF89-4D2B-8199-F3E36FDD2045}">
      <dgm:prSet/>
      <dgm:spPr/>
      <dgm:t>
        <a:bodyPr/>
        <a:lstStyle/>
        <a:p>
          <a:endParaRPr lang="en-US"/>
        </a:p>
      </dgm:t>
    </dgm:pt>
    <dgm:pt modelId="{81466890-AA40-4595-9773-DE1B2B5E52C8}" type="sibTrans" cxnId="{A9F8E148-BF89-4D2B-8199-F3E36FDD2045}">
      <dgm:prSet/>
      <dgm:spPr/>
      <dgm:t>
        <a:bodyPr/>
        <a:lstStyle/>
        <a:p>
          <a:endParaRPr lang="en-US"/>
        </a:p>
      </dgm:t>
    </dgm:pt>
    <dgm:pt modelId="{C0E4EAEE-7995-9649-96F9-6AC3188C46CA}" type="pres">
      <dgm:prSet presAssocID="{3796639B-D664-4B6A-A5FF-1C4969745EAC}" presName="linear" presStyleCnt="0">
        <dgm:presLayoutVars>
          <dgm:animLvl val="lvl"/>
          <dgm:resizeHandles val="exact"/>
        </dgm:presLayoutVars>
      </dgm:prSet>
      <dgm:spPr/>
    </dgm:pt>
    <dgm:pt modelId="{6C42E1AD-AD01-8B4A-9406-8A3E70729F08}" type="pres">
      <dgm:prSet presAssocID="{35A3D32E-D6A7-4C3B-A2C9-FC1589F584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B11DE5-2BE0-BA49-A2B6-596A83182C6B}" type="pres">
      <dgm:prSet presAssocID="{087EB517-D7F7-4D4B-AB0C-D67AB279D6BE}" presName="spacer" presStyleCnt="0"/>
      <dgm:spPr/>
    </dgm:pt>
    <dgm:pt modelId="{E4CD2D8E-D10F-4640-9CAA-8EE2335976C5}" type="pres">
      <dgm:prSet presAssocID="{24CB46D6-2C14-4008-B378-6D75700616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0F884C-9B6D-8143-8A5E-83D12AD18095}" type="pres">
      <dgm:prSet presAssocID="{C0233624-C64E-4135-934F-D77906C23685}" presName="spacer" presStyleCnt="0"/>
      <dgm:spPr/>
    </dgm:pt>
    <dgm:pt modelId="{026B9B57-8461-0B4B-A7CA-F1187BEBE7B0}" type="pres">
      <dgm:prSet presAssocID="{622ECAA6-927A-4242-8566-F20052B849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E0B605-7371-AC42-91D2-CA79876FEE45}" type="presOf" srcId="{3796639B-D664-4B6A-A5FF-1C4969745EAC}" destId="{C0E4EAEE-7995-9649-96F9-6AC3188C46CA}" srcOrd="0" destOrd="0" presId="urn:microsoft.com/office/officeart/2005/8/layout/vList2"/>
    <dgm:cxn modelId="{FD6EC70C-2CB4-7D48-89DE-226FF7EF86D0}" type="presOf" srcId="{622ECAA6-927A-4242-8566-F20052B849E2}" destId="{026B9B57-8461-0B4B-A7CA-F1187BEBE7B0}" srcOrd="0" destOrd="0" presId="urn:microsoft.com/office/officeart/2005/8/layout/vList2"/>
    <dgm:cxn modelId="{73CAC41B-86CC-4CCF-A614-163DB4970FE3}" srcId="{3796639B-D664-4B6A-A5FF-1C4969745EAC}" destId="{24CB46D6-2C14-4008-B378-6D75700616EF}" srcOrd="1" destOrd="0" parTransId="{D37C8F29-C110-4874-95EB-2CC4CD8FD81E}" sibTransId="{C0233624-C64E-4135-934F-D77906C23685}"/>
    <dgm:cxn modelId="{1ABFCA1D-4E0B-6545-B434-96BE322B3FB6}" type="presOf" srcId="{35A3D32E-D6A7-4C3B-A2C9-FC1589F584B2}" destId="{6C42E1AD-AD01-8B4A-9406-8A3E70729F08}" srcOrd="0" destOrd="0" presId="urn:microsoft.com/office/officeart/2005/8/layout/vList2"/>
    <dgm:cxn modelId="{BE965125-EDAE-414A-935E-A3FB16BF0E9A}" srcId="{3796639B-D664-4B6A-A5FF-1C4969745EAC}" destId="{35A3D32E-D6A7-4C3B-A2C9-FC1589F584B2}" srcOrd="0" destOrd="0" parTransId="{27E3867F-9B6A-444B-913F-5B469B626FA8}" sibTransId="{087EB517-D7F7-4D4B-AB0C-D67AB279D6BE}"/>
    <dgm:cxn modelId="{A9F8E148-BF89-4D2B-8199-F3E36FDD2045}" srcId="{3796639B-D664-4B6A-A5FF-1C4969745EAC}" destId="{622ECAA6-927A-4242-8566-F20052B849E2}" srcOrd="2" destOrd="0" parTransId="{C10E6B4F-F85C-455A-8FF5-41BCFBC0BC9B}" sibTransId="{81466890-AA40-4595-9773-DE1B2B5E52C8}"/>
    <dgm:cxn modelId="{1C1D82B6-4C58-5A44-A9FD-1F037A9D2FF5}" type="presOf" srcId="{24CB46D6-2C14-4008-B378-6D75700616EF}" destId="{E4CD2D8E-D10F-4640-9CAA-8EE2335976C5}" srcOrd="0" destOrd="0" presId="urn:microsoft.com/office/officeart/2005/8/layout/vList2"/>
    <dgm:cxn modelId="{D61303B2-655D-C149-A9F4-DBA4E08AA758}" type="presParOf" srcId="{C0E4EAEE-7995-9649-96F9-6AC3188C46CA}" destId="{6C42E1AD-AD01-8B4A-9406-8A3E70729F08}" srcOrd="0" destOrd="0" presId="urn:microsoft.com/office/officeart/2005/8/layout/vList2"/>
    <dgm:cxn modelId="{41863F46-4AB4-9F41-A200-3E0F0A76E27F}" type="presParOf" srcId="{C0E4EAEE-7995-9649-96F9-6AC3188C46CA}" destId="{10B11DE5-2BE0-BA49-A2B6-596A83182C6B}" srcOrd="1" destOrd="0" presId="urn:microsoft.com/office/officeart/2005/8/layout/vList2"/>
    <dgm:cxn modelId="{7018EB0F-FE7D-A04F-83BA-B9E771777D6E}" type="presParOf" srcId="{C0E4EAEE-7995-9649-96F9-6AC3188C46CA}" destId="{E4CD2D8E-D10F-4640-9CAA-8EE2335976C5}" srcOrd="2" destOrd="0" presId="urn:microsoft.com/office/officeart/2005/8/layout/vList2"/>
    <dgm:cxn modelId="{B81DB61A-C672-B649-919D-2E3D89931E34}" type="presParOf" srcId="{C0E4EAEE-7995-9649-96F9-6AC3188C46CA}" destId="{5D0F884C-9B6D-8143-8A5E-83D12AD18095}" srcOrd="3" destOrd="0" presId="urn:microsoft.com/office/officeart/2005/8/layout/vList2"/>
    <dgm:cxn modelId="{37C868CB-D2FE-E242-BB91-EB35DCF75156}" type="presParOf" srcId="{C0E4EAEE-7995-9649-96F9-6AC3188C46CA}" destId="{026B9B57-8461-0B4B-A7CA-F1187BEBE7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F3FB80D-9A91-4AB9-A5EF-F87D00682BB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DCAAA-1E3C-4C0F-AB52-B9A8B5166E32}">
      <dgm:prSet/>
      <dgm:spPr/>
      <dgm:t>
        <a:bodyPr/>
        <a:lstStyle/>
        <a:p>
          <a:r>
            <a:rPr lang="cs-CZ"/>
            <a:t>Původce – salmonela enterica</a:t>
          </a:r>
          <a:endParaRPr lang="en-US"/>
        </a:p>
      </dgm:t>
    </dgm:pt>
    <dgm:pt modelId="{91034383-E21E-444D-9A93-89BEEBD177E6}" type="parTrans" cxnId="{72BD3E30-192F-4CAE-843E-BEB2E9EEF0A7}">
      <dgm:prSet/>
      <dgm:spPr/>
      <dgm:t>
        <a:bodyPr/>
        <a:lstStyle/>
        <a:p>
          <a:endParaRPr lang="en-US"/>
        </a:p>
      </dgm:t>
    </dgm:pt>
    <dgm:pt modelId="{F246EB9F-D904-4028-8785-32A4A32E5E37}" type="sibTrans" cxnId="{72BD3E30-192F-4CAE-843E-BEB2E9EEF0A7}">
      <dgm:prSet/>
      <dgm:spPr/>
      <dgm:t>
        <a:bodyPr/>
        <a:lstStyle/>
        <a:p>
          <a:endParaRPr lang="en-US"/>
        </a:p>
      </dgm:t>
    </dgm:pt>
    <dgm:pt modelId="{4586245A-5E0E-414D-90F7-3EC48AFF0A52}">
      <dgm:prSet/>
      <dgm:spPr/>
      <dgm:t>
        <a:bodyPr/>
        <a:lstStyle/>
        <a:p>
          <a:r>
            <a:rPr lang="cs-CZ"/>
            <a:t>přenos - fekálně-orální cesta, potravinová infekce</a:t>
          </a:r>
          <a:endParaRPr lang="en-US"/>
        </a:p>
      </dgm:t>
    </dgm:pt>
    <dgm:pt modelId="{F66988AF-2399-42C8-B525-B0A9662EAC65}" type="parTrans" cxnId="{59C065AE-5F96-4445-B6D5-778827620233}">
      <dgm:prSet/>
      <dgm:spPr/>
      <dgm:t>
        <a:bodyPr/>
        <a:lstStyle/>
        <a:p>
          <a:endParaRPr lang="en-US"/>
        </a:p>
      </dgm:t>
    </dgm:pt>
    <dgm:pt modelId="{FD192653-3D6A-4403-9D80-5C3FF02FA522}" type="sibTrans" cxnId="{59C065AE-5F96-4445-B6D5-778827620233}">
      <dgm:prSet/>
      <dgm:spPr/>
      <dgm:t>
        <a:bodyPr/>
        <a:lstStyle/>
        <a:p>
          <a:endParaRPr lang="en-US"/>
        </a:p>
      </dgm:t>
    </dgm:pt>
    <dgm:pt modelId="{589AD81B-DF05-4B55-932C-518024177BB7}">
      <dgm:prSet/>
      <dgm:spPr/>
      <dgm:t>
        <a:bodyPr/>
        <a:lstStyle/>
        <a:p>
          <a:r>
            <a:rPr lang="cs-CZ"/>
            <a:t>Inkubační doba – 6-8h</a:t>
          </a:r>
          <a:endParaRPr lang="en-US"/>
        </a:p>
      </dgm:t>
    </dgm:pt>
    <dgm:pt modelId="{B04B6EA4-BA08-4AB0-AFEC-39B1D8EF1EA3}" type="parTrans" cxnId="{8358BE1C-6577-4D41-BFBB-B21C3B4B1A23}">
      <dgm:prSet/>
      <dgm:spPr/>
      <dgm:t>
        <a:bodyPr/>
        <a:lstStyle/>
        <a:p>
          <a:endParaRPr lang="en-US"/>
        </a:p>
      </dgm:t>
    </dgm:pt>
    <dgm:pt modelId="{1C913C48-799E-4E34-8284-B705EBA1E9AC}" type="sibTrans" cxnId="{8358BE1C-6577-4D41-BFBB-B21C3B4B1A23}">
      <dgm:prSet/>
      <dgm:spPr/>
      <dgm:t>
        <a:bodyPr/>
        <a:lstStyle/>
        <a:p>
          <a:endParaRPr lang="en-US"/>
        </a:p>
      </dgm:t>
    </dgm:pt>
    <dgm:pt modelId="{579F59C3-3503-44FC-BEDF-7C92C44CDDC1}">
      <dgm:prSet/>
      <dgm:spPr/>
      <dgm:t>
        <a:bodyPr/>
        <a:lstStyle/>
        <a:p>
          <a:r>
            <a:rPr lang="cs-CZ"/>
            <a:t>Nausea, zvracení, nekrvavý průjem</a:t>
          </a:r>
          <a:endParaRPr lang="en-US"/>
        </a:p>
      </dgm:t>
    </dgm:pt>
    <dgm:pt modelId="{42212E9D-E805-434C-BB70-802506A9DD92}" type="parTrans" cxnId="{200CFB31-3139-4672-8C6E-C4957A5C53B9}">
      <dgm:prSet/>
      <dgm:spPr/>
      <dgm:t>
        <a:bodyPr/>
        <a:lstStyle/>
        <a:p>
          <a:endParaRPr lang="en-US"/>
        </a:p>
      </dgm:t>
    </dgm:pt>
    <dgm:pt modelId="{6557836A-56C1-42F8-88BF-7826D80736B3}" type="sibTrans" cxnId="{200CFB31-3139-4672-8C6E-C4957A5C53B9}">
      <dgm:prSet/>
      <dgm:spPr/>
      <dgm:t>
        <a:bodyPr/>
        <a:lstStyle/>
        <a:p>
          <a:endParaRPr lang="en-US"/>
        </a:p>
      </dgm:t>
    </dgm:pt>
    <dgm:pt modelId="{4812B3F4-F799-4A10-B9C8-CE9F0E3514FD}">
      <dgm:prSet/>
      <dgm:spPr/>
      <dgm:t>
        <a:bodyPr/>
        <a:lstStyle/>
        <a:p>
          <a:r>
            <a:rPr lang="cs-CZ"/>
            <a:t>Bolesti břicha, bolesti svalů</a:t>
          </a:r>
          <a:endParaRPr lang="en-US"/>
        </a:p>
      </dgm:t>
    </dgm:pt>
    <dgm:pt modelId="{AD365DB0-7333-4DF4-BCC6-8435647E771D}" type="parTrans" cxnId="{3C93CD8D-A411-4FFA-9779-B8D5111EFFAD}">
      <dgm:prSet/>
      <dgm:spPr/>
      <dgm:t>
        <a:bodyPr/>
        <a:lstStyle/>
        <a:p>
          <a:endParaRPr lang="en-US"/>
        </a:p>
      </dgm:t>
    </dgm:pt>
    <dgm:pt modelId="{8D79CCD7-6D86-4F1B-91E6-31D999E83040}" type="sibTrans" cxnId="{3C93CD8D-A411-4FFA-9779-B8D5111EFFAD}">
      <dgm:prSet/>
      <dgm:spPr/>
      <dgm:t>
        <a:bodyPr/>
        <a:lstStyle/>
        <a:p>
          <a:endParaRPr lang="en-US"/>
        </a:p>
      </dgm:t>
    </dgm:pt>
    <dgm:pt modelId="{38532C37-5BDA-42FF-8393-9245AB8B357F}">
      <dgm:prSet/>
      <dgm:spPr/>
      <dgm:t>
        <a:bodyPr/>
        <a:lstStyle/>
        <a:p>
          <a:r>
            <a:rPr lang="cs-CZ"/>
            <a:t>Subfebrilie až febrilie</a:t>
          </a:r>
          <a:endParaRPr lang="en-US"/>
        </a:p>
      </dgm:t>
    </dgm:pt>
    <dgm:pt modelId="{291B2A26-4A49-4AC0-B1B2-4FDA1E303BA2}" type="parTrans" cxnId="{8DD06FD9-2DC7-47AF-B001-DC61E723E91F}">
      <dgm:prSet/>
      <dgm:spPr/>
      <dgm:t>
        <a:bodyPr/>
        <a:lstStyle/>
        <a:p>
          <a:endParaRPr lang="en-US"/>
        </a:p>
      </dgm:t>
    </dgm:pt>
    <dgm:pt modelId="{32F81A7B-87C3-48F6-8DF1-ABA55B49FCAB}" type="sibTrans" cxnId="{8DD06FD9-2DC7-47AF-B001-DC61E723E91F}">
      <dgm:prSet/>
      <dgm:spPr/>
      <dgm:t>
        <a:bodyPr/>
        <a:lstStyle/>
        <a:p>
          <a:endParaRPr lang="en-US"/>
        </a:p>
      </dgm:t>
    </dgm:pt>
    <dgm:pt modelId="{2CD33E90-90D2-374E-9629-94DC177DE7C5}" type="pres">
      <dgm:prSet presAssocID="{2F3FB80D-9A91-4AB9-A5EF-F87D00682BB5}" presName="diagram" presStyleCnt="0">
        <dgm:presLayoutVars>
          <dgm:dir/>
          <dgm:resizeHandles val="exact"/>
        </dgm:presLayoutVars>
      </dgm:prSet>
      <dgm:spPr/>
    </dgm:pt>
    <dgm:pt modelId="{B250A28F-6773-8743-839D-8879276A6E91}" type="pres">
      <dgm:prSet presAssocID="{5C7DCAAA-1E3C-4C0F-AB52-B9A8B5166E32}" presName="node" presStyleLbl="node1" presStyleIdx="0" presStyleCnt="6">
        <dgm:presLayoutVars>
          <dgm:bulletEnabled val="1"/>
        </dgm:presLayoutVars>
      </dgm:prSet>
      <dgm:spPr/>
    </dgm:pt>
    <dgm:pt modelId="{EA8AC5DD-A367-8242-A857-79E6FDDF6AC0}" type="pres">
      <dgm:prSet presAssocID="{F246EB9F-D904-4028-8785-32A4A32E5E37}" presName="sibTrans" presStyleCnt="0"/>
      <dgm:spPr/>
    </dgm:pt>
    <dgm:pt modelId="{B00E6842-6FF8-E644-BDFA-A95405652DF4}" type="pres">
      <dgm:prSet presAssocID="{4586245A-5E0E-414D-90F7-3EC48AFF0A52}" presName="node" presStyleLbl="node1" presStyleIdx="1" presStyleCnt="6">
        <dgm:presLayoutVars>
          <dgm:bulletEnabled val="1"/>
        </dgm:presLayoutVars>
      </dgm:prSet>
      <dgm:spPr/>
    </dgm:pt>
    <dgm:pt modelId="{63B0B034-7DE5-1C45-AE9D-51244C89068A}" type="pres">
      <dgm:prSet presAssocID="{FD192653-3D6A-4403-9D80-5C3FF02FA522}" presName="sibTrans" presStyleCnt="0"/>
      <dgm:spPr/>
    </dgm:pt>
    <dgm:pt modelId="{A3319748-388A-F749-8C7D-8E6B00121C32}" type="pres">
      <dgm:prSet presAssocID="{589AD81B-DF05-4B55-932C-518024177BB7}" presName="node" presStyleLbl="node1" presStyleIdx="2" presStyleCnt="6">
        <dgm:presLayoutVars>
          <dgm:bulletEnabled val="1"/>
        </dgm:presLayoutVars>
      </dgm:prSet>
      <dgm:spPr/>
    </dgm:pt>
    <dgm:pt modelId="{15F133B7-0281-8F4B-806E-3CE0151DD7F7}" type="pres">
      <dgm:prSet presAssocID="{1C913C48-799E-4E34-8284-B705EBA1E9AC}" presName="sibTrans" presStyleCnt="0"/>
      <dgm:spPr/>
    </dgm:pt>
    <dgm:pt modelId="{F7D57FDF-B105-F24B-BAE9-295D0F8A52A8}" type="pres">
      <dgm:prSet presAssocID="{579F59C3-3503-44FC-BEDF-7C92C44CDDC1}" presName="node" presStyleLbl="node1" presStyleIdx="3" presStyleCnt="6">
        <dgm:presLayoutVars>
          <dgm:bulletEnabled val="1"/>
        </dgm:presLayoutVars>
      </dgm:prSet>
      <dgm:spPr/>
    </dgm:pt>
    <dgm:pt modelId="{FA23AA7E-4C49-3B40-B09F-492631130190}" type="pres">
      <dgm:prSet presAssocID="{6557836A-56C1-42F8-88BF-7826D80736B3}" presName="sibTrans" presStyleCnt="0"/>
      <dgm:spPr/>
    </dgm:pt>
    <dgm:pt modelId="{969517E0-0001-EF43-80DE-DAF8B7068222}" type="pres">
      <dgm:prSet presAssocID="{4812B3F4-F799-4A10-B9C8-CE9F0E3514FD}" presName="node" presStyleLbl="node1" presStyleIdx="4" presStyleCnt="6">
        <dgm:presLayoutVars>
          <dgm:bulletEnabled val="1"/>
        </dgm:presLayoutVars>
      </dgm:prSet>
      <dgm:spPr/>
    </dgm:pt>
    <dgm:pt modelId="{A4C842A9-B2A1-F346-929F-BE5E2EA9B280}" type="pres">
      <dgm:prSet presAssocID="{8D79CCD7-6D86-4F1B-91E6-31D999E83040}" presName="sibTrans" presStyleCnt="0"/>
      <dgm:spPr/>
    </dgm:pt>
    <dgm:pt modelId="{7696C277-55BE-AE42-9715-8DE808BCF26A}" type="pres">
      <dgm:prSet presAssocID="{38532C37-5BDA-42FF-8393-9245AB8B357F}" presName="node" presStyleLbl="node1" presStyleIdx="5" presStyleCnt="6">
        <dgm:presLayoutVars>
          <dgm:bulletEnabled val="1"/>
        </dgm:presLayoutVars>
      </dgm:prSet>
      <dgm:spPr/>
    </dgm:pt>
  </dgm:ptLst>
  <dgm:cxnLst>
    <dgm:cxn modelId="{B804710D-21F0-B34D-B244-BAC9F0E327DD}" type="presOf" srcId="{589AD81B-DF05-4B55-932C-518024177BB7}" destId="{A3319748-388A-F749-8C7D-8E6B00121C32}" srcOrd="0" destOrd="0" presId="urn:microsoft.com/office/officeart/2005/8/layout/default"/>
    <dgm:cxn modelId="{8358BE1C-6577-4D41-BFBB-B21C3B4B1A23}" srcId="{2F3FB80D-9A91-4AB9-A5EF-F87D00682BB5}" destId="{589AD81B-DF05-4B55-932C-518024177BB7}" srcOrd="2" destOrd="0" parTransId="{B04B6EA4-BA08-4AB0-AFEC-39B1D8EF1EA3}" sibTransId="{1C913C48-799E-4E34-8284-B705EBA1E9AC}"/>
    <dgm:cxn modelId="{EF84CA28-CB0D-0147-A67E-E82D0707B46A}" type="presOf" srcId="{579F59C3-3503-44FC-BEDF-7C92C44CDDC1}" destId="{F7D57FDF-B105-F24B-BAE9-295D0F8A52A8}" srcOrd="0" destOrd="0" presId="urn:microsoft.com/office/officeart/2005/8/layout/default"/>
    <dgm:cxn modelId="{C5F13F2F-373C-714C-B6D8-387ED7B8BD93}" type="presOf" srcId="{5C7DCAAA-1E3C-4C0F-AB52-B9A8B5166E32}" destId="{B250A28F-6773-8743-839D-8879276A6E91}" srcOrd="0" destOrd="0" presId="urn:microsoft.com/office/officeart/2005/8/layout/default"/>
    <dgm:cxn modelId="{72BD3E30-192F-4CAE-843E-BEB2E9EEF0A7}" srcId="{2F3FB80D-9A91-4AB9-A5EF-F87D00682BB5}" destId="{5C7DCAAA-1E3C-4C0F-AB52-B9A8B5166E32}" srcOrd="0" destOrd="0" parTransId="{91034383-E21E-444D-9A93-89BEEBD177E6}" sibTransId="{F246EB9F-D904-4028-8785-32A4A32E5E37}"/>
    <dgm:cxn modelId="{200CFB31-3139-4672-8C6E-C4957A5C53B9}" srcId="{2F3FB80D-9A91-4AB9-A5EF-F87D00682BB5}" destId="{579F59C3-3503-44FC-BEDF-7C92C44CDDC1}" srcOrd="3" destOrd="0" parTransId="{42212E9D-E805-434C-BB70-802506A9DD92}" sibTransId="{6557836A-56C1-42F8-88BF-7826D80736B3}"/>
    <dgm:cxn modelId="{B9FCED4C-7CA6-B542-BE51-E632A2B42674}" type="presOf" srcId="{4586245A-5E0E-414D-90F7-3EC48AFF0A52}" destId="{B00E6842-6FF8-E644-BDFA-A95405652DF4}" srcOrd="0" destOrd="0" presId="urn:microsoft.com/office/officeart/2005/8/layout/default"/>
    <dgm:cxn modelId="{3C93CD8D-A411-4FFA-9779-B8D5111EFFAD}" srcId="{2F3FB80D-9A91-4AB9-A5EF-F87D00682BB5}" destId="{4812B3F4-F799-4A10-B9C8-CE9F0E3514FD}" srcOrd="4" destOrd="0" parTransId="{AD365DB0-7333-4DF4-BCC6-8435647E771D}" sibTransId="{8D79CCD7-6D86-4F1B-91E6-31D999E83040}"/>
    <dgm:cxn modelId="{96989E9B-B1AC-7345-B40F-0FB756F2A236}" type="presOf" srcId="{38532C37-5BDA-42FF-8393-9245AB8B357F}" destId="{7696C277-55BE-AE42-9715-8DE808BCF26A}" srcOrd="0" destOrd="0" presId="urn:microsoft.com/office/officeart/2005/8/layout/default"/>
    <dgm:cxn modelId="{59C065AE-5F96-4445-B6D5-778827620233}" srcId="{2F3FB80D-9A91-4AB9-A5EF-F87D00682BB5}" destId="{4586245A-5E0E-414D-90F7-3EC48AFF0A52}" srcOrd="1" destOrd="0" parTransId="{F66988AF-2399-42C8-B525-B0A9662EAC65}" sibTransId="{FD192653-3D6A-4403-9D80-5C3FF02FA522}"/>
    <dgm:cxn modelId="{D89823CE-7454-0543-BF87-501F61A8837C}" type="presOf" srcId="{4812B3F4-F799-4A10-B9C8-CE9F0E3514FD}" destId="{969517E0-0001-EF43-80DE-DAF8B7068222}" srcOrd="0" destOrd="0" presId="urn:microsoft.com/office/officeart/2005/8/layout/default"/>
    <dgm:cxn modelId="{8DD06FD9-2DC7-47AF-B001-DC61E723E91F}" srcId="{2F3FB80D-9A91-4AB9-A5EF-F87D00682BB5}" destId="{38532C37-5BDA-42FF-8393-9245AB8B357F}" srcOrd="5" destOrd="0" parTransId="{291B2A26-4A49-4AC0-B1B2-4FDA1E303BA2}" sibTransId="{32F81A7B-87C3-48F6-8DF1-ABA55B49FCAB}"/>
    <dgm:cxn modelId="{5F433EF5-0A70-A648-A0CB-607FA0CFF5EA}" type="presOf" srcId="{2F3FB80D-9A91-4AB9-A5EF-F87D00682BB5}" destId="{2CD33E90-90D2-374E-9629-94DC177DE7C5}" srcOrd="0" destOrd="0" presId="urn:microsoft.com/office/officeart/2005/8/layout/default"/>
    <dgm:cxn modelId="{61F6DE8B-519D-C64C-9525-636383212C46}" type="presParOf" srcId="{2CD33E90-90D2-374E-9629-94DC177DE7C5}" destId="{B250A28F-6773-8743-839D-8879276A6E91}" srcOrd="0" destOrd="0" presId="urn:microsoft.com/office/officeart/2005/8/layout/default"/>
    <dgm:cxn modelId="{0F9F4AE3-0BA7-6B4B-A494-A4DAF566A38D}" type="presParOf" srcId="{2CD33E90-90D2-374E-9629-94DC177DE7C5}" destId="{EA8AC5DD-A367-8242-A857-79E6FDDF6AC0}" srcOrd="1" destOrd="0" presId="urn:microsoft.com/office/officeart/2005/8/layout/default"/>
    <dgm:cxn modelId="{A28E4820-F07F-154B-8CE7-5E66DF4F7A4C}" type="presParOf" srcId="{2CD33E90-90D2-374E-9629-94DC177DE7C5}" destId="{B00E6842-6FF8-E644-BDFA-A95405652DF4}" srcOrd="2" destOrd="0" presId="urn:microsoft.com/office/officeart/2005/8/layout/default"/>
    <dgm:cxn modelId="{7DED9DAA-2D98-D642-80BF-981963D0A04F}" type="presParOf" srcId="{2CD33E90-90D2-374E-9629-94DC177DE7C5}" destId="{63B0B034-7DE5-1C45-AE9D-51244C89068A}" srcOrd="3" destOrd="0" presId="urn:microsoft.com/office/officeart/2005/8/layout/default"/>
    <dgm:cxn modelId="{AEDD79AB-3A0F-884B-86BD-631A5A1CB3CA}" type="presParOf" srcId="{2CD33E90-90D2-374E-9629-94DC177DE7C5}" destId="{A3319748-388A-F749-8C7D-8E6B00121C32}" srcOrd="4" destOrd="0" presId="urn:microsoft.com/office/officeart/2005/8/layout/default"/>
    <dgm:cxn modelId="{7E4718A1-C34B-8348-8242-A97358BBC2FD}" type="presParOf" srcId="{2CD33E90-90D2-374E-9629-94DC177DE7C5}" destId="{15F133B7-0281-8F4B-806E-3CE0151DD7F7}" srcOrd="5" destOrd="0" presId="urn:microsoft.com/office/officeart/2005/8/layout/default"/>
    <dgm:cxn modelId="{1920CA48-6018-CC4A-AE60-789F8CD63A63}" type="presParOf" srcId="{2CD33E90-90D2-374E-9629-94DC177DE7C5}" destId="{F7D57FDF-B105-F24B-BAE9-295D0F8A52A8}" srcOrd="6" destOrd="0" presId="urn:microsoft.com/office/officeart/2005/8/layout/default"/>
    <dgm:cxn modelId="{C99CE374-EE3B-2145-AE40-6E990E867814}" type="presParOf" srcId="{2CD33E90-90D2-374E-9629-94DC177DE7C5}" destId="{FA23AA7E-4C49-3B40-B09F-492631130190}" srcOrd="7" destOrd="0" presId="urn:microsoft.com/office/officeart/2005/8/layout/default"/>
    <dgm:cxn modelId="{60E62EC6-BFA2-BB4A-9FD2-6995A5D81BC9}" type="presParOf" srcId="{2CD33E90-90D2-374E-9629-94DC177DE7C5}" destId="{969517E0-0001-EF43-80DE-DAF8B7068222}" srcOrd="8" destOrd="0" presId="urn:microsoft.com/office/officeart/2005/8/layout/default"/>
    <dgm:cxn modelId="{6B659CF7-13CB-C544-906F-56F24380B6E5}" type="presParOf" srcId="{2CD33E90-90D2-374E-9629-94DC177DE7C5}" destId="{A4C842A9-B2A1-F346-929F-BE5E2EA9B280}" srcOrd="9" destOrd="0" presId="urn:microsoft.com/office/officeart/2005/8/layout/default"/>
    <dgm:cxn modelId="{7145432A-627B-AE4A-85ED-01514424E549}" type="presParOf" srcId="{2CD33E90-90D2-374E-9629-94DC177DE7C5}" destId="{7696C277-55BE-AE42-9715-8DE808BCF2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EA0917E-007E-43D2-A794-B2985672290B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E0E12EA-AB09-4795-90FA-574D1B6235A3}">
      <dgm:prSet/>
      <dgm:spPr/>
      <dgm:t>
        <a:bodyPr/>
        <a:lstStyle/>
        <a:p>
          <a:r>
            <a:rPr lang="cs-CZ"/>
            <a:t>Původce – Shigella</a:t>
          </a:r>
          <a:endParaRPr lang="en-US"/>
        </a:p>
      </dgm:t>
    </dgm:pt>
    <dgm:pt modelId="{A76D8E7B-313C-4E1D-AB17-F374CD2F6603}" type="parTrans" cxnId="{2CB33FF6-11DC-4E7E-A6E1-C572E947D49A}">
      <dgm:prSet/>
      <dgm:spPr/>
      <dgm:t>
        <a:bodyPr/>
        <a:lstStyle/>
        <a:p>
          <a:endParaRPr lang="en-US"/>
        </a:p>
      </dgm:t>
    </dgm:pt>
    <dgm:pt modelId="{CECE031F-BA7F-4C65-BA50-377F360B0ABA}" type="sibTrans" cxnId="{2CB33FF6-11DC-4E7E-A6E1-C572E947D49A}">
      <dgm:prSet/>
      <dgm:spPr/>
      <dgm:t>
        <a:bodyPr/>
        <a:lstStyle/>
        <a:p>
          <a:endParaRPr lang="en-US"/>
        </a:p>
      </dgm:t>
    </dgm:pt>
    <dgm:pt modelId="{21BF0747-1AF4-4D92-A2A0-EA32CCA648D4}">
      <dgm:prSet/>
      <dgm:spPr/>
      <dgm:t>
        <a:bodyPr/>
        <a:lstStyle/>
        <a:p>
          <a:r>
            <a:rPr lang="cs-CZ"/>
            <a:t>Nejnižší infekční dávka – pouhých deset bakterií</a:t>
          </a:r>
          <a:endParaRPr lang="en-US"/>
        </a:p>
      </dgm:t>
    </dgm:pt>
    <dgm:pt modelId="{DCB8CC5B-4275-45A3-9ABE-E61320367AAA}" type="parTrans" cxnId="{43A0B0EB-D6D0-4DC5-A7B2-4DE7951DBBA0}">
      <dgm:prSet/>
      <dgm:spPr/>
      <dgm:t>
        <a:bodyPr/>
        <a:lstStyle/>
        <a:p>
          <a:endParaRPr lang="en-US"/>
        </a:p>
      </dgm:t>
    </dgm:pt>
    <dgm:pt modelId="{DDE74329-1659-42FE-AECE-8606111B04D1}" type="sibTrans" cxnId="{43A0B0EB-D6D0-4DC5-A7B2-4DE7951DBBA0}">
      <dgm:prSet/>
      <dgm:spPr/>
      <dgm:t>
        <a:bodyPr/>
        <a:lstStyle/>
        <a:p>
          <a:endParaRPr lang="en-US"/>
        </a:p>
      </dgm:t>
    </dgm:pt>
    <dgm:pt modelId="{191D7B2A-7A0E-4D42-B02D-7B878ED77B17}">
      <dgm:prSet/>
      <dgm:spPr/>
      <dgm:t>
        <a:bodyPr/>
        <a:lstStyle/>
        <a:p>
          <a:r>
            <a:rPr lang="cs-CZ"/>
            <a:t>Velké množství vodnatých průjmů – specifický zápach a zabarvení</a:t>
          </a:r>
          <a:endParaRPr lang="en-US"/>
        </a:p>
      </dgm:t>
    </dgm:pt>
    <dgm:pt modelId="{A5C5BCB1-6466-4F42-9EF9-D93552F66BCB}" type="parTrans" cxnId="{5D12D5ED-612F-4B3F-ADBF-909C69C5093D}">
      <dgm:prSet/>
      <dgm:spPr/>
      <dgm:t>
        <a:bodyPr/>
        <a:lstStyle/>
        <a:p>
          <a:endParaRPr lang="en-US"/>
        </a:p>
      </dgm:t>
    </dgm:pt>
    <dgm:pt modelId="{8E10B967-45E7-4C15-8278-61BF63A379E0}" type="sibTrans" cxnId="{5D12D5ED-612F-4B3F-ADBF-909C69C5093D}">
      <dgm:prSet/>
      <dgm:spPr/>
      <dgm:t>
        <a:bodyPr/>
        <a:lstStyle/>
        <a:p>
          <a:endParaRPr lang="en-US"/>
        </a:p>
      </dgm:t>
    </dgm:pt>
    <dgm:pt modelId="{2F154CD8-AFA1-423A-B7E2-3202D780C0D6}">
      <dgm:prSet/>
      <dgm:spPr/>
      <dgm:t>
        <a:bodyPr/>
        <a:lstStyle/>
        <a:p>
          <a:r>
            <a:rPr lang="cs-CZ"/>
            <a:t>Až 30 stolic/24h</a:t>
          </a:r>
          <a:endParaRPr lang="en-US"/>
        </a:p>
      </dgm:t>
    </dgm:pt>
    <dgm:pt modelId="{FB7AAE94-8D98-4E82-B290-6556455C0E37}" type="parTrans" cxnId="{0D1EEEE4-189F-4582-8F0B-BF44DDAAEBDB}">
      <dgm:prSet/>
      <dgm:spPr/>
      <dgm:t>
        <a:bodyPr/>
        <a:lstStyle/>
        <a:p>
          <a:endParaRPr lang="en-US"/>
        </a:p>
      </dgm:t>
    </dgm:pt>
    <dgm:pt modelId="{F6B8E0BB-DE65-4A91-B01A-9BDF14212837}" type="sibTrans" cxnId="{0D1EEEE4-189F-4582-8F0B-BF44DDAAEBDB}">
      <dgm:prSet/>
      <dgm:spPr/>
      <dgm:t>
        <a:bodyPr/>
        <a:lstStyle/>
        <a:p>
          <a:endParaRPr lang="en-US"/>
        </a:p>
      </dgm:t>
    </dgm:pt>
    <dgm:pt modelId="{8CDC8842-499E-49B0-B5B5-0829901EEE0D}">
      <dgm:prSet/>
      <dgm:spPr/>
      <dgm:t>
        <a:bodyPr/>
        <a:lstStyle/>
        <a:p>
          <a:r>
            <a:rPr lang="cs-CZ"/>
            <a:t>Křeče v břiše a horečka</a:t>
          </a:r>
          <a:endParaRPr lang="en-US"/>
        </a:p>
      </dgm:t>
    </dgm:pt>
    <dgm:pt modelId="{00620167-63CA-467A-AE89-59AB497C6035}" type="parTrans" cxnId="{0A8EBEEB-FF2F-45B4-A263-3B8945376EC8}">
      <dgm:prSet/>
      <dgm:spPr/>
      <dgm:t>
        <a:bodyPr/>
        <a:lstStyle/>
        <a:p>
          <a:endParaRPr lang="en-US"/>
        </a:p>
      </dgm:t>
    </dgm:pt>
    <dgm:pt modelId="{9046CF35-8E0D-4F3B-84CC-45ED646DC01E}" type="sibTrans" cxnId="{0A8EBEEB-FF2F-45B4-A263-3B8945376EC8}">
      <dgm:prSet/>
      <dgm:spPr/>
      <dgm:t>
        <a:bodyPr/>
        <a:lstStyle/>
        <a:p>
          <a:endParaRPr lang="en-US"/>
        </a:p>
      </dgm:t>
    </dgm:pt>
    <dgm:pt modelId="{DBED540D-3B6B-3C49-BFEE-2A4930C367E1}" type="pres">
      <dgm:prSet presAssocID="{6EA0917E-007E-43D2-A794-B2985672290B}" presName="linear" presStyleCnt="0">
        <dgm:presLayoutVars>
          <dgm:animLvl val="lvl"/>
          <dgm:resizeHandles val="exact"/>
        </dgm:presLayoutVars>
      </dgm:prSet>
      <dgm:spPr/>
    </dgm:pt>
    <dgm:pt modelId="{B67DC471-0785-4044-A54F-6A00DE3BB2FE}" type="pres">
      <dgm:prSet presAssocID="{5E0E12EA-AB09-4795-90FA-574D1B6235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7D57285-C1D6-CE4D-9EB5-E1854524F419}" type="pres">
      <dgm:prSet presAssocID="{CECE031F-BA7F-4C65-BA50-377F360B0ABA}" presName="spacer" presStyleCnt="0"/>
      <dgm:spPr/>
    </dgm:pt>
    <dgm:pt modelId="{23C3E4ED-461D-EF49-ACC2-ED03F20773C0}" type="pres">
      <dgm:prSet presAssocID="{21BF0747-1AF4-4D92-A2A0-EA32CCA648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FF3D5B-20E0-064A-BB53-2B6476BD7CBE}" type="pres">
      <dgm:prSet presAssocID="{DDE74329-1659-42FE-AECE-8606111B04D1}" presName="spacer" presStyleCnt="0"/>
      <dgm:spPr/>
    </dgm:pt>
    <dgm:pt modelId="{AD223252-E59C-A44F-8734-66635DC413CE}" type="pres">
      <dgm:prSet presAssocID="{191D7B2A-7A0E-4D42-B02D-7B878ED77B1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8B15C8-7C47-E040-9F39-0E7AC2504460}" type="pres">
      <dgm:prSet presAssocID="{8E10B967-45E7-4C15-8278-61BF63A379E0}" presName="spacer" presStyleCnt="0"/>
      <dgm:spPr/>
    </dgm:pt>
    <dgm:pt modelId="{2A530B8E-4769-4A45-83D1-D9EE46F1B2E3}" type="pres">
      <dgm:prSet presAssocID="{2F154CD8-AFA1-423A-B7E2-3202D780C0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56BE3C-8402-BF48-904D-C5928B29AED2}" type="pres">
      <dgm:prSet presAssocID="{F6B8E0BB-DE65-4A91-B01A-9BDF14212837}" presName="spacer" presStyleCnt="0"/>
      <dgm:spPr/>
    </dgm:pt>
    <dgm:pt modelId="{C4659D75-BEDC-0144-8BC8-D824B00A205F}" type="pres">
      <dgm:prSet presAssocID="{8CDC8842-499E-49B0-B5B5-0829901EEE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E17112-AE71-104E-830A-99BEDFFBAB39}" type="presOf" srcId="{21BF0747-1AF4-4D92-A2A0-EA32CCA648D4}" destId="{23C3E4ED-461D-EF49-ACC2-ED03F20773C0}" srcOrd="0" destOrd="0" presId="urn:microsoft.com/office/officeart/2005/8/layout/vList2"/>
    <dgm:cxn modelId="{59204F55-A012-B342-92DC-6158AEC40515}" type="presOf" srcId="{6EA0917E-007E-43D2-A794-B2985672290B}" destId="{DBED540D-3B6B-3C49-BFEE-2A4930C367E1}" srcOrd="0" destOrd="0" presId="urn:microsoft.com/office/officeart/2005/8/layout/vList2"/>
    <dgm:cxn modelId="{CDBA44C1-77B7-AA44-83F1-61FA7BE6E725}" type="presOf" srcId="{8CDC8842-499E-49B0-B5B5-0829901EEE0D}" destId="{C4659D75-BEDC-0144-8BC8-D824B00A205F}" srcOrd="0" destOrd="0" presId="urn:microsoft.com/office/officeart/2005/8/layout/vList2"/>
    <dgm:cxn modelId="{FFC600C2-23C6-6646-A420-0B93046859BC}" type="presOf" srcId="{2F154CD8-AFA1-423A-B7E2-3202D780C0D6}" destId="{2A530B8E-4769-4A45-83D1-D9EE46F1B2E3}" srcOrd="0" destOrd="0" presId="urn:microsoft.com/office/officeart/2005/8/layout/vList2"/>
    <dgm:cxn modelId="{0D1EEEE4-189F-4582-8F0B-BF44DDAAEBDB}" srcId="{6EA0917E-007E-43D2-A794-B2985672290B}" destId="{2F154CD8-AFA1-423A-B7E2-3202D780C0D6}" srcOrd="3" destOrd="0" parTransId="{FB7AAE94-8D98-4E82-B290-6556455C0E37}" sibTransId="{F6B8E0BB-DE65-4A91-B01A-9BDF14212837}"/>
    <dgm:cxn modelId="{43A0B0EB-D6D0-4DC5-A7B2-4DE7951DBBA0}" srcId="{6EA0917E-007E-43D2-A794-B2985672290B}" destId="{21BF0747-1AF4-4D92-A2A0-EA32CCA648D4}" srcOrd="1" destOrd="0" parTransId="{DCB8CC5B-4275-45A3-9ABE-E61320367AAA}" sibTransId="{DDE74329-1659-42FE-AECE-8606111B04D1}"/>
    <dgm:cxn modelId="{0A8EBEEB-FF2F-45B4-A263-3B8945376EC8}" srcId="{6EA0917E-007E-43D2-A794-B2985672290B}" destId="{8CDC8842-499E-49B0-B5B5-0829901EEE0D}" srcOrd="4" destOrd="0" parTransId="{00620167-63CA-467A-AE89-59AB497C6035}" sibTransId="{9046CF35-8E0D-4F3B-84CC-45ED646DC01E}"/>
    <dgm:cxn modelId="{76BAACED-113E-BA40-85C4-16C961EABDE9}" type="presOf" srcId="{191D7B2A-7A0E-4D42-B02D-7B878ED77B17}" destId="{AD223252-E59C-A44F-8734-66635DC413CE}" srcOrd="0" destOrd="0" presId="urn:microsoft.com/office/officeart/2005/8/layout/vList2"/>
    <dgm:cxn modelId="{5D12D5ED-612F-4B3F-ADBF-909C69C5093D}" srcId="{6EA0917E-007E-43D2-A794-B2985672290B}" destId="{191D7B2A-7A0E-4D42-B02D-7B878ED77B17}" srcOrd="2" destOrd="0" parTransId="{A5C5BCB1-6466-4F42-9EF9-D93552F66BCB}" sibTransId="{8E10B967-45E7-4C15-8278-61BF63A379E0}"/>
    <dgm:cxn modelId="{2CB33FF6-11DC-4E7E-A6E1-C572E947D49A}" srcId="{6EA0917E-007E-43D2-A794-B2985672290B}" destId="{5E0E12EA-AB09-4795-90FA-574D1B6235A3}" srcOrd="0" destOrd="0" parTransId="{A76D8E7B-313C-4E1D-AB17-F374CD2F6603}" sibTransId="{CECE031F-BA7F-4C65-BA50-377F360B0ABA}"/>
    <dgm:cxn modelId="{669B69F6-5EC5-BA4F-87D4-BF13E766A78C}" type="presOf" srcId="{5E0E12EA-AB09-4795-90FA-574D1B6235A3}" destId="{B67DC471-0785-4044-A54F-6A00DE3BB2FE}" srcOrd="0" destOrd="0" presId="urn:microsoft.com/office/officeart/2005/8/layout/vList2"/>
    <dgm:cxn modelId="{AD672AE0-AD5F-154E-B233-79375DFA0910}" type="presParOf" srcId="{DBED540D-3B6B-3C49-BFEE-2A4930C367E1}" destId="{B67DC471-0785-4044-A54F-6A00DE3BB2FE}" srcOrd="0" destOrd="0" presId="urn:microsoft.com/office/officeart/2005/8/layout/vList2"/>
    <dgm:cxn modelId="{425C6738-7E84-C54A-96ED-7495BDAA7A78}" type="presParOf" srcId="{DBED540D-3B6B-3C49-BFEE-2A4930C367E1}" destId="{27D57285-C1D6-CE4D-9EB5-E1854524F419}" srcOrd="1" destOrd="0" presId="urn:microsoft.com/office/officeart/2005/8/layout/vList2"/>
    <dgm:cxn modelId="{B2FD9EEC-9368-2245-B914-BDE0C8F34232}" type="presParOf" srcId="{DBED540D-3B6B-3C49-BFEE-2A4930C367E1}" destId="{23C3E4ED-461D-EF49-ACC2-ED03F20773C0}" srcOrd="2" destOrd="0" presId="urn:microsoft.com/office/officeart/2005/8/layout/vList2"/>
    <dgm:cxn modelId="{4F42DF6F-CC2E-1449-86AC-1885D32BDD74}" type="presParOf" srcId="{DBED540D-3B6B-3C49-BFEE-2A4930C367E1}" destId="{52FF3D5B-20E0-064A-BB53-2B6476BD7CBE}" srcOrd="3" destOrd="0" presId="urn:microsoft.com/office/officeart/2005/8/layout/vList2"/>
    <dgm:cxn modelId="{2CE77551-3E2C-EF47-91F2-CB433FC6963D}" type="presParOf" srcId="{DBED540D-3B6B-3C49-BFEE-2A4930C367E1}" destId="{AD223252-E59C-A44F-8734-66635DC413CE}" srcOrd="4" destOrd="0" presId="urn:microsoft.com/office/officeart/2005/8/layout/vList2"/>
    <dgm:cxn modelId="{AD851898-EE94-1F44-9695-595DDEDAEBEB}" type="presParOf" srcId="{DBED540D-3B6B-3C49-BFEE-2A4930C367E1}" destId="{ED8B15C8-7C47-E040-9F39-0E7AC2504460}" srcOrd="5" destOrd="0" presId="urn:microsoft.com/office/officeart/2005/8/layout/vList2"/>
    <dgm:cxn modelId="{296F38A6-6F4E-EF4D-9FE8-1897FDC17155}" type="presParOf" srcId="{DBED540D-3B6B-3C49-BFEE-2A4930C367E1}" destId="{2A530B8E-4769-4A45-83D1-D9EE46F1B2E3}" srcOrd="6" destOrd="0" presId="urn:microsoft.com/office/officeart/2005/8/layout/vList2"/>
    <dgm:cxn modelId="{1E172BB7-D63F-8443-AEAF-91D4AB2189B0}" type="presParOf" srcId="{DBED540D-3B6B-3C49-BFEE-2A4930C367E1}" destId="{7656BE3C-8402-BF48-904D-C5928B29AED2}" srcOrd="7" destOrd="0" presId="urn:microsoft.com/office/officeart/2005/8/layout/vList2"/>
    <dgm:cxn modelId="{49F91006-F18F-6341-A562-7F01DC044759}" type="presParOf" srcId="{DBED540D-3B6B-3C49-BFEE-2A4930C367E1}" destId="{C4659D75-BEDC-0144-8BC8-D824B00A205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C51AC73-9F88-467A-A734-CDC0A5842D7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6DA864-663D-4599-A486-E3391E5A8BC3}">
      <dgm:prSet/>
      <dgm:spPr/>
      <dgm:t>
        <a:bodyPr/>
        <a:lstStyle/>
        <a:p>
          <a:r>
            <a:rPr lang="cs-CZ"/>
            <a:t>Původce – campylobacter jejuni</a:t>
          </a:r>
          <a:endParaRPr lang="en-US"/>
        </a:p>
      </dgm:t>
    </dgm:pt>
    <dgm:pt modelId="{31C819D3-4FD5-4DC2-9C26-170D2DD3CF88}" type="parTrans" cxnId="{1B001E92-C1C1-48C7-A0B7-0E144C93DB79}">
      <dgm:prSet/>
      <dgm:spPr/>
      <dgm:t>
        <a:bodyPr/>
        <a:lstStyle/>
        <a:p>
          <a:endParaRPr lang="en-US"/>
        </a:p>
      </dgm:t>
    </dgm:pt>
    <dgm:pt modelId="{ADCCAB5E-4151-409A-9775-1CEB22A48922}" type="sibTrans" cxnId="{1B001E92-C1C1-48C7-A0B7-0E144C93DB79}">
      <dgm:prSet/>
      <dgm:spPr/>
      <dgm:t>
        <a:bodyPr/>
        <a:lstStyle/>
        <a:p>
          <a:endParaRPr lang="en-US"/>
        </a:p>
      </dgm:t>
    </dgm:pt>
    <dgm:pt modelId="{8E2CBD10-735B-42D8-A239-36316E1CA6C7}">
      <dgm:prSet/>
      <dgm:spPr/>
      <dgm:t>
        <a:bodyPr/>
        <a:lstStyle/>
        <a:p>
          <a:r>
            <a:rPr lang="cs-CZ"/>
            <a:t>přenos - vodou, potravinami (nepasterizované mléko, nedostatečně upravené kuřecí maso – kontaminace zeleniny neumytým nožem)</a:t>
          </a:r>
          <a:endParaRPr lang="en-US"/>
        </a:p>
      </dgm:t>
    </dgm:pt>
    <dgm:pt modelId="{8F296D9C-2A56-4C35-8F90-3A7CF4FCF475}" type="parTrans" cxnId="{865F0D82-7519-4F30-9E01-79BBC26F2BB3}">
      <dgm:prSet/>
      <dgm:spPr/>
      <dgm:t>
        <a:bodyPr/>
        <a:lstStyle/>
        <a:p>
          <a:endParaRPr lang="en-US"/>
        </a:p>
      </dgm:t>
    </dgm:pt>
    <dgm:pt modelId="{9B764CBC-CC82-4ECF-8166-3AA52082AB20}" type="sibTrans" cxnId="{865F0D82-7519-4F30-9E01-79BBC26F2BB3}">
      <dgm:prSet/>
      <dgm:spPr/>
      <dgm:t>
        <a:bodyPr/>
        <a:lstStyle/>
        <a:p>
          <a:endParaRPr lang="en-US"/>
        </a:p>
      </dgm:t>
    </dgm:pt>
    <dgm:pt modelId="{496F6F7B-15C6-438D-975A-80E5957FF5E4}">
      <dgm:prSet/>
      <dgm:spPr/>
      <dgm:t>
        <a:bodyPr/>
        <a:lstStyle/>
        <a:p>
          <a:r>
            <a:rPr lang="cs-CZ"/>
            <a:t>Inkubační doba – 1-4 dny</a:t>
          </a:r>
          <a:endParaRPr lang="en-US"/>
        </a:p>
      </dgm:t>
    </dgm:pt>
    <dgm:pt modelId="{F7B39B51-BEC5-47E0-9F52-C9AFE01E7F44}" type="parTrans" cxnId="{E0CA589F-D687-44BB-992B-9A2D4058AC9B}">
      <dgm:prSet/>
      <dgm:spPr/>
      <dgm:t>
        <a:bodyPr/>
        <a:lstStyle/>
        <a:p>
          <a:endParaRPr lang="en-US"/>
        </a:p>
      </dgm:t>
    </dgm:pt>
    <dgm:pt modelId="{46285D77-7CCD-4CD4-9E04-97DFBF1AA122}" type="sibTrans" cxnId="{E0CA589F-D687-44BB-992B-9A2D4058AC9B}">
      <dgm:prSet/>
      <dgm:spPr/>
      <dgm:t>
        <a:bodyPr/>
        <a:lstStyle/>
        <a:p>
          <a:endParaRPr lang="en-US"/>
        </a:p>
      </dgm:t>
    </dgm:pt>
    <dgm:pt modelId="{36986CA6-527D-49F3-BF7B-29F8E30FC0AF}">
      <dgm:prSet/>
      <dgm:spPr/>
      <dgm:t>
        <a:bodyPr/>
        <a:lstStyle/>
        <a:p>
          <a:r>
            <a:rPr lang="cs-CZ"/>
            <a:t>Průjem, bolesti břicha, horečka</a:t>
          </a:r>
          <a:endParaRPr lang="en-US"/>
        </a:p>
      </dgm:t>
    </dgm:pt>
    <dgm:pt modelId="{828AF113-CF18-4458-8434-10FA4DF55370}" type="parTrans" cxnId="{EF877E2B-00E2-47C7-B4F2-E4AEF3AF751D}">
      <dgm:prSet/>
      <dgm:spPr/>
      <dgm:t>
        <a:bodyPr/>
        <a:lstStyle/>
        <a:p>
          <a:endParaRPr lang="en-US"/>
        </a:p>
      </dgm:t>
    </dgm:pt>
    <dgm:pt modelId="{339BB697-FF2D-4733-A5E8-D0A3A45021D2}" type="sibTrans" cxnId="{EF877E2B-00E2-47C7-B4F2-E4AEF3AF751D}">
      <dgm:prSet/>
      <dgm:spPr/>
      <dgm:t>
        <a:bodyPr/>
        <a:lstStyle/>
        <a:p>
          <a:endParaRPr lang="en-US"/>
        </a:p>
      </dgm:t>
    </dgm:pt>
    <dgm:pt modelId="{E629AA35-EDDC-D64B-B2B4-A651664DE59C}" type="pres">
      <dgm:prSet presAssocID="{1C51AC73-9F88-467A-A734-CDC0A5842D7B}" presName="linear" presStyleCnt="0">
        <dgm:presLayoutVars>
          <dgm:animLvl val="lvl"/>
          <dgm:resizeHandles val="exact"/>
        </dgm:presLayoutVars>
      </dgm:prSet>
      <dgm:spPr/>
    </dgm:pt>
    <dgm:pt modelId="{39BB70C6-2835-3E42-913F-462E89EB61DA}" type="pres">
      <dgm:prSet presAssocID="{1F6DA864-663D-4599-A486-E3391E5A8B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AD8E5D-6B3C-8049-8ED4-17886B33CE51}" type="pres">
      <dgm:prSet presAssocID="{ADCCAB5E-4151-409A-9775-1CEB22A48922}" presName="spacer" presStyleCnt="0"/>
      <dgm:spPr/>
    </dgm:pt>
    <dgm:pt modelId="{40353B62-05AE-AB4B-9F4D-A59B4A777AC4}" type="pres">
      <dgm:prSet presAssocID="{8E2CBD10-735B-42D8-A239-36316E1CA6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B196E1-B603-0548-85BB-A6FD7FBF0E6F}" type="pres">
      <dgm:prSet presAssocID="{9B764CBC-CC82-4ECF-8166-3AA52082AB20}" presName="spacer" presStyleCnt="0"/>
      <dgm:spPr/>
    </dgm:pt>
    <dgm:pt modelId="{AD59E4D5-F9A3-1547-A5F7-39F5B3433F1D}" type="pres">
      <dgm:prSet presAssocID="{496F6F7B-15C6-438D-975A-80E5957FF5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CA88D3-F5FA-3443-A117-0185A62150E6}" type="pres">
      <dgm:prSet presAssocID="{46285D77-7CCD-4CD4-9E04-97DFBF1AA122}" presName="spacer" presStyleCnt="0"/>
      <dgm:spPr/>
    </dgm:pt>
    <dgm:pt modelId="{497FE4B2-0748-FC46-AAF8-570DEBF3D435}" type="pres">
      <dgm:prSet presAssocID="{36986CA6-527D-49F3-BF7B-29F8E30FC0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E51E52A-2EDF-C446-AD30-76B5444B0DB4}" type="presOf" srcId="{496F6F7B-15C6-438D-975A-80E5957FF5E4}" destId="{AD59E4D5-F9A3-1547-A5F7-39F5B3433F1D}" srcOrd="0" destOrd="0" presId="urn:microsoft.com/office/officeart/2005/8/layout/vList2"/>
    <dgm:cxn modelId="{EF877E2B-00E2-47C7-B4F2-E4AEF3AF751D}" srcId="{1C51AC73-9F88-467A-A734-CDC0A5842D7B}" destId="{36986CA6-527D-49F3-BF7B-29F8E30FC0AF}" srcOrd="3" destOrd="0" parTransId="{828AF113-CF18-4458-8434-10FA4DF55370}" sibTransId="{339BB697-FF2D-4733-A5E8-D0A3A45021D2}"/>
    <dgm:cxn modelId="{1316DE69-323B-E641-9291-2CBBFF4E600D}" type="presOf" srcId="{8E2CBD10-735B-42D8-A239-36316E1CA6C7}" destId="{40353B62-05AE-AB4B-9F4D-A59B4A777AC4}" srcOrd="0" destOrd="0" presId="urn:microsoft.com/office/officeart/2005/8/layout/vList2"/>
    <dgm:cxn modelId="{865F0D82-7519-4F30-9E01-79BBC26F2BB3}" srcId="{1C51AC73-9F88-467A-A734-CDC0A5842D7B}" destId="{8E2CBD10-735B-42D8-A239-36316E1CA6C7}" srcOrd="1" destOrd="0" parTransId="{8F296D9C-2A56-4C35-8F90-3A7CF4FCF475}" sibTransId="{9B764CBC-CC82-4ECF-8166-3AA52082AB20}"/>
    <dgm:cxn modelId="{1B001E92-C1C1-48C7-A0B7-0E144C93DB79}" srcId="{1C51AC73-9F88-467A-A734-CDC0A5842D7B}" destId="{1F6DA864-663D-4599-A486-E3391E5A8BC3}" srcOrd="0" destOrd="0" parTransId="{31C819D3-4FD5-4DC2-9C26-170D2DD3CF88}" sibTransId="{ADCCAB5E-4151-409A-9775-1CEB22A48922}"/>
    <dgm:cxn modelId="{E0CA589F-D687-44BB-992B-9A2D4058AC9B}" srcId="{1C51AC73-9F88-467A-A734-CDC0A5842D7B}" destId="{496F6F7B-15C6-438D-975A-80E5957FF5E4}" srcOrd="2" destOrd="0" parTransId="{F7B39B51-BEC5-47E0-9F52-C9AFE01E7F44}" sibTransId="{46285D77-7CCD-4CD4-9E04-97DFBF1AA122}"/>
    <dgm:cxn modelId="{7CC9DFDC-A571-4B42-9AF3-F4F7BA6C5DE8}" type="presOf" srcId="{36986CA6-527D-49F3-BF7B-29F8E30FC0AF}" destId="{497FE4B2-0748-FC46-AAF8-570DEBF3D435}" srcOrd="0" destOrd="0" presId="urn:microsoft.com/office/officeart/2005/8/layout/vList2"/>
    <dgm:cxn modelId="{EDF875E9-0F68-1340-A66B-04298E6DC70C}" type="presOf" srcId="{1C51AC73-9F88-467A-A734-CDC0A5842D7B}" destId="{E629AA35-EDDC-D64B-B2B4-A651664DE59C}" srcOrd="0" destOrd="0" presId="urn:microsoft.com/office/officeart/2005/8/layout/vList2"/>
    <dgm:cxn modelId="{65CF5AF7-4B8F-DF44-958F-7D10023195B1}" type="presOf" srcId="{1F6DA864-663D-4599-A486-E3391E5A8BC3}" destId="{39BB70C6-2835-3E42-913F-462E89EB61DA}" srcOrd="0" destOrd="0" presId="urn:microsoft.com/office/officeart/2005/8/layout/vList2"/>
    <dgm:cxn modelId="{D1AE93CC-98EC-C347-B107-DCB30413E7E7}" type="presParOf" srcId="{E629AA35-EDDC-D64B-B2B4-A651664DE59C}" destId="{39BB70C6-2835-3E42-913F-462E89EB61DA}" srcOrd="0" destOrd="0" presId="urn:microsoft.com/office/officeart/2005/8/layout/vList2"/>
    <dgm:cxn modelId="{7D462B85-D2A5-0F4D-BC0B-767A7660B0DD}" type="presParOf" srcId="{E629AA35-EDDC-D64B-B2B4-A651664DE59C}" destId="{12AD8E5D-6B3C-8049-8ED4-17886B33CE51}" srcOrd="1" destOrd="0" presId="urn:microsoft.com/office/officeart/2005/8/layout/vList2"/>
    <dgm:cxn modelId="{34995D9C-DE4A-DE4B-B1A5-02468EE4F18E}" type="presParOf" srcId="{E629AA35-EDDC-D64B-B2B4-A651664DE59C}" destId="{40353B62-05AE-AB4B-9F4D-A59B4A777AC4}" srcOrd="2" destOrd="0" presId="urn:microsoft.com/office/officeart/2005/8/layout/vList2"/>
    <dgm:cxn modelId="{F65E3727-D4C1-3441-8A63-619BA01115A5}" type="presParOf" srcId="{E629AA35-EDDC-D64B-B2B4-A651664DE59C}" destId="{64B196E1-B603-0548-85BB-A6FD7FBF0E6F}" srcOrd="3" destOrd="0" presId="urn:microsoft.com/office/officeart/2005/8/layout/vList2"/>
    <dgm:cxn modelId="{DC1D5B6B-5A14-044C-BFE9-442D18A0124B}" type="presParOf" srcId="{E629AA35-EDDC-D64B-B2B4-A651664DE59C}" destId="{AD59E4D5-F9A3-1547-A5F7-39F5B3433F1D}" srcOrd="4" destOrd="0" presId="urn:microsoft.com/office/officeart/2005/8/layout/vList2"/>
    <dgm:cxn modelId="{048632EE-DFAD-2B43-A6EA-7D0FB92D65E2}" type="presParOf" srcId="{E629AA35-EDDC-D64B-B2B4-A651664DE59C}" destId="{79CA88D3-F5FA-3443-A117-0185A62150E6}" srcOrd="5" destOrd="0" presId="urn:microsoft.com/office/officeart/2005/8/layout/vList2"/>
    <dgm:cxn modelId="{65ACE709-7925-5F45-B1FD-B03CB3795DF3}" type="presParOf" srcId="{E629AA35-EDDC-D64B-B2B4-A651664DE59C}" destId="{497FE4B2-0748-FC46-AAF8-570DEBF3D4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CEA65-D108-4FDC-A4AB-CB88C210FFFB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4D9824-BD4A-48A8-B906-E4F25AF650F8}">
      <dgm:prSet/>
      <dgm:spPr/>
      <dgm:t>
        <a:bodyPr/>
        <a:lstStyle/>
        <a:p>
          <a:r>
            <a:rPr lang="cs-CZ"/>
            <a:t>Vrozená nespecifická rezistence</a:t>
          </a:r>
          <a:endParaRPr lang="en-US"/>
        </a:p>
      </dgm:t>
    </dgm:pt>
    <dgm:pt modelId="{72AC60A3-1059-47CC-876B-FF74D0C47D66}" type="parTrans" cxnId="{21422EC7-4D31-4721-A2A4-FB3F6C1E8448}">
      <dgm:prSet/>
      <dgm:spPr/>
      <dgm:t>
        <a:bodyPr/>
        <a:lstStyle/>
        <a:p>
          <a:endParaRPr lang="en-US"/>
        </a:p>
      </dgm:t>
    </dgm:pt>
    <dgm:pt modelId="{42282070-84B7-46AF-826F-50580C2DD68C}" type="sibTrans" cxnId="{21422EC7-4D31-4721-A2A4-FB3F6C1E8448}">
      <dgm:prSet/>
      <dgm:spPr/>
      <dgm:t>
        <a:bodyPr/>
        <a:lstStyle/>
        <a:p>
          <a:endParaRPr lang="en-US"/>
        </a:p>
      </dgm:t>
    </dgm:pt>
    <dgm:pt modelId="{BE1EF531-9635-47A1-BE90-E5485E33B96E}">
      <dgm:prSet/>
      <dgm:spPr/>
      <dgm:t>
        <a:bodyPr/>
        <a:lstStyle/>
        <a:p>
          <a:r>
            <a:rPr lang="cs-CZ"/>
            <a:t>Fyziologické osídlení mikroorganizmy</a:t>
          </a:r>
          <a:endParaRPr lang="en-US"/>
        </a:p>
      </dgm:t>
    </dgm:pt>
    <dgm:pt modelId="{DAA65CB4-31D4-42D3-BA86-BDD9E24C8168}" type="parTrans" cxnId="{97B3A602-490E-4629-8B38-A04FE85CAA3F}">
      <dgm:prSet/>
      <dgm:spPr/>
      <dgm:t>
        <a:bodyPr/>
        <a:lstStyle/>
        <a:p>
          <a:endParaRPr lang="en-US"/>
        </a:p>
      </dgm:t>
    </dgm:pt>
    <dgm:pt modelId="{8B2700CC-8042-47F4-B44D-6EE64F4328AF}" type="sibTrans" cxnId="{97B3A602-490E-4629-8B38-A04FE85CAA3F}">
      <dgm:prSet/>
      <dgm:spPr/>
      <dgm:t>
        <a:bodyPr/>
        <a:lstStyle/>
        <a:p>
          <a:endParaRPr lang="en-US"/>
        </a:p>
      </dgm:t>
    </dgm:pt>
    <dgm:pt modelId="{F76BD92E-EC76-449B-B34B-2B5D3BCEB723}">
      <dgm:prSet/>
      <dgm:spPr/>
      <dgm:t>
        <a:bodyPr/>
        <a:lstStyle/>
        <a:p>
          <a:r>
            <a:rPr lang="cs-CZ"/>
            <a:t>Přirozené imunitní mechanismy – primoinfekce</a:t>
          </a:r>
          <a:endParaRPr lang="en-US"/>
        </a:p>
      </dgm:t>
    </dgm:pt>
    <dgm:pt modelId="{1D53F01C-0FD8-4317-A885-467BE413C578}" type="parTrans" cxnId="{0A1AB789-487D-4209-9B62-F88231608347}">
      <dgm:prSet/>
      <dgm:spPr/>
      <dgm:t>
        <a:bodyPr/>
        <a:lstStyle/>
        <a:p>
          <a:endParaRPr lang="en-US"/>
        </a:p>
      </dgm:t>
    </dgm:pt>
    <dgm:pt modelId="{F18BA9F1-3247-48ED-B196-E2F6138DD9DB}" type="sibTrans" cxnId="{0A1AB789-487D-4209-9B62-F88231608347}">
      <dgm:prSet/>
      <dgm:spPr/>
      <dgm:t>
        <a:bodyPr/>
        <a:lstStyle/>
        <a:p>
          <a:endParaRPr lang="en-US"/>
        </a:p>
      </dgm:t>
    </dgm:pt>
    <dgm:pt modelId="{A9B609E3-976D-4014-83B2-55939D61C1F9}">
      <dgm:prSet/>
      <dgm:spPr/>
      <dgm:t>
        <a:bodyPr/>
        <a:lstStyle/>
        <a:p>
          <a:r>
            <a:rPr lang="cs-CZ"/>
            <a:t>Specifická protilátková imunita</a:t>
          </a:r>
          <a:endParaRPr lang="en-US"/>
        </a:p>
      </dgm:t>
    </dgm:pt>
    <dgm:pt modelId="{08E5EE52-FFC4-41DA-B4E3-CAFE4912CB69}" type="parTrans" cxnId="{24E7A3F8-CFCA-495E-9CEA-8744A84D2430}">
      <dgm:prSet/>
      <dgm:spPr/>
      <dgm:t>
        <a:bodyPr/>
        <a:lstStyle/>
        <a:p>
          <a:endParaRPr lang="en-US"/>
        </a:p>
      </dgm:t>
    </dgm:pt>
    <dgm:pt modelId="{D361A417-0B94-47BF-81E8-B11E5416B5C7}" type="sibTrans" cxnId="{24E7A3F8-CFCA-495E-9CEA-8744A84D2430}">
      <dgm:prSet/>
      <dgm:spPr/>
      <dgm:t>
        <a:bodyPr/>
        <a:lstStyle/>
        <a:p>
          <a:endParaRPr lang="en-US"/>
        </a:p>
      </dgm:t>
    </dgm:pt>
    <dgm:pt modelId="{F64CC735-3E63-2847-A7D6-0FE9D929E716}" type="pres">
      <dgm:prSet presAssocID="{A28CEA65-D108-4FDC-A4AB-CB88C210FFFB}" presName="Name0" presStyleCnt="0">
        <dgm:presLayoutVars>
          <dgm:dir/>
          <dgm:animLvl val="lvl"/>
          <dgm:resizeHandles val="exact"/>
        </dgm:presLayoutVars>
      </dgm:prSet>
      <dgm:spPr/>
    </dgm:pt>
    <dgm:pt modelId="{CB3AF6A8-B102-1646-9D4D-0EC0A3439408}" type="pres">
      <dgm:prSet presAssocID="{3E4D9824-BD4A-48A8-B906-E4F25AF650F8}" presName="linNode" presStyleCnt="0"/>
      <dgm:spPr/>
    </dgm:pt>
    <dgm:pt modelId="{9F03BCBE-98CB-314D-BBB1-8BDD137311AF}" type="pres">
      <dgm:prSet presAssocID="{3E4D9824-BD4A-48A8-B906-E4F25AF650F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D8764CE-CD8F-C945-8C1E-6797D749CD84}" type="pres">
      <dgm:prSet presAssocID="{42282070-84B7-46AF-826F-50580C2DD68C}" presName="sp" presStyleCnt="0"/>
      <dgm:spPr/>
    </dgm:pt>
    <dgm:pt modelId="{F3948622-CAAC-A74A-879B-9C5CCD9FA8E8}" type="pres">
      <dgm:prSet presAssocID="{BE1EF531-9635-47A1-BE90-E5485E33B96E}" presName="linNode" presStyleCnt="0"/>
      <dgm:spPr/>
    </dgm:pt>
    <dgm:pt modelId="{980609B7-8F05-C648-9BD5-4FC506DD057C}" type="pres">
      <dgm:prSet presAssocID="{BE1EF531-9635-47A1-BE90-E5485E33B96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7EC6629-799B-9E46-966A-4327E5ED4DE0}" type="pres">
      <dgm:prSet presAssocID="{8B2700CC-8042-47F4-B44D-6EE64F4328AF}" presName="sp" presStyleCnt="0"/>
      <dgm:spPr/>
    </dgm:pt>
    <dgm:pt modelId="{052797A8-AD80-9A49-977E-F77F056C98AF}" type="pres">
      <dgm:prSet presAssocID="{F76BD92E-EC76-449B-B34B-2B5D3BCEB723}" presName="linNode" presStyleCnt="0"/>
      <dgm:spPr/>
    </dgm:pt>
    <dgm:pt modelId="{90F68C32-D6E9-0440-9EF7-FE36382C4D8E}" type="pres">
      <dgm:prSet presAssocID="{F76BD92E-EC76-449B-B34B-2B5D3BCEB72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E95533C-93E6-BA4F-AC97-D75A995841B6}" type="pres">
      <dgm:prSet presAssocID="{F18BA9F1-3247-48ED-B196-E2F6138DD9DB}" presName="sp" presStyleCnt="0"/>
      <dgm:spPr/>
    </dgm:pt>
    <dgm:pt modelId="{A8869227-66E2-D348-8D12-CAAC98CA2D4A}" type="pres">
      <dgm:prSet presAssocID="{A9B609E3-976D-4014-83B2-55939D61C1F9}" presName="linNode" presStyleCnt="0"/>
      <dgm:spPr/>
    </dgm:pt>
    <dgm:pt modelId="{FA73894A-FBD9-A44F-B1B3-B2E449F24FE4}" type="pres">
      <dgm:prSet presAssocID="{A9B609E3-976D-4014-83B2-55939D61C1F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7B3A602-490E-4629-8B38-A04FE85CAA3F}" srcId="{A28CEA65-D108-4FDC-A4AB-CB88C210FFFB}" destId="{BE1EF531-9635-47A1-BE90-E5485E33B96E}" srcOrd="1" destOrd="0" parTransId="{DAA65CB4-31D4-42D3-BA86-BDD9E24C8168}" sibTransId="{8B2700CC-8042-47F4-B44D-6EE64F4328AF}"/>
    <dgm:cxn modelId="{19E7D948-D303-BF48-AC4A-C74A5174CE1C}" type="presOf" srcId="{F76BD92E-EC76-449B-B34B-2B5D3BCEB723}" destId="{90F68C32-D6E9-0440-9EF7-FE36382C4D8E}" srcOrd="0" destOrd="0" presId="urn:microsoft.com/office/officeart/2005/8/layout/vList5"/>
    <dgm:cxn modelId="{3311AD71-DA54-D142-9C4E-6930ABB2AB1B}" type="presOf" srcId="{3E4D9824-BD4A-48A8-B906-E4F25AF650F8}" destId="{9F03BCBE-98CB-314D-BBB1-8BDD137311AF}" srcOrd="0" destOrd="0" presId="urn:microsoft.com/office/officeart/2005/8/layout/vList5"/>
    <dgm:cxn modelId="{DCD20677-88DC-D74C-8379-6F4854C2DF0D}" type="presOf" srcId="{A9B609E3-976D-4014-83B2-55939D61C1F9}" destId="{FA73894A-FBD9-A44F-B1B3-B2E449F24FE4}" srcOrd="0" destOrd="0" presId="urn:microsoft.com/office/officeart/2005/8/layout/vList5"/>
    <dgm:cxn modelId="{0A1AB789-487D-4209-9B62-F88231608347}" srcId="{A28CEA65-D108-4FDC-A4AB-CB88C210FFFB}" destId="{F76BD92E-EC76-449B-B34B-2B5D3BCEB723}" srcOrd="2" destOrd="0" parTransId="{1D53F01C-0FD8-4317-A885-467BE413C578}" sibTransId="{F18BA9F1-3247-48ED-B196-E2F6138DD9DB}"/>
    <dgm:cxn modelId="{21422EC7-4D31-4721-A2A4-FB3F6C1E8448}" srcId="{A28CEA65-D108-4FDC-A4AB-CB88C210FFFB}" destId="{3E4D9824-BD4A-48A8-B906-E4F25AF650F8}" srcOrd="0" destOrd="0" parTransId="{72AC60A3-1059-47CC-876B-FF74D0C47D66}" sibTransId="{42282070-84B7-46AF-826F-50580C2DD68C}"/>
    <dgm:cxn modelId="{9FDD3FD0-C696-FD4A-AD79-851DDF19585A}" type="presOf" srcId="{A28CEA65-D108-4FDC-A4AB-CB88C210FFFB}" destId="{F64CC735-3E63-2847-A7D6-0FE9D929E716}" srcOrd="0" destOrd="0" presId="urn:microsoft.com/office/officeart/2005/8/layout/vList5"/>
    <dgm:cxn modelId="{24E7A3F8-CFCA-495E-9CEA-8744A84D2430}" srcId="{A28CEA65-D108-4FDC-A4AB-CB88C210FFFB}" destId="{A9B609E3-976D-4014-83B2-55939D61C1F9}" srcOrd="3" destOrd="0" parTransId="{08E5EE52-FFC4-41DA-B4E3-CAFE4912CB69}" sibTransId="{D361A417-0B94-47BF-81E8-B11E5416B5C7}"/>
    <dgm:cxn modelId="{024E20FF-24AE-8049-A62E-07307298A107}" type="presOf" srcId="{BE1EF531-9635-47A1-BE90-E5485E33B96E}" destId="{980609B7-8F05-C648-9BD5-4FC506DD057C}" srcOrd="0" destOrd="0" presId="urn:microsoft.com/office/officeart/2005/8/layout/vList5"/>
    <dgm:cxn modelId="{DCD26D53-68C9-B349-B54E-5258E537A3FF}" type="presParOf" srcId="{F64CC735-3E63-2847-A7D6-0FE9D929E716}" destId="{CB3AF6A8-B102-1646-9D4D-0EC0A3439408}" srcOrd="0" destOrd="0" presId="urn:microsoft.com/office/officeart/2005/8/layout/vList5"/>
    <dgm:cxn modelId="{19887B95-2FB1-AA40-8F55-904F1189A884}" type="presParOf" srcId="{CB3AF6A8-B102-1646-9D4D-0EC0A3439408}" destId="{9F03BCBE-98CB-314D-BBB1-8BDD137311AF}" srcOrd="0" destOrd="0" presId="urn:microsoft.com/office/officeart/2005/8/layout/vList5"/>
    <dgm:cxn modelId="{1EBBA728-AC80-B548-A613-BAFA1CA1BC90}" type="presParOf" srcId="{F64CC735-3E63-2847-A7D6-0FE9D929E716}" destId="{8D8764CE-CD8F-C945-8C1E-6797D749CD84}" srcOrd="1" destOrd="0" presId="urn:microsoft.com/office/officeart/2005/8/layout/vList5"/>
    <dgm:cxn modelId="{E0D1A024-289F-0149-A493-E691E2E38251}" type="presParOf" srcId="{F64CC735-3E63-2847-A7D6-0FE9D929E716}" destId="{F3948622-CAAC-A74A-879B-9C5CCD9FA8E8}" srcOrd="2" destOrd="0" presId="urn:microsoft.com/office/officeart/2005/8/layout/vList5"/>
    <dgm:cxn modelId="{6EF644F7-11F4-7E41-8775-6480204A6213}" type="presParOf" srcId="{F3948622-CAAC-A74A-879B-9C5CCD9FA8E8}" destId="{980609B7-8F05-C648-9BD5-4FC506DD057C}" srcOrd="0" destOrd="0" presId="urn:microsoft.com/office/officeart/2005/8/layout/vList5"/>
    <dgm:cxn modelId="{178A73E8-7020-4D4A-BD92-67961EDF11E9}" type="presParOf" srcId="{F64CC735-3E63-2847-A7D6-0FE9D929E716}" destId="{87EC6629-799B-9E46-966A-4327E5ED4DE0}" srcOrd="3" destOrd="0" presId="urn:microsoft.com/office/officeart/2005/8/layout/vList5"/>
    <dgm:cxn modelId="{7DA17029-0D7E-714C-8799-FA61D12029C6}" type="presParOf" srcId="{F64CC735-3E63-2847-A7D6-0FE9D929E716}" destId="{052797A8-AD80-9A49-977E-F77F056C98AF}" srcOrd="4" destOrd="0" presId="urn:microsoft.com/office/officeart/2005/8/layout/vList5"/>
    <dgm:cxn modelId="{8B331EE4-95BD-F948-902F-BE0293F75534}" type="presParOf" srcId="{052797A8-AD80-9A49-977E-F77F056C98AF}" destId="{90F68C32-D6E9-0440-9EF7-FE36382C4D8E}" srcOrd="0" destOrd="0" presId="urn:microsoft.com/office/officeart/2005/8/layout/vList5"/>
    <dgm:cxn modelId="{F005E004-71D3-C54B-8268-34079FD22F2E}" type="presParOf" srcId="{F64CC735-3E63-2847-A7D6-0FE9D929E716}" destId="{7E95533C-93E6-BA4F-AC97-D75A995841B6}" srcOrd="5" destOrd="0" presId="urn:microsoft.com/office/officeart/2005/8/layout/vList5"/>
    <dgm:cxn modelId="{B3DA2C3A-6028-994A-8648-E9F5AC5DF422}" type="presParOf" srcId="{F64CC735-3E63-2847-A7D6-0FE9D929E716}" destId="{A8869227-66E2-D348-8D12-CAAC98CA2D4A}" srcOrd="6" destOrd="0" presId="urn:microsoft.com/office/officeart/2005/8/layout/vList5"/>
    <dgm:cxn modelId="{BE2F2F56-15D7-E249-9E3B-0197A3BD5EC2}" type="presParOf" srcId="{A8869227-66E2-D348-8D12-CAAC98CA2D4A}" destId="{FA73894A-FBD9-A44F-B1B3-B2E449F24F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7C7FA3-F44C-43FA-B38A-E95F629FA4AE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92DA7BC-65EC-419D-BBE0-543121CCD315}">
      <dgm:prSet/>
      <dgm:spPr/>
      <dgm:t>
        <a:bodyPr/>
        <a:lstStyle/>
        <a:p>
          <a:r>
            <a:rPr lang="cs-CZ"/>
            <a:t>Aktivní imunita</a:t>
          </a:r>
          <a:endParaRPr lang="en-US"/>
        </a:p>
      </dgm:t>
    </dgm:pt>
    <dgm:pt modelId="{A21673B4-0E2D-484E-8D39-9F8E8A07E1DD}" type="parTrans" cxnId="{F03EE93C-1FA3-493C-B0D3-C66B0BDFF83C}">
      <dgm:prSet/>
      <dgm:spPr/>
      <dgm:t>
        <a:bodyPr/>
        <a:lstStyle/>
        <a:p>
          <a:endParaRPr lang="en-US"/>
        </a:p>
      </dgm:t>
    </dgm:pt>
    <dgm:pt modelId="{F7E17419-9949-4F34-B79F-D704FBC00F4D}" type="sibTrans" cxnId="{F03EE93C-1FA3-493C-B0D3-C66B0BDFF83C}">
      <dgm:prSet/>
      <dgm:spPr/>
      <dgm:t>
        <a:bodyPr/>
        <a:lstStyle/>
        <a:p>
          <a:endParaRPr lang="en-US"/>
        </a:p>
      </dgm:t>
    </dgm:pt>
    <dgm:pt modelId="{B638E6A2-F47C-4B7C-A49E-6670FAC7ECC9}">
      <dgm:prSet/>
      <dgm:spPr/>
      <dgm:t>
        <a:bodyPr/>
        <a:lstStyle/>
        <a:p>
          <a:r>
            <a:rPr lang="cs-CZ"/>
            <a:t>Pasivní imunita</a:t>
          </a:r>
          <a:endParaRPr lang="en-US"/>
        </a:p>
      </dgm:t>
    </dgm:pt>
    <dgm:pt modelId="{D81AA2DD-0C45-441C-B393-C6E623C2958D}" type="parTrans" cxnId="{1ED8B772-F1F8-4708-9B30-4F793B854FFD}">
      <dgm:prSet/>
      <dgm:spPr/>
      <dgm:t>
        <a:bodyPr/>
        <a:lstStyle/>
        <a:p>
          <a:endParaRPr lang="en-US"/>
        </a:p>
      </dgm:t>
    </dgm:pt>
    <dgm:pt modelId="{8648A91E-4470-4434-8768-76F5F2D5BD92}" type="sibTrans" cxnId="{1ED8B772-F1F8-4708-9B30-4F793B854FFD}">
      <dgm:prSet/>
      <dgm:spPr/>
      <dgm:t>
        <a:bodyPr/>
        <a:lstStyle/>
        <a:p>
          <a:endParaRPr lang="en-US"/>
        </a:p>
      </dgm:t>
    </dgm:pt>
    <dgm:pt modelId="{B17A5380-C461-4179-A7FB-F57F1F9005AE}">
      <dgm:prSet/>
      <dgm:spPr/>
      <dgm:t>
        <a:bodyPr/>
        <a:lstStyle/>
        <a:p>
          <a:r>
            <a:rPr lang="cs-CZ"/>
            <a:t>Kolektivní imunita</a:t>
          </a:r>
          <a:endParaRPr lang="en-US"/>
        </a:p>
      </dgm:t>
    </dgm:pt>
    <dgm:pt modelId="{8D70D6B6-CE90-4AE7-B62C-8BEE98A38CFB}" type="parTrans" cxnId="{0337AC51-9176-44B0-B82C-16A28477925D}">
      <dgm:prSet/>
      <dgm:spPr/>
      <dgm:t>
        <a:bodyPr/>
        <a:lstStyle/>
        <a:p>
          <a:endParaRPr lang="en-US"/>
        </a:p>
      </dgm:t>
    </dgm:pt>
    <dgm:pt modelId="{D3C3DB7D-E3BE-4C54-8040-905417323FB6}" type="sibTrans" cxnId="{0337AC51-9176-44B0-B82C-16A28477925D}">
      <dgm:prSet/>
      <dgm:spPr/>
      <dgm:t>
        <a:bodyPr/>
        <a:lstStyle/>
        <a:p>
          <a:endParaRPr lang="en-US"/>
        </a:p>
      </dgm:t>
    </dgm:pt>
    <dgm:pt modelId="{1A5C15C2-CA2B-6442-91BA-3CFF5AB87A30}" type="pres">
      <dgm:prSet presAssocID="{8B7C7FA3-F44C-43FA-B38A-E95F629FA4AE}" presName="Name0" presStyleCnt="0">
        <dgm:presLayoutVars>
          <dgm:dir/>
          <dgm:animLvl val="lvl"/>
          <dgm:resizeHandles val="exact"/>
        </dgm:presLayoutVars>
      </dgm:prSet>
      <dgm:spPr/>
    </dgm:pt>
    <dgm:pt modelId="{1713519F-F294-C147-893D-209795E4A0E3}" type="pres">
      <dgm:prSet presAssocID="{492DA7BC-65EC-419D-BBE0-543121CCD315}" presName="linNode" presStyleCnt="0"/>
      <dgm:spPr/>
    </dgm:pt>
    <dgm:pt modelId="{A266EFE4-7935-7043-BD5E-77B130E4844C}" type="pres">
      <dgm:prSet presAssocID="{492DA7BC-65EC-419D-BBE0-543121CCD31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B15A58F-9A62-BA40-9B61-BDDA4FA70C46}" type="pres">
      <dgm:prSet presAssocID="{F7E17419-9949-4F34-B79F-D704FBC00F4D}" presName="sp" presStyleCnt="0"/>
      <dgm:spPr/>
    </dgm:pt>
    <dgm:pt modelId="{4035D2B3-389F-414F-BB3E-1BEA3769D5AF}" type="pres">
      <dgm:prSet presAssocID="{B638E6A2-F47C-4B7C-A49E-6670FAC7ECC9}" presName="linNode" presStyleCnt="0"/>
      <dgm:spPr/>
    </dgm:pt>
    <dgm:pt modelId="{CFCB7691-D3BB-5B45-8165-CDD053B67F17}" type="pres">
      <dgm:prSet presAssocID="{B638E6A2-F47C-4B7C-A49E-6670FAC7ECC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6E77C08-081C-1943-8748-7C43A4A692D4}" type="pres">
      <dgm:prSet presAssocID="{8648A91E-4470-4434-8768-76F5F2D5BD92}" presName="sp" presStyleCnt="0"/>
      <dgm:spPr/>
    </dgm:pt>
    <dgm:pt modelId="{9DA9C68E-1687-FB49-82F1-38464560DFFF}" type="pres">
      <dgm:prSet presAssocID="{B17A5380-C461-4179-A7FB-F57F1F9005AE}" presName="linNode" presStyleCnt="0"/>
      <dgm:spPr/>
    </dgm:pt>
    <dgm:pt modelId="{4AA20721-9BEA-9E4A-9DE0-7B1F2EED8A4D}" type="pres">
      <dgm:prSet presAssocID="{B17A5380-C461-4179-A7FB-F57F1F9005A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03EE93C-1FA3-493C-B0D3-C66B0BDFF83C}" srcId="{8B7C7FA3-F44C-43FA-B38A-E95F629FA4AE}" destId="{492DA7BC-65EC-419D-BBE0-543121CCD315}" srcOrd="0" destOrd="0" parTransId="{A21673B4-0E2D-484E-8D39-9F8E8A07E1DD}" sibTransId="{F7E17419-9949-4F34-B79F-D704FBC00F4D}"/>
    <dgm:cxn modelId="{0337AC51-9176-44B0-B82C-16A28477925D}" srcId="{8B7C7FA3-F44C-43FA-B38A-E95F629FA4AE}" destId="{B17A5380-C461-4179-A7FB-F57F1F9005AE}" srcOrd="2" destOrd="0" parTransId="{8D70D6B6-CE90-4AE7-B62C-8BEE98A38CFB}" sibTransId="{D3C3DB7D-E3BE-4C54-8040-905417323FB6}"/>
    <dgm:cxn modelId="{2E8B6166-8299-9F42-B5C2-9B7BBE31C494}" type="presOf" srcId="{B638E6A2-F47C-4B7C-A49E-6670FAC7ECC9}" destId="{CFCB7691-D3BB-5B45-8165-CDD053B67F17}" srcOrd="0" destOrd="0" presId="urn:microsoft.com/office/officeart/2005/8/layout/vList5"/>
    <dgm:cxn modelId="{BC24D96D-74C2-9A44-85BA-C28645DE4753}" type="presOf" srcId="{B17A5380-C461-4179-A7FB-F57F1F9005AE}" destId="{4AA20721-9BEA-9E4A-9DE0-7B1F2EED8A4D}" srcOrd="0" destOrd="0" presId="urn:microsoft.com/office/officeart/2005/8/layout/vList5"/>
    <dgm:cxn modelId="{1ED8B772-F1F8-4708-9B30-4F793B854FFD}" srcId="{8B7C7FA3-F44C-43FA-B38A-E95F629FA4AE}" destId="{B638E6A2-F47C-4B7C-A49E-6670FAC7ECC9}" srcOrd="1" destOrd="0" parTransId="{D81AA2DD-0C45-441C-B393-C6E623C2958D}" sibTransId="{8648A91E-4470-4434-8768-76F5F2D5BD92}"/>
    <dgm:cxn modelId="{F0F52FC2-4A3B-5D47-90E4-C225C6D96B56}" type="presOf" srcId="{492DA7BC-65EC-419D-BBE0-543121CCD315}" destId="{A266EFE4-7935-7043-BD5E-77B130E4844C}" srcOrd="0" destOrd="0" presId="urn:microsoft.com/office/officeart/2005/8/layout/vList5"/>
    <dgm:cxn modelId="{90D8E7FF-60E4-3049-ABCD-9CE7D51931F8}" type="presOf" srcId="{8B7C7FA3-F44C-43FA-B38A-E95F629FA4AE}" destId="{1A5C15C2-CA2B-6442-91BA-3CFF5AB87A30}" srcOrd="0" destOrd="0" presId="urn:microsoft.com/office/officeart/2005/8/layout/vList5"/>
    <dgm:cxn modelId="{AB10AAFD-2C8E-FD43-AF8A-FC7E71E7B74D}" type="presParOf" srcId="{1A5C15C2-CA2B-6442-91BA-3CFF5AB87A30}" destId="{1713519F-F294-C147-893D-209795E4A0E3}" srcOrd="0" destOrd="0" presId="urn:microsoft.com/office/officeart/2005/8/layout/vList5"/>
    <dgm:cxn modelId="{AD4F518D-74A9-5A45-B8E0-E46D9FC8F1C1}" type="presParOf" srcId="{1713519F-F294-C147-893D-209795E4A0E3}" destId="{A266EFE4-7935-7043-BD5E-77B130E4844C}" srcOrd="0" destOrd="0" presId="urn:microsoft.com/office/officeart/2005/8/layout/vList5"/>
    <dgm:cxn modelId="{2F627F1B-6BF1-4741-AFDB-1AD97230A3FE}" type="presParOf" srcId="{1A5C15C2-CA2B-6442-91BA-3CFF5AB87A30}" destId="{4B15A58F-9A62-BA40-9B61-BDDA4FA70C46}" srcOrd="1" destOrd="0" presId="urn:microsoft.com/office/officeart/2005/8/layout/vList5"/>
    <dgm:cxn modelId="{7A5A89E0-93FD-414A-858B-DB4546090B31}" type="presParOf" srcId="{1A5C15C2-CA2B-6442-91BA-3CFF5AB87A30}" destId="{4035D2B3-389F-414F-BB3E-1BEA3769D5AF}" srcOrd="2" destOrd="0" presId="urn:microsoft.com/office/officeart/2005/8/layout/vList5"/>
    <dgm:cxn modelId="{033788BE-209B-6F4F-BA89-E907FEA51BFC}" type="presParOf" srcId="{4035D2B3-389F-414F-BB3E-1BEA3769D5AF}" destId="{CFCB7691-D3BB-5B45-8165-CDD053B67F17}" srcOrd="0" destOrd="0" presId="urn:microsoft.com/office/officeart/2005/8/layout/vList5"/>
    <dgm:cxn modelId="{D27889A6-7CCE-3945-A4DA-B1E950793D77}" type="presParOf" srcId="{1A5C15C2-CA2B-6442-91BA-3CFF5AB87A30}" destId="{66E77C08-081C-1943-8748-7C43A4A692D4}" srcOrd="3" destOrd="0" presId="urn:microsoft.com/office/officeart/2005/8/layout/vList5"/>
    <dgm:cxn modelId="{C284F82C-4879-4D4E-AC63-9EAC6B9A4185}" type="presParOf" srcId="{1A5C15C2-CA2B-6442-91BA-3CFF5AB87A30}" destId="{9DA9C68E-1687-FB49-82F1-38464560DFFF}" srcOrd="4" destOrd="0" presId="urn:microsoft.com/office/officeart/2005/8/layout/vList5"/>
    <dgm:cxn modelId="{B744E50A-9D53-B147-A128-2160FAE0F1C7}" type="presParOf" srcId="{9DA9C68E-1687-FB49-82F1-38464560DFFF}" destId="{4AA20721-9BEA-9E4A-9DE0-7B1F2EED8A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0B548A-5149-40C8-B687-5AF70A327C5F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D62D29C-360A-449F-AEF1-E1F775E58406}">
      <dgm:prSet/>
      <dgm:spPr/>
      <dgm:t>
        <a:bodyPr/>
        <a:lstStyle/>
        <a:p>
          <a:r>
            <a:rPr lang="cs-CZ"/>
            <a:t>Živá vakcína</a:t>
          </a:r>
          <a:endParaRPr lang="en-US"/>
        </a:p>
      </dgm:t>
    </dgm:pt>
    <dgm:pt modelId="{E4C02E6A-0530-48C1-8036-618B9CBEF5D6}" type="parTrans" cxnId="{8FC1E54E-A7C5-4ACF-BB97-9828BA0F8E00}">
      <dgm:prSet/>
      <dgm:spPr/>
      <dgm:t>
        <a:bodyPr/>
        <a:lstStyle/>
        <a:p>
          <a:endParaRPr lang="en-US"/>
        </a:p>
      </dgm:t>
    </dgm:pt>
    <dgm:pt modelId="{C9F0A908-D731-4772-9331-5D629B72562E}" type="sibTrans" cxnId="{8FC1E54E-A7C5-4ACF-BB97-9828BA0F8E00}">
      <dgm:prSet/>
      <dgm:spPr/>
      <dgm:t>
        <a:bodyPr/>
        <a:lstStyle/>
        <a:p>
          <a:endParaRPr lang="en-US"/>
        </a:p>
      </dgm:t>
    </dgm:pt>
    <dgm:pt modelId="{892D403E-27B2-4DA8-A3B4-DE0FBED850B9}">
      <dgm:prSet/>
      <dgm:spPr/>
      <dgm:t>
        <a:bodyPr/>
        <a:lstStyle/>
        <a:p>
          <a:r>
            <a:rPr lang="cs-CZ"/>
            <a:t>Mrtvá vakcína</a:t>
          </a:r>
          <a:endParaRPr lang="en-US"/>
        </a:p>
      </dgm:t>
    </dgm:pt>
    <dgm:pt modelId="{41E92259-586B-437F-BC8D-C4FC03463E3A}" type="parTrans" cxnId="{FA6D7242-32C7-40DA-B5D7-4DCF9ECD51EC}">
      <dgm:prSet/>
      <dgm:spPr/>
      <dgm:t>
        <a:bodyPr/>
        <a:lstStyle/>
        <a:p>
          <a:endParaRPr lang="en-US"/>
        </a:p>
      </dgm:t>
    </dgm:pt>
    <dgm:pt modelId="{4FCD96ED-5653-4808-985C-B49AAD4DF115}" type="sibTrans" cxnId="{FA6D7242-32C7-40DA-B5D7-4DCF9ECD51EC}">
      <dgm:prSet/>
      <dgm:spPr/>
      <dgm:t>
        <a:bodyPr/>
        <a:lstStyle/>
        <a:p>
          <a:endParaRPr lang="en-US"/>
        </a:p>
      </dgm:t>
    </dgm:pt>
    <dgm:pt modelId="{1D6512C7-F51B-4315-904E-82C93E9E8091}">
      <dgm:prSet/>
      <dgm:spPr/>
      <dgm:t>
        <a:bodyPr/>
        <a:lstStyle/>
        <a:p>
          <a:r>
            <a:rPr lang="cs-CZ"/>
            <a:t>Subjednotková vakcína</a:t>
          </a:r>
          <a:endParaRPr lang="en-US"/>
        </a:p>
      </dgm:t>
    </dgm:pt>
    <dgm:pt modelId="{B5937B41-0CA8-4CD6-87F2-6CC3C73A4BAB}" type="parTrans" cxnId="{A502C33E-0E0B-410C-9FC4-0819B2AEEA95}">
      <dgm:prSet/>
      <dgm:spPr/>
      <dgm:t>
        <a:bodyPr/>
        <a:lstStyle/>
        <a:p>
          <a:endParaRPr lang="en-US"/>
        </a:p>
      </dgm:t>
    </dgm:pt>
    <dgm:pt modelId="{449B6119-18C4-4382-AA5F-AE58F4599D6C}" type="sibTrans" cxnId="{A502C33E-0E0B-410C-9FC4-0819B2AEEA95}">
      <dgm:prSet/>
      <dgm:spPr/>
      <dgm:t>
        <a:bodyPr/>
        <a:lstStyle/>
        <a:p>
          <a:endParaRPr lang="en-US"/>
        </a:p>
      </dgm:t>
    </dgm:pt>
    <dgm:pt modelId="{7CAA426C-2D35-47B9-8119-70F7CCAF6607}">
      <dgm:prSet/>
      <dgm:spPr/>
      <dgm:t>
        <a:bodyPr/>
        <a:lstStyle/>
        <a:p>
          <a:r>
            <a:rPr lang="cs-CZ"/>
            <a:t>Rekombinantní vakcína</a:t>
          </a:r>
          <a:endParaRPr lang="en-US"/>
        </a:p>
      </dgm:t>
    </dgm:pt>
    <dgm:pt modelId="{2A246D75-AFD1-40B9-84EF-2EEB902F1799}" type="parTrans" cxnId="{3AFD57CE-3582-46FD-AD7C-74E8FAD1EB18}">
      <dgm:prSet/>
      <dgm:spPr/>
      <dgm:t>
        <a:bodyPr/>
        <a:lstStyle/>
        <a:p>
          <a:endParaRPr lang="en-US"/>
        </a:p>
      </dgm:t>
    </dgm:pt>
    <dgm:pt modelId="{C1451292-7B54-4AFF-A7A3-6CD648FB6B74}" type="sibTrans" cxnId="{3AFD57CE-3582-46FD-AD7C-74E8FAD1EB18}">
      <dgm:prSet/>
      <dgm:spPr/>
      <dgm:t>
        <a:bodyPr/>
        <a:lstStyle/>
        <a:p>
          <a:endParaRPr lang="en-US"/>
        </a:p>
      </dgm:t>
    </dgm:pt>
    <dgm:pt modelId="{EBEF197C-1C8B-4109-858F-954C2663726F}">
      <dgm:prSet/>
      <dgm:spPr/>
      <dgm:t>
        <a:bodyPr/>
        <a:lstStyle/>
        <a:p>
          <a:r>
            <a:rPr lang="cs-CZ"/>
            <a:t>Polyvalentní vakcína</a:t>
          </a:r>
          <a:endParaRPr lang="en-US"/>
        </a:p>
      </dgm:t>
    </dgm:pt>
    <dgm:pt modelId="{0FA76D53-E206-415B-A0E4-9BF53BF02679}" type="parTrans" cxnId="{85DCB04C-D0D6-4E4D-AEA2-A454A9FE4C43}">
      <dgm:prSet/>
      <dgm:spPr/>
      <dgm:t>
        <a:bodyPr/>
        <a:lstStyle/>
        <a:p>
          <a:endParaRPr lang="en-US"/>
        </a:p>
      </dgm:t>
    </dgm:pt>
    <dgm:pt modelId="{4C1A3291-0027-42CE-92E3-0871A0F273AC}" type="sibTrans" cxnId="{85DCB04C-D0D6-4E4D-AEA2-A454A9FE4C43}">
      <dgm:prSet/>
      <dgm:spPr/>
      <dgm:t>
        <a:bodyPr/>
        <a:lstStyle/>
        <a:p>
          <a:endParaRPr lang="en-US"/>
        </a:p>
      </dgm:t>
    </dgm:pt>
    <dgm:pt modelId="{AB4BA0C0-99E8-DA4A-9AA8-A08BD33F6357}" type="pres">
      <dgm:prSet presAssocID="{8B0B548A-5149-40C8-B687-5AF70A327C5F}" presName="diagram" presStyleCnt="0">
        <dgm:presLayoutVars>
          <dgm:dir/>
          <dgm:resizeHandles val="exact"/>
        </dgm:presLayoutVars>
      </dgm:prSet>
      <dgm:spPr/>
    </dgm:pt>
    <dgm:pt modelId="{5EF2CE15-A011-374A-A444-9ED43B6C6EB1}" type="pres">
      <dgm:prSet presAssocID="{0D62D29C-360A-449F-AEF1-E1F775E58406}" presName="node" presStyleLbl="node1" presStyleIdx="0" presStyleCnt="5">
        <dgm:presLayoutVars>
          <dgm:bulletEnabled val="1"/>
        </dgm:presLayoutVars>
      </dgm:prSet>
      <dgm:spPr/>
    </dgm:pt>
    <dgm:pt modelId="{DF32947B-1C1D-3745-851E-CAC692FAF10C}" type="pres">
      <dgm:prSet presAssocID="{C9F0A908-D731-4772-9331-5D629B72562E}" presName="sibTrans" presStyleCnt="0"/>
      <dgm:spPr/>
    </dgm:pt>
    <dgm:pt modelId="{673043B4-2CEF-B24F-9058-AE616D0BBFB7}" type="pres">
      <dgm:prSet presAssocID="{892D403E-27B2-4DA8-A3B4-DE0FBED850B9}" presName="node" presStyleLbl="node1" presStyleIdx="1" presStyleCnt="5">
        <dgm:presLayoutVars>
          <dgm:bulletEnabled val="1"/>
        </dgm:presLayoutVars>
      </dgm:prSet>
      <dgm:spPr/>
    </dgm:pt>
    <dgm:pt modelId="{5F3F6837-72C9-654D-A725-BEB1C6767B07}" type="pres">
      <dgm:prSet presAssocID="{4FCD96ED-5653-4808-985C-B49AAD4DF115}" presName="sibTrans" presStyleCnt="0"/>
      <dgm:spPr/>
    </dgm:pt>
    <dgm:pt modelId="{9F406ADF-9115-F347-8EF1-A2592A671668}" type="pres">
      <dgm:prSet presAssocID="{1D6512C7-F51B-4315-904E-82C93E9E8091}" presName="node" presStyleLbl="node1" presStyleIdx="2" presStyleCnt="5">
        <dgm:presLayoutVars>
          <dgm:bulletEnabled val="1"/>
        </dgm:presLayoutVars>
      </dgm:prSet>
      <dgm:spPr/>
    </dgm:pt>
    <dgm:pt modelId="{87F756A7-F298-884B-8D00-3A1E39E2C5DD}" type="pres">
      <dgm:prSet presAssocID="{449B6119-18C4-4382-AA5F-AE58F4599D6C}" presName="sibTrans" presStyleCnt="0"/>
      <dgm:spPr/>
    </dgm:pt>
    <dgm:pt modelId="{86273201-630A-4546-B8FA-410E2BFEAAD7}" type="pres">
      <dgm:prSet presAssocID="{7CAA426C-2D35-47B9-8119-70F7CCAF6607}" presName="node" presStyleLbl="node1" presStyleIdx="3" presStyleCnt="5">
        <dgm:presLayoutVars>
          <dgm:bulletEnabled val="1"/>
        </dgm:presLayoutVars>
      </dgm:prSet>
      <dgm:spPr/>
    </dgm:pt>
    <dgm:pt modelId="{B0293AE7-4152-C745-ADCE-567539231544}" type="pres">
      <dgm:prSet presAssocID="{C1451292-7B54-4AFF-A7A3-6CD648FB6B74}" presName="sibTrans" presStyleCnt="0"/>
      <dgm:spPr/>
    </dgm:pt>
    <dgm:pt modelId="{7A208B95-B35F-D041-9E80-7EC8CFEE160D}" type="pres">
      <dgm:prSet presAssocID="{EBEF197C-1C8B-4109-858F-954C2663726F}" presName="node" presStyleLbl="node1" presStyleIdx="4" presStyleCnt="5">
        <dgm:presLayoutVars>
          <dgm:bulletEnabled val="1"/>
        </dgm:presLayoutVars>
      </dgm:prSet>
      <dgm:spPr/>
    </dgm:pt>
  </dgm:ptLst>
  <dgm:cxnLst>
    <dgm:cxn modelId="{CD60AA28-3FD6-5C4F-BF40-A8A5A25ED5CB}" type="presOf" srcId="{EBEF197C-1C8B-4109-858F-954C2663726F}" destId="{7A208B95-B35F-D041-9E80-7EC8CFEE160D}" srcOrd="0" destOrd="0" presId="urn:microsoft.com/office/officeart/2005/8/layout/default"/>
    <dgm:cxn modelId="{A502C33E-0E0B-410C-9FC4-0819B2AEEA95}" srcId="{8B0B548A-5149-40C8-B687-5AF70A327C5F}" destId="{1D6512C7-F51B-4315-904E-82C93E9E8091}" srcOrd="2" destOrd="0" parTransId="{B5937B41-0CA8-4CD6-87F2-6CC3C73A4BAB}" sibTransId="{449B6119-18C4-4382-AA5F-AE58F4599D6C}"/>
    <dgm:cxn modelId="{FA6D7242-32C7-40DA-B5D7-4DCF9ECD51EC}" srcId="{8B0B548A-5149-40C8-B687-5AF70A327C5F}" destId="{892D403E-27B2-4DA8-A3B4-DE0FBED850B9}" srcOrd="1" destOrd="0" parTransId="{41E92259-586B-437F-BC8D-C4FC03463E3A}" sibTransId="{4FCD96ED-5653-4808-985C-B49AAD4DF115}"/>
    <dgm:cxn modelId="{85DCB04C-D0D6-4E4D-AEA2-A454A9FE4C43}" srcId="{8B0B548A-5149-40C8-B687-5AF70A327C5F}" destId="{EBEF197C-1C8B-4109-858F-954C2663726F}" srcOrd="4" destOrd="0" parTransId="{0FA76D53-E206-415B-A0E4-9BF53BF02679}" sibTransId="{4C1A3291-0027-42CE-92E3-0871A0F273AC}"/>
    <dgm:cxn modelId="{8FC1E54E-A7C5-4ACF-BB97-9828BA0F8E00}" srcId="{8B0B548A-5149-40C8-B687-5AF70A327C5F}" destId="{0D62D29C-360A-449F-AEF1-E1F775E58406}" srcOrd="0" destOrd="0" parTransId="{E4C02E6A-0530-48C1-8036-618B9CBEF5D6}" sibTransId="{C9F0A908-D731-4772-9331-5D629B72562E}"/>
    <dgm:cxn modelId="{362C8F5D-8D55-2340-A996-F4D1B4553318}" type="presOf" srcId="{0D62D29C-360A-449F-AEF1-E1F775E58406}" destId="{5EF2CE15-A011-374A-A444-9ED43B6C6EB1}" srcOrd="0" destOrd="0" presId="urn:microsoft.com/office/officeart/2005/8/layout/default"/>
    <dgm:cxn modelId="{C0545082-83B0-C643-A84D-4E7968BC2247}" type="presOf" srcId="{8B0B548A-5149-40C8-B687-5AF70A327C5F}" destId="{AB4BA0C0-99E8-DA4A-9AA8-A08BD33F6357}" srcOrd="0" destOrd="0" presId="urn:microsoft.com/office/officeart/2005/8/layout/default"/>
    <dgm:cxn modelId="{75DDA1B7-F65D-1A4A-BBA8-11CF5C5C9C94}" type="presOf" srcId="{1D6512C7-F51B-4315-904E-82C93E9E8091}" destId="{9F406ADF-9115-F347-8EF1-A2592A671668}" srcOrd="0" destOrd="0" presId="urn:microsoft.com/office/officeart/2005/8/layout/default"/>
    <dgm:cxn modelId="{1397F8CD-15C6-3A48-9532-50AD37B06E59}" type="presOf" srcId="{7CAA426C-2D35-47B9-8119-70F7CCAF6607}" destId="{86273201-630A-4546-B8FA-410E2BFEAAD7}" srcOrd="0" destOrd="0" presId="urn:microsoft.com/office/officeart/2005/8/layout/default"/>
    <dgm:cxn modelId="{3AFD57CE-3582-46FD-AD7C-74E8FAD1EB18}" srcId="{8B0B548A-5149-40C8-B687-5AF70A327C5F}" destId="{7CAA426C-2D35-47B9-8119-70F7CCAF6607}" srcOrd="3" destOrd="0" parTransId="{2A246D75-AFD1-40B9-84EF-2EEB902F1799}" sibTransId="{C1451292-7B54-4AFF-A7A3-6CD648FB6B74}"/>
    <dgm:cxn modelId="{E8EA07E1-B102-104C-9B3C-29B826D7C2E1}" type="presOf" srcId="{892D403E-27B2-4DA8-A3B4-DE0FBED850B9}" destId="{673043B4-2CEF-B24F-9058-AE616D0BBFB7}" srcOrd="0" destOrd="0" presId="urn:microsoft.com/office/officeart/2005/8/layout/default"/>
    <dgm:cxn modelId="{D059348C-20F8-B944-A3E1-BDF8FD71E26A}" type="presParOf" srcId="{AB4BA0C0-99E8-DA4A-9AA8-A08BD33F6357}" destId="{5EF2CE15-A011-374A-A444-9ED43B6C6EB1}" srcOrd="0" destOrd="0" presId="urn:microsoft.com/office/officeart/2005/8/layout/default"/>
    <dgm:cxn modelId="{F68D3835-9192-A449-9B2B-07964AD9A339}" type="presParOf" srcId="{AB4BA0C0-99E8-DA4A-9AA8-A08BD33F6357}" destId="{DF32947B-1C1D-3745-851E-CAC692FAF10C}" srcOrd="1" destOrd="0" presId="urn:microsoft.com/office/officeart/2005/8/layout/default"/>
    <dgm:cxn modelId="{E0CED25C-8C85-604B-A87A-52B940B1E98C}" type="presParOf" srcId="{AB4BA0C0-99E8-DA4A-9AA8-A08BD33F6357}" destId="{673043B4-2CEF-B24F-9058-AE616D0BBFB7}" srcOrd="2" destOrd="0" presId="urn:microsoft.com/office/officeart/2005/8/layout/default"/>
    <dgm:cxn modelId="{21415BFC-7EF4-844F-8798-2AD60CCB3FE6}" type="presParOf" srcId="{AB4BA0C0-99E8-DA4A-9AA8-A08BD33F6357}" destId="{5F3F6837-72C9-654D-A725-BEB1C6767B07}" srcOrd="3" destOrd="0" presId="urn:microsoft.com/office/officeart/2005/8/layout/default"/>
    <dgm:cxn modelId="{B52C44D9-B83C-FD4D-B173-C3CF623C69FE}" type="presParOf" srcId="{AB4BA0C0-99E8-DA4A-9AA8-A08BD33F6357}" destId="{9F406ADF-9115-F347-8EF1-A2592A671668}" srcOrd="4" destOrd="0" presId="urn:microsoft.com/office/officeart/2005/8/layout/default"/>
    <dgm:cxn modelId="{B838B040-AB2B-564C-9152-7ECDAFF13B99}" type="presParOf" srcId="{AB4BA0C0-99E8-DA4A-9AA8-A08BD33F6357}" destId="{87F756A7-F298-884B-8D00-3A1E39E2C5DD}" srcOrd="5" destOrd="0" presId="urn:microsoft.com/office/officeart/2005/8/layout/default"/>
    <dgm:cxn modelId="{76DBE9E7-33BD-E641-88ED-5F09B6162FB2}" type="presParOf" srcId="{AB4BA0C0-99E8-DA4A-9AA8-A08BD33F6357}" destId="{86273201-630A-4546-B8FA-410E2BFEAAD7}" srcOrd="6" destOrd="0" presId="urn:microsoft.com/office/officeart/2005/8/layout/default"/>
    <dgm:cxn modelId="{90125C9A-CC99-3046-8496-522ED0494021}" type="presParOf" srcId="{AB4BA0C0-99E8-DA4A-9AA8-A08BD33F6357}" destId="{B0293AE7-4152-C745-ADCE-567539231544}" srcOrd="7" destOrd="0" presId="urn:microsoft.com/office/officeart/2005/8/layout/default"/>
    <dgm:cxn modelId="{BE8B6610-BF59-E249-815A-DB513D8AAE1E}" type="presParOf" srcId="{AB4BA0C0-99E8-DA4A-9AA8-A08BD33F6357}" destId="{7A208B95-B35F-D041-9E80-7EC8CFEE160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DFD98-71A4-42E5-AA08-59394189E14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5D7C32-67EE-468E-81CF-15F05E94318D}">
      <dgm:prSet/>
      <dgm:spPr/>
      <dgm:t>
        <a:bodyPr/>
        <a:lstStyle/>
        <a:p>
          <a:r>
            <a:rPr lang="cs-CZ"/>
            <a:t>Pásový opar</a:t>
          </a:r>
          <a:endParaRPr lang="en-US"/>
        </a:p>
      </dgm:t>
    </dgm:pt>
    <dgm:pt modelId="{074D6CF9-D8E2-4432-957A-048118A389AC}" type="parTrans" cxnId="{D4686CDC-0C6F-4EE2-BE88-EBBF3D45FBE3}">
      <dgm:prSet/>
      <dgm:spPr/>
      <dgm:t>
        <a:bodyPr/>
        <a:lstStyle/>
        <a:p>
          <a:endParaRPr lang="en-US"/>
        </a:p>
      </dgm:t>
    </dgm:pt>
    <dgm:pt modelId="{D092DD50-9AFA-4308-A1E0-05C9B719DD4A}" type="sibTrans" cxnId="{D4686CDC-0C6F-4EE2-BE88-EBBF3D45FBE3}">
      <dgm:prSet/>
      <dgm:spPr/>
      <dgm:t>
        <a:bodyPr/>
        <a:lstStyle/>
        <a:p>
          <a:endParaRPr lang="en-US"/>
        </a:p>
      </dgm:t>
    </dgm:pt>
    <dgm:pt modelId="{84BE0E6C-56C8-4108-8683-0F0E483D575B}">
      <dgm:prSet/>
      <dgm:spPr/>
      <dgm:t>
        <a:bodyPr/>
        <a:lstStyle/>
        <a:p>
          <a:r>
            <a:rPr lang="cs-CZ"/>
            <a:t>Černý kašel</a:t>
          </a:r>
          <a:endParaRPr lang="en-US"/>
        </a:p>
      </dgm:t>
    </dgm:pt>
    <dgm:pt modelId="{30C3FB40-2074-404C-9D6C-8D1C8451DF81}" type="parTrans" cxnId="{28A2BB1C-9CE6-4E3B-96DD-A43F61ADDBBE}">
      <dgm:prSet/>
      <dgm:spPr/>
      <dgm:t>
        <a:bodyPr/>
        <a:lstStyle/>
        <a:p>
          <a:endParaRPr lang="en-US"/>
        </a:p>
      </dgm:t>
    </dgm:pt>
    <dgm:pt modelId="{795A3651-B844-4604-8A94-3BF0336BD566}" type="sibTrans" cxnId="{28A2BB1C-9CE6-4E3B-96DD-A43F61ADDBBE}">
      <dgm:prSet/>
      <dgm:spPr/>
      <dgm:t>
        <a:bodyPr/>
        <a:lstStyle/>
        <a:p>
          <a:endParaRPr lang="en-US"/>
        </a:p>
      </dgm:t>
    </dgm:pt>
    <dgm:pt modelId="{5D2A570A-A54C-4675-B14C-A2C2FA53AC4E}">
      <dgm:prSet/>
      <dgm:spPr/>
      <dgm:t>
        <a:bodyPr/>
        <a:lstStyle/>
        <a:p>
          <a:r>
            <a:rPr lang="cs-CZ"/>
            <a:t>Pneumokokové infekce</a:t>
          </a:r>
          <a:endParaRPr lang="en-US"/>
        </a:p>
      </dgm:t>
    </dgm:pt>
    <dgm:pt modelId="{5B3C7023-44AE-4C63-BEBF-1DE7D395A714}" type="parTrans" cxnId="{BF3A6220-E529-42BD-8AF8-FEAF41319DBB}">
      <dgm:prSet/>
      <dgm:spPr/>
      <dgm:t>
        <a:bodyPr/>
        <a:lstStyle/>
        <a:p>
          <a:endParaRPr lang="en-US"/>
        </a:p>
      </dgm:t>
    </dgm:pt>
    <dgm:pt modelId="{808389DF-9C0A-4A84-BEC7-DBEB54FE7EF0}" type="sibTrans" cxnId="{BF3A6220-E529-42BD-8AF8-FEAF41319DBB}">
      <dgm:prSet/>
      <dgm:spPr/>
      <dgm:t>
        <a:bodyPr/>
        <a:lstStyle/>
        <a:p>
          <a:endParaRPr lang="en-US"/>
        </a:p>
      </dgm:t>
    </dgm:pt>
    <dgm:pt modelId="{EA61470D-68D8-4C7C-814B-0F7CAFBA023E}">
      <dgm:prSet/>
      <dgm:spPr/>
      <dgm:t>
        <a:bodyPr/>
        <a:lstStyle/>
        <a:p>
          <a:r>
            <a:rPr lang="cs-CZ"/>
            <a:t>Meningoková infekce</a:t>
          </a:r>
          <a:endParaRPr lang="en-US"/>
        </a:p>
      </dgm:t>
    </dgm:pt>
    <dgm:pt modelId="{093FBB5A-2C33-483B-BB23-1B630B9E346C}" type="parTrans" cxnId="{2768296E-F7B1-429B-86CA-8F9B8EB362CB}">
      <dgm:prSet/>
      <dgm:spPr/>
      <dgm:t>
        <a:bodyPr/>
        <a:lstStyle/>
        <a:p>
          <a:endParaRPr lang="en-US"/>
        </a:p>
      </dgm:t>
    </dgm:pt>
    <dgm:pt modelId="{215C106B-D3A0-4E85-A760-332A5015509B}" type="sibTrans" cxnId="{2768296E-F7B1-429B-86CA-8F9B8EB362CB}">
      <dgm:prSet/>
      <dgm:spPr/>
      <dgm:t>
        <a:bodyPr/>
        <a:lstStyle/>
        <a:p>
          <a:endParaRPr lang="en-US"/>
        </a:p>
      </dgm:t>
    </dgm:pt>
    <dgm:pt modelId="{07B7123B-8BD7-49D6-B411-ECA01B953E9B}">
      <dgm:prSet/>
      <dgm:spPr/>
      <dgm:t>
        <a:bodyPr/>
        <a:lstStyle/>
        <a:p>
          <a:r>
            <a:rPr lang="cs-CZ"/>
            <a:t>Klíšťová encefalitida</a:t>
          </a:r>
          <a:endParaRPr lang="en-US"/>
        </a:p>
      </dgm:t>
    </dgm:pt>
    <dgm:pt modelId="{A5014DF3-B491-4E4D-B5C6-227E1A8231E0}" type="parTrans" cxnId="{56099943-8033-49A1-A163-91EAFE752710}">
      <dgm:prSet/>
      <dgm:spPr/>
      <dgm:t>
        <a:bodyPr/>
        <a:lstStyle/>
        <a:p>
          <a:endParaRPr lang="en-US"/>
        </a:p>
      </dgm:t>
    </dgm:pt>
    <dgm:pt modelId="{67C5269D-DB5D-4FED-9366-134E8C266862}" type="sibTrans" cxnId="{56099943-8033-49A1-A163-91EAFE752710}">
      <dgm:prSet/>
      <dgm:spPr/>
      <dgm:t>
        <a:bodyPr/>
        <a:lstStyle/>
        <a:p>
          <a:endParaRPr lang="en-US"/>
        </a:p>
      </dgm:t>
    </dgm:pt>
    <dgm:pt modelId="{20B67882-2C83-4A45-A128-B23D00B5C154}">
      <dgm:prSet/>
      <dgm:spPr/>
      <dgm:t>
        <a:bodyPr/>
        <a:lstStyle/>
        <a:p>
          <a:r>
            <a:rPr lang="cs-CZ"/>
            <a:t>Virové hepatitidy A+B</a:t>
          </a:r>
          <a:endParaRPr lang="en-US"/>
        </a:p>
      </dgm:t>
    </dgm:pt>
    <dgm:pt modelId="{B75E8413-C162-4538-A55E-D28C30C9F3B6}" type="parTrans" cxnId="{EF11646B-D856-46D2-89FB-2D0A66FA59EC}">
      <dgm:prSet/>
      <dgm:spPr/>
      <dgm:t>
        <a:bodyPr/>
        <a:lstStyle/>
        <a:p>
          <a:endParaRPr lang="en-US"/>
        </a:p>
      </dgm:t>
    </dgm:pt>
    <dgm:pt modelId="{4DC20E71-373F-4997-9131-25F519DDA7F2}" type="sibTrans" cxnId="{EF11646B-D856-46D2-89FB-2D0A66FA59EC}">
      <dgm:prSet/>
      <dgm:spPr/>
      <dgm:t>
        <a:bodyPr/>
        <a:lstStyle/>
        <a:p>
          <a:endParaRPr lang="en-US"/>
        </a:p>
      </dgm:t>
    </dgm:pt>
    <dgm:pt modelId="{41E5EB62-746E-45E4-8314-411643ADC4E4}">
      <dgm:prSet/>
      <dgm:spPr/>
      <dgm:t>
        <a:bodyPr/>
        <a:lstStyle/>
        <a:p>
          <a:r>
            <a:rPr lang="cs-CZ"/>
            <a:t>Chřipka</a:t>
          </a:r>
          <a:endParaRPr lang="en-US"/>
        </a:p>
      </dgm:t>
    </dgm:pt>
    <dgm:pt modelId="{C92AA43D-A35B-46FD-BB6A-593E668809CB}" type="parTrans" cxnId="{2044BF84-DE17-4E09-AC83-ABE3039AA5C8}">
      <dgm:prSet/>
      <dgm:spPr/>
      <dgm:t>
        <a:bodyPr/>
        <a:lstStyle/>
        <a:p>
          <a:endParaRPr lang="en-US"/>
        </a:p>
      </dgm:t>
    </dgm:pt>
    <dgm:pt modelId="{B9E7466C-2AEA-4F57-9638-58B8EE65B0B0}" type="sibTrans" cxnId="{2044BF84-DE17-4E09-AC83-ABE3039AA5C8}">
      <dgm:prSet/>
      <dgm:spPr/>
      <dgm:t>
        <a:bodyPr/>
        <a:lstStyle/>
        <a:p>
          <a:endParaRPr lang="en-US"/>
        </a:p>
      </dgm:t>
    </dgm:pt>
    <dgm:pt modelId="{EA3F66AF-F65F-4AE9-B1AC-BD332EACD496}">
      <dgm:prSet/>
      <dgm:spPr/>
      <dgm:t>
        <a:bodyPr/>
        <a:lstStyle/>
        <a:p>
          <a:r>
            <a:rPr lang="cs-CZ"/>
            <a:t>Vzteklina</a:t>
          </a:r>
          <a:endParaRPr lang="en-US"/>
        </a:p>
      </dgm:t>
    </dgm:pt>
    <dgm:pt modelId="{1614D238-9743-4BD9-B3B4-9034961CAEA6}" type="parTrans" cxnId="{E4E0B669-C66D-4FDD-BEFB-BD0204B23449}">
      <dgm:prSet/>
      <dgm:spPr/>
      <dgm:t>
        <a:bodyPr/>
        <a:lstStyle/>
        <a:p>
          <a:endParaRPr lang="en-US"/>
        </a:p>
      </dgm:t>
    </dgm:pt>
    <dgm:pt modelId="{8F6F3E1E-1A41-4715-ACB5-79EA5C0C35DF}" type="sibTrans" cxnId="{E4E0B669-C66D-4FDD-BEFB-BD0204B23449}">
      <dgm:prSet/>
      <dgm:spPr/>
      <dgm:t>
        <a:bodyPr/>
        <a:lstStyle/>
        <a:p>
          <a:endParaRPr lang="en-US"/>
        </a:p>
      </dgm:t>
    </dgm:pt>
    <dgm:pt modelId="{E12CDCB0-3AB1-E242-8155-332834EF015A}" type="pres">
      <dgm:prSet presAssocID="{D33DFD98-71A4-42E5-AA08-59394189E147}" presName="linear" presStyleCnt="0">
        <dgm:presLayoutVars>
          <dgm:animLvl val="lvl"/>
          <dgm:resizeHandles val="exact"/>
        </dgm:presLayoutVars>
      </dgm:prSet>
      <dgm:spPr/>
    </dgm:pt>
    <dgm:pt modelId="{174AD512-B766-8349-93BF-77A27780E926}" type="pres">
      <dgm:prSet presAssocID="{C55D7C32-67EE-468E-81CF-15F05E94318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A584464-F4E8-4A41-A7F6-DCE00BA201C3}" type="pres">
      <dgm:prSet presAssocID="{D092DD50-9AFA-4308-A1E0-05C9B719DD4A}" presName="spacer" presStyleCnt="0"/>
      <dgm:spPr/>
    </dgm:pt>
    <dgm:pt modelId="{EFD55B12-F187-0C4E-ADE0-9E38B40031DC}" type="pres">
      <dgm:prSet presAssocID="{84BE0E6C-56C8-4108-8683-0F0E483D575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7252BB8-70A6-4C43-B237-6C7AC4EAC8F0}" type="pres">
      <dgm:prSet presAssocID="{795A3651-B844-4604-8A94-3BF0336BD566}" presName="spacer" presStyleCnt="0"/>
      <dgm:spPr/>
    </dgm:pt>
    <dgm:pt modelId="{D5A7FFB6-CB8B-5642-A083-134C07340BEF}" type="pres">
      <dgm:prSet presAssocID="{5D2A570A-A54C-4675-B14C-A2C2FA53AC4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8185F00-7586-BA46-AFA5-4E6A653438E9}" type="pres">
      <dgm:prSet presAssocID="{808389DF-9C0A-4A84-BEC7-DBEB54FE7EF0}" presName="spacer" presStyleCnt="0"/>
      <dgm:spPr/>
    </dgm:pt>
    <dgm:pt modelId="{A1CC5F2D-2871-B244-AED1-52A44F7CA59A}" type="pres">
      <dgm:prSet presAssocID="{EA61470D-68D8-4C7C-814B-0F7CAFBA023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29C3F90-2058-194B-BD2E-CFC410553CAB}" type="pres">
      <dgm:prSet presAssocID="{215C106B-D3A0-4E85-A760-332A5015509B}" presName="spacer" presStyleCnt="0"/>
      <dgm:spPr/>
    </dgm:pt>
    <dgm:pt modelId="{1FF583F9-ED36-A94C-902A-35220E2DFCCF}" type="pres">
      <dgm:prSet presAssocID="{07B7123B-8BD7-49D6-B411-ECA01B953E9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AE9A7DD-269E-484B-ACEE-8ABF1F33E0AF}" type="pres">
      <dgm:prSet presAssocID="{67C5269D-DB5D-4FED-9366-134E8C266862}" presName="spacer" presStyleCnt="0"/>
      <dgm:spPr/>
    </dgm:pt>
    <dgm:pt modelId="{10CDC829-C104-0D4E-A051-9752720DB4FE}" type="pres">
      <dgm:prSet presAssocID="{20B67882-2C83-4A45-A128-B23D00B5C15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969C493-23EA-0549-8388-7CFA3D362CBD}" type="pres">
      <dgm:prSet presAssocID="{4DC20E71-373F-4997-9131-25F519DDA7F2}" presName="spacer" presStyleCnt="0"/>
      <dgm:spPr/>
    </dgm:pt>
    <dgm:pt modelId="{0FAD89FF-5F1D-5143-AF53-79187E8FEECA}" type="pres">
      <dgm:prSet presAssocID="{41E5EB62-746E-45E4-8314-411643ADC4E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94F0AA8-4F41-BD40-837B-7DE99DB2F3FA}" type="pres">
      <dgm:prSet presAssocID="{B9E7466C-2AEA-4F57-9638-58B8EE65B0B0}" presName="spacer" presStyleCnt="0"/>
      <dgm:spPr/>
    </dgm:pt>
    <dgm:pt modelId="{A5BE0883-6627-8746-BF42-24F928C537EB}" type="pres">
      <dgm:prSet presAssocID="{EA3F66AF-F65F-4AE9-B1AC-BD332EACD49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18DAB08-9F3C-B84A-8CA1-806BBC7AD188}" type="presOf" srcId="{41E5EB62-746E-45E4-8314-411643ADC4E4}" destId="{0FAD89FF-5F1D-5143-AF53-79187E8FEECA}" srcOrd="0" destOrd="0" presId="urn:microsoft.com/office/officeart/2005/8/layout/vList2"/>
    <dgm:cxn modelId="{C4AC740C-D863-D24E-BE20-D92A41E854E9}" type="presOf" srcId="{EA3F66AF-F65F-4AE9-B1AC-BD332EACD496}" destId="{A5BE0883-6627-8746-BF42-24F928C537EB}" srcOrd="0" destOrd="0" presId="urn:microsoft.com/office/officeart/2005/8/layout/vList2"/>
    <dgm:cxn modelId="{28A2BB1C-9CE6-4E3B-96DD-A43F61ADDBBE}" srcId="{D33DFD98-71A4-42E5-AA08-59394189E147}" destId="{84BE0E6C-56C8-4108-8683-0F0E483D575B}" srcOrd="1" destOrd="0" parTransId="{30C3FB40-2074-404C-9D6C-8D1C8451DF81}" sibTransId="{795A3651-B844-4604-8A94-3BF0336BD566}"/>
    <dgm:cxn modelId="{BF3A6220-E529-42BD-8AF8-FEAF41319DBB}" srcId="{D33DFD98-71A4-42E5-AA08-59394189E147}" destId="{5D2A570A-A54C-4675-B14C-A2C2FA53AC4E}" srcOrd="2" destOrd="0" parTransId="{5B3C7023-44AE-4C63-BEBF-1DE7D395A714}" sibTransId="{808389DF-9C0A-4A84-BEC7-DBEB54FE7EF0}"/>
    <dgm:cxn modelId="{4E306E2B-6411-5C4F-858D-93BC75DC7CC6}" type="presOf" srcId="{C55D7C32-67EE-468E-81CF-15F05E94318D}" destId="{174AD512-B766-8349-93BF-77A27780E926}" srcOrd="0" destOrd="0" presId="urn:microsoft.com/office/officeart/2005/8/layout/vList2"/>
    <dgm:cxn modelId="{56099943-8033-49A1-A163-91EAFE752710}" srcId="{D33DFD98-71A4-42E5-AA08-59394189E147}" destId="{07B7123B-8BD7-49D6-B411-ECA01B953E9B}" srcOrd="4" destOrd="0" parTransId="{A5014DF3-B491-4E4D-B5C6-227E1A8231E0}" sibTransId="{67C5269D-DB5D-4FED-9366-134E8C266862}"/>
    <dgm:cxn modelId="{E5003F67-4A4C-0C42-9FC9-41DDB979D2CA}" type="presOf" srcId="{D33DFD98-71A4-42E5-AA08-59394189E147}" destId="{E12CDCB0-3AB1-E242-8155-332834EF015A}" srcOrd="0" destOrd="0" presId="urn:microsoft.com/office/officeart/2005/8/layout/vList2"/>
    <dgm:cxn modelId="{E4E0B669-C66D-4FDD-BEFB-BD0204B23449}" srcId="{D33DFD98-71A4-42E5-AA08-59394189E147}" destId="{EA3F66AF-F65F-4AE9-B1AC-BD332EACD496}" srcOrd="7" destOrd="0" parTransId="{1614D238-9743-4BD9-B3B4-9034961CAEA6}" sibTransId="{8F6F3E1E-1A41-4715-ACB5-79EA5C0C35DF}"/>
    <dgm:cxn modelId="{EF11646B-D856-46D2-89FB-2D0A66FA59EC}" srcId="{D33DFD98-71A4-42E5-AA08-59394189E147}" destId="{20B67882-2C83-4A45-A128-B23D00B5C154}" srcOrd="5" destOrd="0" parTransId="{B75E8413-C162-4538-A55E-D28C30C9F3B6}" sibTransId="{4DC20E71-373F-4997-9131-25F519DDA7F2}"/>
    <dgm:cxn modelId="{B80E916B-A5F7-D049-B40E-F418755857D1}" type="presOf" srcId="{5D2A570A-A54C-4675-B14C-A2C2FA53AC4E}" destId="{D5A7FFB6-CB8B-5642-A083-134C07340BEF}" srcOrd="0" destOrd="0" presId="urn:microsoft.com/office/officeart/2005/8/layout/vList2"/>
    <dgm:cxn modelId="{2768296E-F7B1-429B-86CA-8F9B8EB362CB}" srcId="{D33DFD98-71A4-42E5-AA08-59394189E147}" destId="{EA61470D-68D8-4C7C-814B-0F7CAFBA023E}" srcOrd="3" destOrd="0" parTransId="{093FBB5A-2C33-483B-BB23-1B630B9E346C}" sibTransId="{215C106B-D3A0-4E85-A760-332A5015509B}"/>
    <dgm:cxn modelId="{209C4D6F-DF3C-2C41-8030-EB4B144350E7}" type="presOf" srcId="{07B7123B-8BD7-49D6-B411-ECA01B953E9B}" destId="{1FF583F9-ED36-A94C-902A-35220E2DFCCF}" srcOrd="0" destOrd="0" presId="urn:microsoft.com/office/officeart/2005/8/layout/vList2"/>
    <dgm:cxn modelId="{DBFF9B6F-AC56-BB42-96B4-C0B7AAF6A8AE}" type="presOf" srcId="{EA61470D-68D8-4C7C-814B-0F7CAFBA023E}" destId="{A1CC5F2D-2871-B244-AED1-52A44F7CA59A}" srcOrd="0" destOrd="0" presId="urn:microsoft.com/office/officeart/2005/8/layout/vList2"/>
    <dgm:cxn modelId="{2044BF84-DE17-4E09-AC83-ABE3039AA5C8}" srcId="{D33DFD98-71A4-42E5-AA08-59394189E147}" destId="{41E5EB62-746E-45E4-8314-411643ADC4E4}" srcOrd="6" destOrd="0" parTransId="{C92AA43D-A35B-46FD-BB6A-593E668809CB}" sibTransId="{B9E7466C-2AEA-4F57-9638-58B8EE65B0B0}"/>
    <dgm:cxn modelId="{619635AC-C0D4-E549-8ED5-D42C34C38A2A}" type="presOf" srcId="{20B67882-2C83-4A45-A128-B23D00B5C154}" destId="{10CDC829-C104-0D4E-A051-9752720DB4FE}" srcOrd="0" destOrd="0" presId="urn:microsoft.com/office/officeart/2005/8/layout/vList2"/>
    <dgm:cxn modelId="{725B49D9-200A-574B-A948-C287F4CC3DD4}" type="presOf" srcId="{84BE0E6C-56C8-4108-8683-0F0E483D575B}" destId="{EFD55B12-F187-0C4E-ADE0-9E38B40031DC}" srcOrd="0" destOrd="0" presId="urn:microsoft.com/office/officeart/2005/8/layout/vList2"/>
    <dgm:cxn modelId="{D4686CDC-0C6F-4EE2-BE88-EBBF3D45FBE3}" srcId="{D33DFD98-71A4-42E5-AA08-59394189E147}" destId="{C55D7C32-67EE-468E-81CF-15F05E94318D}" srcOrd="0" destOrd="0" parTransId="{074D6CF9-D8E2-4432-957A-048118A389AC}" sibTransId="{D092DD50-9AFA-4308-A1E0-05C9B719DD4A}"/>
    <dgm:cxn modelId="{9B923DAF-2DE0-0E4B-A8DD-313893D66721}" type="presParOf" srcId="{E12CDCB0-3AB1-E242-8155-332834EF015A}" destId="{174AD512-B766-8349-93BF-77A27780E926}" srcOrd="0" destOrd="0" presId="urn:microsoft.com/office/officeart/2005/8/layout/vList2"/>
    <dgm:cxn modelId="{68887B54-837D-084B-A846-568B366D44D9}" type="presParOf" srcId="{E12CDCB0-3AB1-E242-8155-332834EF015A}" destId="{5A584464-F4E8-4A41-A7F6-DCE00BA201C3}" srcOrd="1" destOrd="0" presId="urn:microsoft.com/office/officeart/2005/8/layout/vList2"/>
    <dgm:cxn modelId="{61D69051-8620-4A48-BA33-45C42C43A9CB}" type="presParOf" srcId="{E12CDCB0-3AB1-E242-8155-332834EF015A}" destId="{EFD55B12-F187-0C4E-ADE0-9E38B40031DC}" srcOrd="2" destOrd="0" presId="urn:microsoft.com/office/officeart/2005/8/layout/vList2"/>
    <dgm:cxn modelId="{2B5147B3-EB1C-8D4F-AB51-741518D06714}" type="presParOf" srcId="{E12CDCB0-3AB1-E242-8155-332834EF015A}" destId="{97252BB8-70A6-4C43-B237-6C7AC4EAC8F0}" srcOrd="3" destOrd="0" presId="urn:microsoft.com/office/officeart/2005/8/layout/vList2"/>
    <dgm:cxn modelId="{A398C8D4-43C1-2E49-B8B2-8A19F019A9CC}" type="presParOf" srcId="{E12CDCB0-3AB1-E242-8155-332834EF015A}" destId="{D5A7FFB6-CB8B-5642-A083-134C07340BEF}" srcOrd="4" destOrd="0" presId="urn:microsoft.com/office/officeart/2005/8/layout/vList2"/>
    <dgm:cxn modelId="{B530115F-F3AE-8B4A-8CB9-EDC27ED78AA0}" type="presParOf" srcId="{E12CDCB0-3AB1-E242-8155-332834EF015A}" destId="{88185F00-7586-BA46-AFA5-4E6A653438E9}" srcOrd="5" destOrd="0" presId="urn:microsoft.com/office/officeart/2005/8/layout/vList2"/>
    <dgm:cxn modelId="{F2E1ECBA-A384-1443-AF58-73D349DD96EA}" type="presParOf" srcId="{E12CDCB0-3AB1-E242-8155-332834EF015A}" destId="{A1CC5F2D-2871-B244-AED1-52A44F7CA59A}" srcOrd="6" destOrd="0" presId="urn:microsoft.com/office/officeart/2005/8/layout/vList2"/>
    <dgm:cxn modelId="{2A2B6017-53D0-1049-8800-F4B430093B03}" type="presParOf" srcId="{E12CDCB0-3AB1-E242-8155-332834EF015A}" destId="{829C3F90-2058-194B-BD2E-CFC410553CAB}" srcOrd="7" destOrd="0" presId="urn:microsoft.com/office/officeart/2005/8/layout/vList2"/>
    <dgm:cxn modelId="{DE7D3D26-4135-9949-A69D-1744EC8018DA}" type="presParOf" srcId="{E12CDCB0-3AB1-E242-8155-332834EF015A}" destId="{1FF583F9-ED36-A94C-902A-35220E2DFCCF}" srcOrd="8" destOrd="0" presId="urn:microsoft.com/office/officeart/2005/8/layout/vList2"/>
    <dgm:cxn modelId="{F87995A3-3990-E040-AB3E-36F05085066E}" type="presParOf" srcId="{E12CDCB0-3AB1-E242-8155-332834EF015A}" destId="{9AE9A7DD-269E-484B-ACEE-8ABF1F33E0AF}" srcOrd="9" destOrd="0" presId="urn:microsoft.com/office/officeart/2005/8/layout/vList2"/>
    <dgm:cxn modelId="{65DAB965-DB73-5D49-A766-60803E663709}" type="presParOf" srcId="{E12CDCB0-3AB1-E242-8155-332834EF015A}" destId="{10CDC829-C104-0D4E-A051-9752720DB4FE}" srcOrd="10" destOrd="0" presId="urn:microsoft.com/office/officeart/2005/8/layout/vList2"/>
    <dgm:cxn modelId="{7D81406B-CBED-3043-AE89-448099C33DA1}" type="presParOf" srcId="{E12CDCB0-3AB1-E242-8155-332834EF015A}" destId="{F969C493-23EA-0549-8388-7CFA3D362CBD}" srcOrd="11" destOrd="0" presId="urn:microsoft.com/office/officeart/2005/8/layout/vList2"/>
    <dgm:cxn modelId="{810D89E3-92FD-F142-9D12-F0FADD9EBCB8}" type="presParOf" srcId="{E12CDCB0-3AB1-E242-8155-332834EF015A}" destId="{0FAD89FF-5F1D-5143-AF53-79187E8FEECA}" srcOrd="12" destOrd="0" presId="urn:microsoft.com/office/officeart/2005/8/layout/vList2"/>
    <dgm:cxn modelId="{9D388BE8-98A2-4D48-B936-57D4A9E3C90F}" type="presParOf" srcId="{E12CDCB0-3AB1-E242-8155-332834EF015A}" destId="{894F0AA8-4F41-BD40-837B-7DE99DB2F3FA}" srcOrd="13" destOrd="0" presId="urn:microsoft.com/office/officeart/2005/8/layout/vList2"/>
    <dgm:cxn modelId="{B74A7F8F-07CF-CF4C-8F59-F5E551648D1D}" type="presParOf" srcId="{E12CDCB0-3AB1-E242-8155-332834EF015A}" destId="{A5BE0883-6627-8746-BF42-24F928C537E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0ABA3-0B71-4B4A-9C29-F4398FF1967A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Zdroj nákazy</a:t>
          </a:r>
          <a:endParaRPr lang="en-US" sz="2900" kern="1200"/>
        </a:p>
      </dsp:txBody>
      <dsp:txXfrm>
        <a:off x="3416125" y="53310"/>
        <a:ext cx="3683350" cy="945199"/>
      </dsp:txXfrm>
    </dsp:sp>
    <dsp:sp modelId="{AAD23E74-255F-134A-A2C0-591DB7AA74E4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Ohnisko nákazy</a:t>
          </a:r>
          <a:endParaRPr lang="en-US" sz="2900" kern="1200"/>
        </a:p>
      </dsp:txBody>
      <dsp:txXfrm>
        <a:off x="3416125" y="1153149"/>
        <a:ext cx="3683350" cy="945199"/>
      </dsp:txXfrm>
    </dsp:sp>
    <dsp:sp modelId="{131D2B2D-EBD6-D14A-AC5E-624CA6364C7B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Přenos nákazy</a:t>
          </a:r>
          <a:endParaRPr lang="en-US" sz="2900" kern="1200"/>
        </a:p>
      </dsp:txBody>
      <dsp:txXfrm>
        <a:off x="3416125" y="2252988"/>
        <a:ext cx="3683350" cy="945199"/>
      </dsp:txXfrm>
    </dsp:sp>
    <dsp:sp modelId="{37E571B8-A34C-544B-B047-3F0FC92E9270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Vnímavý jedinec/populace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BD209-2D9B-0247-9184-3D14A645ABE2}">
      <dsp:nvSpPr>
        <dsp:cNvPr id="0" name=""/>
        <dsp:cNvSpPr/>
      </dsp:nvSpPr>
      <dsp:spPr>
        <a:xfrm>
          <a:off x="0" y="72008"/>
          <a:ext cx="10515600" cy="638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Žlutá zimnice </a:t>
          </a:r>
          <a:endParaRPr lang="en-US" sz="2600" kern="1200"/>
        </a:p>
      </dsp:txBody>
      <dsp:txXfrm>
        <a:off x="31185" y="103193"/>
        <a:ext cx="10453230" cy="576450"/>
      </dsp:txXfrm>
    </dsp:sp>
    <dsp:sp modelId="{10C5AF5D-EA92-1B4C-8407-6E3BBF1BD3B5}">
      <dsp:nvSpPr>
        <dsp:cNvPr id="0" name=""/>
        <dsp:cNvSpPr/>
      </dsp:nvSpPr>
      <dsp:spPr>
        <a:xfrm>
          <a:off x="0" y="785709"/>
          <a:ext cx="10515600" cy="638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Vzteklina</a:t>
          </a:r>
          <a:endParaRPr lang="en-US" sz="2600" kern="1200"/>
        </a:p>
      </dsp:txBody>
      <dsp:txXfrm>
        <a:off x="31185" y="816894"/>
        <a:ext cx="10453230" cy="576450"/>
      </dsp:txXfrm>
    </dsp:sp>
    <dsp:sp modelId="{195CC2D8-CF6D-6D44-B73C-88BC903E01DE}">
      <dsp:nvSpPr>
        <dsp:cNvPr id="0" name=""/>
        <dsp:cNvSpPr/>
      </dsp:nvSpPr>
      <dsp:spPr>
        <a:xfrm>
          <a:off x="0" y="1499409"/>
          <a:ext cx="10515600" cy="638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Spalničky</a:t>
          </a:r>
          <a:endParaRPr lang="en-US" sz="2600" kern="1200"/>
        </a:p>
      </dsp:txBody>
      <dsp:txXfrm>
        <a:off x="31185" y="1530594"/>
        <a:ext cx="10453230" cy="576450"/>
      </dsp:txXfrm>
    </dsp:sp>
    <dsp:sp modelId="{D0F4423D-FF6C-FA42-B8A6-A92A3E217780}">
      <dsp:nvSpPr>
        <dsp:cNvPr id="0" name=""/>
        <dsp:cNvSpPr/>
      </dsp:nvSpPr>
      <dsp:spPr>
        <a:xfrm>
          <a:off x="0" y="2213109"/>
          <a:ext cx="10515600" cy="638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Japonská encefalitida</a:t>
          </a:r>
          <a:endParaRPr lang="en-US" sz="2600" kern="1200"/>
        </a:p>
      </dsp:txBody>
      <dsp:txXfrm>
        <a:off x="31185" y="2244294"/>
        <a:ext cx="10453230" cy="576450"/>
      </dsp:txXfrm>
    </dsp:sp>
    <dsp:sp modelId="{7E432785-45D2-044F-BD36-8009D7671FB9}">
      <dsp:nvSpPr>
        <dsp:cNvPr id="0" name=""/>
        <dsp:cNvSpPr/>
      </dsp:nvSpPr>
      <dsp:spPr>
        <a:xfrm>
          <a:off x="0" y="2926809"/>
          <a:ext cx="10515600" cy="638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Cholera</a:t>
          </a:r>
          <a:endParaRPr lang="en-US" sz="2600" kern="1200"/>
        </a:p>
      </dsp:txBody>
      <dsp:txXfrm>
        <a:off x="31185" y="2957994"/>
        <a:ext cx="10453230" cy="576450"/>
      </dsp:txXfrm>
    </dsp:sp>
    <dsp:sp modelId="{B21DEAD8-9E27-B242-8CEF-8158F916839A}">
      <dsp:nvSpPr>
        <dsp:cNvPr id="0" name=""/>
        <dsp:cNvSpPr/>
      </dsp:nvSpPr>
      <dsp:spPr>
        <a:xfrm>
          <a:off x="0" y="3640509"/>
          <a:ext cx="10515600" cy="638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Břišní tyfus </a:t>
          </a:r>
          <a:endParaRPr lang="en-US" sz="2600" kern="1200"/>
        </a:p>
      </dsp:txBody>
      <dsp:txXfrm>
        <a:off x="31185" y="3671694"/>
        <a:ext cx="10453230" cy="576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A9F0-3A7D-B148-A5DE-218ADCCC0EEA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Sporadická nemocnost</a:t>
          </a:r>
          <a:endParaRPr lang="en-US" sz="4000" kern="1200"/>
        </a:p>
      </dsp:txBody>
      <dsp:txXfrm>
        <a:off x="28038" y="28038"/>
        <a:ext cx="7298593" cy="901218"/>
      </dsp:txXfrm>
    </dsp:sp>
    <dsp:sp modelId="{66A481B8-5C7C-024C-BDA3-EFCEB4FEA367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Endemie</a:t>
          </a:r>
          <a:endParaRPr lang="en-US" sz="4000" kern="1200"/>
        </a:p>
      </dsp:txBody>
      <dsp:txXfrm>
        <a:off x="732583" y="1159385"/>
        <a:ext cx="7029617" cy="901218"/>
      </dsp:txXfrm>
    </dsp:sp>
    <dsp:sp modelId="{3E09380D-171F-1349-99CC-85A307E24A88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Epidemie</a:t>
          </a:r>
          <a:endParaRPr lang="en-US" sz="4000" kern="1200"/>
        </a:p>
      </dsp:txBody>
      <dsp:txXfrm>
        <a:off x="1426612" y="2290733"/>
        <a:ext cx="7040133" cy="901218"/>
      </dsp:txXfrm>
    </dsp:sp>
    <dsp:sp modelId="{A8B7B76D-E2D3-7D43-A466-8A6C7D132A66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Pandemie </a:t>
          </a:r>
          <a:endParaRPr lang="en-US" sz="4000" kern="1200"/>
        </a:p>
      </dsp:txBody>
      <dsp:txXfrm>
        <a:off x="2131157" y="3422081"/>
        <a:ext cx="7029617" cy="901218"/>
      </dsp:txXfrm>
    </dsp:sp>
    <dsp:sp modelId="{9D9DE39E-B1B1-B74E-873F-694E639AF895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30242" y="733200"/>
        <a:ext cx="342233" cy="468236"/>
      </dsp:txXfrm>
    </dsp:sp>
    <dsp:sp modelId="{53578B8A-51EB-F14F-B15A-BFA3B0DF147C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634787" y="1864548"/>
        <a:ext cx="342233" cy="468236"/>
      </dsp:txXfrm>
    </dsp:sp>
    <dsp:sp modelId="{29C3B115-2BFE-DF49-8C6B-73D9E194407B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328817" y="2995896"/>
        <a:ext cx="342233" cy="4682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75565-EEF1-7445-ABD6-483A2C723FB8}">
      <dsp:nvSpPr>
        <dsp:cNvPr id="0" name=""/>
        <dsp:cNvSpPr/>
      </dsp:nvSpPr>
      <dsp:spPr>
        <a:xfrm>
          <a:off x="0" y="13779"/>
          <a:ext cx="5181600" cy="2088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Preventivní charakter</a:t>
          </a:r>
          <a:endParaRPr lang="en-US" sz="5100" kern="1200"/>
        </a:p>
      </dsp:txBody>
      <dsp:txXfrm>
        <a:off x="101950" y="115729"/>
        <a:ext cx="4977700" cy="1884550"/>
      </dsp:txXfrm>
    </dsp:sp>
    <dsp:sp modelId="{3E07DCCF-2331-2945-AB6A-5234C96B31CB}">
      <dsp:nvSpPr>
        <dsp:cNvPr id="0" name=""/>
        <dsp:cNvSpPr/>
      </dsp:nvSpPr>
      <dsp:spPr>
        <a:xfrm>
          <a:off x="0" y="2249109"/>
          <a:ext cx="5181600" cy="2088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Represivní charakter</a:t>
          </a:r>
          <a:endParaRPr lang="en-US" sz="5100" kern="1200"/>
        </a:p>
      </dsp:txBody>
      <dsp:txXfrm>
        <a:off x="101950" y="2351059"/>
        <a:ext cx="4977700" cy="18845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C73AB-053A-5543-AB51-184A739661EB}">
      <dsp:nvSpPr>
        <dsp:cNvPr id="0" name=""/>
        <dsp:cNvSpPr/>
      </dsp:nvSpPr>
      <dsp:spPr>
        <a:xfrm>
          <a:off x="1854831" y="1124365"/>
          <a:ext cx="3234779" cy="210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Empirická </a:t>
          </a:r>
        </a:p>
      </dsp:txBody>
      <dsp:txXfrm>
        <a:off x="1957472" y="1227006"/>
        <a:ext cx="3029497" cy="1897324"/>
      </dsp:txXfrm>
    </dsp:sp>
    <dsp:sp modelId="{B07CEFA0-A0FF-9D43-B527-10E07C524D62}">
      <dsp:nvSpPr>
        <dsp:cNvPr id="0" name=""/>
        <dsp:cNvSpPr/>
      </dsp:nvSpPr>
      <dsp:spPr>
        <a:xfrm>
          <a:off x="3472221" y="390090"/>
          <a:ext cx="3571157" cy="3571157"/>
        </a:xfrm>
        <a:custGeom>
          <a:avLst/>
          <a:gdLst/>
          <a:ahLst/>
          <a:cxnLst/>
          <a:rect l="0" t="0" r="0" b="0"/>
          <a:pathLst>
            <a:path>
              <a:moveTo>
                <a:pt x="359483" y="711081"/>
              </a:moveTo>
              <a:arcTo wR="1785578" hR="1785578" stAng="13019780" swAng="63604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12969-C116-6F44-AEC4-EAEBD74D64F9}">
      <dsp:nvSpPr>
        <dsp:cNvPr id="0" name=""/>
        <dsp:cNvSpPr/>
      </dsp:nvSpPr>
      <dsp:spPr>
        <a:xfrm>
          <a:off x="5425989" y="1124365"/>
          <a:ext cx="3234779" cy="210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Cílená </a:t>
          </a:r>
        </a:p>
      </dsp:txBody>
      <dsp:txXfrm>
        <a:off x="5528630" y="1227006"/>
        <a:ext cx="3029497" cy="1897324"/>
      </dsp:txXfrm>
    </dsp:sp>
    <dsp:sp modelId="{252DE2FB-34C8-3942-A8FD-C093F7E0C919}">
      <dsp:nvSpPr>
        <dsp:cNvPr id="0" name=""/>
        <dsp:cNvSpPr/>
      </dsp:nvSpPr>
      <dsp:spPr>
        <a:xfrm>
          <a:off x="3472221" y="390090"/>
          <a:ext cx="3571157" cy="3571157"/>
        </a:xfrm>
        <a:custGeom>
          <a:avLst/>
          <a:gdLst/>
          <a:ahLst/>
          <a:cxnLst/>
          <a:rect l="0" t="0" r="0" b="0"/>
          <a:pathLst>
            <a:path>
              <a:moveTo>
                <a:pt x="3211674" y="2860075"/>
              </a:moveTo>
              <a:arcTo wR="1785578" hR="1785578" stAng="2219780" swAng="63604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78CEC-5A25-564B-A97A-40046EFAC6FB}">
      <dsp:nvSpPr>
        <dsp:cNvPr id="0" name=""/>
        <dsp:cNvSpPr/>
      </dsp:nvSpPr>
      <dsp:spPr>
        <a:xfrm>
          <a:off x="51" y="173647"/>
          <a:ext cx="4913783" cy="288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IO, která se hlásí OOVZ při hromadném výskytu</a:t>
          </a:r>
          <a:endParaRPr lang="en-US" sz="1000" kern="1200"/>
        </a:p>
      </dsp:txBody>
      <dsp:txXfrm>
        <a:off x="51" y="173647"/>
        <a:ext cx="4913783" cy="288000"/>
      </dsp:txXfrm>
    </dsp:sp>
    <dsp:sp modelId="{908A4924-74E3-1C4C-B904-1C2AD5D5F495}">
      <dsp:nvSpPr>
        <dsp:cNvPr id="0" name=""/>
        <dsp:cNvSpPr/>
      </dsp:nvSpPr>
      <dsp:spPr>
        <a:xfrm>
          <a:off x="51" y="461647"/>
          <a:ext cx="4913783" cy="37160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Chřipka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Konjuktivitida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Mastitida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Kožní zánětlivá infekční a mykotická onemocnění</a:t>
          </a:r>
          <a:endParaRPr lang="en-US" sz="1000" kern="1200"/>
        </a:p>
      </dsp:txBody>
      <dsp:txXfrm>
        <a:off x="51" y="461647"/>
        <a:ext cx="4913783" cy="3716043"/>
      </dsp:txXfrm>
    </dsp:sp>
    <dsp:sp modelId="{BA1A487C-DBDA-D143-9883-0384D304E11E}">
      <dsp:nvSpPr>
        <dsp:cNvPr id="0" name=""/>
        <dsp:cNvSpPr/>
      </dsp:nvSpPr>
      <dsp:spPr>
        <a:xfrm>
          <a:off x="5601764" y="173647"/>
          <a:ext cx="4913783" cy="288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IO, při nichž se nařizuje izolace a podléhající povinnému léčení</a:t>
          </a:r>
          <a:endParaRPr lang="en-US" sz="1000" kern="1200"/>
        </a:p>
      </dsp:txBody>
      <dsp:txXfrm>
        <a:off x="5601764" y="173647"/>
        <a:ext cx="4913783" cy="288000"/>
      </dsp:txXfrm>
    </dsp:sp>
    <dsp:sp modelId="{DB0CDA6B-FC35-5A4B-B649-704845876F80}">
      <dsp:nvSpPr>
        <dsp:cNvPr id="0" name=""/>
        <dsp:cNvSpPr/>
      </dsp:nvSpPr>
      <dsp:spPr>
        <a:xfrm>
          <a:off x="5601764" y="461647"/>
          <a:ext cx="4913783" cy="37160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Akutní hepatitidy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Antrax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Dengue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Hemoragické horečky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Cholera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Infekce CNS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Mor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Paratyfus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Syfilis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Přenosná dětská obrna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Pertuse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Ricketsiózy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SARS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Spaliničky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Trachom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Tuberkulóza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Břišní tyfus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Úplavice amébová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Úplavice bacilární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Záškrt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Virus ZIKA</a:t>
          </a:r>
          <a:endParaRPr lang="en-US" sz="1000" kern="1200"/>
        </a:p>
      </dsp:txBody>
      <dsp:txXfrm>
        <a:off x="5601764" y="461647"/>
        <a:ext cx="4913783" cy="37160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31D91-2D63-334A-8D47-FDC6FD38E0FD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HIV, AIDS</a:t>
          </a:r>
          <a:endParaRPr lang="en-US" sz="2900" kern="1200"/>
        </a:p>
      </dsp:txBody>
      <dsp:txXfrm>
        <a:off x="582645" y="1178"/>
        <a:ext cx="2174490" cy="1304694"/>
      </dsp:txXfrm>
    </dsp:sp>
    <dsp:sp modelId="{69B28A5A-B92F-9846-A97B-183BB7F009C5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Tuberkulóza</a:t>
          </a:r>
          <a:endParaRPr lang="en-US" sz="2900" kern="1200"/>
        </a:p>
      </dsp:txBody>
      <dsp:txXfrm>
        <a:off x="2974584" y="1178"/>
        <a:ext cx="2174490" cy="1304694"/>
      </dsp:txXfrm>
    </dsp:sp>
    <dsp:sp modelId="{08FFDF2B-0F86-4E4E-8DB2-AB70ACBEFB34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Chřipka</a:t>
          </a:r>
          <a:endParaRPr lang="en-US" sz="2900" kern="1200"/>
        </a:p>
      </dsp:txBody>
      <dsp:txXfrm>
        <a:off x="5366524" y="1178"/>
        <a:ext cx="2174490" cy="1304694"/>
      </dsp:txXfrm>
    </dsp:sp>
    <dsp:sp modelId="{C20A35C5-E7F9-054E-AA4E-A001D5B44014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Cholera</a:t>
          </a:r>
          <a:endParaRPr lang="en-US" sz="2900" kern="1200"/>
        </a:p>
      </dsp:txBody>
      <dsp:txXfrm>
        <a:off x="7758464" y="1178"/>
        <a:ext cx="2174490" cy="1304694"/>
      </dsp:txXfrm>
    </dsp:sp>
    <dsp:sp modelId="{FC5C69C2-A2CF-6649-B3C2-2A9FBDAD4B92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Malárie</a:t>
          </a:r>
          <a:endParaRPr lang="en-US" sz="2900" kern="1200"/>
        </a:p>
      </dsp:txBody>
      <dsp:txXfrm>
        <a:off x="582645" y="1523321"/>
        <a:ext cx="2174490" cy="1304694"/>
      </dsp:txXfrm>
    </dsp:sp>
    <dsp:sp modelId="{B7CC10D0-7043-5748-BB83-7DECBF7BAB49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Žlutá zimnice</a:t>
          </a:r>
          <a:endParaRPr lang="en-US" sz="2900" kern="1200"/>
        </a:p>
      </dsp:txBody>
      <dsp:txXfrm>
        <a:off x="2974584" y="1523321"/>
        <a:ext cx="2174490" cy="1304694"/>
      </dsp:txXfrm>
    </dsp:sp>
    <dsp:sp modelId="{D486D7AC-4649-C748-B20A-B1991AC3580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Ebola</a:t>
          </a:r>
          <a:endParaRPr lang="en-US" sz="2900" kern="1200"/>
        </a:p>
      </dsp:txBody>
      <dsp:txXfrm>
        <a:off x="5366524" y="1523321"/>
        <a:ext cx="2174490" cy="1304694"/>
      </dsp:txXfrm>
    </dsp:sp>
    <dsp:sp modelId="{80463372-1674-1D41-AF9B-E64EA4458499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Zika</a:t>
          </a:r>
          <a:endParaRPr lang="en-US" sz="2900" kern="1200"/>
        </a:p>
      </dsp:txBody>
      <dsp:txXfrm>
        <a:off x="7758464" y="1523321"/>
        <a:ext cx="2174490" cy="1304694"/>
      </dsp:txXfrm>
    </dsp:sp>
    <dsp:sp modelId="{1782FD76-449F-7946-982E-BB5DEED2D9D3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Mor</a:t>
          </a:r>
          <a:endParaRPr lang="en-US" sz="2900" kern="1200"/>
        </a:p>
      </dsp:txBody>
      <dsp:txXfrm>
        <a:off x="2974584" y="3045465"/>
        <a:ext cx="2174490" cy="1304694"/>
      </dsp:txXfrm>
    </dsp:sp>
    <dsp:sp modelId="{134C693C-650C-554F-A00B-EEAB81DF0577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Antrax</a:t>
          </a:r>
          <a:endParaRPr lang="en-US" sz="2900" kern="1200"/>
        </a:p>
      </dsp:txBody>
      <dsp:txXfrm>
        <a:off x="5366524" y="3045465"/>
        <a:ext cx="2174490" cy="13046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9EB-F2A4-5D40-914C-13D4114CC7C1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Syfilis</a:t>
          </a:r>
          <a:endParaRPr lang="en-US" sz="2200" kern="1200"/>
        </a:p>
      </dsp:txBody>
      <dsp:txXfrm>
        <a:off x="582645" y="1178"/>
        <a:ext cx="2174490" cy="1304694"/>
      </dsp:txXfrm>
    </dsp:sp>
    <dsp:sp modelId="{448BA0A1-AFB7-E345-86D8-2A2C3814672E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Kapavka</a:t>
          </a:r>
          <a:endParaRPr lang="en-US" sz="2200" kern="1200"/>
        </a:p>
      </dsp:txBody>
      <dsp:txXfrm>
        <a:off x="2974584" y="1178"/>
        <a:ext cx="2174490" cy="1304694"/>
      </dsp:txXfrm>
    </dsp:sp>
    <dsp:sp modelId="{36A606CC-2123-6647-97BE-6BA085ACC70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Měkký vřed</a:t>
          </a:r>
          <a:endParaRPr lang="en-US" sz="2200" kern="1200"/>
        </a:p>
      </dsp:txBody>
      <dsp:txXfrm>
        <a:off x="5366524" y="1178"/>
        <a:ext cx="2174490" cy="1304694"/>
      </dsp:txXfrm>
    </dsp:sp>
    <dsp:sp modelId="{F25B2956-B0E8-C24C-B8DF-224C4705405C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Donovanóza</a:t>
          </a:r>
          <a:endParaRPr lang="en-US" sz="2200" kern="1200"/>
        </a:p>
      </dsp:txBody>
      <dsp:txXfrm>
        <a:off x="7758464" y="1178"/>
        <a:ext cx="2174490" cy="1304694"/>
      </dsp:txXfrm>
    </dsp:sp>
    <dsp:sp modelId="{DD2A375A-7E91-B149-ACBA-C4783B0A2C9F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Chlamydiové infekce</a:t>
          </a:r>
          <a:endParaRPr lang="en-US" sz="2200" kern="1200"/>
        </a:p>
      </dsp:txBody>
      <dsp:txXfrm>
        <a:off x="582645" y="1523321"/>
        <a:ext cx="2174490" cy="1304694"/>
      </dsp:txXfrm>
    </dsp:sp>
    <dsp:sp modelId="{BB5B2AE4-05BA-0A44-B4F3-1EBE2C7E4D9F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Mononukleóza</a:t>
          </a:r>
          <a:endParaRPr lang="en-US" sz="2200" kern="1200"/>
        </a:p>
      </dsp:txBody>
      <dsp:txXfrm>
        <a:off x="2974584" y="1523321"/>
        <a:ext cx="2174490" cy="1304694"/>
      </dsp:txXfrm>
    </dsp:sp>
    <dsp:sp modelId="{54E66FC0-8494-BC42-9088-1897BD7CE9C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Cytomegalovirus</a:t>
          </a:r>
          <a:endParaRPr lang="en-US" sz="2200" kern="1200"/>
        </a:p>
      </dsp:txBody>
      <dsp:txXfrm>
        <a:off x="5366524" y="1523321"/>
        <a:ext cx="2174490" cy="1304694"/>
      </dsp:txXfrm>
    </dsp:sp>
    <dsp:sp modelId="{640C2857-A000-9447-9662-416ABA98C8C2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Lidské papilomaviry</a:t>
          </a:r>
          <a:endParaRPr lang="en-US" sz="2200" kern="1200"/>
        </a:p>
      </dsp:txBody>
      <dsp:txXfrm>
        <a:off x="7758464" y="1523321"/>
        <a:ext cx="2174490" cy="1304694"/>
      </dsp:txXfrm>
    </dsp:sp>
    <dsp:sp modelId="{30836216-0852-2D46-BE4D-71AB6E4449B4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Mykózy</a:t>
          </a:r>
          <a:endParaRPr lang="en-US" sz="2200" kern="1200"/>
        </a:p>
      </dsp:txBody>
      <dsp:txXfrm>
        <a:off x="2974584" y="3045465"/>
        <a:ext cx="2174490" cy="1304694"/>
      </dsp:txXfrm>
    </dsp:sp>
    <dsp:sp modelId="{96AB28D3-75FE-2F4D-AB9B-E6C4209544E1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Trichomoniáza</a:t>
          </a:r>
          <a:endParaRPr lang="en-US" sz="2200" kern="1200"/>
        </a:p>
      </dsp:txBody>
      <dsp:txXfrm>
        <a:off x="5366524" y="3045465"/>
        <a:ext cx="2174490" cy="1304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A5A22-A8AF-024E-B45E-2B52DFA2A1C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Legionářská nemoc</a:t>
          </a:r>
          <a:endParaRPr lang="en-US" sz="4100" kern="1200"/>
        </a:p>
      </dsp:txBody>
      <dsp:txXfrm>
        <a:off x="0" y="39687"/>
        <a:ext cx="3286125" cy="1971675"/>
      </dsp:txXfrm>
    </dsp:sp>
    <dsp:sp modelId="{15A29B3C-10F5-ED44-85B9-7E610609AC8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Pertuse</a:t>
          </a:r>
          <a:endParaRPr lang="en-US" sz="4100" kern="1200"/>
        </a:p>
      </dsp:txBody>
      <dsp:txXfrm>
        <a:off x="3614737" y="39687"/>
        <a:ext cx="3286125" cy="1971675"/>
      </dsp:txXfrm>
    </dsp:sp>
    <dsp:sp modelId="{51DC1D6D-F549-E748-8302-FFF3FBB908E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Záškrt</a:t>
          </a:r>
          <a:endParaRPr lang="en-US" sz="4100" kern="1200"/>
        </a:p>
      </dsp:txBody>
      <dsp:txXfrm>
        <a:off x="7229475" y="39687"/>
        <a:ext cx="3286125" cy="1971675"/>
      </dsp:txXfrm>
    </dsp:sp>
    <dsp:sp modelId="{A33B29B5-57B3-0E4F-93E9-AEAE5CE7EB04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Rinitida</a:t>
          </a:r>
          <a:endParaRPr lang="en-US" sz="4100" kern="1200"/>
        </a:p>
      </dsp:txBody>
      <dsp:txXfrm>
        <a:off x="0" y="2339975"/>
        <a:ext cx="3286125" cy="1971675"/>
      </dsp:txXfrm>
    </dsp:sp>
    <dsp:sp modelId="{50311673-8387-6644-AA01-0CEDA69CE89F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Koronavirové infekce</a:t>
          </a:r>
          <a:endParaRPr lang="en-US" sz="4100" kern="1200"/>
        </a:p>
      </dsp:txBody>
      <dsp:txXfrm>
        <a:off x="3614737" y="2339975"/>
        <a:ext cx="3286125" cy="1971675"/>
      </dsp:txXfrm>
    </dsp:sp>
    <dsp:sp modelId="{A7842460-65F3-4E4D-8313-B90C87E0236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Adenovirové infekce</a:t>
          </a:r>
          <a:endParaRPr lang="en-US" sz="4100" kern="1200"/>
        </a:p>
      </dsp:txBody>
      <dsp:txXfrm>
        <a:off x="7229475" y="2339975"/>
        <a:ext cx="3286125" cy="19716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78C32-E076-5B46-B843-5867C55EEFAE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Spalničky</a:t>
          </a:r>
          <a:endParaRPr lang="en-US" sz="3000" kern="1200"/>
        </a:p>
      </dsp:txBody>
      <dsp:txXfrm>
        <a:off x="582645" y="1178"/>
        <a:ext cx="2174490" cy="1304694"/>
      </dsp:txXfrm>
    </dsp:sp>
    <dsp:sp modelId="{8E35FA0E-6AB3-D043-93FD-3F2B2B700C1D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Příušnice</a:t>
          </a:r>
          <a:endParaRPr lang="en-US" sz="3000" kern="1200"/>
        </a:p>
      </dsp:txBody>
      <dsp:txXfrm>
        <a:off x="2974584" y="1178"/>
        <a:ext cx="2174490" cy="1304694"/>
      </dsp:txXfrm>
    </dsp:sp>
    <dsp:sp modelId="{4D8F85A5-B3CE-424C-AF68-86FE67F6FBAF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Zarděnky</a:t>
          </a:r>
          <a:endParaRPr lang="en-US" sz="3000" kern="1200"/>
        </a:p>
      </dsp:txBody>
      <dsp:txXfrm>
        <a:off x="5366524" y="1178"/>
        <a:ext cx="2174490" cy="1304694"/>
      </dsp:txXfrm>
    </dsp:sp>
    <dsp:sp modelId="{E9C94232-E26C-2F4B-B32D-38854B5768DA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Plané neštovice</a:t>
          </a:r>
          <a:endParaRPr lang="en-US" sz="3000" kern="1200"/>
        </a:p>
      </dsp:txBody>
      <dsp:txXfrm>
        <a:off x="7758464" y="1178"/>
        <a:ext cx="2174490" cy="1304694"/>
      </dsp:txXfrm>
    </dsp:sp>
    <dsp:sp modelId="{05679C6C-4791-FD4B-9097-62203018C4CD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Pátá nemoc</a:t>
          </a:r>
          <a:endParaRPr lang="en-US" sz="3000" kern="1200"/>
        </a:p>
      </dsp:txBody>
      <dsp:txXfrm>
        <a:off x="582645" y="1523321"/>
        <a:ext cx="2174490" cy="1304694"/>
      </dsp:txXfrm>
    </dsp:sp>
    <dsp:sp modelId="{18231B20-BA7C-D044-807A-76BE06CF1ABF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Šestá nemoc</a:t>
          </a:r>
          <a:endParaRPr lang="en-US" sz="3000" kern="1200"/>
        </a:p>
      </dsp:txBody>
      <dsp:txXfrm>
        <a:off x="2974584" y="1523321"/>
        <a:ext cx="2174490" cy="1304694"/>
      </dsp:txXfrm>
    </dsp:sp>
    <dsp:sp modelId="{498EBE27-BDA6-814C-A0AD-A50B35ED44D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Kawasakiho syndrom</a:t>
          </a:r>
          <a:endParaRPr lang="en-US" sz="3000" kern="1200"/>
        </a:p>
      </dsp:txBody>
      <dsp:txXfrm>
        <a:off x="5366524" y="1523321"/>
        <a:ext cx="2174490" cy="1304694"/>
      </dsp:txXfrm>
    </dsp:sp>
    <dsp:sp modelId="{CDFA8828-078D-A040-9C5A-768D0600229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Herpangína </a:t>
          </a:r>
          <a:endParaRPr lang="en-US" sz="3000" kern="1200"/>
        </a:p>
      </dsp:txBody>
      <dsp:txXfrm>
        <a:off x="7758464" y="1523321"/>
        <a:ext cx="2174490" cy="1304694"/>
      </dsp:txXfrm>
    </dsp:sp>
    <dsp:sp modelId="{8D2F926F-52CA-5A47-A720-5C0B502F08E5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Herpes simplex</a:t>
          </a:r>
          <a:endParaRPr lang="en-US" sz="3000" kern="1200"/>
        </a:p>
      </dsp:txBody>
      <dsp:txXfrm>
        <a:off x="4170554" y="3045465"/>
        <a:ext cx="2174490" cy="13046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C0869-D1E7-5A4C-98E7-D6B524D7F6B1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Spála</a:t>
          </a:r>
          <a:endParaRPr lang="en-US" sz="2900" kern="1200"/>
        </a:p>
      </dsp:txBody>
      <dsp:txXfrm>
        <a:off x="3416125" y="53310"/>
        <a:ext cx="3683350" cy="945199"/>
      </dsp:txXfrm>
    </dsp:sp>
    <dsp:sp modelId="{5FBDF7C1-074C-9945-AA83-0B5A1DAD5751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Streptokoková faryngitida</a:t>
          </a:r>
          <a:endParaRPr lang="en-US" sz="2900" kern="1200"/>
        </a:p>
      </dsp:txBody>
      <dsp:txXfrm>
        <a:off x="3416125" y="1153149"/>
        <a:ext cx="3683350" cy="945199"/>
      </dsp:txXfrm>
    </dsp:sp>
    <dsp:sp modelId="{BED5D5DC-FF1D-1D40-8832-77ABFBE3C3C4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Impetigo</a:t>
          </a:r>
          <a:endParaRPr lang="en-US" sz="2900" kern="1200"/>
        </a:p>
      </dsp:txBody>
      <dsp:txXfrm>
        <a:off x="3416125" y="2252988"/>
        <a:ext cx="3683350" cy="945199"/>
      </dsp:txXfrm>
    </dsp:sp>
    <dsp:sp modelId="{8F74E36E-9A73-474E-A7BE-6162EB74AC06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Erysipel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8AAB0-85E2-D247-8F63-EEE7D4792007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Infikovaný člověk</a:t>
          </a:r>
          <a:endParaRPr lang="en-US" sz="2000" kern="1200"/>
        </a:p>
      </dsp:txBody>
      <dsp:txXfrm>
        <a:off x="3416125" y="53310"/>
        <a:ext cx="3683350" cy="945199"/>
      </dsp:txXfrm>
    </dsp:sp>
    <dsp:sp modelId="{801B7897-9C98-D942-94F5-4403149BA9C1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Infikované zvíře</a:t>
          </a:r>
          <a:endParaRPr lang="en-US" sz="2000" kern="1200"/>
        </a:p>
      </dsp:txBody>
      <dsp:txXfrm>
        <a:off x="3416125" y="1153149"/>
        <a:ext cx="3683350" cy="945199"/>
      </dsp:txXfrm>
    </dsp:sp>
    <dsp:sp modelId="{F387C055-DB3E-E141-A66D-026775CF773F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Vnější prostředí</a:t>
          </a:r>
          <a:endParaRPr lang="en-US" sz="2000" kern="1200"/>
        </a:p>
      </dsp:txBody>
      <dsp:txXfrm>
        <a:off x="3416125" y="2252988"/>
        <a:ext cx="3683350" cy="945199"/>
      </dsp:txXfrm>
    </dsp:sp>
    <dsp:sp modelId="{E5B93FD5-AE50-ED42-8736-2DE885574045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Původce nákazy = bakterie, vir, prion, plíseň, houba, prvok, červ, členovec</a:t>
          </a:r>
          <a:endParaRPr lang="en-US" sz="2000" kern="1200"/>
        </a:p>
      </dsp:txBody>
      <dsp:txXfrm>
        <a:off x="3416125" y="3352827"/>
        <a:ext cx="3683350" cy="9451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9AA0-0763-1F45-A92E-80752576D0E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Vzteklina</a:t>
          </a:r>
          <a:endParaRPr lang="en-US" sz="2700" kern="1200"/>
        </a:p>
      </dsp:txBody>
      <dsp:txXfrm>
        <a:off x="0" y="39687"/>
        <a:ext cx="3286125" cy="1971675"/>
      </dsp:txXfrm>
    </dsp:sp>
    <dsp:sp modelId="{113AEA8C-D921-3A41-AAA7-C9CA7FA82FE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Poliomyelitida</a:t>
          </a:r>
          <a:endParaRPr lang="en-US" sz="2700" kern="1200"/>
        </a:p>
      </dsp:txBody>
      <dsp:txXfrm>
        <a:off x="3614737" y="39687"/>
        <a:ext cx="3286125" cy="1971675"/>
      </dsp:txXfrm>
    </dsp:sp>
    <dsp:sp modelId="{B2B9637B-0F38-FE42-A0E7-A9332BD7C31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Meningitida</a:t>
          </a: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Meningokoková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Pneumokoková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Hemofilová </a:t>
          </a:r>
          <a:endParaRPr lang="en-US" sz="2100" kern="1200"/>
        </a:p>
      </dsp:txBody>
      <dsp:txXfrm>
        <a:off x="7229475" y="39687"/>
        <a:ext cx="3286125" cy="1971675"/>
      </dsp:txXfrm>
    </dsp:sp>
    <dsp:sp modelId="{D2B5694D-9E5E-4347-8157-632B7603433E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Středoevropská klíšťová meningoencefalitida</a:t>
          </a:r>
          <a:endParaRPr lang="en-US" sz="2700" kern="1200"/>
        </a:p>
      </dsp:txBody>
      <dsp:txXfrm>
        <a:off x="0" y="2339975"/>
        <a:ext cx="3286125" cy="1971675"/>
      </dsp:txXfrm>
    </dsp:sp>
    <dsp:sp modelId="{AC6E07E6-D57C-BA4B-9ED2-85A1FC8D712F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Japonská encefalitida</a:t>
          </a:r>
          <a:endParaRPr lang="en-US" sz="2700" kern="1200"/>
        </a:p>
      </dsp:txBody>
      <dsp:txXfrm>
        <a:off x="3614737" y="2339975"/>
        <a:ext cx="3286125" cy="1971675"/>
      </dsp:txXfrm>
    </dsp:sp>
    <dsp:sp modelId="{C6942F55-C62E-2943-8F9E-29CAC2F60BBE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Lymská neuroborelióza</a:t>
          </a:r>
          <a:endParaRPr lang="en-US" sz="2700" kern="1200"/>
        </a:p>
      </dsp:txBody>
      <dsp:txXfrm>
        <a:off x="7229475" y="2339975"/>
        <a:ext cx="3286125" cy="19716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53A51-855B-E84B-A8E8-7A6A8B0E7A4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Břišní tyfus</a:t>
          </a:r>
          <a:endParaRPr lang="en-US" sz="2400" kern="1200"/>
        </a:p>
      </dsp:txBody>
      <dsp:txXfrm>
        <a:off x="0" y="39687"/>
        <a:ext cx="3286125" cy="1971675"/>
      </dsp:txXfrm>
    </dsp:sp>
    <dsp:sp modelId="{96F7C213-581C-954E-9801-987205D98E5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Paratyfus</a:t>
          </a:r>
          <a:endParaRPr lang="en-US" sz="2400" kern="1200"/>
        </a:p>
      </dsp:txBody>
      <dsp:txXfrm>
        <a:off x="3614737" y="39687"/>
        <a:ext cx="3286125" cy="1971675"/>
      </dsp:txXfrm>
    </dsp:sp>
    <dsp:sp modelId="{40470B8B-DFB5-4945-86F7-456422B58C8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Escheria coli</a:t>
          </a:r>
          <a:endParaRPr lang="en-US" sz="2400" kern="1200"/>
        </a:p>
      </dsp:txBody>
      <dsp:txXfrm>
        <a:off x="7229475" y="39687"/>
        <a:ext cx="3286125" cy="1971675"/>
      </dsp:txXfrm>
    </dsp:sp>
    <dsp:sp modelId="{8F98A3E4-DFB2-9A4C-852B-68016C097BC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Enteritidy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Salmonelóza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Bacilární dysenterie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Kampylobakteriózy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Cholera</a:t>
          </a:r>
          <a:endParaRPr lang="en-US" sz="1900" kern="1200"/>
        </a:p>
      </dsp:txBody>
      <dsp:txXfrm>
        <a:off x="0" y="2339975"/>
        <a:ext cx="3286125" cy="1971675"/>
      </dsp:txXfrm>
    </dsp:sp>
    <dsp:sp modelId="{94D753DF-ED30-C641-9E47-A698F10A016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Virové gastroenteritidy</a:t>
          </a:r>
          <a:endParaRPr lang="en-US" sz="2400" kern="1200"/>
        </a:p>
      </dsp:txBody>
      <dsp:txXfrm>
        <a:off x="3614737" y="2339975"/>
        <a:ext cx="3286125" cy="1971675"/>
      </dsp:txXfrm>
    </dsp:sp>
    <dsp:sp modelId="{AE99B617-08F0-BB4B-B090-A6F0EF91C0B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Klostridiová enteritida</a:t>
          </a:r>
          <a:endParaRPr lang="en-US" sz="2400" kern="1200"/>
        </a:p>
      </dsp:txBody>
      <dsp:txXfrm>
        <a:off x="7229475" y="2339975"/>
        <a:ext cx="3286125" cy="197167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8A858-040C-D941-8311-702657BB282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Leptospiróza</a:t>
          </a:r>
          <a:endParaRPr lang="en-US" sz="4200" kern="1200"/>
        </a:p>
      </dsp:txBody>
      <dsp:txXfrm>
        <a:off x="0" y="39687"/>
        <a:ext cx="3286125" cy="1971675"/>
      </dsp:txXfrm>
    </dsp:sp>
    <dsp:sp modelId="{B487AA1A-4946-A540-A469-D53556CB869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Tularemie</a:t>
          </a:r>
          <a:endParaRPr lang="en-US" sz="4200" kern="1200"/>
        </a:p>
      </dsp:txBody>
      <dsp:txXfrm>
        <a:off x="3614737" y="39687"/>
        <a:ext cx="3286125" cy="1971675"/>
      </dsp:txXfrm>
    </dsp:sp>
    <dsp:sp modelId="{D653E0CC-8C78-B445-B461-18E0D8F6D3F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Listerióza</a:t>
          </a:r>
          <a:endParaRPr lang="en-US" sz="4200" kern="1200"/>
        </a:p>
      </dsp:txBody>
      <dsp:txXfrm>
        <a:off x="7229475" y="39687"/>
        <a:ext cx="3286125" cy="1971675"/>
      </dsp:txXfrm>
    </dsp:sp>
    <dsp:sp modelId="{54F69B8E-1351-1349-AA50-BD7886530B2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Lymská nemoc</a:t>
          </a:r>
          <a:endParaRPr lang="en-US" sz="4200" kern="1200"/>
        </a:p>
      </dsp:txBody>
      <dsp:txXfrm>
        <a:off x="0" y="2339975"/>
        <a:ext cx="3286125" cy="1971675"/>
      </dsp:txXfrm>
    </dsp:sp>
    <dsp:sp modelId="{EE10FE67-F95F-D546-A356-3219C79581FD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Červenka</a:t>
          </a:r>
          <a:endParaRPr lang="en-US" sz="4200" kern="1200"/>
        </a:p>
      </dsp:txBody>
      <dsp:txXfrm>
        <a:off x="3614737" y="2339975"/>
        <a:ext cx="3286125" cy="1971675"/>
      </dsp:txXfrm>
    </dsp:sp>
    <dsp:sp modelId="{C6CFFAEC-F9E9-CC4C-A132-D369A15A9628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Ricketsiózy</a:t>
          </a:r>
          <a:endParaRPr lang="en-US" sz="4200" kern="1200"/>
        </a:p>
      </dsp:txBody>
      <dsp:txXfrm>
        <a:off x="7229475" y="2339975"/>
        <a:ext cx="3286125" cy="19716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568B3-5409-AC42-9C0E-C7F3AB460D6C}">
      <dsp:nvSpPr>
        <dsp:cNvPr id="0" name=""/>
        <dsp:cNvSpPr/>
      </dsp:nvSpPr>
      <dsp:spPr>
        <a:xfrm>
          <a:off x="0" y="485018"/>
          <a:ext cx="10515600" cy="1597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Toxoplazmósa</a:t>
          </a:r>
          <a:endParaRPr lang="en-US" sz="6500" kern="1200"/>
        </a:p>
      </dsp:txBody>
      <dsp:txXfrm>
        <a:off x="77962" y="562980"/>
        <a:ext cx="10359676" cy="1441126"/>
      </dsp:txXfrm>
    </dsp:sp>
    <dsp:sp modelId="{4892D0E1-AAF8-4E43-ADB1-A6E0E74A75E8}">
      <dsp:nvSpPr>
        <dsp:cNvPr id="0" name=""/>
        <dsp:cNvSpPr/>
      </dsp:nvSpPr>
      <dsp:spPr>
        <a:xfrm>
          <a:off x="0" y="2269269"/>
          <a:ext cx="10515600" cy="1597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Spavá nemoc</a:t>
          </a:r>
          <a:endParaRPr lang="en-US" sz="6500" kern="1200"/>
        </a:p>
      </dsp:txBody>
      <dsp:txXfrm>
        <a:off x="77962" y="2347231"/>
        <a:ext cx="10359676" cy="144112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B47F-D6BA-F845-A51F-56FA999565ED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Retrovir – virus lidského imunodeficitu</a:t>
          </a:r>
          <a:endParaRPr lang="en-US" sz="2200" kern="1200"/>
        </a:p>
      </dsp:txBody>
      <dsp:txXfrm>
        <a:off x="3405805" y="42725"/>
        <a:ext cx="3703990" cy="754434"/>
      </dsp:txXfrm>
    </dsp:sp>
    <dsp:sp modelId="{A4DFAE18-C229-744B-A7C1-7241C9274674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HIV – 1 – obdoba opičího viru postihujícího šimpanze</a:t>
          </a:r>
          <a:endParaRPr lang="en-US" sz="2200" kern="1200"/>
        </a:p>
      </dsp:txBody>
      <dsp:txXfrm>
        <a:off x="3405805" y="920588"/>
        <a:ext cx="3703990" cy="754434"/>
      </dsp:txXfrm>
    </dsp:sp>
    <dsp:sp modelId="{6A86C60A-5283-ED4B-A4FD-AB5AB1EBADF1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HIV – 2 – obdova opičího viru postihujícího mangabeje</a:t>
          </a:r>
          <a:endParaRPr lang="en-US" sz="2200" kern="1200"/>
        </a:p>
      </dsp:txBody>
      <dsp:txXfrm>
        <a:off x="3405805" y="1798451"/>
        <a:ext cx="3703990" cy="754434"/>
      </dsp:txXfrm>
    </dsp:sp>
    <dsp:sp modelId="{E9654A40-F656-B042-BB8E-A0E6787E4639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Zdroj = nakažený člověk</a:t>
          </a:r>
          <a:endParaRPr lang="en-US" sz="2200" kern="1200"/>
        </a:p>
      </dsp:txBody>
      <dsp:txXfrm>
        <a:off x="3405805" y="2676315"/>
        <a:ext cx="3703990" cy="754434"/>
      </dsp:txXfrm>
    </dsp:sp>
    <dsp:sp modelId="{4D092879-24C4-6840-B947-7F15CB2EA762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Přenos = krví nebo pohlavním stykem, z matky na plod</a:t>
          </a:r>
          <a:endParaRPr lang="en-US" sz="2200" kern="1200"/>
        </a:p>
      </dsp:txBody>
      <dsp:txXfrm>
        <a:off x="3405805" y="3554178"/>
        <a:ext cx="3703990" cy="75443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9A956-D5CA-F94B-B7C8-A9E6DCAA8651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Screeningové vyšetření – pozitivní výsledek = reaktivní nález</a:t>
          </a:r>
          <a:endParaRPr lang="en-US" sz="1600" kern="1200"/>
        </a:p>
      </dsp:txBody>
      <dsp:txXfrm>
        <a:off x="51133" y="53310"/>
        <a:ext cx="3683350" cy="945199"/>
      </dsp:txXfrm>
    </dsp:sp>
    <dsp:sp modelId="{9C505F31-75AE-DF4E-9A87-4C6503B6637C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=&gt; vzorek odeslán do NRL pro HIV ve SZÚ =&gt; vyšetření PCR, reverzně transkripční PCR, subtypizace kmenů HIV atd.</a:t>
          </a:r>
          <a:endParaRPr lang="en-US" sz="1600" kern="1200"/>
        </a:p>
      </dsp:txBody>
      <dsp:txXfrm>
        <a:off x="51133" y="1153149"/>
        <a:ext cx="3683350" cy="945199"/>
      </dsp:txXfrm>
    </dsp:sp>
    <dsp:sp modelId="{24BB3240-D85F-CB48-90DB-21E5F46F2057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Pozitivní nález =&gt; informace k indikujícímu lékaři =&gt; OOVZ </a:t>
          </a:r>
          <a:endParaRPr lang="en-US" sz="1600" kern="1200"/>
        </a:p>
      </dsp:txBody>
      <dsp:txXfrm>
        <a:off x="51133" y="2252988"/>
        <a:ext cx="3683350" cy="945199"/>
      </dsp:txXfrm>
    </dsp:sp>
    <dsp:sp modelId="{E575D54B-250C-1547-B7CF-690721EA192C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" kern="1200"/>
            <a:t>Ostrava</a:t>
          </a: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" kern="1200"/>
            <a:t>Praha</a:t>
          </a: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" kern="1200"/>
            <a:t>Brno</a:t>
          </a: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" kern="1200"/>
            <a:t>Plzeň</a:t>
          </a: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" kern="1200"/>
            <a:t>Hradec Králové</a:t>
          </a: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" kern="1200"/>
            <a:t>Ústí nad Labem</a:t>
          </a: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" kern="1200"/>
            <a:t>České Budějovice</a:t>
          </a:r>
          <a:endParaRPr lang="en-US" sz="600" kern="1200"/>
        </a:p>
      </dsp:txBody>
      <dsp:txXfrm rot="-5400000">
        <a:off x="3785615" y="3447347"/>
        <a:ext cx="6689078" cy="756160"/>
      </dsp:txXfrm>
    </dsp:sp>
    <dsp:sp modelId="{D2A1D45E-56B6-C84F-A707-C5F05D6FFDB2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Léčba probíhá v jednom z center pro AIDS </a:t>
          </a:r>
          <a:endParaRPr lang="en-US" sz="1600" kern="1200"/>
        </a:p>
      </dsp:txBody>
      <dsp:txXfrm>
        <a:off x="51133" y="3352827"/>
        <a:ext cx="3683350" cy="9451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E65A5-8C97-F647-8EAA-E5267364A43F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Dárcovství krve, orgánů a tkání</a:t>
          </a:r>
          <a:endParaRPr lang="en-US" sz="2000" kern="1200"/>
        </a:p>
      </dsp:txBody>
      <dsp:txXfrm>
        <a:off x="3080" y="587032"/>
        <a:ext cx="2444055" cy="1466433"/>
      </dsp:txXfrm>
    </dsp:sp>
    <dsp:sp modelId="{A6409420-8F97-6845-BBDE-00E215117DE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Dárce spermatu</a:t>
          </a:r>
          <a:endParaRPr lang="en-US" sz="2000" kern="1200"/>
        </a:p>
      </dsp:txBody>
      <dsp:txXfrm>
        <a:off x="2691541" y="587032"/>
        <a:ext cx="2444055" cy="1466433"/>
      </dsp:txXfrm>
    </dsp:sp>
    <dsp:sp modelId="{77A2C1FD-F9F4-0746-B6C9-7DC8AFBAB82E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Dárcovství mateřského mléka</a:t>
          </a:r>
          <a:endParaRPr lang="en-US" sz="2000" kern="1200"/>
        </a:p>
      </dsp:txBody>
      <dsp:txXfrm>
        <a:off x="5380002" y="587032"/>
        <a:ext cx="2444055" cy="1466433"/>
      </dsp:txXfrm>
    </dsp:sp>
    <dsp:sp modelId="{E4058C7F-3FE9-EF46-82B6-80412EC7C5E5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Těhotné ženy</a:t>
          </a:r>
          <a:endParaRPr lang="en-US" sz="2000" kern="1200"/>
        </a:p>
      </dsp:txBody>
      <dsp:txXfrm>
        <a:off x="8068463" y="587032"/>
        <a:ext cx="2444055" cy="1466433"/>
      </dsp:txXfrm>
    </dsp:sp>
    <dsp:sp modelId="{C19C134E-539B-8041-8555-E27D67A52982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Obvinění z trestného činu šíření pohlavních chorob</a:t>
          </a:r>
          <a:endParaRPr lang="en-US" sz="2000" kern="1200"/>
        </a:p>
      </dsp:txBody>
      <dsp:txXfrm>
        <a:off x="3080" y="2297871"/>
        <a:ext cx="2444055" cy="1466433"/>
      </dsp:txXfrm>
    </dsp:sp>
    <dsp:sp modelId="{46DE4DF2-9FAF-894D-8C6F-B9D63561B7BF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Pacienti absolvující léčbu sexuálně přenosných chorob</a:t>
          </a:r>
          <a:endParaRPr lang="en-US" sz="2000" kern="1200"/>
        </a:p>
      </dsp:txBody>
      <dsp:txXfrm>
        <a:off x="2691541" y="2297871"/>
        <a:ext cx="2444055" cy="1466433"/>
      </dsp:txXfrm>
    </dsp:sp>
    <dsp:sp modelId="{2EED9734-F7F0-C44D-8890-01D7809B787C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Poruchy mentálních funkcí</a:t>
          </a:r>
          <a:endParaRPr lang="en-US" sz="2000" kern="1200"/>
        </a:p>
      </dsp:txBody>
      <dsp:txXfrm>
        <a:off x="5380002" y="2297871"/>
        <a:ext cx="2444055" cy="1466433"/>
      </dsp:txXfrm>
    </dsp:sp>
    <dsp:sp modelId="{AC8DB428-9203-3A46-AC62-376C134E719F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Při epidemiologických studiích za zachování anonymity</a:t>
          </a:r>
          <a:endParaRPr lang="en-US" sz="2000" kern="1200"/>
        </a:p>
      </dsp:txBody>
      <dsp:txXfrm>
        <a:off x="8068463" y="2297871"/>
        <a:ext cx="2444055" cy="146643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86AA1-C92D-5F46-87A2-028A999DD2D9}">
      <dsp:nvSpPr>
        <dsp:cNvPr id="0" name=""/>
        <dsp:cNvSpPr/>
      </dsp:nvSpPr>
      <dsp:spPr>
        <a:xfrm>
          <a:off x="224153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1242976"/>
        <a:ext cx="25774" cy="5154"/>
      </dsp:txXfrm>
    </dsp:sp>
    <dsp:sp modelId="{76D61947-75FF-494D-A01E-CE522BDCF708}">
      <dsp:nvSpPr>
        <dsp:cNvPr id="0" name=""/>
        <dsp:cNvSpPr/>
      </dsp:nvSpPr>
      <dsp:spPr>
        <a:xfrm>
          <a:off x="2092" y="573182"/>
          <a:ext cx="2241239" cy="1344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Inkubační doba = 2-3 týdny</a:t>
          </a:r>
          <a:endParaRPr lang="en-US" sz="1900" kern="1200"/>
        </a:p>
      </dsp:txBody>
      <dsp:txXfrm>
        <a:off x="2092" y="573182"/>
        <a:ext cx="2241239" cy="1344743"/>
      </dsp:txXfrm>
    </dsp:sp>
    <dsp:sp modelId="{5243B067-4624-6A4B-830F-202139EA1BF6}">
      <dsp:nvSpPr>
        <dsp:cNvPr id="0" name=""/>
        <dsp:cNvSpPr/>
      </dsp:nvSpPr>
      <dsp:spPr>
        <a:xfrm>
          <a:off x="4998257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1242976"/>
        <a:ext cx="25774" cy="5154"/>
      </dsp:txXfrm>
    </dsp:sp>
    <dsp:sp modelId="{F948394A-27A9-9241-9BA5-61E4A97F57A3}">
      <dsp:nvSpPr>
        <dsp:cNvPr id="0" name=""/>
        <dsp:cNvSpPr/>
      </dsp:nvSpPr>
      <dsp:spPr>
        <a:xfrm>
          <a:off x="2758817" y="573182"/>
          <a:ext cx="2241239" cy="1344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=&gt; akutní retrovirový syndrom</a:t>
          </a:r>
          <a:endParaRPr lang="en-US" sz="1900" kern="1200"/>
        </a:p>
      </dsp:txBody>
      <dsp:txXfrm>
        <a:off x="2758817" y="573182"/>
        <a:ext cx="2241239" cy="1344743"/>
      </dsp:txXfrm>
    </dsp:sp>
    <dsp:sp modelId="{54E8280E-405D-394B-BCFC-01E34EB6564C}">
      <dsp:nvSpPr>
        <dsp:cNvPr id="0" name=""/>
        <dsp:cNvSpPr/>
      </dsp:nvSpPr>
      <dsp:spPr>
        <a:xfrm>
          <a:off x="775498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1242976"/>
        <a:ext cx="25774" cy="5154"/>
      </dsp:txXfrm>
    </dsp:sp>
    <dsp:sp modelId="{C4A129DB-65F5-774D-916B-239EE3C459C8}">
      <dsp:nvSpPr>
        <dsp:cNvPr id="0" name=""/>
        <dsp:cNvSpPr/>
      </dsp:nvSpPr>
      <dsp:spPr>
        <a:xfrm>
          <a:off x="5515542" y="573182"/>
          <a:ext cx="2241239" cy="1344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Za 2-4 týdny poté zdánlivá úzdrava</a:t>
          </a:r>
          <a:endParaRPr lang="en-US" sz="1900" kern="1200"/>
        </a:p>
      </dsp:txBody>
      <dsp:txXfrm>
        <a:off x="5515542" y="573182"/>
        <a:ext cx="2241239" cy="1344743"/>
      </dsp:txXfrm>
    </dsp:sp>
    <dsp:sp modelId="{618DF8BC-C1E6-D24B-A7C3-85B954737752}">
      <dsp:nvSpPr>
        <dsp:cNvPr id="0" name=""/>
        <dsp:cNvSpPr/>
      </dsp:nvSpPr>
      <dsp:spPr>
        <a:xfrm>
          <a:off x="1122712" y="1916126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644" y="2155991"/>
        <a:ext cx="414311" cy="5154"/>
      </dsp:txXfrm>
    </dsp:sp>
    <dsp:sp modelId="{84A27857-DF4D-0643-ABDF-943B5D817F7E}">
      <dsp:nvSpPr>
        <dsp:cNvPr id="0" name=""/>
        <dsp:cNvSpPr/>
      </dsp:nvSpPr>
      <dsp:spPr>
        <a:xfrm>
          <a:off x="8272267" y="573182"/>
          <a:ext cx="2241239" cy="1344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Latentní období – podle funkce imunitního systému</a:t>
          </a:r>
          <a:endParaRPr lang="en-US" sz="1900" kern="1200"/>
        </a:p>
      </dsp:txBody>
      <dsp:txXfrm>
        <a:off x="8272267" y="573182"/>
        <a:ext cx="2241239" cy="1344743"/>
      </dsp:txXfrm>
    </dsp:sp>
    <dsp:sp modelId="{CDC4FEBB-1747-AB48-BC30-B2FE8EF0C834}">
      <dsp:nvSpPr>
        <dsp:cNvPr id="0" name=""/>
        <dsp:cNvSpPr/>
      </dsp:nvSpPr>
      <dsp:spPr>
        <a:xfrm>
          <a:off x="2241532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3103206"/>
        <a:ext cx="25774" cy="5154"/>
      </dsp:txXfrm>
    </dsp:sp>
    <dsp:sp modelId="{E6F9F820-8376-0E47-B223-06C184EEBCCE}">
      <dsp:nvSpPr>
        <dsp:cNvPr id="0" name=""/>
        <dsp:cNvSpPr/>
      </dsp:nvSpPr>
      <dsp:spPr>
        <a:xfrm>
          <a:off x="2092" y="2433411"/>
          <a:ext cx="2241239" cy="1344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=&gt; AIDS – related complex – bez léčby do 8 let od nakažení </a:t>
          </a:r>
          <a:endParaRPr lang="en-US" sz="1900" kern="1200"/>
        </a:p>
      </dsp:txBody>
      <dsp:txXfrm>
        <a:off x="2092" y="2433411"/>
        <a:ext cx="2241239" cy="1344743"/>
      </dsp:txXfrm>
    </dsp:sp>
    <dsp:sp modelId="{406809D6-521A-B74B-9C90-50792FE4B900}">
      <dsp:nvSpPr>
        <dsp:cNvPr id="0" name=""/>
        <dsp:cNvSpPr/>
      </dsp:nvSpPr>
      <dsp:spPr>
        <a:xfrm>
          <a:off x="4998257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3103206"/>
        <a:ext cx="25774" cy="5154"/>
      </dsp:txXfrm>
    </dsp:sp>
    <dsp:sp modelId="{000194D9-551B-644D-8260-6EE8DA98ED51}">
      <dsp:nvSpPr>
        <dsp:cNvPr id="0" name=""/>
        <dsp:cNvSpPr/>
      </dsp:nvSpPr>
      <dsp:spPr>
        <a:xfrm>
          <a:off x="2758817" y="2433411"/>
          <a:ext cx="2241239" cy="1344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=&gt; AIDS – příznaky ARC + závažné oportunní infekce</a:t>
          </a:r>
          <a:endParaRPr lang="en-US" sz="1900" kern="1200"/>
        </a:p>
      </dsp:txBody>
      <dsp:txXfrm>
        <a:off x="2758817" y="2433411"/>
        <a:ext cx="2241239" cy="1344743"/>
      </dsp:txXfrm>
    </dsp:sp>
    <dsp:sp modelId="{D0A4D64D-47F7-134B-8DBC-B798EFDC0D11}">
      <dsp:nvSpPr>
        <dsp:cNvPr id="0" name=""/>
        <dsp:cNvSpPr/>
      </dsp:nvSpPr>
      <dsp:spPr>
        <a:xfrm>
          <a:off x="5515542" y="2433411"/>
          <a:ext cx="2241239" cy="1344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=&gt; SMRT nastává bez léčby cca do 11 let od nákazy</a:t>
          </a:r>
          <a:endParaRPr lang="en-US" sz="1900" kern="1200"/>
        </a:p>
      </dsp:txBody>
      <dsp:txXfrm>
        <a:off x="5515542" y="2433411"/>
        <a:ext cx="2241239" cy="134474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76C59-DD42-5642-A125-391C2DD23279}">
      <dsp:nvSpPr>
        <dsp:cNvPr id="0" name=""/>
        <dsp:cNvSpPr/>
      </dsp:nvSpPr>
      <dsp:spPr>
        <a:xfrm>
          <a:off x="0" y="2708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HIV encefalopatie</a:t>
          </a:r>
          <a:endParaRPr lang="en-US" sz="1600" kern="1200"/>
        </a:p>
      </dsp:txBody>
      <dsp:txXfrm>
        <a:off x="19191" y="21899"/>
        <a:ext cx="10477218" cy="354738"/>
      </dsp:txXfrm>
    </dsp:sp>
    <dsp:sp modelId="{2D75B2FA-6CCA-DF40-931C-1A2441F5850B}">
      <dsp:nvSpPr>
        <dsp:cNvPr id="0" name=""/>
        <dsp:cNvSpPr/>
      </dsp:nvSpPr>
      <dsp:spPr>
        <a:xfrm>
          <a:off x="0" y="441908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HIV – asociované neurologické komplikace a projevy oportunních infekcí</a:t>
          </a:r>
          <a:endParaRPr lang="en-US" sz="1600" kern="1200"/>
        </a:p>
      </dsp:txBody>
      <dsp:txXfrm>
        <a:off x="19191" y="461099"/>
        <a:ext cx="10477218" cy="354738"/>
      </dsp:txXfrm>
    </dsp:sp>
    <dsp:sp modelId="{85BE611F-5992-4343-8ABB-43FF2194E2C7}">
      <dsp:nvSpPr>
        <dsp:cNvPr id="0" name=""/>
        <dsp:cNvSpPr/>
      </dsp:nvSpPr>
      <dsp:spPr>
        <a:xfrm>
          <a:off x="0" y="881108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Plicní komplikace</a:t>
          </a:r>
          <a:endParaRPr lang="en-US" sz="1600" kern="1200"/>
        </a:p>
      </dsp:txBody>
      <dsp:txXfrm>
        <a:off x="19191" y="900299"/>
        <a:ext cx="10477218" cy="354738"/>
      </dsp:txXfrm>
    </dsp:sp>
    <dsp:sp modelId="{61E4ACAF-4884-7648-BB44-3773C87C2519}">
      <dsp:nvSpPr>
        <dsp:cNvPr id="0" name=""/>
        <dsp:cNvSpPr/>
      </dsp:nvSpPr>
      <dsp:spPr>
        <a:xfrm>
          <a:off x="0" y="1320309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Kožní projevy oportunních infekcí</a:t>
          </a:r>
          <a:endParaRPr lang="en-US" sz="1600" kern="1200"/>
        </a:p>
      </dsp:txBody>
      <dsp:txXfrm>
        <a:off x="19191" y="1339500"/>
        <a:ext cx="10477218" cy="354738"/>
      </dsp:txXfrm>
    </dsp:sp>
    <dsp:sp modelId="{F8C80DDC-AC29-C54C-9E9A-7801E66582A7}">
      <dsp:nvSpPr>
        <dsp:cNvPr id="0" name=""/>
        <dsp:cNvSpPr/>
      </dsp:nvSpPr>
      <dsp:spPr>
        <a:xfrm>
          <a:off x="0" y="1759509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Oportunní infekce v dutině ústní</a:t>
          </a:r>
          <a:endParaRPr lang="en-US" sz="1600" kern="1200"/>
        </a:p>
      </dsp:txBody>
      <dsp:txXfrm>
        <a:off x="19191" y="1778700"/>
        <a:ext cx="10477218" cy="354738"/>
      </dsp:txXfrm>
    </dsp:sp>
    <dsp:sp modelId="{E807DEBF-F8C7-2448-AE04-4CD98515641A}">
      <dsp:nvSpPr>
        <dsp:cNvPr id="0" name=""/>
        <dsp:cNvSpPr/>
      </dsp:nvSpPr>
      <dsp:spPr>
        <a:xfrm>
          <a:off x="0" y="2198709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GIT projevy</a:t>
          </a:r>
          <a:endParaRPr lang="en-US" sz="1600" kern="1200"/>
        </a:p>
      </dsp:txBody>
      <dsp:txXfrm>
        <a:off x="19191" y="2217900"/>
        <a:ext cx="10477218" cy="354738"/>
      </dsp:txXfrm>
    </dsp:sp>
    <dsp:sp modelId="{07F39DFA-4D30-2641-9418-ADC775CE653C}">
      <dsp:nvSpPr>
        <dsp:cNvPr id="0" name=""/>
        <dsp:cNvSpPr/>
      </dsp:nvSpPr>
      <dsp:spPr>
        <a:xfrm>
          <a:off x="0" y="2637909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Postižení a infekce jater a slinivky</a:t>
          </a:r>
          <a:endParaRPr lang="en-US" sz="1600" kern="1200"/>
        </a:p>
      </dsp:txBody>
      <dsp:txXfrm>
        <a:off x="19191" y="2657100"/>
        <a:ext cx="10477218" cy="354738"/>
      </dsp:txXfrm>
    </dsp:sp>
    <dsp:sp modelId="{06F46CAA-ECC2-DE4B-AE30-9141129A20FA}">
      <dsp:nvSpPr>
        <dsp:cNvPr id="0" name=""/>
        <dsp:cNvSpPr/>
      </dsp:nvSpPr>
      <dsp:spPr>
        <a:xfrm>
          <a:off x="0" y="3077109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HIV- asociovaná nefropatie</a:t>
          </a:r>
          <a:endParaRPr lang="en-US" sz="1600" kern="1200"/>
        </a:p>
      </dsp:txBody>
      <dsp:txXfrm>
        <a:off x="19191" y="3096300"/>
        <a:ext cx="10477218" cy="354738"/>
      </dsp:txXfrm>
    </dsp:sp>
    <dsp:sp modelId="{2E53A0FC-5471-9E4D-92A4-B4053B5F8127}">
      <dsp:nvSpPr>
        <dsp:cNvPr id="0" name=""/>
        <dsp:cNvSpPr/>
      </dsp:nvSpPr>
      <dsp:spPr>
        <a:xfrm>
          <a:off x="0" y="3516309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Kardiovaskulární komplikace</a:t>
          </a:r>
          <a:endParaRPr lang="en-US" sz="1600" kern="1200"/>
        </a:p>
      </dsp:txBody>
      <dsp:txXfrm>
        <a:off x="19191" y="3535500"/>
        <a:ext cx="10477218" cy="354738"/>
      </dsp:txXfrm>
    </dsp:sp>
    <dsp:sp modelId="{CE1F2E17-E376-5746-A1CE-7C72535CF7AD}">
      <dsp:nvSpPr>
        <dsp:cNvPr id="0" name=""/>
        <dsp:cNvSpPr/>
      </dsp:nvSpPr>
      <dsp:spPr>
        <a:xfrm>
          <a:off x="0" y="3955509"/>
          <a:ext cx="10515600" cy="39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HIV – asociované malignity</a:t>
          </a:r>
          <a:endParaRPr lang="en-US" sz="1600" kern="1200"/>
        </a:p>
      </dsp:txBody>
      <dsp:txXfrm>
        <a:off x="19191" y="3974700"/>
        <a:ext cx="10477218" cy="35473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58B89-B4CA-3F41-AE44-41E9DCE113FA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Nevyléčitelná choroba</a:t>
          </a:r>
          <a:endParaRPr lang="en-US" sz="2000" kern="1200"/>
        </a:p>
      </dsp:txBody>
      <dsp:txXfrm>
        <a:off x="3405805" y="42725"/>
        <a:ext cx="3703990" cy="754434"/>
      </dsp:txXfrm>
    </dsp:sp>
    <dsp:sp modelId="{402199B5-1B33-C44C-9795-5DE9B70223ED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Léčba = zpomalení nebo zastavení průběhu</a:t>
          </a:r>
          <a:endParaRPr lang="en-US" sz="2000" kern="1200"/>
        </a:p>
      </dsp:txBody>
      <dsp:txXfrm>
        <a:off x="3405805" y="920588"/>
        <a:ext cx="3703990" cy="754434"/>
      </dsp:txXfrm>
    </dsp:sp>
    <dsp:sp modelId="{9DA3E641-B840-DA45-83D2-BB0B3DE95CA1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Doživotní infekčnost a léčba</a:t>
          </a:r>
          <a:endParaRPr lang="en-US" sz="2000" kern="1200"/>
        </a:p>
      </dsp:txBody>
      <dsp:txXfrm>
        <a:off x="3405805" y="1798451"/>
        <a:ext cx="3703990" cy="754434"/>
      </dsp:txXfrm>
    </dsp:sp>
    <dsp:sp modelId="{C770C8A3-9DBF-EB4E-B33D-D032C837CC44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HAART –High active Antiretroviral therapy)</a:t>
          </a:r>
          <a:endParaRPr lang="en-US" sz="2000" kern="1200"/>
        </a:p>
      </dsp:txBody>
      <dsp:txXfrm>
        <a:off x="3405805" y="2676315"/>
        <a:ext cx="3703990" cy="754434"/>
      </dsp:txXfrm>
    </dsp:sp>
    <dsp:sp modelId="{D669B75D-12F9-0241-9563-44299B959AD9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Léčba oportunních infekcí = velmi komplikovaná a limitovaná</a:t>
          </a:r>
          <a:endParaRPr lang="en-US" sz="2000" kern="1200"/>
        </a:p>
      </dsp:txBody>
      <dsp:txXfrm>
        <a:off x="3405805" y="3554178"/>
        <a:ext cx="3703990" cy="75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9BF3A-6A5E-9343-AD1E-C139B03F73A5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Prostředí, kde se agens množí a přežívá = rezervoár nákazy</a:t>
          </a:r>
          <a:endParaRPr lang="en-US" sz="4100" kern="1200"/>
        </a:p>
      </dsp:txBody>
      <dsp:txXfrm>
        <a:off x="57351" y="57351"/>
        <a:ext cx="6914408" cy="1843400"/>
      </dsp:txXfrm>
    </dsp:sp>
    <dsp:sp modelId="{037CBF0C-9ED8-124D-AD07-6264F3FE683C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Místo, odkud se nákaza šíří do okolí</a:t>
          </a:r>
          <a:endParaRPr lang="en-US" sz="4100" kern="1200"/>
        </a:p>
      </dsp:txBody>
      <dsp:txXfrm>
        <a:off x="1634690" y="2450586"/>
        <a:ext cx="5973451" cy="1843400"/>
      </dsp:txXfrm>
    </dsp:sp>
    <dsp:sp modelId="{37B7F69A-AB47-A640-9A74-055A05967BB0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1865" y="1539285"/>
        <a:ext cx="700022" cy="95775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CFB71-1678-C447-A786-13ED99F31297}">
      <dsp:nvSpPr>
        <dsp:cNvPr id="0" name=""/>
        <dsp:cNvSpPr/>
      </dsp:nvSpPr>
      <dsp:spPr>
        <a:xfrm>
          <a:off x="0" y="563229"/>
          <a:ext cx="1051560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Infikováno více než 2,5 miliardy lidí (1/3 světové populace)</a:t>
          </a:r>
          <a:endParaRPr lang="en-US" sz="2400" kern="1200"/>
        </a:p>
      </dsp:txBody>
      <dsp:txXfrm>
        <a:off x="28786" y="592015"/>
        <a:ext cx="10458028" cy="532107"/>
      </dsp:txXfrm>
    </dsp:sp>
    <dsp:sp modelId="{140C34DE-E93F-504F-9669-2E7FDE052685}">
      <dsp:nvSpPr>
        <dsp:cNvPr id="0" name=""/>
        <dsp:cNvSpPr/>
      </dsp:nvSpPr>
      <dsp:spPr>
        <a:xfrm>
          <a:off x="0" y="1222029"/>
          <a:ext cx="1051560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Ročně přibývá 6-9 miliónů nových případů</a:t>
          </a:r>
          <a:endParaRPr lang="en-US" sz="2400" kern="1200"/>
        </a:p>
      </dsp:txBody>
      <dsp:txXfrm>
        <a:off x="28786" y="1250815"/>
        <a:ext cx="10458028" cy="532107"/>
      </dsp:txXfrm>
    </dsp:sp>
    <dsp:sp modelId="{E5BB4561-E366-004D-973B-4A83A305CDE3}">
      <dsp:nvSpPr>
        <dsp:cNvPr id="0" name=""/>
        <dsp:cNvSpPr/>
      </dsp:nvSpPr>
      <dsp:spPr>
        <a:xfrm>
          <a:off x="0" y="1880829"/>
          <a:ext cx="1051560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Původce = Mycobacterium tuberculosis complex (MTBC) – asi 7 různých druhů</a:t>
          </a:r>
          <a:endParaRPr lang="en-US" sz="2400" kern="1200"/>
        </a:p>
      </dsp:txBody>
      <dsp:txXfrm>
        <a:off x="28786" y="1909615"/>
        <a:ext cx="10458028" cy="532107"/>
      </dsp:txXfrm>
    </dsp:sp>
    <dsp:sp modelId="{59FFC247-34E3-6245-9CB4-76D96948255C}">
      <dsp:nvSpPr>
        <dsp:cNvPr id="0" name=""/>
        <dsp:cNvSpPr/>
      </dsp:nvSpPr>
      <dsp:spPr>
        <a:xfrm>
          <a:off x="0" y="2539629"/>
          <a:ext cx="1051560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Zdroj nákazy = infikovaný člověk</a:t>
          </a:r>
          <a:endParaRPr lang="en-US" sz="2400" kern="1200"/>
        </a:p>
      </dsp:txBody>
      <dsp:txXfrm>
        <a:off x="28786" y="2568415"/>
        <a:ext cx="10458028" cy="532107"/>
      </dsp:txXfrm>
    </dsp:sp>
    <dsp:sp modelId="{5AB1DE32-C4E7-AD45-8E67-3B17A7C475C3}">
      <dsp:nvSpPr>
        <dsp:cNvPr id="0" name=""/>
        <dsp:cNvSpPr/>
      </dsp:nvSpPr>
      <dsp:spPr>
        <a:xfrm>
          <a:off x="0" y="3198428"/>
          <a:ext cx="1051560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Přenos = kapénkový</a:t>
          </a:r>
          <a:endParaRPr lang="en-US" sz="2400" kern="1200"/>
        </a:p>
      </dsp:txBody>
      <dsp:txXfrm>
        <a:off x="28786" y="3227214"/>
        <a:ext cx="10458028" cy="5321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8710E-9B87-244D-A2B6-53E6F29F3D6D}">
      <dsp:nvSpPr>
        <dsp:cNvPr id="0" name=""/>
        <dsp:cNvSpPr/>
      </dsp:nvSpPr>
      <dsp:spPr>
        <a:xfrm>
          <a:off x="0" y="314738"/>
          <a:ext cx="10515600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Očkování </a:t>
          </a:r>
          <a:endParaRPr lang="en-US" sz="2300" kern="1200"/>
        </a:p>
      </dsp:txBody>
      <dsp:txXfrm>
        <a:off x="27586" y="342324"/>
        <a:ext cx="10460428" cy="509938"/>
      </dsp:txXfrm>
    </dsp:sp>
    <dsp:sp modelId="{76ED09C9-18BC-FE4F-80E0-C4BA38838911}">
      <dsp:nvSpPr>
        <dsp:cNvPr id="0" name=""/>
        <dsp:cNvSpPr/>
      </dsp:nvSpPr>
      <dsp:spPr>
        <a:xfrm>
          <a:off x="0" y="946088"/>
          <a:ext cx="10515600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Zavádění metod rychlé diagnostiky mykobakterií k identifikaci osob s aktivní TBC</a:t>
          </a:r>
          <a:endParaRPr lang="en-US" sz="2300" kern="1200"/>
        </a:p>
      </dsp:txBody>
      <dsp:txXfrm>
        <a:off x="27586" y="973674"/>
        <a:ext cx="10460428" cy="509938"/>
      </dsp:txXfrm>
    </dsp:sp>
    <dsp:sp modelId="{C44424D9-2500-3443-BC6C-BD174209CA4B}">
      <dsp:nvSpPr>
        <dsp:cNvPr id="0" name=""/>
        <dsp:cNvSpPr/>
      </dsp:nvSpPr>
      <dsp:spPr>
        <a:xfrm>
          <a:off x="0" y="1577438"/>
          <a:ext cx="10515600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Správná volba léčby a její dodržování</a:t>
          </a:r>
          <a:endParaRPr lang="en-US" sz="2300" kern="1200"/>
        </a:p>
      </dsp:txBody>
      <dsp:txXfrm>
        <a:off x="27586" y="1605024"/>
        <a:ext cx="10460428" cy="509938"/>
      </dsp:txXfrm>
    </dsp:sp>
    <dsp:sp modelId="{F168C1E1-63C8-1647-AFB8-E67338DBC9C4}">
      <dsp:nvSpPr>
        <dsp:cNvPr id="0" name=""/>
        <dsp:cNvSpPr/>
      </dsp:nvSpPr>
      <dsp:spPr>
        <a:xfrm>
          <a:off x="0" y="2208789"/>
          <a:ext cx="10515600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Omezení rizika kontaktů nemocného</a:t>
          </a:r>
          <a:endParaRPr lang="en-US" sz="2300" kern="1200"/>
        </a:p>
      </dsp:txBody>
      <dsp:txXfrm>
        <a:off x="27586" y="2236375"/>
        <a:ext cx="10460428" cy="509938"/>
      </dsp:txXfrm>
    </dsp:sp>
    <dsp:sp modelId="{4CA816CA-2CFE-824A-8C07-66EFBE3FF0A5}">
      <dsp:nvSpPr>
        <dsp:cNvPr id="0" name=""/>
        <dsp:cNvSpPr/>
      </dsp:nvSpPr>
      <dsp:spPr>
        <a:xfrm>
          <a:off x="0" y="2840139"/>
          <a:ext cx="10515600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Aktivní vyhledávání kontaktů</a:t>
          </a:r>
          <a:endParaRPr lang="en-US" sz="2300" kern="1200"/>
        </a:p>
      </dsp:txBody>
      <dsp:txXfrm>
        <a:off x="27586" y="2867725"/>
        <a:ext cx="10460428" cy="509938"/>
      </dsp:txXfrm>
    </dsp:sp>
    <dsp:sp modelId="{CD16F328-33B2-504C-B24F-F590A5B7741F}">
      <dsp:nvSpPr>
        <dsp:cNvPr id="0" name=""/>
        <dsp:cNvSpPr/>
      </dsp:nvSpPr>
      <dsp:spPr>
        <a:xfrm>
          <a:off x="0" y="3471489"/>
          <a:ext cx="10515600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Dostatečná a vyvážená výživa</a:t>
          </a:r>
          <a:endParaRPr lang="en-US" sz="2300" kern="1200"/>
        </a:p>
      </dsp:txBody>
      <dsp:txXfrm>
        <a:off x="27586" y="3499075"/>
        <a:ext cx="10460428" cy="50993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B5D59-7853-CE4D-B0F4-CD08E869987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Kultivace = několik týdnů!!</a:t>
          </a:r>
          <a:endParaRPr lang="en-US" sz="2400" kern="1200"/>
        </a:p>
      </dsp:txBody>
      <dsp:txXfrm>
        <a:off x="0" y="39687"/>
        <a:ext cx="3286125" cy="1971675"/>
      </dsp:txXfrm>
    </dsp:sp>
    <dsp:sp modelId="{3C766F26-3D4F-0E4D-BEB3-BC87A9DB0E4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Zrychlené testy v tekutých médiích (BacTec, BactAlert)</a:t>
          </a:r>
          <a:endParaRPr lang="en-US" sz="2400" kern="1200"/>
        </a:p>
      </dsp:txBody>
      <dsp:txXfrm>
        <a:off x="3614737" y="39687"/>
        <a:ext cx="3286125" cy="1971675"/>
      </dsp:txXfrm>
    </dsp:sp>
    <dsp:sp modelId="{3895A2CE-AFB9-E149-B763-290A2200AD2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Molekulárně biologické detekční techniky specifických genomů</a:t>
          </a:r>
          <a:endParaRPr lang="en-US" sz="2400" kern="1200"/>
        </a:p>
      </dsp:txBody>
      <dsp:txXfrm>
        <a:off x="7229475" y="39687"/>
        <a:ext cx="3286125" cy="1971675"/>
      </dsp:txXfrm>
    </dsp:sp>
    <dsp:sp modelId="{88DDD6FD-3AF7-6A43-A059-3775FAB5674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+ citlivost na izolované kmeny mycobacterií na antituberkulotika a testy na rozšířenou citlivost</a:t>
          </a:r>
          <a:endParaRPr lang="en-US" sz="2400" kern="1200"/>
        </a:p>
      </dsp:txBody>
      <dsp:txXfrm>
        <a:off x="1807368" y="2339975"/>
        <a:ext cx="3286125" cy="1971675"/>
      </dsp:txXfrm>
    </dsp:sp>
    <dsp:sp modelId="{0113762C-6F23-8749-B140-9B7D0C2942BF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IGRA test – diagnostický test založený na buněčné imunitní odpovědi</a:t>
          </a:r>
          <a:endParaRPr lang="en-US" sz="2400" kern="1200"/>
        </a:p>
      </dsp:txBody>
      <dsp:txXfrm>
        <a:off x="5422106" y="2339975"/>
        <a:ext cx="3286125" cy="197167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EBF1C-CC2E-124F-B74F-B924468C489C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Nutná izolace po celou dobu léčby!!!</a:t>
          </a:r>
          <a:endParaRPr lang="en-US" sz="1700" kern="1200"/>
        </a:p>
      </dsp:txBody>
      <dsp:txXfrm>
        <a:off x="3405805" y="42725"/>
        <a:ext cx="3703990" cy="754434"/>
      </dsp:txXfrm>
    </dsp:sp>
    <dsp:sp modelId="{9C7C41A0-F9C1-7141-B47A-22541B71281E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Nejkratší schéma = 6 měsíců!</a:t>
          </a:r>
          <a:endParaRPr lang="en-US" sz="1700" kern="1200"/>
        </a:p>
      </dsp:txBody>
      <dsp:txXfrm>
        <a:off x="3405805" y="920588"/>
        <a:ext cx="3703990" cy="754434"/>
      </dsp:txXfrm>
    </dsp:sp>
    <dsp:sp modelId="{0F7B64F7-03B0-DB49-B65E-A341D92DCDD4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Specializované léčebny – v ČR 9 léčeben (1026 lůžek)</a:t>
          </a:r>
          <a:endParaRPr lang="en-US" sz="1700" kern="1200"/>
        </a:p>
      </dsp:txBody>
      <dsp:txXfrm>
        <a:off x="3405805" y="1798451"/>
        <a:ext cx="3703990" cy="754434"/>
      </dsp:txXfrm>
    </dsp:sp>
    <dsp:sp modelId="{0481B25D-42CF-F440-A9C2-842D936BC565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Kliniky a oddělení TRN -  v ČR 48</a:t>
          </a:r>
          <a:endParaRPr lang="en-US" sz="1700" kern="1200"/>
        </a:p>
      </dsp:txBody>
      <dsp:txXfrm>
        <a:off x="3405805" y="2676315"/>
        <a:ext cx="3703990" cy="754434"/>
      </dsp:txXfrm>
    </dsp:sp>
    <dsp:sp modelId="{F0726D85-C0DA-6945-BFE9-600102BB8EB4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Ihned po zjištění diagnózy je převezen do jednoho z těchto zařízení</a:t>
          </a:r>
          <a:endParaRPr lang="en-US" sz="1700" kern="1200"/>
        </a:p>
      </dsp:txBody>
      <dsp:txXfrm>
        <a:off x="3405805" y="3554178"/>
        <a:ext cx="3703990" cy="75443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393A1-F0FB-8F47-961C-89D6B7012E25}">
      <dsp:nvSpPr>
        <dsp:cNvPr id="0" name=""/>
        <dsp:cNvSpPr/>
      </dsp:nvSpPr>
      <dsp:spPr>
        <a:xfrm>
          <a:off x="0" y="22652"/>
          <a:ext cx="6172199" cy="1146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První fáze = podávání kombinace 4-5 léků – 3 měsíce</a:t>
          </a:r>
          <a:endParaRPr lang="en-US" sz="2800" kern="1200"/>
        </a:p>
      </dsp:txBody>
      <dsp:txXfrm>
        <a:off x="55972" y="78624"/>
        <a:ext cx="6060255" cy="1034656"/>
      </dsp:txXfrm>
    </dsp:sp>
    <dsp:sp modelId="{54588E84-D42B-3C4D-AAD0-CA45A80B7BE9}">
      <dsp:nvSpPr>
        <dsp:cNvPr id="0" name=""/>
        <dsp:cNvSpPr/>
      </dsp:nvSpPr>
      <dsp:spPr>
        <a:xfrm>
          <a:off x="0" y="1249892"/>
          <a:ext cx="6172199" cy="1146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Kontrolovaná fáze = 2-3 antituberkulotika – 4-5 měsíců</a:t>
          </a:r>
          <a:endParaRPr lang="en-US" sz="2800" kern="1200"/>
        </a:p>
      </dsp:txBody>
      <dsp:txXfrm>
        <a:off x="55972" y="1305864"/>
        <a:ext cx="6060255" cy="1034656"/>
      </dsp:txXfrm>
    </dsp:sp>
    <dsp:sp modelId="{60D6ABC9-7D90-D647-9FA4-329EB17153EA}">
      <dsp:nvSpPr>
        <dsp:cNvPr id="0" name=""/>
        <dsp:cNvSpPr/>
      </dsp:nvSpPr>
      <dsp:spPr>
        <a:xfrm>
          <a:off x="0" y="2477132"/>
          <a:ext cx="6172199" cy="1146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Spolupracující neinfekční pacient pokračuje v ambulantní léčbě</a:t>
          </a:r>
          <a:endParaRPr lang="en-US" sz="2800" kern="1200"/>
        </a:p>
      </dsp:txBody>
      <dsp:txXfrm>
        <a:off x="55972" y="2533104"/>
        <a:ext cx="6060255" cy="1034656"/>
      </dsp:txXfrm>
    </dsp:sp>
    <dsp:sp modelId="{9F4C9C0B-75BA-1943-9A74-0E6E0EC4EF1B}">
      <dsp:nvSpPr>
        <dsp:cNvPr id="0" name=""/>
        <dsp:cNvSpPr/>
      </dsp:nvSpPr>
      <dsp:spPr>
        <a:xfrm>
          <a:off x="0" y="3704372"/>
          <a:ext cx="6172199" cy="1146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Nespolupracující pacienti pokračují v izolaci</a:t>
          </a:r>
          <a:endParaRPr lang="en-US" sz="2800" kern="1200"/>
        </a:p>
      </dsp:txBody>
      <dsp:txXfrm>
        <a:off x="55972" y="3760344"/>
        <a:ext cx="6060255" cy="103465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44F6D-3773-0F4E-B7AF-A718621689B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Původce – Influenzavirus 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A – postihuje člověka, savce a ptáky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B – postihuje pouze člověka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C – nejméně virulentní</a:t>
          </a:r>
          <a:endParaRPr lang="en-US" sz="1800" kern="1200"/>
        </a:p>
      </dsp:txBody>
      <dsp:txXfrm>
        <a:off x="0" y="39687"/>
        <a:ext cx="3286125" cy="1971675"/>
      </dsp:txXfrm>
    </dsp:sp>
    <dsp:sp modelId="{8A231BB1-672B-5C44-B47F-5A6F864B2E8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Hemaglutininy (H1 - H16)</a:t>
          </a:r>
          <a:endParaRPr lang="en-US" sz="2300" kern="1200"/>
        </a:p>
      </dsp:txBody>
      <dsp:txXfrm>
        <a:off x="3614737" y="39687"/>
        <a:ext cx="3286125" cy="1971675"/>
      </dsp:txXfrm>
    </dsp:sp>
    <dsp:sp modelId="{0141CD70-674F-004C-B326-772D66C2255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Neuraminidázy (N1 - N9)</a:t>
          </a:r>
          <a:endParaRPr lang="en-US" sz="2300" kern="1200"/>
        </a:p>
      </dsp:txBody>
      <dsp:txXfrm>
        <a:off x="7229475" y="39687"/>
        <a:ext cx="3286125" cy="1971675"/>
      </dsp:txXfrm>
    </dsp:sp>
    <dsp:sp modelId="{7B95A197-F830-9B46-9ACF-3D1F19EBFEB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256 možných kombinací – sady u jednotlivých živočišných druhů se liší</a:t>
          </a:r>
          <a:endParaRPr lang="en-US" sz="2300" kern="1200"/>
        </a:p>
      </dsp:txBody>
      <dsp:txXfrm>
        <a:off x="1807368" y="2339975"/>
        <a:ext cx="3286125" cy="1971675"/>
      </dsp:txXfrm>
    </dsp:sp>
    <dsp:sp modelId="{3FC71099-ED21-C243-9040-2313A090C48A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Lidské viry – H1-3, H5, H7, H9 a N1-2</a:t>
          </a:r>
          <a:endParaRPr lang="en-US" sz="2300" kern="1200"/>
        </a:p>
      </dsp:txBody>
      <dsp:txXfrm>
        <a:off x="5422106" y="2339975"/>
        <a:ext cx="3286125" cy="197167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88CBA-8797-44CC-B140-1F7CF5E7B78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751B6-DCA8-4219-B1F2-8439AFD2F14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DA786-578B-43D7-8BA7-F863DE69139F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Člověk</a:t>
          </a:r>
          <a:endParaRPr lang="en-US" sz="2200" kern="1200"/>
        </a:p>
      </dsp:txBody>
      <dsp:txXfrm>
        <a:off x="1057183" y="1805"/>
        <a:ext cx="9458416" cy="915310"/>
      </dsp:txXfrm>
    </dsp:sp>
    <dsp:sp modelId="{C0B8EF17-2920-439F-A4AB-EC8BD81BDB82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48EF5-E474-4713-8365-443EC58C340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B89F1-6967-44B2-985D-10B947ABB7E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Prase</a:t>
          </a:r>
          <a:endParaRPr lang="en-US" sz="2200" kern="1200"/>
        </a:p>
      </dsp:txBody>
      <dsp:txXfrm>
        <a:off x="1057183" y="1145944"/>
        <a:ext cx="9458416" cy="915310"/>
      </dsp:txXfrm>
    </dsp:sp>
    <dsp:sp modelId="{46878D92-ABB8-453C-8BA2-39BFF329C2CA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306A-EF2C-4CF6-802F-41B685A628B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05B98-0B73-41FE-9D34-2C3777238134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Ptáci</a:t>
          </a:r>
          <a:endParaRPr lang="en-US" sz="2200" kern="1200"/>
        </a:p>
      </dsp:txBody>
      <dsp:txXfrm>
        <a:off x="1057183" y="2290082"/>
        <a:ext cx="9458416" cy="915310"/>
      </dsp:txXfrm>
    </dsp:sp>
    <dsp:sp modelId="{0C21B2D0-6F7A-44A5-B56E-2EB2676C3AD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747EA-FA0F-4C04-83A2-175C622C8F4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3BAE6-4B79-4E02-89F2-377636E5C49B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Koně </a:t>
          </a:r>
        </a:p>
      </dsp:txBody>
      <dsp:txXfrm>
        <a:off x="1057183" y="3434221"/>
        <a:ext cx="9458416" cy="91531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054EE-DF37-DF48-BD6B-823E288CAE46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Inkubační doba = 1-3 dny</a:t>
          </a:r>
          <a:endParaRPr lang="en-US" sz="1900" kern="1200"/>
        </a:p>
      </dsp:txBody>
      <dsp:txXfrm>
        <a:off x="3080" y="587032"/>
        <a:ext cx="2444055" cy="1466433"/>
      </dsp:txXfrm>
    </dsp:sp>
    <dsp:sp modelId="{1FA92452-D253-2248-9ECA-FC387458F8DB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Faryngitida, laryngotracheitida a tracheobronchitida</a:t>
          </a:r>
          <a:endParaRPr lang="en-US" sz="1900" kern="1200"/>
        </a:p>
      </dsp:txBody>
      <dsp:txXfrm>
        <a:off x="2691541" y="587032"/>
        <a:ext cx="2444055" cy="1466433"/>
      </dsp:txXfrm>
    </dsp:sp>
    <dsp:sp modelId="{73E5CEBB-683A-5A4B-8602-B53411DA348E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Subfebrilie až febrilie</a:t>
          </a:r>
          <a:endParaRPr lang="en-US" sz="1900" kern="1200"/>
        </a:p>
      </dsp:txBody>
      <dsp:txXfrm>
        <a:off x="5380002" y="587032"/>
        <a:ext cx="2444055" cy="1466433"/>
      </dsp:txXfrm>
    </dsp:sp>
    <dsp:sp modelId="{84263892-16EE-6C41-AE88-B96303D760FD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Bolesti hlavy, svalů a očí</a:t>
          </a:r>
          <a:endParaRPr lang="en-US" sz="1900" kern="1200"/>
        </a:p>
      </dsp:txBody>
      <dsp:txXfrm>
        <a:off x="8068463" y="587032"/>
        <a:ext cx="2444055" cy="1466433"/>
      </dsp:txXfrm>
    </dsp:sp>
    <dsp:sp modelId="{81286F1A-66E3-7E48-840E-D1C17DA388B9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Rýma a suchý kašel</a:t>
          </a:r>
          <a:endParaRPr lang="en-US" sz="1900" kern="1200"/>
        </a:p>
      </dsp:txBody>
      <dsp:txXfrm>
        <a:off x="1347311" y="2297871"/>
        <a:ext cx="2444055" cy="1466433"/>
      </dsp:txXfrm>
    </dsp:sp>
    <dsp:sp modelId="{1E30D00E-85E7-5E43-912A-6504D0FDAF32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Riziko přidružených bakteriálních infekcí</a:t>
          </a:r>
          <a:endParaRPr lang="en-US" sz="1900" kern="1200"/>
        </a:p>
      </dsp:txBody>
      <dsp:txXfrm>
        <a:off x="4035772" y="2297871"/>
        <a:ext cx="2444055" cy="1466433"/>
      </dsp:txXfrm>
    </dsp:sp>
    <dsp:sp modelId="{DAA17BE4-8C27-C642-8355-67F8B9618633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Polyradikuloneuritida, encefalitida, myokarditida a perikarditida</a:t>
          </a:r>
          <a:endParaRPr lang="en-US" sz="1900" kern="1200"/>
        </a:p>
      </dsp:txBody>
      <dsp:txXfrm>
        <a:off x="6724233" y="2297871"/>
        <a:ext cx="2444055" cy="14664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4F394-8B81-104D-A7AC-0F29B0B7927E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Očkování </a:t>
          </a:r>
          <a:endParaRPr lang="en-US" sz="1600" kern="1200"/>
        </a:p>
      </dsp:txBody>
      <dsp:txXfrm>
        <a:off x="3405805" y="42725"/>
        <a:ext cx="3703990" cy="754434"/>
      </dsp:txXfrm>
    </dsp:sp>
    <dsp:sp modelId="{C68EF6E8-15B5-4E44-9F77-FF69DB39AC46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Protiepidemiologická opatření – mitigace vrcholu epidemie</a:t>
          </a:r>
          <a:endParaRPr lang="en-US" sz="1600" kern="1200"/>
        </a:p>
      </dsp:txBody>
      <dsp:txXfrm>
        <a:off x="3405805" y="920588"/>
        <a:ext cx="3703990" cy="754434"/>
      </dsp:txXfrm>
    </dsp:sp>
    <dsp:sp modelId="{72F1098F-FF71-5842-9B4F-C6BCAF12F92B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 vysoce rizikových pacientů – Tamiflu, Relenza – nutno zahájit v začátcích onemocnění</a:t>
          </a:r>
          <a:endParaRPr lang="en-US" sz="1600" kern="1200"/>
        </a:p>
      </dsp:txBody>
      <dsp:txXfrm>
        <a:off x="3405805" y="1798451"/>
        <a:ext cx="3703990" cy="754434"/>
      </dsp:txXfrm>
    </dsp:sp>
    <dsp:sp modelId="{7642C6ED-087F-6D4D-98C7-826B135E115A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Nutný je klidový režim a domácí izolace</a:t>
          </a:r>
          <a:endParaRPr lang="en-US" sz="1600" kern="1200"/>
        </a:p>
      </dsp:txBody>
      <dsp:txXfrm>
        <a:off x="3405805" y="2676315"/>
        <a:ext cx="3703990" cy="754434"/>
      </dsp:txXfrm>
    </dsp:sp>
    <dsp:sp modelId="{6CDE0B93-F747-4241-9241-D27CAE38BFAA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Léčba je symptomatická</a:t>
          </a:r>
          <a:endParaRPr lang="en-US" sz="1600" kern="1200"/>
        </a:p>
      </dsp:txBody>
      <dsp:txXfrm>
        <a:off x="3405805" y="3554178"/>
        <a:ext cx="3703990" cy="75443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AAD2B-53BD-6D41-9E19-179E399710C3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Původce – toxin bakterií Bordetella pertusis a B. parapertusis</a:t>
          </a:r>
          <a:endParaRPr lang="en-US" sz="2000" kern="1200"/>
        </a:p>
      </dsp:txBody>
      <dsp:txXfrm>
        <a:off x="3416125" y="53310"/>
        <a:ext cx="3683350" cy="945199"/>
      </dsp:txXfrm>
    </dsp:sp>
    <dsp:sp modelId="{B0DD317F-5070-064A-BF39-D9C8B5443C6B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Zdroj nákazy – nemocný a rekonvalescent</a:t>
          </a:r>
          <a:endParaRPr lang="en-US" sz="2000" kern="1200"/>
        </a:p>
      </dsp:txBody>
      <dsp:txXfrm>
        <a:off x="3416125" y="1153149"/>
        <a:ext cx="3683350" cy="945199"/>
      </dsp:txXfrm>
    </dsp:sp>
    <dsp:sp modelId="{9C47EF75-D9B9-7D49-AFC9-90505329C2E5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Přenos – kapénková infekce</a:t>
          </a:r>
          <a:endParaRPr lang="en-US" sz="2000" kern="1200"/>
        </a:p>
      </dsp:txBody>
      <dsp:txXfrm>
        <a:off x="3416125" y="2252988"/>
        <a:ext cx="3683350" cy="945199"/>
      </dsp:txXfrm>
    </dsp:sp>
    <dsp:sp modelId="{E783170A-7821-B447-AB7D-5C9EA541C05F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Inkubační doba – 5 – 21 dní</a:t>
          </a:r>
          <a:endParaRPr lang="en-US" sz="2000" kern="1200"/>
        </a:p>
      </dsp:txBody>
      <dsp:txXfrm>
        <a:off x="3416125" y="3352827"/>
        <a:ext cx="3683350" cy="945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0FB8B-E56E-514E-AF26-38A759BC6AE8}">
      <dsp:nvSpPr>
        <dsp:cNvPr id="0" name=""/>
        <dsp:cNvSpPr/>
      </dsp:nvSpPr>
      <dsp:spPr>
        <a:xfrm>
          <a:off x="51" y="77364"/>
          <a:ext cx="4913783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Přímý </a:t>
          </a:r>
          <a:endParaRPr lang="en-US" sz="2200" kern="1200"/>
        </a:p>
      </dsp:txBody>
      <dsp:txXfrm>
        <a:off x="51" y="77364"/>
        <a:ext cx="4913783" cy="633600"/>
      </dsp:txXfrm>
    </dsp:sp>
    <dsp:sp modelId="{3F653A9E-F193-0842-949B-164B6C1F6663}">
      <dsp:nvSpPr>
        <dsp:cNvPr id="0" name=""/>
        <dsp:cNvSpPr/>
      </dsp:nvSpPr>
      <dsp:spPr>
        <a:xfrm>
          <a:off x="51" y="710964"/>
          <a:ext cx="4913783" cy="356300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Dotykem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Z matky na plod</a:t>
          </a:r>
          <a:endParaRPr lang="en-US" sz="2200" kern="120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Transplacentární</a:t>
          </a:r>
          <a:endParaRPr lang="en-US" sz="2200" kern="120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Perinatální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Antropozoonózy</a:t>
          </a:r>
          <a:endParaRPr lang="en-US" sz="2200" kern="120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Kousnutí</a:t>
          </a:r>
          <a:endParaRPr lang="en-US" sz="2200" kern="120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Škrábnutí</a:t>
          </a:r>
          <a:endParaRPr lang="en-US" sz="2200" kern="120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Bodnutí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Kapénkový přenos</a:t>
          </a:r>
          <a:endParaRPr lang="en-US" sz="2200" kern="1200"/>
        </a:p>
      </dsp:txBody>
      <dsp:txXfrm>
        <a:off x="51" y="710964"/>
        <a:ext cx="4913783" cy="3563009"/>
      </dsp:txXfrm>
    </dsp:sp>
    <dsp:sp modelId="{DD0D77CC-8EFC-944F-AE48-A7D876D36ACA}">
      <dsp:nvSpPr>
        <dsp:cNvPr id="0" name=""/>
        <dsp:cNvSpPr/>
      </dsp:nvSpPr>
      <dsp:spPr>
        <a:xfrm>
          <a:off x="5601764" y="77364"/>
          <a:ext cx="4913783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Nepřímý </a:t>
          </a:r>
          <a:endParaRPr lang="en-US" sz="2200" kern="1200"/>
        </a:p>
      </dsp:txBody>
      <dsp:txXfrm>
        <a:off x="5601764" y="77364"/>
        <a:ext cx="4913783" cy="633600"/>
      </dsp:txXfrm>
    </dsp:sp>
    <dsp:sp modelId="{5214ED41-332D-8740-B103-C4499A9D02A5}">
      <dsp:nvSpPr>
        <dsp:cNvPr id="0" name=""/>
        <dsp:cNvSpPr/>
      </dsp:nvSpPr>
      <dsp:spPr>
        <a:xfrm>
          <a:off x="5601764" y="710964"/>
          <a:ext cx="4913783" cy="356300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Kontakt s kontaminovaným předmětem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Inokulační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Iatrogenní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Aerogenní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Alimentární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Transmisivní mechanický přenos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půdou</a:t>
          </a:r>
          <a:endParaRPr lang="en-US" sz="2200" kern="1200"/>
        </a:p>
      </dsp:txBody>
      <dsp:txXfrm>
        <a:off x="5601764" y="710964"/>
        <a:ext cx="4913783" cy="356300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AD463-C0A9-614E-A4DE-85AA83CADBEF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Povinná vakcinace</a:t>
          </a:r>
          <a:endParaRPr lang="en-US" sz="1900" kern="1200"/>
        </a:p>
      </dsp:txBody>
      <dsp:txXfrm>
        <a:off x="3080" y="587032"/>
        <a:ext cx="2444055" cy="1466433"/>
      </dsp:txXfrm>
    </dsp:sp>
    <dsp:sp modelId="{FC0FE64F-3AC0-9E4F-853F-1A2ECDFB44BC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Prodělané onemocnění zanechává dlouhodobou imunitu</a:t>
          </a:r>
          <a:endParaRPr lang="en-US" sz="1900" kern="1200"/>
        </a:p>
      </dsp:txBody>
      <dsp:txXfrm>
        <a:off x="2691541" y="587032"/>
        <a:ext cx="2444055" cy="1466433"/>
      </dsp:txXfrm>
    </dsp:sp>
    <dsp:sp modelId="{E43D44EA-2AE3-B540-83E6-0C3E5872691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Nekrotický účinek na sliznici</a:t>
          </a:r>
          <a:endParaRPr lang="en-US" sz="1900" kern="1200"/>
        </a:p>
      </dsp:txBody>
      <dsp:txXfrm>
        <a:off x="5380002" y="587032"/>
        <a:ext cx="2444055" cy="1466433"/>
      </dsp:txXfrm>
    </dsp:sp>
    <dsp:sp modelId="{BB2D6002-5D65-2244-960E-DCC57076A8EF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Ohrožuje CNS!</a:t>
          </a:r>
          <a:endParaRPr lang="en-US" sz="1900" kern="1200"/>
        </a:p>
      </dsp:txBody>
      <dsp:txXfrm>
        <a:off x="8068463" y="587032"/>
        <a:ext cx="2444055" cy="1466433"/>
      </dsp:txXfrm>
    </dsp:sp>
    <dsp:sp modelId="{F1BCB1AB-E701-DF4C-8588-E8A465334869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Paroxysmální kašel</a:t>
          </a:r>
          <a:endParaRPr lang="en-US" sz="1900" kern="1200"/>
        </a:p>
      </dsp:txBody>
      <dsp:txXfrm>
        <a:off x="1347311" y="2297871"/>
        <a:ext cx="2444055" cy="1466433"/>
      </dsp:txXfrm>
    </dsp:sp>
    <dsp:sp modelId="{2FC578E0-600D-6841-9C09-A087D6315D9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Domácí léčba, makrolidová antibiotika</a:t>
          </a:r>
          <a:endParaRPr lang="en-US" sz="1900" kern="1200"/>
        </a:p>
      </dsp:txBody>
      <dsp:txXfrm>
        <a:off x="4035772" y="2297871"/>
        <a:ext cx="2444055" cy="1466433"/>
      </dsp:txXfrm>
    </dsp:sp>
    <dsp:sp modelId="{FC8D9D44-51A4-8542-87DB-6589639EC9E2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Ohroženou skupinou jsou malé děti před očkováním!</a:t>
          </a:r>
          <a:endParaRPr lang="en-US" sz="1900" kern="1200"/>
        </a:p>
      </dsp:txBody>
      <dsp:txXfrm>
        <a:off x="6724233" y="2297871"/>
        <a:ext cx="2444055" cy="146643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FF799-A5A6-064F-8EFC-565745071186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Způsobuje meningitidy, záněty středního ucha</a:t>
          </a:r>
          <a:endParaRPr lang="en-US" sz="2600" kern="1200"/>
        </a:p>
      </dsp:txBody>
      <dsp:txXfrm>
        <a:off x="821" y="1776404"/>
        <a:ext cx="3327201" cy="2395585"/>
      </dsp:txXfrm>
    </dsp:sp>
    <dsp:sp modelId="{355EE8EA-F1C9-B04E-82F5-F785873E2133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179348"/>
        <a:ext cx="3327201" cy="1597056"/>
      </dsp:txXfrm>
    </dsp:sp>
    <dsp:sp modelId="{C94887AB-2894-CA40-9C60-66C905EDB41D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Původce – Streptococcus pneumoniae (3 růstové fáze) – až 83 druhů</a:t>
          </a:r>
          <a:endParaRPr lang="en-US" sz="2600" kern="1200"/>
        </a:p>
      </dsp:txBody>
      <dsp:txXfrm>
        <a:off x="3594199" y="1776404"/>
        <a:ext cx="3327201" cy="2395585"/>
      </dsp:txXfrm>
    </dsp:sp>
    <dsp:sp modelId="{35324961-8B5A-094C-9626-C8C0893FF8CE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A4939A77-1B26-CD49-B03A-1F6413B8270A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Očkování – 13 (Prevenar13) nebo 23 druhů (Pneumo23)</a:t>
          </a:r>
          <a:endParaRPr lang="en-US" sz="2600" kern="1200"/>
        </a:p>
      </dsp:txBody>
      <dsp:txXfrm>
        <a:off x="7187576" y="1776404"/>
        <a:ext cx="3327201" cy="2395585"/>
      </dsp:txXfrm>
    </dsp:sp>
    <dsp:sp modelId="{F8F49B14-640A-C942-90E7-45FBA5341C21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0E46B-69B9-B646-AC37-49FEE7C7B47E}">
      <dsp:nvSpPr>
        <dsp:cNvPr id="0" name=""/>
        <dsp:cNvSpPr/>
      </dsp:nvSpPr>
      <dsp:spPr>
        <a:xfrm>
          <a:off x="0" y="29978"/>
          <a:ext cx="10515600" cy="1326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Původce – morbillivirus</a:t>
          </a:r>
          <a:endParaRPr lang="en-US" sz="5400" kern="1200"/>
        </a:p>
      </dsp:txBody>
      <dsp:txXfrm>
        <a:off x="64768" y="94746"/>
        <a:ext cx="10386064" cy="1197243"/>
      </dsp:txXfrm>
    </dsp:sp>
    <dsp:sp modelId="{883B81BB-36C3-B940-9995-197DD4404C76}">
      <dsp:nvSpPr>
        <dsp:cNvPr id="0" name=""/>
        <dsp:cNvSpPr/>
      </dsp:nvSpPr>
      <dsp:spPr>
        <a:xfrm>
          <a:off x="0" y="1512278"/>
          <a:ext cx="10515600" cy="1326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Zdroj nákazy – nemocný člověk</a:t>
          </a:r>
          <a:endParaRPr lang="en-US" sz="5400" kern="1200"/>
        </a:p>
      </dsp:txBody>
      <dsp:txXfrm>
        <a:off x="64768" y="1577046"/>
        <a:ext cx="10386064" cy="1197243"/>
      </dsp:txXfrm>
    </dsp:sp>
    <dsp:sp modelId="{BA1F48C0-5175-8C4F-9421-360A03550C61}">
      <dsp:nvSpPr>
        <dsp:cNvPr id="0" name=""/>
        <dsp:cNvSpPr/>
      </dsp:nvSpPr>
      <dsp:spPr>
        <a:xfrm>
          <a:off x="0" y="2994579"/>
          <a:ext cx="10515600" cy="1326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Inkubační doba – 10 dnů</a:t>
          </a:r>
          <a:endParaRPr lang="en-US" sz="5400" kern="1200"/>
        </a:p>
      </dsp:txBody>
      <dsp:txXfrm>
        <a:off x="64768" y="3059347"/>
        <a:ext cx="10386064" cy="119724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B9BE5-4F20-DB4D-823E-578E61C7BC3B}">
      <dsp:nvSpPr>
        <dsp:cNvPr id="0" name=""/>
        <dsp:cNvSpPr/>
      </dsp:nvSpPr>
      <dsp:spPr>
        <a:xfrm>
          <a:off x="3364992" y="371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Katarální stádium</a:t>
          </a:r>
          <a:endParaRPr lang="en-US" sz="1600" kern="1200"/>
        </a:p>
      </dsp:txBody>
      <dsp:txXfrm>
        <a:off x="3394085" y="29464"/>
        <a:ext cx="3727430" cy="537785"/>
      </dsp:txXfrm>
    </dsp:sp>
    <dsp:sp modelId="{346AE172-05EE-0946-A78E-7B1FF3D78F4B}">
      <dsp:nvSpPr>
        <dsp:cNvPr id="0" name=""/>
        <dsp:cNvSpPr/>
      </dsp:nvSpPr>
      <dsp:spPr>
        <a:xfrm>
          <a:off x="3364992" y="626142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2. – 3. den Koplikovy skvrny</a:t>
          </a:r>
          <a:endParaRPr lang="en-US" sz="1600" kern="1200"/>
        </a:p>
      </dsp:txBody>
      <dsp:txXfrm>
        <a:off x="3394085" y="655235"/>
        <a:ext cx="3727430" cy="537785"/>
      </dsp:txXfrm>
    </dsp:sp>
    <dsp:sp modelId="{8A9CD810-77E8-C045-B4B1-095485359BC6}">
      <dsp:nvSpPr>
        <dsp:cNvPr id="0" name=""/>
        <dsp:cNvSpPr/>
      </dsp:nvSpPr>
      <dsp:spPr>
        <a:xfrm>
          <a:off x="3364992" y="1251912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4. den horečka a začátek výsevu </a:t>
          </a:r>
          <a:endParaRPr lang="en-US" sz="1600" kern="1200"/>
        </a:p>
      </dsp:txBody>
      <dsp:txXfrm>
        <a:off x="3394085" y="1281005"/>
        <a:ext cx="3727430" cy="537785"/>
      </dsp:txXfrm>
    </dsp:sp>
    <dsp:sp modelId="{F08392F3-8A0B-2547-9054-64E10C6A3CB3}">
      <dsp:nvSpPr>
        <dsp:cNvPr id="0" name=""/>
        <dsp:cNvSpPr/>
      </dsp:nvSpPr>
      <dsp:spPr>
        <a:xfrm>
          <a:off x="3364992" y="1877683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Výsev začíná na přední straně krku, postupuje na obličej, končetiny a trup</a:t>
          </a:r>
          <a:endParaRPr lang="en-US" sz="1600" kern="1200"/>
        </a:p>
      </dsp:txBody>
      <dsp:txXfrm>
        <a:off x="3394085" y="1906776"/>
        <a:ext cx="3727430" cy="537785"/>
      </dsp:txXfrm>
    </dsp:sp>
    <dsp:sp modelId="{004637B7-19E3-F54D-BD6C-65776DC75189}">
      <dsp:nvSpPr>
        <dsp:cNvPr id="0" name=""/>
        <dsp:cNvSpPr/>
      </dsp:nvSpPr>
      <dsp:spPr>
        <a:xfrm>
          <a:off x="3364992" y="2503453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 dvou dnech od výsevu začíná mizet</a:t>
          </a:r>
          <a:endParaRPr lang="en-US" sz="1600" kern="1200"/>
        </a:p>
      </dsp:txBody>
      <dsp:txXfrm>
        <a:off x="3394085" y="2532546"/>
        <a:ext cx="3727430" cy="537785"/>
      </dsp:txXfrm>
    </dsp:sp>
    <dsp:sp modelId="{33DAA4AF-E6E4-CC44-A11C-448CF134C5AD}">
      <dsp:nvSpPr>
        <dsp:cNvPr id="0" name=""/>
        <dsp:cNvSpPr/>
      </dsp:nvSpPr>
      <dsp:spPr>
        <a:xfrm>
          <a:off x="3364992" y="3129223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Zůstavají po ní pigmentace</a:t>
          </a:r>
          <a:endParaRPr lang="en-US" sz="1600" kern="1200"/>
        </a:p>
      </dsp:txBody>
      <dsp:txXfrm>
        <a:off x="3394085" y="3158316"/>
        <a:ext cx="3727430" cy="537785"/>
      </dsp:txXfrm>
    </dsp:sp>
    <dsp:sp modelId="{CD3A2CF3-1842-E14B-850C-7FF2EBDCBD1D}">
      <dsp:nvSpPr>
        <dsp:cNvPr id="0" name=""/>
        <dsp:cNvSpPr/>
      </dsp:nvSpPr>
      <dsp:spPr>
        <a:xfrm>
          <a:off x="3364992" y="3754994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 3 týdnech se odlupují</a:t>
          </a:r>
          <a:endParaRPr lang="en-US" sz="1600" kern="1200"/>
        </a:p>
      </dsp:txBody>
      <dsp:txXfrm>
        <a:off x="3394085" y="3784087"/>
        <a:ext cx="3727430" cy="53778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C1008-3881-1742-BE07-A77735E9192F}">
      <dsp:nvSpPr>
        <dsp:cNvPr id="0" name=""/>
        <dsp:cNvSpPr/>
      </dsp:nvSpPr>
      <dsp:spPr>
        <a:xfrm>
          <a:off x="3364992" y="371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Laryngitida</a:t>
          </a:r>
          <a:endParaRPr lang="en-US" sz="1600" kern="1200"/>
        </a:p>
      </dsp:txBody>
      <dsp:txXfrm>
        <a:off x="3394085" y="29464"/>
        <a:ext cx="3727430" cy="537785"/>
      </dsp:txXfrm>
    </dsp:sp>
    <dsp:sp modelId="{5F9724A1-73B9-DC47-A5E7-1AE285FF7BB3}">
      <dsp:nvSpPr>
        <dsp:cNvPr id="0" name=""/>
        <dsp:cNvSpPr/>
      </dsp:nvSpPr>
      <dsp:spPr>
        <a:xfrm>
          <a:off x="3364992" y="626142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Bronchiolitida</a:t>
          </a:r>
          <a:endParaRPr lang="en-US" sz="1600" kern="1200"/>
        </a:p>
      </dsp:txBody>
      <dsp:txXfrm>
        <a:off x="3394085" y="655235"/>
        <a:ext cx="3727430" cy="537785"/>
      </dsp:txXfrm>
    </dsp:sp>
    <dsp:sp modelId="{4BD1A256-27CD-FA42-B67F-D096EDD146AF}">
      <dsp:nvSpPr>
        <dsp:cNvPr id="0" name=""/>
        <dsp:cNvSpPr/>
      </dsp:nvSpPr>
      <dsp:spPr>
        <a:xfrm>
          <a:off x="3364992" y="1251912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Pneumonie</a:t>
          </a:r>
          <a:endParaRPr lang="en-US" sz="1600" kern="1200"/>
        </a:p>
      </dsp:txBody>
      <dsp:txXfrm>
        <a:off x="3394085" y="1281005"/>
        <a:ext cx="3727430" cy="537785"/>
      </dsp:txXfrm>
    </dsp:sp>
    <dsp:sp modelId="{D01D4F45-48D9-304E-BA20-80625A8E4AD2}">
      <dsp:nvSpPr>
        <dsp:cNvPr id="0" name=""/>
        <dsp:cNvSpPr/>
      </dsp:nvSpPr>
      <dsp:spPr>
        <a:xfrm>
          <a:off x="3364992" y="1877683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Zánět středouší</a:t>
          </a:r>
          <a:endParaRPr lang="en-US" sz="1600" kern="1200"/>
        </a:p>
      </dsp:txBody>
      <dsp:txXfrm>
        <a:off x="3394085" y="1906776"/>
        <a:ext cx="3727430" cy="537785"/>
      </dsp:txXfrm>
    </dsp:sp>
    <dsp:sp modelId="{0571F967-C0F3-5440-8616-0CDF866D6543}">
      <dsp:nvSpPr>
        <dsp:cNvPr id="0" name=""/>
        <dsp:cNvSpPr/>
      </dsp:nvSpPr>
      <dsp:spPr>
        <a:xfrm>
          <a:off x="3364992" y="2503453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Encefalitida</a:t>
          </a:r>
          <a:endParaRPr lang="en-US" sz="1600" kern="1200"/>
        </a:p>
      </dsp:txBody>
      <dsp:txXfrm>
        <a:off x="3394085" y="2532546"/>
        <a:ext cx="3727430" cy="537785"/>
      </dsp:txXfrm>
    </dsp:sp>
    <dsp:sp modelId="{AAF261BA-8933-ED4C-B65D-B89A04ECA033}">
      <dsp:nvSpPr>
        <dsp:cNvPr id="0" name=""/>
        <dsp:cNvSpPr/>
      </dsp:nvSpPr>
      <dsp:spPr>
        <a:xfrm>
          <a:off x="3364992" y="3129223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SSPE</a:t>
          </a:r>
          <a:endParaRPr lang="en-US" sz="1600" kern="1200"/>
        </a:p>
      </dsp:txBody>
      <dsp:txXfrm>
        <a:off x="3394085" y="3158316"/>
        <a:ext cx="3727430" cy="537785"/>
      </dsp:txXfrm>
    </dsp:sp>
    <dsp:sp modelId="{8F63AA48-0C50-7044-B75B-7AEF2BA57C6B}">
      <dsp:nvSpPr>
        <dsp:cNvPr id="0" name=""/>
        <dsp:cNvSpPr/>
      </dsp:nvSpPr>
      <dsp:spPr>
        <a:xfrm>
          <a:off x="3364992" y="3754994"/>
          <a:ext cx="3785616" cy="595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Doživotní následky – parézy, epilepsie, psychomotorická retardace</a:t>
          </a:r>
          <a:endParaRPr lang="en-US" sz="1600" kern="1200"/>
        </a:p>
      </dsp:txBody>
      <dsp:txXfrm>
        <a:off x="3394085" y="3784087"/>
        <a:ext cx="3727430" cy="53778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344D-91A6-D34A-9F6B-60E136BFD3F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Sérologicky – vzestup titru specifických protilátek IgG</a:t>
          </a:r>
          <a:endParaRPr lang="en-US" sz="3000" kern="1200"/>
        </a:p>
      </dsp:txBody>
      <dsp:txXfrm>
        <a:off x="0" y="39687"/>
        <a:ext cx="3286125" cy="1971675"/>
      </dsp:txXfrm>
    </dsp:sp>
    <dsp:sp modelId="{1409BA6C-A7BE-8D44-8F6F-C9A59DD8A9FF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Celoživotní imunita</a:t>
          </a:r>
          <a:endParaRPr lang="en-US" sz="3000" kern="1200"/>
        </a:p>
      </dsp:txBody>
      <dsp:txXfrm>
        <a:off x="3614737" y="39687"/>
        <a:ext cx="3286125" cy="1971675"/>
      </dsp:txXfrm>
    </dsp:sp>
    <dsp:sp modelId="{F4D9C7B0-E7A5-5243-9B8A-FDB7287705B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Karanténa 21 dní</a:t>
          </a:r>
          <a:endParaRPr lang="en-US" sz="3000" kern="1200"/>
        </a:p>
      </dsp:txBody>
      <dsp:txXfrm>
        <a:off x="7229475" y="39687"/>
        <a:ext cx="3286125" cy="1971675"/>
      </dsp:txXfrm>
    </dsp:sp>
    <dsp:sp modelId="{B2F1BAFD-4C41-A54F-8BF0-850A21E9181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Podléhá hlášení!!</a:t>
          </a:r>
          <a:endParaRPr lang="en-US" sz="3000" kern="1200"/>
        </a:p>
      </dsp:txBody>
      <dsp:txXfrm>
        <a:off x="1807368" y="2339975"/>
        <a:ext cx="3286125" cy="1971675"/>
      </dsp:txXfrm>
    </dsp:sp>
    <dsp:sp modelId="{D8E8E7EB-CDE5-5E46-A3D5-8E2533B4FA02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Léčba symptomatická</a:t>
          </a:r>
          <a:endParaRPr lang="en-US" sz="3000" kern="1200"/>
        </a:p>
      </dsp:txBody>
      <dsp:txXfrm>
        <a:off x="5422106" y="2339975"/>
        <a:ext cx="3286125" cy="197167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8CDE9-7B8D-7F4A-B04E-CBA27CC379B3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Původce – virus epidemické parotitidy</a:t>
          </a:r>
          <a:endParaRPr lang="en-US" sz="2300" kern="1200"/>
        </a:p>
      </dsp:txBody>
      <dsp:txXfrm>
        <a:off x="3405805" y="42725"/>
        <a:ext cx="3703990" cy="754434"/>
      </dsp:txXfrm>
    </dsp:sp>
    <dsp:sp modelId="{F0DA82FC-2AF8-BA4A-8495-B2DA946C77BB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Hostitelé – děti 5-15 let</a:t>
          </a:r>
          <a:endParaRPr lang="en-US" sz="2300" kern="1200"/>
        </a:p>
      </dsp:txBody>
      <dsp:txXfrm>
        <a:off x="3405805" y="920588"/>
        <a:ext cx="3703990" cy="754434"/>
      </dsp:txXfrm>
    </dsp:sp>
    <dsp:sp modelId="{C100507E-D560-BC4A-9515-41E0455F2CAB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Zdroj infekce – nemocný člověk</a:t>
          </a:r>
          <a:endParaRPr lang="en-US" sz="2300" kern="1200"/>
        </a:p>
      </dsp:txBody>
      <dsp:txXfrm>
        <a:off x="3405805" y="1798451"/>
        <a:ext cx="3703990" cy="754434"/>
      </dsp:txXfrm>
    </dsp:sp>
    <dsp:sp modelId="{68DFDC9F-47AE-5648-B0E3-EE15FE14431F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Přenos – kapénková infekce</a:t>
          </a:r>
          <a:endParaRPr lang="en-US" sz="2300" kern="1200"/>
        </a:p>
      </dsp:txBody>
      <dsp:txXfrm>
        <a:off x="3405805" y="2676315"/>
        <a:ext cx="3703990" cy="754434"/>
      </dsp:txXfrm>
    </dsp:sp>
    <dsp:sp modelId="{86AC82E7-41F4-934D-B816-0AD6FD91BFFB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Inkubační doba – 2 – 3 týdny</a:t>
          </a:r>
          <a:endParaRPr lang="en-US" sz="2300" kern="1200"/>
        </a:p>
      </dsp:txBody>
      <dsp:txXfrm>
        <a:off x="3405805" y="3554178"/>
        <a:ext cx="3703990" cy="75443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96BCA-5576-744E-91A6-C67FA0C8DC9E}">
      <dsp:nvSpPr>
        <dsp:cNvPr id="0" name=""/>
        <dsp:cNvSpPr/>
      </dsp:nvSpPr>
      <dsp:spPr>
        <a:xfrm>
          <a:off x="0" y="37268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Prodromální stádium</a:t>
          </a:r>
          <a:endParaRPr lang="en-US" sz="4000" kern="1200"/>
        </a:p>
      </dsp:txBody>
      <dsp:txXfrm>
        <a:off x="47976" y="85244"/>
        <a:ext cx="10419648" cy="886848"/>
      </dsp:txXfrm>
    </dsp:sp>
    <dsp:sp modelId="{A5138AA5-A2A3-B14E-ACCA-4C78C30C8D73}">
      <dsp:nvSpPr>
        <dsp:cNvPr id="0" name=""/>
        <dsp:cNvSpPr/>
      </dsp:nvSpPr>
      <dsp:spPr>
        <a:xfrm>
          <a:off x="0" y="1135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Zduření příušní slinné žlázy – mírně bolestivé</a:t>
          </a:r>
          <a:endParaRPr lang="en-US" sz="4000" kern="1200"/>
        </a:p>
      </dsp:txBody>
      <dsp:txXfrm>
        <a:off x="47976" y="1183245"/>
        <a:ext cx="10419648" cy="886848"/>
      </dsp:txXfrm>
    </dsp:sp>
    <dsp:sp modelId="{655723B8-E76F-B649-A107-821CAEDE4F70}">
      <dsp:nvSpPr>
        <dsp:cNvPr id="0" name=""/>
        <dsp:cNvSpPr/>
      </dsp:nvSpPr>
      <dsp:spPr>
        <a:xfrm>
          <a:off x="0" y="2233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Horečka</a:t>
          </a:r>
          <a:endParaRPr lang="en-US" sz="4000" kern="1200"/>
        </a:p>
      </dsp:txBody>
      <dsp:txXfrm>
        <a:off x="47976" y="2281245"/>
        <a:ext cx="10419648" cy="886848"/>
      </dsp:txXfrm>
    </dsp:sp>
    <dsp:sp modelId="{44BB3791-2B67-2548-8982-C36789322088}">
      <dsp:nvSpPr>
        <dsp:cNvPr id="0" name=""/>
        <dsp:cNvSpPr/>
      </dsp:nvSpPr>
      <dsp:spPr>
        <a:xfrm>
          <a:off x="0" y="3331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Postižení pohlavních žláz</a:t>
          </a:r>
          <a:endParaRPr lang="en-US" sz="4000" kern="1200"/>
        </a:p>
      </dsp:txBody>
      <dsp:txXfrm>
        <a:off x="47976" y="3379245"/>
        <a:ext cx="10419648" cy="88684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AD67F-2B88-B44E-BBC5-65444A37E5D8}">
      <dsp:nvSpPr>
        <dsp:cNvPr id="0" name=""/>
        <dsp:cNvSpPr/>
      </dsp:nvSpPr>
      <dsp:spPr>
        <a:xfrm>
          <a:off x="0" y="29978"/>
          <a:ext cx="10515600" cy="1326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Sérologická – stanovení protilátek</a:t>
          </a:r>
          <a:endParaRPr lang="en-US" sz="5400" kern="1200"/>
        </a:p>
      </dsp:txBody>
      <dsp:txXfrm>
        <a:off x="64768" y="94746"/>
        <a:ext cx="10386064" cy="1197243"/>
      </dsp:txXfrm>
    </dsp:sp>
    <dsp:sp modelId="{0FE89B5A-63E6-4443-ADC9-D03E762484FD}">
      <dsp:nvSpPr>
        <dsp:cNvPr id="0" name=""/>
        <dsp:cNvSpPr/>
      </dsp:nvSpPr>
      <dsp:spPr>
        <a:xfrm>
          <a:off x="0" y="1512278"/>
          <a:ext cx="10515600" cy="1326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Léčba symptomatická</a:t>
          </a:r>
          <a:endParaRPr lang="en-US" sz="5400" kern="1200"/>
        </a:p>
      </dsp:txBody>
      <dsp:txXfrm>
        <a:off x="64768" y="1577046"/>
        <a:ext cx="10386064" cy="1197243"/>
      </dsp:txXfrm>
    </dsp:sp>
    <dsp:sp modelId="{E1F39CFC-3261-D447-B347-9C6DB9A2F887}">
      <dsp:nvSpPr>
        <dsp:cNvPr id="0" name=""/>
        <dsp:cNvSpPr/>
      </dsp:nvSpPr>
      <dsp:spPr>
        <a:xfrm>
          <a:off x="0" y="2994579"/>
          <a:ext cx="10515600" cy="1326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Očkování - povinné</a:t>
          </a:r>
          <a:endParaRPr lang="en-US" sz="5400" kern="1200"/>
        </a:p>
      </dsp:txBody>
      <dsp:txXfrm>
        <a:off x="64768" y="3059347"/>
        <a:ext cx="10386064" cy="119724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D5D4-730D-A440-A66F-0B3C686059B4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Původce – rubivirus</a:t>
          </a:r>
          <a:endParaRPr lang="en-US" sz="2900" kern="1200"/>
        </a:p>
      </dsp:txBody>
      <dsp:txXfrm>
        <a:off x="3416125" y="53310"/>
        <a:ext cx="3683350" cy="945199"/>
      </dsp:txXfrm>
    </dsp:sp>
    <dsp:sp modelId="{072FCD5B-6DBD-CF49-B91C-BAB52CF36A35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Zdroj nákazy – nemocný člověk</a:t>
          </a:r>
          <a:endParaRPr lang="en-US" sz="2900" kern="1200"/>
        </a:p>
      </dsp:txBody>
      <dsp:txXfrm>
        <a:off x="3416125" y="1153149"/>
        <a:ext cx="3683350" cy="945199"/>
      </dsp:txXfrm>
    </dsp:sp>
    <dsp:sp modelId="{19F7EB88-1B09-324D-9AFC-DFA45879E577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Přenos - kapénkovou infekcí</a:t>
          </a:r>
          <a:endParaRPr lang="en-US" sz="2900" kern="1200"/>
        </a:p>
      </dsp:txBody>
      <dsp:txXfrm>
        <a:off x="3416125" y="2252988"/>
        <a:ext cx="3683350" cy="945199"/>
      </dsp:txXfrm>
    </dsp:sp>
    <dsp:sp modelId="{F7689713-B04E-7449-B9C3-9A496AE99014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Inkubační doba 2 – 3 týdny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E731D-32F5-3444-904F-868E9C638984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Věk</a:t>
          </a:r>
          <a:endParaRPr lang="en-US" sz="2500" kern="1200"/>
        </a:p>
      </dsp:txBody>
      <dsp:txXfrm>
        <a:off x="3080" y="587032"/>
        <a:ext cx="2444055" cy="1466433"/>
      </dsp:txXfrm>
    </dsp:sp>
    <dsp:sp modelId="{0064F5DB-B2F5-AD43-8F2E-F86E8CE9C7B2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Geneticky podmíněný výskyt receptorů</a:t>
          </a:r>
          <a:endParaRPr lang="en-US" sz="2500" kern="1200"/>
        </a:p>
      </dsp:txBody>
      <dsp:txXfrm>
        <a:off x="2691541" y="587032"/>
        <a:ext cx="2444055" cy="1466433"/>
      </dsp:txXfrm>
    </dsp:sp>
    <dsp:sp modelId="{A1ACC8EA-BCA0-214F-9880-43CC08FE3EC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Gravidita</a:t>
          </a:r>
          <a:endParaRPr lang="en-US" sz="2500" kern="1200"/>
        </a:p>
      </dsp:txBody>
      <dsp:txXfrm>
        <a:off x="5380002" y="587032"/>
        <a:ext cx="2444055" cy="1466433"/>
      </dsp:txXfrm>
    </dsp:sp>
    <dsp:sp modelId="{2CEF3830-E5B6-6743-97B6-34AFE5CCBFD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Stav výživy</a:t>
          </a:r>
          <a:endParaRPr lang="en-US" sz="2500" kern="1200"/>
        </a:p>
      </dsp:txBody>
      <dsp:txXfrm>
        <a:off x="8068463" y="587032"/>
        <a:ext cx="2444055" cy="1466433"/>
      </dsp:txXfrm>
    </dsp:sp>
    <dsp:sp modelId="{74D85624-5B44-B249-A8ED-1BC2F00ADEC8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Osobní návyky</a:t>
          </a:r>
          <a:endParaRPr lang="en-US" sz="2500" kern="1200"/>
        </a:p>
      </dsp:txBody>
      <dsp:txXfrm>
        <a:off x="3080" y="2297871"/>
        <a:ext cx="2444055" cy="1466433"/>
      </dsp:txXfrm>
    </dsp:sp>
    <dsp:sp modelId="{415FCB5F-615B-E549-BB2C-7CDB241A625A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Komorbidita</a:t>
          </a:r>
          <a:endParaRPr lang="en-US" sz="2500" kern="1200"/>
        </a:p>
      </dsp:txBody>
      <dsp:txXfrm>
        <a:off x="2691541" y="2297871"/>
        <a:ext cx="2444055" cy="1466433"/>
      </dsp:txXfrm>
    </dsp:sp>
    <dsp:sp modelId="{CAA63864-8188-7546-85D8-E0E86745DEED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Proočkovanost </a:t>
          </a:r>
          <a:endParaRPr lang="en-US" sz="2500" kern="1200"/>
        </a:p>
      </dsp:txBody>
      <dsp:txXfrm>
        <a:off x="5380002" y="2297871"/>
        <a:ext cx="2444055" cy="1466433"/>
      </dsp:txXfrm>
    </dsp:sp>
    <dsp:sp modelId="{35867AE3-F93A-A049-8E0B-962881FEC53D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Přírodní ohniskovost</a:t>
          </a:r>
          <a:endParaRPr lang="en-US" sz="2500" kern="1200"/>
        </a:p>
      </dsp:txBody>
      <dsp:txXfrm>
        <a:off x="8068463" y="2297871"/>
        <a:ext cx="2444055" cy="1466433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A5DA1-AB3C-A743-9673-C06EDC1EE162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Vyrážka v obličeji a na trupu</a:t>
          </a:r>
          <a:endParaRPr lang="en-US" sz="2100" kern="1200"/>
        </a:p>
      </dsp:txBody>
      <dsp:txXfrm>
        <a:off x="3080" y="587032"/>
        <a:ext cx="2444055" cy="1466433"/>
      </dsp:txXfrm>
    </dsp:sp>
    <dsp:sp modelId="{2A017CA4-180A-DD47-A34D-BF9155BDA1D8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Zduřené týlní a retroaurikulární uzliny</a:t>
          </a:r>
          <a:endParaRPr lang="en-US" sz="2100" kern="1200"/>
        </a:p>
      </dsp:txBody>
      <dsp:txXfrm>
        <a:off x="2691541" y="587032"/>
        <a:ext cx="2444055" cy="1466433"/>
      </dsp:txXfrm>
    </dsp:sp>
    <dsp:sp modelId="{447CA8C2-8E71-5146-940F-02898696AD9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Splenomegalie </a:t>
          </a:r>
          <a:endParaRPr lang="en-US" sz="2100" kern="1200"/>
        </a:p>
      </dsp:txBody>
      <dsp:txXfrm>
        <a:off x="5380002" y="587032"/>
        <a:ext cx="2444055" cy="1466433"/>
      </dsp:txXfrm>
    </dsp:sp>
    <dsp:sp modelId="{59A6ADC0-22BB-6B43-8E6D-823C895D7109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Konjuktivitida </a:t>
          </a:r>
          <a:endParaRPr lang="en-US" sz="2100" kern="1200"/>
        </a:p>
      </dsp:txBody>
      <dsp:txXfrm>
        <a:off x="8068463" y="587032"/>
        <a:ext cx="2444055" cy="1466433"/>
      </dsp:txXfrm>
    </dsp:sp>
    <dsp:sp modelId="{7857C575-8026-FF49-8545-E0AA96E2DDA8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Artralgie až artritidy</a:t>
          </a:r>
          <a:endParaRPr lang="en-US" sz="2100" kern="1200"/>
        </a:p>
      </dsp:txBody>
      <dsp:txXfrm>
        <a:off x="1347311" y="2297871"/>
        <a:ext cx="2444055" cy="1466433"/>
      </dsp:txXfrm>
    </dsp:sp>
    <dsp:sp modelId="{3B8C9740-2C22-0D46-A8CC-DDC4C65C7D04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Meningoencefalitida</a:t>
          </a:r>
          <a:endParaRPr lang="en-US" sz="2100" kern="1200"/>
        </a:p>
      </dsp:txBody>
      <dsp:txXfrm>
        <a:off x="4035772" y="2297871"/>
        <a:ext cx="2444055" cy="1466433"/>
      </dsp:txXfrm>
    </dsp:sp>
    <dsp:sp modelId="{0270322A-3364-7042-8F61-032B1B886175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Myokarditida </a:t>
          </a:r>
          <a:endParaRPr lang="en-US" sz="2100" kern="1200"/>
        </a:p>
      </dsp:txBody>
      <dsp:txXfrm>
        <a:off x="6724233" y="2297871"/>
        <a:ext cx="2444055" cy="146643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04A3C-51D7-C94F-B944-C272F07327ED}">
      <dsp:nvSpPr>
        <dsp:cNvPr id="0" name=""/>
        <dsp:cNvSpPr/>
      </dsp:nvSpPr>
      <dsp:spPr>
        <a:xfrm>
          <a:off x="0" y="37268"/>
          <a:ext cx="10515600" cy="98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Protilátky v séru</a:t>
          </a:r>
          <a:endParaRPr lang="en-US" sz="4000" kern="1200"/>
        </a:p>
      </dsp:txBody>
      <dsp:txXfrm>
        <a:off x="47976" y="85244"/>
        <a:ext cx="10419648" cy="886848"/>
      </dsp:txXfrm>
    </dsp:sp>
    <dsp:sp modelId="{75BC7C0F-5398-BC47-8C4D-20B23A081F24}">
      <dsp:nvSpPr>
        <dsp:cNvPr id="0" name=""/>
        <dsp:cNvSpPr/>
      </dsp:nvSpPr>
      <dsp:spPr>
        <a:xfrm>
          <a:off x="0" y="1135269"/>
          <a:ext cx="10515600" cy="98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Změny v bílém KO</a:t>
          </a:r>
          <a:endParaRPr lang="en-US" sz="4000" kern="1200"/>
        </a:p>
      </dsp:txBody>
      <dsp:txXfrm>
        <a:off x="47976" y="1183245"/>
        <a:ext cx="10419648" cy="886848"/>
      </dsp:txXfrm>
    </dsp:sp>
    <dsp:sp modelId="{DFEA113E-A46A-5D48-B062-BCA20F280E0F}">
      <dsp:nvSpPr>
        <dsp:cNvPr id="0" name=""/>
        <dsp:cNvSpPr/>
      </dsp:nvSpPr>
      <dsp:spPr>
        <a:xfrm>
          <a:off x="0" y="2233269"/>
          <a:ext cx="10515600" cy="98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Léčba symptomatická</a:t>
          </a:r>
          <a:endParaRPr lang="en-US" sz="4000" kern="1200"/>
        </a:p>
      </dsp:txBody>
      <dsp:txXfrm>
        <a:off x="47976" y="2281245"/>
        <a:ext cx="10419648" cy="886848"/>
      </dsp:txXfrm>
    </dsp:sp>
    <dsp:sp modelId="{92FD7C4E-B6B2-FA4E-955F-D01CD8481581}">
      <dsp:nvSpPr>
        <dsp:cNvPr id="0" name=""/>
        <dsp:cNvSpPr/>
      </dsp:nvSpPr>
      <dsp:spPr>
        <a:xfrm>
          <a:off x="0" y="3331269"/>
          <a:ext cx="10515600" cy="98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Očkování – povinné!!</a:t>
          </a:r>
          <a:endParaRPr lang="en-US" sz="4000" kern="1200"/>
        </a:p>
      </dsp:txBody>
      <dsp:txXfrm>
        <a:off x="47976" y="3379245"/>
        <a:ext cx="10419648" cy="88684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DDA9-357F-3B40-8076-149A1FC38625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Původce – DNA viru Varicella-zoster (Herpesviridae)</a:t>
          </a:r>
          <a:endParaRPr lang="en-US" sz="2200" kern="1200"/>
        </a:p>
      </dsp:txBody>
      <dsp:txXfrm>
        <a:off x="3416125" y="53310"/>
        <a:ext cx="3683350" cy="945199"/>
      </dsp:txXfrm>
    </dsp:sp>
    <dsp:sp modelId="{09F8D3D5-B51A-394C-B912-183174D7BDB6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Přenos – kapénkovou infekcí, kongenitálně</a:t>
          </a:r>
          <a:endParaRPr lang="en-US" sz="2200" kern="1200"/>
        </a:p>
      </dsp:txBody>
      <dsp:txXfrm>
        <a:off x="3416125" y="1153149"/>
        <a:ext cx="3683350" cy="945199"/>
      </dsp:txXfrm>
    </dsp:sp>
    <dsp:sp modelId="{BB49A939-5C25-8A45-8A85-6774210EAE27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Zdroj infekce – nejčastěji děti od 1 do 10 let</a:t>
          </a:r>
          <a:endParaRPr lang="en-US" sz="2200" kern="1200"/>
        </a:p>
      </dsp:txBody>
      <dsp:txXfrm>
        <a:off x="3416125" y="2252988"/>
        <a:ext cx="3683350" cy="945199"/>
      </dsp:txXfrm>
    </dsp:sp>
    <dsp:sp modelId="{FBA6D612-B5F1-AF45-94C0-403A772A2A53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Inkubační doba – 10 – 23 dnů</a:t>
          </a:r>
          <a:endParaRPr lang="en-US" sz="2200" kern="1200"/>
        </a:p>
      </dsp:txBody>
      <dsp:txXfrm>
        <a:off x="3416125" y="3352827"/>
        <a:ext cx="3683350" cy="94519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C4165-162A-9348-BF71-7789EDF3AD7D}">
      <dsp:nvSpPr>
        <dsp:cNvPr id="0" name=""/>
        <dsp:cNvSpPr/>
      </dsp:nvSpPr>
      <dsp:spPr>
        <a:xfrm>
          <a:off x="0" y="518409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Prodromální stádium</a:t>
          </a:r>
          <a:endParaRPr lang="en-US" sz="3100" kern="1200"/>
        </a:p>
      </dsp:txBody>
      <dsp:txXfrm>
        <a:off x="37182" y="555591"/>
        <a:ext cx="10441236" cy="687306"/>
      </dsp:txXfrm>
    </dsp:sp>
    <dsp:sp modelId="{7B888952-EDF5-0440-9F5B-B14EA00C3E95}">
      <dsp:nvSpPr>
        <dsp:cNvPr id="0" name=""/>
        <dsp:cNvSpPr/>
      </dsp:nvSpPr>
      <dsp:spPr>
        <a:xfrm>
          <a:off x="0" y="1369359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Výsev vyrážky – makulopapulární =&gt; vezikulární =&gt; pusturální</a:t>
          </a:r>
          <a:endParaRPr lang="en-US" sz="3100" kern="1200"/>
        </a:p>
      </dsp:txBody>
      <dsp:txXfrm>
        <a:off x="37182" y="1406541"/>
        <a:ext cx="10441236" cy="687306"/>
      </dsp:txXfrm>
    </dsp:sp>
    <dsp:sp modelId="{3975AC02-34B0-5044-AD2B-F8C5C67BD49E}">
      <dsp:nvSpPr>
        <dsp:cNvPr id="0" name=""/>
        <dsp:cNvSpPr/>
      </dsp:nvSpPr>
      <dsp:spPr>
        <a:xfrm>
          <a:off x="0" y="2220309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Typicky se vyskytují všechna stádia</a:t>
          </a:r>
          <a:endParaRPr lang="en-US" sz="3100" kern="1200"/>
        </a:p>
      </dsp:txBody>
      <dsp:txXfrm>
        <a:off x="37182" y="2257491"/>
        <a:ext cx="10441236" cy="687306"/>
      </dsp:txXfrm>
    </dsp:sp>
    <dsp:sp modelId="{84886BB6-0113-304E-ADDA-E32702539C06}">
      <dsp:nvSpPr>
        <dsp:cNvPr id="0" name=""/>
        <dsp:cNvSpPr/>
      </dsp:nvSpPr>
      <dsp:spPr>
        <a:xfrm>
          <a:off x="0" y="3071259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Hlava, krk, trup, sliznice dutiny ústní</a:t>
          </a:r>
          <a:endParaRPr lang="en-US" sz="3100" kern="1200"/>
        </a:p>
      </dsp:txBody>
      <dsp:txXfrm>
        <a:off x="37182" y="3108441"/>
        <a:ext cx="10441236" cy="68730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D1E66-28B6-024B-BBF9-98CAFD56909E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Výskyt vyrážky na sliznicích a spojivkách</a:t>
          </a:r>
          <a:endParaRPr lang="en-US" sz="2900" kern="1200"/>
        </a:p>
      </dsp:txBody>
      <dsp:txXfrm>
        <a:off x="3433446" y="70578"/>
        <a:ext cx="3648708" cy="1265378"/>
      </dsp:txXfrm>
    </dsp:sp>
    <dsp:sp modelId="{2DC20BB2-E6F8-FF41-8158-DEAFAF64D48D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Postinfekční encefalitida</a:t>
          </a:r>
          <a:endParaRPr lang="en-US" sz="2900" kern="1200"/>
        </a:p>
      </dsp:txBody>
      <dsp:txXfrm>
        <a:off x="3433446" y="1542979"/>
        <a:ext cx="3648708" cy="1265378"/>
      </dsp:txXfrm>
    </dsp:sp>
    <dsp:sp modelId="{7FB4558D-8237-664B-BF95-981D04079098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Intersticiální pneumonie</a:t>
          </a:r>
          <a:endParaRPr lang="en-US" sz="2900" kern="1200"/>
        </a:p>
      </dsp:txBody>
      <dsp:txXfrm>
        <a:off x="3433446" y="3015380"/>
        <a:ext cx="3648708" cy="126537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2E1AD-AD01-8B4A-9406-8A3E70729F08}">
      <dsp:nvSpPr>
        <dsp:cNvPr id="0" name=""/>
        <dsp:cNvSpPr/>
      </dsp:nvSpPr>
      <dsp:spPr>
        <a:xfrm>
          <a:off x="0" y="29978"/>
          <a:ext cx="10515600" cy="13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Serologicky či PCR</a:t>
          </a:r>
          <a:endParaRPr lang="en-US" sz="5400" kern="1200"/>
        </a:p>
      </dsp:txBody>
      <dsp:txXfrm>
        <a:off x="64768" y="94746"/>
        <a:ext cx="10386064" cy="1197243"/>
      </dsp:txXfrm>
    </dsp:sp>
    <dsp:sp modelId="{E4CD2D8E-D10F-4640-9CAA-8EE2335976C5}">
      <dsp:nvSpPr>
        <dsp:cNvPr id="0" name=""/>
        <dsp:cNvSpPr/>
      </dsp:nvSpPr>
      <dsp:spPr>
        <a:xfrm>
          <a:off x="0" y="1512278"/>
          <a:ext cx="10515600" cy="13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Klinická diagnostika však postačí</a:t>
          </a:r>
          <a:endParaRPr lang="en-US" sz="5400" kern="1200"/>
        </a:p>
      </dsp:txBody>
      <dsp:txXfrm>
        <a:off x="64768" y="1577046"/>
        <a:ext cx="10386064" cy="1197243"/>
      </dsp:txXfrm>
    </dsp:sp>
    <dsp:sp modelId="{026B9B57-8461-0B4B-A7CA-F1187BEBE7B0}">
      <dsp:nvSpPr>
        <dsp:cNvPr id="0" name=""/>
        <dsp:cNvSpPr/>
      </dsp:nvSpPr>
      <dsp:spPr>
        <a:xfrm>
          <a:off x="0" y="2994579"/>
          <a:ext cx="10515600" cy="13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Léčba symptomatická</a:t>
          </a:r>
          <a:endParaRPr lang="en-US" sz="5400" kern="1200"/>
        </a:p>
      </dsp:txBody>
      <dsp:txXfrm>
        <a:off x="64768" y="3059347"/>
        <a:ext cx="10386064" cy="1197243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0A28F-6773-8743-839D-8879276A6E9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Původce – salmonela enterica</a:t>
          </a:r>
          <a:endParaRPr lang="en-US" sz="3000" kern="1200"/>
        </a:p>
      </dsp:txBody>
      <dsp:txXfrm>
        <a:off x="0" y="39687"/>
        <a:ext cx="3286125" cy="1971675"/>
      </dsp:txXfrm>
    </dsp:sp>
    <dsp:sp modelId="{B00E6842-6FF8-E644-BDFA-A95405652DF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přenos - fekálně-orální cesta, potravinová infekce</a:t>
          </a:r>
          <a:endParaRPr lang="en-US" sz="3000" kern="1200"/>
        </a:p>
      </dsp:txBody>
      <dsp:txXfrm>
        <a:off x="3614737" y="39687"/>
        <a:ext cx="3286125" cy="1971675"/>
      </dsp:txXfrm>
    </dsp:sp>
    <dsp:sp modelId="{A3319748-388A-F749-8C7D-8E6B00121C3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Inkubační doba – 6-8h</a:t>
          </a:r>
          <a:endParaRPr lang="en-US" sz="3000" kern="1200"/>
        </a:p>
      </dsp:txBody>
      <dsp:txXfrm>
        <a:off x="7229475" y="39687"/>
        <a:ext cx="3286125" cy="1971675"/>
      </dsp:txXfrm>
    </dsp:sp>
    <dsp:sp modelId="{F7D57FDF-B105-F24B-BAE9-295D0F8A52A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Nausea, zvracení, nekrvavý průjem</a:t>
          </a:r>
          <a:endParaRPr lang="en-US" sz="3000" kern="1200"/>
        </a:p>
      </dsp:txBody>
      <dsp:txXfrm>
        <a:off x="0" y="2339975"/>
        <a:ext cx="3286125" cy="1971675"/>
      </dsp:txXfrm>
    </dsp:sp>
    <dsp:sp modelId="{969517E0-0001-EF43-80DE-DAF8B7068222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Bolesti břicha, bolesti svalů</a:t>
          </a:r>
          <a:endParaRPr lang="en-US" sz="3000" kern="1200"/>
        </a:p>
      </dsp:txBody>
      <dsp:txXfrm>
        <a:off x="3614737" y="2339975"/>
        <a:ext cx="3286125" cy="1971675"/>
      </dsp:txXfrm>
    </dsp:sp>
    <dsp:sp modelId="{7696C277-55BE-AE42-9715-8DE808BCF26A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Subfebrilie až febrilie</a:t>
          </a:r>
          <a:endParaRPr lang="en-US" sz="3000" kern="1200"/>
        </a:p>
      </dsp:txBody>
      <dsp:txXfrm>
        <a:off x="7229475" y="2339975"/>
        <a:ext cx="3286125" cy="197167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DC471-0785-4044-A54F-6A00DE3BB2FE}">
      <dsp:nvSpPr>
        <dsp:cNvPr id="0" name=""/>
        <dsp:cNvSpPr/>
      </dsp:nvSpPr>
      <dsp:spPr>
        <a:xfrm>
          <a:off x="0" y="227303"/>
          <a:ext cx="10515600" cy="7125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Původce – Shigella</a:t>
          </a:r>
          <a:endParaRPr lang="en-US" sz="2900" kern="1200"/>
        </a:p>
      </dsp:txBody>
      <dsp:txXfrm>
        <a:off x="34783" y="262086"/>
        <a:ext cx="10446034" cy="642964"/>
      </dsp:txXfrm>
    </dsp:sp>
    <dsp:sp modelId="{23C3E4ED-461D-EF49-ACC2-ED03F20773C0}">
      <dsp:nvSpPr>
        <dsp:cNvPr id="0" name=""/>
        <dsp:cNvSpPr/>
      </dsp:nvSpPr>
      <dsp:spPr>
        <a:xfrm>
          <a:off x="0" y="1023353"/>
          <a:ext cx="10515600" cy="7125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Nejnižší infekční dávka – pouhých deset bakterií</a:t>
          </a:r>
          <a:endParaRPr lang="en-US" sz="2900" kern="1200"/>
        </a:p>
      </dsp:txBody>
      <dsp:txXfrm>
        <a:off x="34783" y="1058136"/>
        <a:ext cx="10446034" cy="642964"/>
      </dsp:txXfrm>
    </dsp:sp>
    <dsp:sp modelId="{AD223252-E59C-A44F-8734-66635DC413CE}">
      <dsp:nvSpPr>
        <dsp:cNvPr id="0" name=""/>
        <dsp:cNvSpPr/>
      </dsp:nvSpPr>
      <dsp:spPr>
        <a:xfrm>
          <a:off x="0" y="1819404"/>
          <a:ext cx="10515600" cy="7125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Velké množství vodnatých průjmů – specifický zápach a zabarvení</a:t>
          </a:r>
          <a:endParaRPr lang="en-US" sz="2900" kern="1200"/>
        </a:p>
      </dsp:txBody>
      <dsp:txXfrm>
        <a:off x="34783" y="1854187"/>
        <a:ext cx="10446034" cy="642964"/>
      </dsp:txXfrm>
    </dsp:sp>
    <dsp:sp modelId="{2A530B8E-4769-4A45-83D1-D9EE46F1B2E3}">
      <dsp:nvSpPr>
        <dsp:cNvPr id="0" name=""/>
        <dsp:cNvSpPr/>
      </dsp:nvSpPr>
      <dsp:spPr>
        <a:xfrm>
          <a:off x="0" y="2615454"/>
          <a:ext cx="10515600" cy="7125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Až 30 stolic/24h</a:t>
          </a:r>
          <a:endParaRPr lang="en-US" sz="2900" kern="1200"/>
        </a:p>
      </dsp:txBody>
      <dsp:txXfrm>
        <a:off x="34783" y="2650237"/>
        <a:ext cx="10446034" cy="642964"/>
      </dsp:txXfrm>
    </dsp:sp>
    <dsp:sp modelId="{C4659D75-BEDC-0144-8BC8-D824B00A205F}">
      <dsp:nvSpPr>
        <dsp:cNvPr id="0" name=""/>
        <dsp:cNvSpPr/>
      </dsp:nvSpPr>
      <dsp:spPr>
        <a:xfrm>
          <a:off x="0" y="3411504"/>
          <a:ext cx="10515600" cy="7125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Křeče v břiše a horečka</a:t>
          </a:r>
          <a:endParaRPr lang="en-US" sz="2900" kern="1200"/>
        </a:p>
      </dsp:txBody>
      <dsp:txXfrm>
        <a:off x="34783" y="3446287"/>
        <a:ext cx="10446034" cy="64296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70C6-2835-3E42-913F-462E89EB61DA}">
      <dsp:nvSpPr>
        <dsp:cNvPr id="0" name=""/>
        <dsp:cNvSpPr/>
      </dsp:nvSpPr>
      <dsp:spPr>
        <a:xfrm>
          <a:off x="0" y="32965"/>
          <a:ext cx="10515600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Původce – campylobacter jejuni</a:t>
          </a:r>
          <a:endParaRPr lang="en-US" sz="2500" kern="1200"/>
        </a:p>
      </dsp:txBody>
      <dsp:txXfrm>
        <a:off x="49663" y="82628"/>
        <a:ext cx="10416274" cy="918025"/>
      </dsp:txXfrm>
    </dsp:sp>
    <dsp:sp modelId="{40353B62-05AE-AB4B-9F4D-A59B4A777AC4}">
      <dsp:nvSpPr>
        <dsp:cNvPr id="0" name=""/>
        <dsp:cNvSpPr/>
      </dsp:nvSpPr>
      <dsp:spPr>
        <a:xfrm>
          <a:off x="0" y="1122317"/>
          <a:ext cx="10515600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přenos - vodou, potravinami (nepasterizované mléko, nedostatečně upravené kuřecí maso – kontaminace zeleniny neumytým nožem)</a:t>
          </a:r>
          <a:endParaRPr lang="en-US" sz="2500" kern="1200"/>
        </a:p>
      </dsp:txBody>
      <dsp:txXfrm>
        <a:off x="49663" y="1171980"/>
        <a:ext cx="10416274" cy="918025"/>
      </dsp:txXfrm>
    </dsp:sp>
    <dsp:sp modelId="{AD59E4D5-F9A3-1547-A5F7-39F5B3433F1D}">
      <dsp:nvSpPr>
        <dsp:cNvPr id="0" name=""/>
        <dsp:cNvSpPr/>
      </dsp:nvSpPr>
      <dsp:spPr>
        <a:xfrm>
          <a:off x="0" y="2211669"/>
          <a:ext cx="10515600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Inkubační doba – 1-4 dny</a:t>
          </a:r>
          <a:endParaRPr lang="en-US" sz="2500" kern="1200"/>
        </a:p>
      </dsp:txBody>
      <dsp:txXfrm>
        <a:off x="49663" y="2261332"/>
        <a:ext cx="10416274" cy="918025"/>
      </dsp:txXfrm>
    </dsp:sp>
    <dsp:sp modelId="{497FE4B2-0748-FC46-AAF8-570DEBF3D435}">
      <dsp:nvSpPr>
        <dsp:cNvPr id="0" name=""/>
        <dsp:cNvSpPr/>
      </dsp:nvSpPr>
      <dsp:spPr>
        <a:xfrm>
          <a:off x="0" y="3301020"/>
          <a:ext cx="10515600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Průjem, bolesti břicha, horečka</a:t>
          </a:r>
          <a:endParaRPr lang="en-US" sz="2500" kern="1200"/>
        </a:p>
      </dsp:txBody>
      <dsp:txXfrm>
        <a:off x="49663" y="3350683"/>
        <a:ext cx="10416274" cy="918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3BCBE-98CB-314D-BBB1-8BDD137311AF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Vrozená nespecifická rezistence</a:t>
          </a:r>
          <a:endParaRPr lang="en-US" sz="2300" kern="1200"/>
        </a:p>
      </dsp:txBody>
      <dsp:txXfrm>
        <a:off x="3416125" y="53310"/>
        <a:ext cx="3683350" cy="945199"/>
      </dsp:txXfrm>
    </dsp:sp>
    <dsp:sp modelId="{980609B7-8F05-C648-9BD5-4FC506DD057C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Fyziologické osídlení mikroorganizmy</a:t>
          </a:r>
          <a:endParaRPr lang="en-US" sz="2300" kern="1200"/>
        </a:p>
      </dsp:txBody>
      <dsp:txXfrm>
        <a:off x="3416125" y="1153149"/>
        <a:ext cx="3683350" cy="945199"/>
      </dsp:txXfrm>
    </dsp:sp>
    <dsp:sp modelId="{90F68C32-D6E9-0440-9EF7-FE36382C4D8E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Přirozené imunitní mechanismy – primoinfekce</a:t>
          </a:r>
          <a:endParaRPr lang="en-US" sz="2300" kern="1200"/>
        </a:p>
      </dsp:txBody>
      <dsp:txXfrm>
        <a:off x="3416125" y="2252988"/>
        <a:ext cx="3683350" cy="945199"/>
      </dsp:txXfrm>
    </dsp:sp>
    <dsp:sp modelId="{FA73894A-FBD9-A44F-B1B3-B2E449F24FE4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Specifická protilátková imunita</a:t>
          </a:r>
          <a:endParaRPr lang="en-US" sz="2300" kern="1200"/>
        </a:p>
      </dsp:txBody>
      <dsp:txXfrm>
        <a:off x="3416125" y="3352827"/>
        <a:ext cx="3683350" cy="945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6EFE4-7935-7043-BD5E-77B130E4844C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Aktivní imunita</a:t>
          </a:r>
          <a:endParaRPr lang="en-US" sz="3800" kern="1200"/>
        </a:p>
      </dsp:txBody>
      <dsp:txXfrm>
        <a:off x="3433446" y="70578"/>
        <a:ext cx="3648708" cy="1265378"/>
      </dsp:txXfrm>
    </dsp:sp>
    <dsp:sp modelId="{CFCB7691-D3BB-5B45-8165-CDD053B67F17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Pasivní imunita</a:t>
          </a:r>
          <a:endParaRPr lang="en-US" sz="3800" kern="1200"/>
        </a:p>
      </dsp:txBody>
      <dsp:txXfrm>
        <a:off x="3433446" y="1542979"/>
        <a:ext cx="3648708" cy="1265378"/>
      </dsp:txXfrm>
    </dsp:sp>
    <dsp:sp modelId="{4AA20721-9BEA-9E4A-9DE0-7B1F2EED8A4D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Kolektivní imunita</a:t>
          </a:r>
          <a:endParaRPr lang="en-US" sz="3800" kern="1200"/>
        </a:p>
      </dsp:txBody>
      <dsp:txXfrm>
        <a:off x="3433446" y="3015380"/>
        <a:ext cx="3648708" cy="126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2CE15-A011-374A-A444-9ED43B6C6EB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Živá vakcína</a:t>
          </a:r>
          <a:endParaRPr lang="en-US" sz="3600" kern="1200"/>
        </a:p>
      </dsp:txBody>
      <dsp:txXfrm>
        <a:off x="0" y="39687"/>
        <a:ext cx="3286125" cy="1971675"/>
      </dsp:txXfrm>
    </dsp:sp>
    <dsp:sp modelId="{673043B4-2CEF-B24F-9058-AE616D0BBFB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Mrtvá vakcína</a:t>
          </a:r>
          <a:endParaRPr lang="en-US" sz="3600" kern="1200"/>
        </a:p>
      </dsp:txBody>
      <dsp:txXfrm>
        <a:off x="3614737" y="39687"/>
        <a:ext cx="3286125" cy="1971675"/>
      </dsp:txXfrm>
    </dsp:sp>
    <dsp:sp modelId="{9F406ADF-9115-F347-8EF1-A2592A67166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Subjednotková vakcína</a:t>
          </a:r>
          <a:endParaRPr lang="en-US" sz="3600" kern="1200"/>
        </a:p>
      </dsp:txBody>
      <dsp:txXfrm>
        <a:off x="7229475" y="39687"/>
        <a:ext cx="3286125" cy="1971675"/>
      </dsp:txXfrm>
    </dsp:sp>
    <dsp:sp modelId="{86273201-630A-4546-B8FA-410E2BFEAAD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Rekombinantní vakcína</a:t>
          </a:r>
          <a:endParaRPr lang="en-US" sz="3600" kern="1200"/>
        </a:p>
      </dsp:txBody>
      <dsp:txXfrm>
        <a:off x="1807368" y="2339975"/>
        <a:ext cx="3286125" cy="1971675"/>
      </dsp:txXfrm>
    </dsp:sp>
    <dsp:sp modelId="{7A208B95-B35F-D041-9E80-7EC8CFEE160D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Polyvalentní vakcína</a:t>
          </a:r>
          <a:endParaRPr lang="en-US" sz="3600" kern="1200"/>
        </a:p>
      </dsp:txBody>
      <dsp:txXfrm>
        <a:off x="5422106" y="2339975"/>
        <a:ext cx="3286125" cy="1971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AD512-B766-8349-93BF-77A27780E926}">
      <dsp:nvSpPr>
        <dsp:cNvPr id="0" name=""/>
        <dsp:cNvSpPr/>
      </dsp:nvSpPr>
      <dsp:spPr>
        <a:xfrm>
          <a:off x="0" y="8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Pásový opar</a:t>
          </a:r>
          <a:endParaRPr lang="en-US" sz="2000" kern="1200"/>
        </a:p>
      </dsp:txBody>
      <dsp:txXfrm>
        <a:off x="23988" y="32457"/>
        <a:ext cx="5133624" cy="443424"/>
      </dsp:txXfrm>
    </dsp:sp>
    <dsp:sp modelId="{EFD55B12-F187-0C4E-ADE0-9E38B40031DC}">
      <dsp:nvSpPr>
        <dsp:cNvPr id="0" name=""/>
        <dsp:cNvSpPr/>
      </dsp:nvSpPr>
      <dsp:spPr>
        <a:xfrm>
          <a:off x="0" y="557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Černý kašel</a:t>
          </a:r>
          <a:endParaRPr lang="en-US" sz="2000" kern="1200"/>
        </a:p>
      </dsp:txBody>
      <dsp:txXfrm>
        <a:off x="23988" y="581457"/>
        <a:ext cx="5133624" cy="443424"/>
      </dsp:txXfrm>
    </dsp:sp>
    <dsp:sp modelId="{D5A7FFB6-CB8B-5642-A083-134C07340BEF}">
      <dsp:nvSpPr>
        <dsp:cNvPr id="0" name=""/>
        <dsp:cNvSpPr/>
      </dsp:nvSpPr>
      <dsp:spPr>
        <a:xfrm>
          <a:off x="0" y="1106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Pneumokokové infekce</a:t>
          </a:r>
          <a:endParaRPr lang="en-US" sz="2000" kern="1200"/>
        </a:p>
      </dsp:txBody>
      <dsp:txXfrm>
        <a:off x="23988" y="1130457"/>
        <a:ext cx="5133624" cy="443424"/>
      </dsp:txXfrm>
    </dsp:sp>
    <dsp:sp modelId="{A1CC5F2D-2871-B244-AED1-52A44F7CA59A}">
      <dsp:nvSpPr>
        <dsp:cNvPr id="0" name=""/>
        <dsp:cNvSpPr/>
      </dsp:nvSpPr>
      <dsp:spPr>
        <a:xfrm>
          <a:off x="0" y="1655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Meningoková infekce</a:t>
          </a:r>
          <a:endParaRPr lang="en-US" sz="2000" kern="1200"/>
        </a:p>
      </dsp:txBody>
      <dsp:txXfrm>
        <a:off x="23988" y="1679457"/>
        <a:ext cx="5133624" cy="443424"/>
      </dsp:txXfrm>
    </dsp:sp>
    <dsp:sp modelId="{1FF583F9-ED36-A94C-902A-35220E2DFCCF}">
      <dsp:nvSpPr>
        <dsp:cNvPr id="0" name=""/>
        <dsp:cNvSpPr/>
      </dsp:nvSpPr>
      <dsp:spPr>
        <a:xfrm>
          <a:off x="0" y="2204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Klíšťová encefalitida</a:t>
          </a:r>
          <a:endParaRPr lang="en-US" sz="2000" kern="1200"/>
        </a:p>
      </dsp:txBody>
      <dsp:txXfrm>
        <a:off x="23988" y="2228457"/>
        <a:ext cx="5133624" cy="443424"/>
      </dsp:txXfrm>
    </dsp:sp>
    <dsp:sp modelId="{10CDC829-C104-0D4E-A051-9752720DB4FE}">
      <dsp:nvSpPr>
        <dsp:cNvPr id="0" name=""/>
        <dsp:cNvSpPr/>
      </dsp:nvSpPr>
      <dsp:spPr>
        <a:xfrm>
          <a:off x="0" y="2753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Virové hepatitidy A+B</a:t>
          </a:r>
          <a:endParaRPr lang="en-US" sz="2000" kern="1200"/>
        </a:p>
      </dsp:txBody>
      <dsp:txXfrm>
        <a:off x="23988" y="2777457"/>
        <a:ext cx="5133624" cy="443424"/>
      </dsp:txXfrm>
    </dsp:sp>
    <dsp:sp modelId="{0FAD89FF-5F1D-5143-AF53-79187E8FEECA}">
      <dsp:nvSpPr>
        <dsp:cNvPr id="0" name=""/>
        <dsp:cNvSpPr/>
      </dsp:nvSpPr>
      <dsp:spPr>
        <a:xfrm>
          <a:off x="0" y="3302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Chřipka</a:t>
          </a:r>
          <a:endParaRPr lang="en-US" sz="2000" kern="1200"/>
        </a:p>
      </dsp:txBody>
      <dsp:txXfrm>
        <a:off x="23988" y="3326457"/>
        <a:ext cx="5133624" cy="443424"/>
      </dsp:txXfrm>
    </dsp:sp>
    <dsp:sp modelId="{A5BE0883-6627-8746-BF42-24F928C537EB}">
      <dsp:nvSpPr>
        <dsp:cNvPr id="0" name=""/>
        <dsp:cNvSpPr/>
      </dsp:nvSpPr>
      <dsp:spPr>
        <a:xfrm>
          <a:off x="0" y="3851469"/>
          <a:ext cx="5181600" cy="49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Vzteklina</a:t>
          </a:r>
          <a:endParaRPr lang="en-US" sz="2000" kern="1200"/>
        </a:p>
      </dsp:txBody>
      <dsp:txXfrm>
        <a:off x="23988" y="3875457"/>
        <a:ext cx="5133624" cy="443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0FAE-3A97-5942-8080-4AD77CA4D9D1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0BE66-98D6-0149-A1BF-421D2CD04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67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0BE66-98D6-0149-A1BF-421D2CD04DE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92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spc="1500" baseline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6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3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t>4/28/20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1C718-9902-499D-8781-781F604BF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5298" b="84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4A9582-DCEB-0343-8ED4-64D0724A2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5100">
                <a:solidFill>
                  <a:srgbClr val="FFFFFF"/>
                </a:solidFill>
              </a:rPr>
              <a:t>Přenosné nákazy a jimi vyvolávaná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363D71-6BD7-AA49-9D0C-154B7D518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Ošetřovatelská péče v interních oborech</a:t>
            </a:r>
          </a:p>
        </p:txBody>
      </p:sp>
    </p:spTree>
    <p:extLst>
      <p:ext uri="{BB962C8B-B14F-4D97-AF65-F5344CB8AC3E}">
        <p14:creationId xmlns:p14="http://schemas.microsoft.com/office/powerpoint/2010/main" val="191602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7C137-B0ED-BA4C-B399-AC7F9CF1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Dostupná očkování a povinná očkování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C1E608-6D90-4162-8508-066F9D640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Záškrt</a:t>
            </a:r>
            <a:endParaRPr lang="en-US" dirty="0"/>
          </a:p>
          <a:p>
            <a:r>
              <a:rPr lang="en-US" dirty="0"/>
              <a:t>Tetanus</a:t>
            </a:r>
          </a:p>
          <a:p>
            <a:r>
              <a:rPr lang="en-US" dirty="0" err="1"/>
              <a:t>Dávivý</a:t>
            </a:r>
            <a:r>
              <a:rPr lang="en-US" dirty="0"/>
              <a:t> </a:t>
            </a:r>
            <a:r>
              <a:rPr lang="en-US" dirty="0" err="1"/>
              <a:t>kašel</a:t>
            </a:r>
            <a:r>
              <a:rPr lang="en-US" dirty="0"/>
              <a:t> </a:t>
            </a:r>
          </a:p>
          <a:p>
            <a:r>
              <a:rPr lang="en-US" dirty="0" err="1"/>
              <a:t>Haemophilus</a:t>
            </a:r>
            <a:r>
              <a:rPr lang="en-US" dirty="0"/>
              <a:t> influenzae B</a:t>
            </a:r>
          </a:p>
          <a:p>
            <a:r>
              <a:rPr lang="en-US" dirty="0" err="1"/>
              <a:t>Dětská</a:t>
            </a:r>
            <a:r>
              <a:rPr lang="en-US" dirty="0"/>
              <a:t> </a:t>
            </a:r>
            <a:r>
              <a:rPr lang="en-US" dirty="0" err="1"/>
              <a:t>přenosná</a:t>
            </a:r>
            <a:r>
              <a:rPr lang="en-US" dirty="0"/>
              <a:t> </a:t>
            </a:r>
            <a:r>
              <a:rPr lang="en-US" dirty="0" err="1"/>
              <a:t>obrna</a:t>
            </a:r>
            <a:endParaRPr lang="en-US" dirty="0"/>
          </a:p>
          <a:p>
            <a:r>
              <a:rPr lang="en-US" dirty="0" err="1"/>
              <a:t>Spalničky</a:t>
            </a:r>
            <a:endParaRPr lang="en-US" dirty="0"/>
          </a:p>
          <a:p>
            <a:r>
              <a:rPr lang="en-US" dirty="0" err="1"/>
              <a:t>Přiušnice</a:t>
            </a:r>
            <a:endParaRPr lang="en-US" dirty="0"/>
          </a:p>
          <a:p>
            <a:r>
              <a:rPr lang="en-US" dirty="0" err="1"/>
              <a:t>Zarděnky</a:t>
            </a:r>
            <a:r>
              <a:rPr lang="en-US" dirty="0"/>
              <a:t>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84B48A6-8132-47BF-AD07-E3EE9CCB85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009644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51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F4FD80B-A615-B345-BB69-DD2202E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Cestovatelské očkování – centra cestovní medicíny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9D9C6360-316A-473C-9DF5-39961D008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3861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89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0C879-2389-9940-BB4D-20FF4880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Výskyt infekčních onemocnění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EBBC3D6-9675-472E-BDAF-F269DA6E2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684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2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12758-CDA2-E049-B643-125CCD7D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Protiepidemická opatření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C1F2BE-997A-4F12-86A9-317F7301C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Diagnostika</a:t>
            </a:r>
            <a:r>
              <a:rPr lang="en-US" dirty="0"/>
              <a:t>, </a:t>
            </a:r>
            <a:r>
              <a:rPr lang="en-US" dirty="0" err="1"/>
              <a:t>izolace</a:t>
            </a:r>
            <a:r>
              <a:rPr lang="en-US" dirty="0"/>
              <a:t> a </a:t>
            </a:r>
            <a:r>
              <a:rPr lang="en-US" dirty="0" err="1"/>
              <a:t>léčba</a:t>
            </a:r>
            <a:endParaRPr lang="en-US" dirty="0"/>
          </a:p>
          <a:p>
            <a:r>
              <a:rPr lang="en-US" dirty="0" err="1"/>
              <a:t>Hlášení</a:t>
            </a:r>
            <a:r>
              <a:rPr lang="en-US" dirty="0"/>
              <a:t> </a:t>
            </a:r>
            <a:r>
              <a:rPr lang="en-US" dirty="0" err="1"/>
              <a:t>infekčních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endParaRPr lang="en-US" dirty="0"/>
          </a:p>
          <a:p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vyhledávání</a:t>
            </a:r>
            <a:r>
              <a:rPr lang="en-US" dirty="0"/>
              <a:t> </a:t>
            </a:r>
            <a:r>
              <a:rPr lang="en-US" dirty="0" err="1"/>
              <a:t>nemocných</a:t>
            </a:r>
            <a:endParaRPr lang="en-US" dirty="0"/>
          </a:p>
          <a:p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vyhledávání</a:t>
            </a:r>
            <a:r>
              <a:rPr lang="en-US" dirty="0"/>
              <a:t> </a:t>
            </a:r>
            <a:r>
              <a:rPr lang="en-US" dirty="0" err="1"/>
              <a:t>kontaktů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04F401-0CD7-4C3C-8BCA-89BD812719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560993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45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ECCEF0-84DC-46E8-B9DA-734D2B2A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Léčba</a:t>
            </a:r>
            <a:r>
              <a:rPr lang="en-US" dirty="0"/>
              <a:t> </a:t>
            </a:r>
            <a:r>
              <a:rPr lang="en-US" dirty="0" err="1"/>
              <a:t>antibiotiky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0E58621-C82A-4413-9837-E9E3EEB20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345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77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F05B5-0DFA-C940-B3AB-DB426212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Povinné hlášení infekčních chorob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7E704E3-5C6C-43B2-861F-80A20BC9B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526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84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0BDF3-6E57-2048-98FA-F2B7E9D7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Globálně rozšířené infekce s epidemickým a pandemickým výskytem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6A59A4F-F454-45BF-A547-94AB97F14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7326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11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E5198-2CDD-ED46-9F29-16597050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Infekce přenosné pohlavním stykem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444C15B-7DB7-4BA3-873F-448B1FCBF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036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59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99C73-F3BB-0F45-B483-264978D6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Respirační infekce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392FCC1-DA7E-4B71-9ADB-B301AA6F9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2661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3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15D81-DC64-554A-9EE7-10AAAD84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 err="1"/>
              <a:t>Exantémová</a:t>
            </a:r>
            <a:r>
              <a:rPr lang="cs-CZ" dirty="0"/>
              <a:t> onemocnění dětského věku - virová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E3623D2-D472-486C-BB6A-510FE12AA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516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82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4465B-A0C0-9A4F-9EA6-ED7C1D64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Epidemiologie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AA94949-44FC-4D0E-987F-11D48D41E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389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022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8D5B3-6642-2A40-A0D2-2760F2CA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 err="1"/>
              <a:t>Exantémová</a:t>
            </a:r>
            <a:r>
              <a:rPr lang="cs-CZ" dirty="0"/>
              <a:t> onemocnění - bakteriální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E04459-E5FD-40F7-ACE9-E37ED019E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81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95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6ECB-3559-4743-8E73-7298995A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Neuroinfekce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25FD88F-2D0A-450E-89A9-E450BCDA3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4377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2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92A74-6382-654C-B96F-3EE74A41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Infekce GIT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C058F6A-C7CA-4819-9506-963BCF676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914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98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B4CEE-1D71-6945-B411-788B107A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Antropozoonózy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E594F36-BA63-486C-8093-8A8592E03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47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550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7E5E5-BE9C-6745-A06D-6FA4DE11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Parazitární onemocnění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9C79B3-73EE-4E82-9268-DC079CC90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55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255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D287E-38C4-B143-85EC-60821D7A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HIV / AIDS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D7CCD4B-6FB6-4C37-AB57-E723C1F01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172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23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EA035-BC73-FA4A-90E5-597D06BB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 a hlášení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034981-E0BC-4458-A951-0AB4F3C1C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231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606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AD0C7-1F26-3345-B71C-6F249A9A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Informovaný souhlas </a:t>
            </a:r>
            <a:r>
              <a:rPr lang="cs-CZ" dirty="0" err="1"/>
              <a:t>x</a:t>
            </a:r>
            <a:r>
              <a:rPr lang="cs-CZ" dirty="0"/>
              <a:t> povinné vyšetření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50973CF-C7C6-4446-8450-A966EFCDB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940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748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B17CC-717D-1042-8B02-6371BB02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Průběh onemocnění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765C288-3224-4607-B431-E0996BD40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262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929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82D42-5156-F743-82D2-8396D362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AIDS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716C816-C144-4139-9EEE-4CCD901F9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5602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7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4EF58-0FB0-A647-9635-6700C5F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Zdroj nákazy = etiologická agens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40E8C4-CF4F-4DFF-89E0-8EE79A9E0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1084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372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3B4AD-5C2D-CC44-9E09-F220587A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Léčba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CCC880-EEF1-4F20-8A94-7990EC01E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523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83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9D03A-907F-344C-8535-CF7472AF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Tuberkulóza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A53ED8F-FA17-4D0B-B8E9-44362EF1D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0352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945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D45D4-D381-D44B-819A-DB890EA5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Ochrana a prevence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75DC19B-1B09-46B4-92CF-146EC36F3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3182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241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6BB69-7D7F-CD4A-BFA2-03EFCDB2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30C41AF-7615-4666-AED9-9D31FEC9A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960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115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10A1E-4F72-6148-9693-FAA0EB44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Léčba tuberkulózy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BF76460-63A6-4F56-A3C3-68B41D9FB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761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546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666B4-5ABB-054D-A2F0-28683671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cs-CZ" dirty="0"/>
              <a:t>Léčba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809156-A6E2-49EB-8613-2D3CC258F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Isoniazid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Etambutol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Pyrazinamid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Streptomycin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Rifampicin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Rifabutin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Klofazimin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Azithromycin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Klarithromycin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Ciprofloxacin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Gentamicin </a:t>
            </a:r>
          </a:p>
          <a:p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3FBF070-FF1A-45E1-BB7B-8DB468254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38662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51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1BEE2B7-6136-C54C-83F2-BA69F030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Chřipka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F93D4B6C-C7D2-4124-AF9A-4E449455E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34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462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6110F-2434-5048-B94A-E7C5541D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Zdroj nákazy a přenos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D6545A9-7636-4534-A110-E9E532031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064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712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C5F-79AB-334C-A36C-95167DBE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Klinické příznaky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00FC073-AB01-44C6-8159-6568FF396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1550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69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3FB71-A441-7F46-9951-FD4630A7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Prevence a léčba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35209D-5A3B-4D3B-8A06-24E3FD686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8007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32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47725-7411-E840-85BF-13C8376D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Ohnisko nákazy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33603DF-16E5-482A-B175-332C8066D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2201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494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8AFF2-755E-EF4B-87EF-18B50801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Pertuse a </a:t>
            </a:r>
            <a:r>
              <a:rPr lang="cs-CZ" dirty="0" err="1"/>
              <a:t>parapertuse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1370BF1-DC50-4295-A892-90429976A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4713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595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6131F-776A-1F4B-9898-21516C26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Příznaky, ochrana a léčba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41E7365-624D-43A5-A0F8-1DA753343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2883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917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A9716-63FB-1541-8A6C-70A0310E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Pneumokokové infekce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F7CA0EA-DE2F-47C2-A0C0-5A9DF94E5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7397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196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B18AD-8AD9-ED4E-BAF2-58EF7F5D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Spalničky - </a:t>
            </a:r>
            <a:r>
              <a:rPr lang="cs-CZ" dirty="0" err="1"/>
              <a:t>morbilli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4B4854C-95EB-4183-86E7-B61C5F83E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4994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41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2944D-AC86-D344-B93B-412A4D2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Klinický průběh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5F6C141-5C66-4525-8D54-EA4E54301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3159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610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46DA5-4382-794C-AD07-732C66C6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E4C600A-08D7-8141-8E71-16C7B6AD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1285" y="2950438"/>
            <a:ext cx="4538747" cy="30241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8571BD-B8B4-2440-AB30-E7CD85250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7286625" cy="40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7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BE07B-047E-924F-8A0D-9DB1DCA0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Komplikace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69B4BE04-DC08-45D4-A7BE-2192BC5FD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1314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272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BDF8A-C7BA-784F-A8C0-9FB44910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 a léčba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5D76770-65FA-4EC3-85F4-2222DA063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0762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038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B86FE-1396-384F-BD22-D7357AE1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Příušnice - parotitida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739C59D-9010-40EF-982B-4D4136BFB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73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733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42FB-C303-9149-BE50-37660F36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Průběh onemocnění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D6EFF68-5C6D-488D-92F7-052AF168A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6276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97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CEE9F-3178-6B40-A051-7CA29306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Přenos nákazy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7BF751B2-4C1C-4E61-973B-CFF927DB7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62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4647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AD54D-8D06-7641-B120-A3BFD6CD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 a léčba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90C6CEF-6B52-46DA-B28D-CBA1424A1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875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354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1A0E8-AC10-9748-BD62-AE5F9120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B137B48-4D4A-D84D-A4FC-08E5441C6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998787"/>
            <a:ext cx="5731426" cy="32162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ED49E2-94E0-4E48-A954-CD738DDF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7" y="279400"/>
            <a:ext cx="76073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17169-6700-B94E-9DFD-647E469B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Zarděnky - </a:t>
            </a:r>
            <a:r>
              <a:rPr lang="cs-CZ" dirty="0" err="1"/>
              <a:t>rubeolla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9A44C39-8EB6-4290-8D6E-EE9BAEAA4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4276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886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BE877-3594-E944-80DE-4B5AA0B7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Průběh onemocnění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5506725-4BB7-4A2A-8E8E-060537F4B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5130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067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4A7A0-7FEA-A848-9CE4-590E1DCC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 a léčba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AF867A7-1AC5-4A2D-BE67-42DB3F8F6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4648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410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1E77B5C-F770-604F-802C-F792F086A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14" y="68263"/>
            <a:ext cx="936790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218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3E669-38C9-774A-8135-ACD5C9D7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Plané neštovice - </a:t>
            </a:r>
            <a:r>
              <a:rPr lang="cs-CZ" dirty="0" err="1"/>
              <a:t>varicella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1F670DE-7903-45B0-BF30-9695C4CC8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121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572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CE998-399D-004D-9AA7-1DEA3BAC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Klinický průběh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DF91DE7-25CC-4075-A2A7-AF36BAE3B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9112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2427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43714-48D5-7F4C-BE5A-1F46A7A2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Komplikace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D881770-281B-4C62-BA25-3E702D354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055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236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A45B6-1151-E641-88E3-07416585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 a léčba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A9B309D-E281-4EB9-AE55-BE9D75AF6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459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12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4A413-CA1E-3D4B-B2F9-CEE3D930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Vnímavý jedinec = ideální prostředí pro patogen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6EE7BF2-CBF8-4366-8CC5-D244BAE54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530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743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90309-315C-224C-BA2D-94C40997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4FE66B9-0ABF-2640-942C-D2E218088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100" y="1480344"/>
            <a:ext cx="4965700" cy="4268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0F83B8-995D-F343-B8DA-C939AE56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1480344"/>
            <a:ext cx="4022820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07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83F5B-505B-2D46-9C70-9DE5538F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Salmonelóza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BA09D28-B457-4BCE-B466-7DD291F53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9876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631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93E92-A6D2-7E4B-9387-54ECC2E3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Úplavice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778DB8F-F95E-43C1-A6AC-314DB86E2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144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534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903F3-B78F-EF4D-881B-05242871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 err="1"/>
              <a:t>Campylobacteriosis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23F1B3F-FB12-4564-B16C-C0183A7FC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5866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434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45F055-7D3A-48EA-9781-D3F40EAD9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/>
              <a:t>Uvidíme</a:t>
            </a:r>
            <a:r>
              <a:rPr lang="en-US" dirty="0"/>
              <a:t> se </a:t>
            </a:r>
            <a:r>
              <a:rPr lang="en-US" dirty="0" err="1"/>
              <a:t>příště</a:t>
            </a:r>
            <a:r>
              <a:rPr lang="en-US" dirty="0"/>
              <a:t>!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DB5B57C-1E66-432E-B6E4-11FAC94A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42D09-F5B6-C642-A0B7-62D09E7F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Rezistence a imunita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6BE2E03-F23A-441B-97FE-BB6ECB302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8216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73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5E44A-2F15-D249-8395-2717A3CD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Specifická imunitní odpověď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6934BB-3A65-4877-99E0-B390AE4AB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4665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09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7AEB6-E858-4749-B71E-82DD08C3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Očkování - aktivní imunizace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3ACB1E9-AD01-4F2F-B77B-54D2DE9D7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8433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704401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AnalogousFromRegularSeedLeftStep">
      <a:dk1>
        <a:srgbClr val="000000"/>
      </a:dk1>
      <a:lt1>
        <a:srgbClr val="FFFFFF"/>
      </a:lt1>
      <a:dk2>
        <a:srgbClr val="41243B"/>
      </a:dk2>
      <a:lt2>
        <a:srgbClr val="E2E3E8"/>
      </a:lt2>
      <a:accent1>
        <a:srgbClr val="B0A145"/>
      </a:accent1>
      <a:accent2>
        <a:srgbClr val="B16F3B"/>
      </a:accent2>
      <a:accent3>
        <a:srgbClr val="C3504D"/>
      </a:accent3>
      <a:accent4>
        <a:srgbClr val="B13B69"/>
      </a:accent4>
      <a:accent5>
        <a:srgbClr val="C34DAC"/>
      </a:accent5>
      <a:accent6>
        <a:srgbClr val="973BB1"/>
      </a:accent6>
      <a:hlink>
        <a:srgbClr val="6371CB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1533</Words>
  <Application>Microsoft Macintosh PowerPoint</Application>
  <PresentationFormat>Širokoúhlá obrazovka</PresentationFormat>
  <Paragraphs>440</Paragraphs>
  <Slides>64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Source Sans Pro</vt:lpstr>
      <vt:lpstr>Source Sans Pro SemiBold</vt:lpstr>
      <vt:lpstr>FunkyShapesVTI</vt:lpstr>
      <vt:lpstr>Přenosné nákazy a jimi vyvolávaná onemocnění</vt:lpstr>
      <vt:lpstr>Epidemiologie</vt:lpstr>
      <vt:lpstr>Zdroj nákazy = etiologická agens</vt:lpstr>
      <vt:lpstr>Ohnisko nákazy</vt:lpstr>
      <vt:lpstr>Přenos nákazy</vt:lpstr>
      <vt:lpstr>Vnímavý jedinec = ideální prostředí pro patogen</vt:lpstr>
      <vt:lpstr>Rezistence a imunita</vt:lpstr>
      <vt:lpstr>Specifická imunitní odpověď</vt:lpstr>
      <vt:lpstr>Očkování - aktivní imunizace</vt:lpstr>
      <vt:lpstr>Dostupná očkování a povinná očkování</vt:lpstr>
      <vt:lpstr>Cestovatelské očkování – centra cestovní medicíny</vt:lpstr>
      <vt:lpstr>Výskyt infekčních onemocnění</vt:lpstr>
      <vt:lpstr>Protiepidemická opatření</vt:lpstr>
      <vt:lpstr>Léčba antibiotiky</vt:lpstr>
      <vt:lpstr>Povinné hlášení infekčních chorob</vt:lpstr>
      <vt:lpstr>Globálně rozšířené infekce s epidemickým a pandemickým výskytem</vt:lpstr>
      <vt:lpstr>Infekce přenosné pohlavním stykem</vt:lpstr>
      <vt:lpstr>Respirační infekce</vt:lpstr>
      <vt:lpstr>Exantémová onemocnění dětského věku - virová</vt:lpstr>
      <vt:lpstr>Exantémová onemocnění - bakteriální</vt:lpstr>
      <vt:lpstr>Neuroinfekce</vt:lpstr>
      <vt:lpstr>Infekce GIT</vt:lpstr>
      <vt:lpstr>Antropozoonózy</vt:lpstr>
      <vt:lpstr>Parazitární onemocnění</vt:lpstr>
      <vt:lpstr>HIV / AIDS</vt:lpstr>
      <vt:lpstr>Diagnostika a hlášení</vt:lpstr>
      <vt:lpstr>Informovaný souhlas x povinné vyšetření</vt:lpstr>
      <vt:lpstr>Průběh onemocnění</vt:lpstr>
      <vt:lpstr>AIDS</vt:lpstr>
      <vt:lpstr>Léčba</vt:lpstr>
      <vt:lpstr>Tuberkulóza</vt:lpstr>
      <vt:lpstr>Ochrana a prevence</vt:lpstr>
      <vt:lpstr>Diagnostika</vt:lpstr>
      <vt:lpstr>Léčba tuberkulózy</vt:lpstr>
      <vt:lpstr>Léčba </vt:lpstr>
      <vt:lpstr>Chřipka</vt:lpstr>
      <vt:lpstr>Zdroj nákazy a přenos</vt:lpstr>
      <vt:lpstr>Klinické příznaky</vt:lpstr>
      <vt:lpstr>Prevence a léčba</vt:lpstr>
      <vt:lpstr>Pertuse a parapertuse</vt:lpstr>
      <vt:lpstr>Příznaky, ochrana a léčba</vt:lpstr>
      <vt:lpstr>Pneumokokové infekce</vt:lpstr>
      <vt:lpstr>Spalničky - morbilli</vt:lpstr>
      <vt:lpstr>Klinický průběh</vt:lpstr>
      <vt:lpstr>Prezentace aplikace PowerPoint</vt:lpstr>
      <vt:lpstr>Komplikace</vt:lpstr>
      <vt:lpstr>Diagnostika a léčba</vt:lpstr>
      <vt:lpstr>Příušnice - parotitida</vt:lpstr>
      <vt:lpstr>Průběh onemocnění</vt:lpstr>
      <vt:lpstr>Diagnostika a léčba</vt:lpstr>
      <vt:lpstr>Prezentace aplikace PowerPoint</vt:lpstr>
      <vt:lpstr>Zarděnky - rubeolla</vt:lpstr>
      <vt:lpstr>Průběh onemocnění</vt:lpstr>
      <vt:lpstr>Diagnostika a léčba</vt:lpstr>
      <vt:lpstr>Prezentace aplikace PowerPoint</vt:lpstr>
      <vt:lpstr>Plané neštovice - varicella</vt:lpstr>
      <vt:lpstr>Klinický průběh</vt:lpstr>
      <vt:lpstr>Komplikace</vt:lpstr>
      <vt:lpstr>Diagnostika a léčba</vt:lpstr>
      <vt:lpstr>Prezentace aplikace PowerPoint</vt:lpstr>
      <vt:lpstr>Salmonelóza</vt:lpstr>
      <vt:lpstr>Úplavice</vt:lpstr>
      <vt:lpstr>Campylobacteriosis</vt:lpstr>
      <vt:lpstr>Uvidíme se příště!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Přenosné nákazy a jimi vyvolávaná onemocnění</dc:title>
  <dc:creator>Lucie Mráčková</dc:creator>
  <cp:lastModifiedBy>Lucie Mráčková</cp:lastModifiedBy>
  <cp:revision>1</cp:revision>
  <dcterms:created xsi:type="dcterms:W3CDTF">2020-04-29T15:34:15Z</dcterms:created>
  <dcterms:modified xsi:type="dcterms:W3CDTF">2020-04-29T15:36:51Z</dcterms:modified>
</cp:coreProperties>
</file>