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2"/>
  </p:notesMasterIdLst>
  <p:sldIdLst>
    <p:sldId id="256" r:id="rId2"/>
    <p:sldId id="257" r:id="rId3"/>
    <p:sldId id="267" r:id="rId4"/>
    <p:sldId id="279" r:id="rId5"/>
    <p:sldId id="284" r:id="rId6"/>
    <p:sldId id="285" r:id="rId7"/>
    <p:sldId id="282" r:id="rId8"/>
    <p:sldId id="283" r:id="rId9"/>
    <p:sldId id="280" r:id="rId10"/>
    <p:sldId id="286" r:id="rId11"/>
    <p:sldId id="287" r:id="rId12"/>
    <p:sldId id="288" r:id="rId13"/>
    <p:sldId id="289" r:id="rId14"/>
    <p:sldId id="290" r:id="rId15"/>
    <p:sldId id="292" r:id="rId16"/>
    <p:sldId id="291" r:id="rId17"/>
    <p:sldId id="293" r:id="rId18"/>
    <p:sldId id="296" r:id="rId19"/>
    <p:sldId id="294" r:id="rId20"/>
    <p:sldId id="295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2CA8D0-9B8F-5BD8-E6AF-94ADDDEF4141}" v="118" dt="2022-02-26T17:05:23.4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8" d="100"/>
          <a:sy n="28" d="100"/>
        </p:scale>
        <p:origin x="-1266" y="-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řina Janků" userId="S::jan0293@ad.slu.cz::37ccd462-e301-46d8-a3b9-fd469983dff4" providerId="AD" clId="Web-{062CA8D0-9B8F-5BD8-E6AF-94ADDDEF4141}"/>
    <pc:docChg chg="delSld modSld">
      <pc:chgData name="Kateřina Janků" userId="S::jan0293@ad.slu.cz::37ccd462-e301-46d8-a3b9-fd469983dff4" providerId="AD" clId="Web-{062CA8D0-9B8F-5BD8-E6AF-94ADDDEF4141}" dt="2022-02-26T17:05:23.402" v="118" actId="20577"/>
      <pc:docMkLst>
        <pc:docMk/>
      </pc:docMkLst>
      <pc:sldChg chg="modSp">
        <pc:chgData name="Kateřina Janků" userId="S::jan0293@ad.slu.cz::37ccd462-e301-46d8-a3b9-fd469983dff4" providerId="AD" clId="Web-{062CA8D0-9B8F-5BD8-E6AF-94ADDDEF4141}" dt="2022-02-26T16:53:41.842" v="9" actId="20577"/>
        <pc:sldMkLst>
          <pc:docMk/>
          <pc:sldMk cId="0" sldId="256"/>
        </pc:sldMkLst>
        <pc:spChg chg="mod">
          <ac:chgData name="Kateřina Janků" userId="S::jan0293@ad.slu.cz::37ccd462-e301-46d8-a3b9-fd469983dff4" providerId="AD" clId="Web-{062CA8D0-9B8F-5BD8-E6AF-94ADDDEF4141}" dt="2022-02-26T16:53:41.842" v="9" actId="20577"/>
          <ac:spMkLst>
            <pc:docMk/>
            <pc:sldMk cId="0" sldId="256"/>
            <ac:spMk id="4098" creationId="{2ADBC968-7521-4773-B6B2-8FB9EB86F9FD}"/>
          </ac:spMkLst>
        </pc:spChg>
      </pc:sldChg>
      <pc:sldChg chg="modSp">
        <pc:chgData name="Kateřina Janků" userId="S::jan0293@ad.slu.cz::37ccd462-e301-46d8-a3b9-fd469983dff4" providerId="AD" clId="Web-{062CA8D0-9B8F-5BD8-E6AF-94ADDDEF4141}" dt="2022-02-26T16:57:27.800" v="62" actId="14100"/>
        <pc:sldMkLst>
          <pc:docMk/>
          <pc:sldMk cId="0" sldId="257"/>
        </pc:sldMkLst>
        <pc:spChg chg="mod">
          <ac:chgData name="Kateřina Janků" userId="S::jan0293@ad.slu.cz::37ccd462-e301-46d8-a3b9-fd469983dff4" providerId="AD" clId="Web-{062CA8D0-9B8F-5BD8-E6AF-94ADDDEF4141}" dt="2022-02-26T16:57:27.800" v="62" actId="14100"/>
          <ac:spMkLst>
            <pc:docMk/>
            <pc:sldMk cId="0" sldId="257"/>
            <ac:spMk id="4099" creationId="{6CA34A3A-39F6-4AE1-8C31-209578A99AE1}"/>
          </ac:spMkLst>
        </pc:spChg>
        <pc:spChg chg="mod">
          <ac:chgData name="Kateřina Janků" userId="S::jan0293@ad.slu.cz::37ccd462-e301-46d8-a3b9-fd469983dff4" providerId="AD" clId="Web-{062CA8D0-9B8F-5BD8-E6AF-94ADDDEF4141}" dt="2022-02-26T16:56:37.205" v="31" actId="20577"/>
          <ac:spMkLst>
            <pc:docMk/>
            <pc:sldMk cId="0" sldId="257"/>
            <ac:spMk id="5122" creationId="{11BD2A60-C8DE-4EA4-8ED6-CA5441657961}"/>
          </ac:spMkLst>
        </pc:spChg>
      </pc:sldChg>
      <pc:sldChg chg="modSp del">
        <pc:chgData name="Kateřina Janků" userId="S::jan0293@ad.slu.cz::37ccd462-e301-46d8-a3b9-fd469983dff4" providerId="AD" clId="Web-{062CA8D0-9B8F-5BD8-E6AF-94ADDDEF4141}" dt="2022-02-26T16:58:06.238" v="65"/>
        <pc:sldMkLst>
          <pc:docMk/>
          <pc:sldMk cId="0" sldId="258"/>
        </pc:sldMkLst>
        <pc:spChg chg="mod">
          <ac:chgData name="Kateřina Janků" userId="S::jan0293@ad.slu.cz::37ccd462-e301-46d8-a3b9-fd469983dff4" providerId="AD" clId="Web-{062CA8D0-9B8F-5BD8-E6AF-94ADDDEF4141}" dt="2022-02-26T16:58:03.472" v="64" actId="20577"/>
          <ac:spMkLst>
            <pc:docMk/>
            <pc:sldMk cId="0" sldId="258"/>
            <ac:spMk id="5123" creationId="{519B5DD3-6034-49F5-A9E1-C93F2E587894}"/>
          </ac:spMkLst>
        </pc:spChg>
      </pc:sldChg>
      <pc:sldChg chg="modSp">
        <pc:chgData name="Kateřina Janků" userId="S::jan0293@ad.slu.cz::37ccd462-e301-46d8-a3b9-fd469983dff4" providerId="AD" clId="Web-{062CA8D0-9B8F-5BD8-E6AF-94ADDDEF4141}" dt="2022-02-26T16:59:53.193" v="78" actId="14100"/>
        <pc:sldMkLst>
          <pc:docMk/>
          <pc:sldMk cId="0" sldId="267"/>
        </pc:sldMkLst>
        <pc:spChg chg="mod">
          <ac:chgData name="Kateřina Janků" userId="S::jan0293@ad.slu.cz::37ccd462-e301-46d8-a3b9-fd469983dff4" providerId="AD" clId="Web-{062CA8D0-9B8F-5BD8-E6AF-94ADDDEF4141}" dt="2022-02-26T16:59:53.193" v="78" actId="14100"/>
          <ac:spMkLst>
            <pc:docMk/>
            <pc:sldMk cId="0" sldId="267"/>
            <ac:spMk id="7171" creationId="{E9E7F228-3EF9-4B3F-A617-BE856E8F9A7B}"/>
          </ac:spMkLst>
        </pc:spChg>
      </pc:sldChg>
      <pc:sldChg chg="modSp del">
        <pc:chgData name="Kateřina Janků" userId="S::jan0293@ad.slu.cz::37ccd462-e301-46d8-a3b9-fd469983dff4" providerId="AD" clId="Web-{062CA8D0-9B8F-5BD8-E6AF-94ADDDEF4141}" dt="2022-02-26T16:59:58.099" v="79"/>
        <pc:sldMkLst>
          <pc:docMk/>
          <pc:sldMk cId="0" sldId="278"/>
        </pc:sldMkLst>
        <pc:spChg chg="mod">
          <ac:chgData name="Kateřina Janků" userId="S::jan0293@ad.slu.cz::37ccd462-e301-46d8-a3b9-fd469983dff4" providerId="AD" clId="Web-{062CA8D0-9B8F-5BD8-E6AF-94ADDDEF4141}" dt="2022-02-26T16:59:09.786" v="74" actId="20577"/>
          <ac:spMkLst>
            <pc:docMk/>
            <pc:sldMk cId="0" sldId="278"/>
            <ac:spMk id="3" creationId="{9F1DFE96-02B5-48EF-A0E9-D9F73961C0FA}"/>
          </ac:spMkLst>
        </pc:spChg>
      </pc:sldChg>
      <pc:sldChg chg="modSp">
        <pc:chgData name="Kateřina Janků" userId="S::jan0293@ad.slu.cz::37ccd462-e301-46d8-a3b9-fd469983dff4" providerId="AD" clId="Web-{062CA8D0-9B8F-5BD8-E6AF-94ADDDEF4141}" dt="2022-02-26T17:00:28.506" v="81" actId="20577"/>
        <pc:sldMkLst>
          <pc:docMk/>
          <pc:sldMk cId="0" sldId="279"/>
        </pc:sldMkLst>
        <pc:spChg chg="mod">
          <ac:chgData name="Kateřina Janků" userId="S::jan0293@ad.slu.cz::37ccd462-e301-46d8-a3b9-fd469983dff4" providerId="AD" clId="Web-{062CA8D0-9B8F-5BD8-E6AF-94ADDDEF4141}" dt="2022-02-26T17:00:28.506" v="81" actId="20577"/>
          <ac:spMkLst>
            <pc:docMk/>
            <pc:sldMk cId="0" sldId="279"/>
            <ac:spMk id="9219" creationId="{62D732E6-DB23-4F4C-9281-39C807B9F88B}"/>
          </ac:spMkLst>
        </pc:spChg>
      </pc:sldChg>
      <pc:sldChg chg="modSp">
        <pc:chgData name="Kateřina Janků" userId="S::jan0293@ad.slu.cz::37ccd462-e301-46d8-a3b9-fd469983dff4" providerId="AD" clId="Web-{062CA8D0-9B8F-5BD8-E6AF-94ADDDEF4141}" dt="2022-02-26T17:02:07.946" v="97" actId="20577"/>
        <pc:sldMkLst>
          <pc:docMk/>
          <pc:sldMk cId="0" sldId="280"/>
        </pc:sldMkLst>
        <pc:spChg chg="mod">
          <ac:chgData name="Kateřina Janků" userId="S::jan0293@ad.slu.cz::37ccd462-e301-46d8-a3b9-fd469983dff4" providerId="AD" clId="Web-{062CA8D0-9B8F-5BD8-E6AF-94ADDDEF4141}" dt="2022-02-26T17:02:07.946" v="97" actId="20577"/>
          <ac:spMkLst>
            <pc:docMk/>
            <pc:sldMk cId="0" sldId="280"/>
            <ac:spMk id="3" creationId="{041388CA-A41B-4271-9021-A6FD33C9E9BC}"/>
          </ac:spMkLst>
        </pc:spChg>
      </pc:sldChg>
      <pc:sldChg chg="delSp modSp">
        <pc:chgData name="Kateřina Janků" userId="S::jan0293@ad.slu.cz::37ccd462-e301-46d8-a3b9-fd469983dff4" providerId="AD" clId="Web-{062CA8D0-9B8F-5BD8-E6AF-94ADDDEF4141}" dt="2022-02-26T17:01:26.429" v="90" actId="1076"/>
        <pc:sldMkLst>
          <pc:docMk/>
          <pc:sldMk cId="0" sldId="282"/>
        </pc:sldMkLst>
        <pc:spChg chg="del">
          <ac:chgData name="Kateřina Janků" userId="S::jan0293@ad.slu.cz::37ccd462-e301-46d8-a3b9-fd469983dff4" providerId="AD" clId="Web-{062CA8D0-9B8F-5BD8-E6AF-94ADDDEF4141}" dt="2022-02-26T17:01:23.757" v="89"/>
          <ac:spMkLst>
            <pc:docMk/>
            <pc:sldMk cId="0" sldId="282"/>
            <ac:spMk id="12290" creationId="{245BA125-0A8E-4489-BD5A-E6E096053A62}"/>
          </ac:spMkLst>
        </pc:spChg>
        <pc:picChg chg="mod">
          <ac:chgData name="Kateřina Janků" userId="S::jan0293@ad.slu.cz::37ccd462-e301-46d8-a3b9-fd469983dff4" providerId="AD" clId="Web-{062CA8D0-9B8F-5BD8-E6AF-94ADDDEF4141}" dt="2022-02-26T17:01:26.429" v="90" actId="1076"/>
          <ac:picMkLst>
            <pc:docMk/>
            <pc:sldMk cId="0" sldId="282"/>
            <ac:picMk id="12291" creationId="{549C5CCE-BD77-4D03-94A7-2B033D57B2F3}"/>
          </ac:picMkLst>
        </pc:picChg>
      </pc:sldChg>
      <pc:sldChg chg="delSp modSp">
        <pc:chgData name="Kateřina Janků" userId="S::jan0293@ad.slu.cz::37ccd462-e301-46d8-a3b9-fd469983dff4" providerId="AD" clId="Web-{062CA8D0-9B8F-5BD8-E6AF-94ADDDEF4141}" dt="2022-02-26T17:01:47.117" v="94" actId="1076"/>
        <pc:sldMkLst>
          <pc:docMk/>
          <pc:sldMk cId="0" sldId="283"/>
        </pc:sldMkLst>
        <pc:spChg chg="del">
          <ac:chgData name="Kateřina Janků" userId="S::jan0293@ad.slu.cz::37ccd462-e301-46d8-a3b9-fd469983dff4" providerId="AD" clId="Web-{062CA8D0-9B8F-5BD8-E6AF-94ADDDEF4141}" dt="2022-02-26T17:01:44.023" v="93"/>
          <ac:spMkLst>
            <pc:docMk/>
            <pc:sldMk cId="0" sldId="283"/>
            <ac:spMk id="13314" creationId="{32A0BEDF-0FD0-465D-B86D-09CA913AB977}"/>
          </ac:spMkLst>
        </pc:spChg>
        <pc:spChg chg="del">
          <ac:chgData name="Kateřina Janků" userId="S::jan0293@ad.slu.cz::37ccd462-e301-46d8-a3b9-fd469983dff4" providerId="AD" clId="Web-{062CA8D0-9B8F-5BD8-E6AF-94ADDDEF4141}" dt="2022-02-26T17:01:31.601" v="91"/>
          <ac:spMkLst>
            <pc:docMk/>
            <pc:sldMk cId="0" sldId="283"/>
            <ac:spMk id="13315" creationId="{941F4911-3A1B-458B-86DF-4D3993B84790}"/>
          </ac:spMkLst>
        </pc:spChg>
        <pc:picChg chg="mod">
          <ac:chgData name="Kateřina Janků" userId="S::jan0293@ad.slu.cz::37ccd462-e301-46d8-a3b9-fd469983dff4" providerId="AD" clId="Web-{062CA8D0-9B8F-5BD8-E6AF-94ADDDEF4141}" dt="2022-02-26T17:01:47.117" v="94" actId="1076"/>
          <ac:picMkLst>
            <pc:docMk/>
            <pc:sldMk cId="0" sldId="283"/>
            <ac:picMk id="13317" creationId="{DF6BA7EB-7CE8-463F-BEED-8CF71C179F27}"/>
          </ac:picMkLst>
        </pc:picChg>
      </pc:sldChg>
      <pc:sldChg chg="delSp modSp">
        <pc:chgData name="Kateřina Janků" userId="S::jan0293@ad.slu.cz::37ccd462-e301-46d8-a3b9-fd469983dff4" providerId="AD" clId="Web-{062CA8D0-9B8F-5BD8-E6AF-94ADDDEF4141}" dt="2022-02-26T17:00:59.382" v="84" actId="1076"/>
        <pc:sldMkLst>
          <pc:docMk/>
          <pc:sldMk cId="0" sldId="284"/>
        </pc:sldMkLst>
        <pc:spChg chg="del">
          <ac:chgData name="Kateřina Janků" userId="S::jan0293@ad.slu.cz::37ccd462-e301-46d8-a3b9-fd469983dff4" providerId="AD" clId="Web-{062CA8D0-9B8F-5BD8-E6AF-94ADDDEF4141}" dt="2022-02-26T17:00:56.460" v="83"/>
          <ac:spMkLst>
            <pc:docMk/>
            <pc:sldMk cId="0" sldId="284"/>
            <ac:spMk id="10242" creationId="{B1BA5CCE-4D69-420B-8472-0C547D6B10E0}"/>
          </ac:spMkLst>
        </pc:spChg>
        <pc:picChg chg="mod">
          <ac:chgData name="Kateřina Janků" userId="S::jan0293@ad.slu.cz::37ccd462-e301-46d8-a3b9-fd469983dff4" providerId="AD" clId="Web-{062CA8D0-9B8F-5BD8-E6AF-94ADDDEF4141}" dt="2022-02-26T17:00:59.382" v="84" actId="1076"/>
          <ac:picMkLst>
            <pc:docMk/>
            <pc:sldMk cId="0" sldId="284"/>
            <ac:picMk id="10244" creationId="{B41A8B2A-7BB0-47CC-985C-AE5ADBC080FE}"/>
          </ac:picMkLst>
        </pc:picChg>
      </pc:sldChg>
      <pc:sldChg chg="delSp modSp">
        <pc:chgData name="Kateřina Janků" userId="S::jan0293@ad.slu.cz::37ccd462-e301-46d8-a3b9-fd469983dff4" providerId="AD" clId="Web-{062CA8D0-9B8F-5BD8-E6AF-94ADDDEF4141}" dt="2022-02-26T17:01:12.882" v="87" actId="1076"/>
        <pc:sldMkLst>
          <pc:docMk/>
          <pc:sldMk cId="0" sldId="285"/>
        </pc:sldMkLst>
        <pc:spChg chg="del">
          <ac:chgData name="Kateřina Janků" userId="S::jan0293@ad.slu.cz::37ccd462-e301-46d8-a3b9-fd469983dff4" providerId="AD" clId="Web-{062CA8D0-9B8F-5BD8-E6AF-94ADDDEF4141}" dt="2022-02-26T17:01:09.538" v="86"/>
          <ac:spMkLst>
            <pc:docMk/>
            <pc:sldMk cId="0" sldId="285"/>
            <ac:spMk id="11266" creationId="{2D242D23-ADA3-402C-AD35-8A06C62F8EA0}"/>
          </ac:spMkLst>
        </pc:spChg>
        <pc:picChg chg="mod">
          <ac:chgData name="Kateřina Janků" userId="S::jan0293@ad.slu.cz::37ccd462-e301-46d8-a3b9-fd469983dff4" providerId="AD" clId="Web-{062CA8D0-9B8F-5BD8-E6AF-94ADDDEF4141}" dt="2022-02-26T17:01:12.882" v="87" actId="1076"/>
          <ac:picMkLst>
            <pc:docMk/>
            <pc:sldMk cId="0" sldId="285"/>
            <ac:picMk id="11268" creationId="{78B70836-9978-4DB7-88C3-B0A4BD44B642}"/>
          </ac:picMkLst>
        </pc:picChg>
      </pc:sldChg>
      <pc:sldChg chg="modSp">
        <pc:chgData name="Kateřina Janků" userId="S::jan0293@ad.slu.cz::37ccd462-e301-46d8-a3b9-fd469983dff4" providerId="AD" clId="Web-{062CA8D0-9B8F-5BD8-E6AF-94ADDDEF4141}" dt="2022-02-26T17:02:25.883" v="100" actId="20577"/>
        <pc:sldMkLst>
          <pc:docMk/>
          <pc:sldMk cId="0" sldId="286"/>
        </pc:sldMkLst>
        <pc:spChg chg="mod">
          <ac:chgData name="Kateřina Janků" userId="S::jan0293@ad.slu.cz::37ccd462-e301-46d8-a3b9-fd469983dff4" providerId="AD" clId="Web-{062CA8D0-9B8F-5BD8-E6AF-94ADDDEF4141}" dt="2022-02-26T17:02:25.883" v="100" actId="20577"/>
          <ac:spMkLst>
            <pc:docMk/>
            <pc:sldMk cId="0" sldId="286"/>
            <ac:spMk id="3" creationId="{7FF9A0B6-71E2-4150-BBDF-9493BE6E504B}"/>
          </ac:spMkLst>
        </pc:spChg>
      </pc:sldChg>
      <pc:sldChg chg="modSp">
        <pc:chgData name="Kateřina Janků" userId="S::jan0293@ad.slu.cz::37ccd462-e301-46d8-a3b9-fd469983dff4" providerId="AD" clId="Web-{062CA8D0-9B8F-5BD8-E6AF-94ADDDEF4141}" dt="2022-02-26T17:02:36.602" v="101" actId="20577"/>
        <pc:sldMkLst>
          <pc:docMk/>
          <pc:sldMk cId="0" sldId="287"/>
        </pc:sldMkLst>
        <pc:spChg chg="mod">
          <ac:chgData name="Kateřina Janků" userId="S::jan0293@ad.slu.cz::37ccd462-e301-46d8-a3b9-fd469983dff4" providerId="AD" clId="Web-{062CA8D0-9B8F-5BD8-E6AF-94ADDDEF4141}" dt="2022-02-26T17:02:36.602" v="101" actId="20577"/>
          <ac:spMkLst>
            <pc:docMk/>
            <pc:sldMk cId="0" sldId="287"/>
            <ac:spMk id="3" creationId="{8C8D772D-F611-4329-B398-4C2D618F4AE6}"/>
          </ac:spMkLst>
        </pc:spChg>
      </pc:sldChg>
      <pc:sldChg chg="modSp">
        <pc:chgData name="Kateřina Janků" userId="S::jan0293@ad.slu.cz::37ccd462-e301-46d8-a3b9-fd469983dff4" providerId="AD" clId="Web-{062CA8D0-9B8F-5BD8-E6AF-94ADDDEF4141}" dt="2022-02-26T17:03:00.228" v="102" actId="20577"/>
        <pc:sldMkLst>
          <pc:docMk/>
          <pc:sldMk cId="0" sldId="288"/>
        </pc:sldMkLst>
        <pc:spChg chg="mod">
          <ac:chgData name="Kateřina Janků" userId="S::jan0293@ad.slu.cz::37ccd462-e301-46d8-a3b9-fd469983dff4" providerId="AD" clId="Web-{062CA8D0-9B8F-5BD8-E6AF-94ADDDEF4141}" dt="2022-02-26T17:03:00.228" v="102" actId="20577"/>
          <ac:spMkLst>
            <pc:docMk/>
            <pc:sldMk cId="0" sldId="288"/>
            <ac:spMk id="3" creationId="{CE85EE62-A4AC-4609-92A4-302791C4F202}"/>
          </ac:spMkLst>
        </pc:spChg>
      </pc:sldChg>
      <pc:sldChg chg="modSp">
        <pc:chgData name="Kateřina Janků" userId="S::jan0293@ad.slu.cz::37ccd462-e301-46d8-a3b9-fd469983dff4" providerId="AD" clId="Web-{062CA8D0-9B8F-5BD8-E6AF-94ADDDEF4141}" dt="2022-02-26T17:03:46.760" v="104" actId="20577"/>
        <pc:sldMkLst>
          <pc:docMk/>
          <pc:sldMk cId="0" sldId="289"/>
        </pc:sldMkLst>
        <pc:spChg chg="mod">
          <ac:chgData name="Kateřina Janků" userId="S::jan0293@ad.slu.cz::37ccd462-e301-46d8-a3b9-fd469983dff4" providerId="AD" clId="Web-{062CA8D0-9B8F-5BD8-E6AF-94ADDDEF4141}" dt="2022-02-26T17:03:46.760" v="104" actId="20577"/>
          <ac:spMkLst>
            <pc:docMk/>
            <pc:sldMk cId="0" sldId="289"/>
            <ac:spMk id="18435" creationId="{E1A6768C-B952-475D-9F96-A7B34062CAA3}"/>
          </ac:spMkLst>
        </pc:spChg>
      </pc:sldChg>
      <pc:sldChg chg="modSp">
        <pc:chgData name="Kateřina Janků" userId="S::jan0293@ad.slu.cz::37ccd462-e301-46d8-a3b9-fd469983dff4" providerId="AD" clId="Web-{062CA8D0-9B8F-5BD8-E6AF-94ADDDEF4141}" dt="2022-02-26T17:03:54.432" v="105" actId="20577"/>
        <pc:sldMkLst>
          <pc:docMk/>
          <pc:sldMk cId="0" sldId="290"/>
        </pc:sldMkLst>
        <pc:spChg chg="mod">
          <ac:chgData name="Kateřina Janků" userId="S::jan0293@ad.slu.cz::37ccd462-e301-46d8-a3b9-fd469983dff4" providerId="AD" clId="Web-{062CA8D0-9B8F-5BD8-E6AF-94ADDDEF4141}" dt="2022-02-26T17:03:54.432" v="105" actId="20577"/>
          <ac:spMkLst>
            <pc:docMk/>
            <pc:sldMk cId="0" sldId="290"/>
            <ac:spMk id="3" creationId="{D582BCDC-747C-4664-BE1C-268FD3F64890}"/>
          </ac:spMkLst>
        </pc:spChg>
      </pc:sldChg>
      <pc:sldChg chg="modSp">
        <pc:chgData name="Kateřina Janků" userId="S::jan0293@ad.slu.cz::37ccd462-e301-46d8-a3b9-fd469983dff4" providerId="AD" clId="Web-{062CA8D0-9B8F-5BD8-E6AF-94ADDDEF4141}" dt="2022-02-26T17:04:19.620" v="109" actId="20577"/>
        <pc:sldMkLst>
          <pc:docMk/>
          <pc:sldMk cId="0" sldId="291"/>
        </pc:sldMkLst>
        <pc:spChg chg="mod">
          <ac:chgData name="Kateřina Janků" userId="S::jan0293@ad.slu.cz::37ccd462-e301-46d8-a3b9-fd469983dff4" providerId="AD" clId="Web-{062CA8D0-9B8F-5BD8-E6AF-94ADDDEF4141}" dt="2022-02-26T17:04:19.620" v="109" actId="20577"/>
          <ac:spMkLst>
            <pc:docMk/>
            <pc:sldMk cId="0" sldId="291"/>
            <ac:spMk id="3" creationId="{523ECF09-AC6A-4161-9241-EA44783D1765}"/>
          </ac:spMkLst>
        </pc:spChg>
      </pc:sldChg>
      <pc:sldChg chg="delSp modSp">
        <pc:chgData name="Kateřina Janků" userId="S::jan0293@ad.slu.cz::37ccd462-e301-46d8-a3b9-fd469983dff4" providerId="AD" clId="Web-{062CA8D0-9B8F-5BD8-E6AF-94ADDDEF4141}" dt="2022-02-26T17:04:09.964" v="108" actId="1076"/>
        <pc:sldMkLst>
          <pc:docMk/>
          <pc:sldMk cId="0" sldId="292"/>
        </pc:sldMkLst>
        <pc:spChg chg="del">
          <ac:chgData name="Kateřina Janků" userId="S::jan0293@ad.slu.cz::37ccd462-e301-46d8-a3b9-fd469983dff4" providerId="AD" clId="Web-{062CA8D0-9B8F-5BD8-E6AF-94ADDDEF4141}" dt="2022-02-26T17:04:06.964" v="107"/>
          <ac:spMkLst>
            <pc:docMk/>
            <pc:sldMk cId="0" sldId="292"/>
            <ac:spMk id="20482" creationId="{090DC006-ABB7-4C56-B3FD-8265F862BE89}"/>
          </ac:spMkLst>
        </pc:spChg>
        <pc:picChg chg="mod">
          <ac:chgData name="Kateřina Janků" userId="S::jan0293@ad.slu.cz::37ccd462-e301-46d8-a3b9-fd469983dff4" providerId="AD" clId="Web-{062CA8D0-9B8F-5BD8-E6AF-94ADDDEF4141}" dt="2022-02-26T17:04:09.964" v="108" actId="1076"/>
          <ac:picMkLst>
            <pc:docMk/>
            <pc:sldMk cId="0" sldId="292"/>
            <ac:picMk id="20484" creationId="{ACAEF640-1B73-47AE-B5E1-3087A90A3237}"/>
          </ac:picMkLst>
        </pc:picChg>
      </pc:sldChg>
      <pc:sldChg chg="delSp modSp">
        <pc:chgData name="Kateřina Janků" userId="S::jan0293@ad.slu.cz::37ccd462-e301-46d8-a3b9-fd469983dff4" providerId="AD" clId="Web-{062CA8D0-9B8F-5BD8-E6AF-94ADDDEF4141}" dt="2022-02-26T17:04:35.355" v="112"/>
        <pc:sldMkLst>
          <pc:docMk/>
          <pc:sldMk cId="0" sldId="293"/>
        </pc:sldMkLst>
        <pc:spChg chg="del">
          <ac:chgData name="Kateřina Janků" userId="S::jan0293@ad.slu.cz::37ccd462-e301-46d8-a3b9-fd469983dff4" providerId="AD" clId="Web-{062CA8D0-9B8F-5BD8-E6AF-94ADDDEF4141}" dt="2022-02-26T17:04:35.355" v="112"/>
          <ac:spMkLst>
            <pc:docMk/>
            <pc:sldMk cId="0" sldId="293"/>
            <ac:spMk id="22530" creationId="{93D8F6AF-4A0C-4C51-9D74-77A4D0A95443}"/>
          </ac:spMkLst>
        </pc:spChg>
        <pc:spChg chg="mod">
          <ac:chgData name="Kateřina Janků" userId="S::jan0293@ad.slu.cz::37ccd462-e301-46d8-a3b9-fd469983dff4" providerId="AD" clId="Web-{062CA8D0-9B8F-5BD8-E6AF-94ADDDEF4141}" dt="2022-02-26T17:04:34.230" v="111" actId="20577"/>
          <ac:spMkLst>
            <pc:docMk/>
            <pc:sldMk cId="0" sldId="293"/>
            <ac:spMk id="22531" creationId="{1D931921-5417-445D-9ECA-2CB10461CC12}"/>
          </ac:spMkLst>
        </pc:spChg>
      </pc:sldChg>
      <pc:sldChg chg="modSp">
        <pc:chgData name="Kateřina Janků" userId="S::jan0293@ad.slu.cz::37ccd462-e301-46d8-a3b9-fd469983dff4" providerId="AD" clId="Web-{062CA8D0-9B8F-5BD8-E6AF-94ADDDEF4141}" dt="2022-02-26T17:05:04.090" v="115" actId="20577"/>
        <pc:sldMkLst>
          <pc:docMk/>
          <pc:sldMk cId="0" sldId="294"/>
        </pc:sldMkLst>
        <pc:spChg chg="mod">
          <ac:chgData name="Kateřina Janků" userId="S::jan0293@ad.slu.cz::37ccd462-e301-46d8-a3b9-fd469983dff4" providerId="AD" clId="Web-{062CA8D0-9B8F-5BD8-E6AF-94ADDDEF4141}" dt="2022-02-26T17:05:04.090" v="115" actId="20577"/>
          <ac:spMkLst>
            <pc:docMk/>
            <pc:sldMk cId="0" sldId="294"/>
            <ac:spMk id="3" creationId="{E9A34270-1607-4F38-9086-96A47BB66B64}"/>
          </ac:spMkLst>
        </pc:spChg>
      </pc:sldChg>
      <pc:sldChg chg="delSp modSp">
        <pc:chgData name="Kateřina Janků" userId="S::jan0293@ad.slu.cz::37ccd462-e301-46d8-a3b9-fd469983dff4" providerId="AD" clId="Web-{062CA8D0-9B8F-5BD8-E6AF-94ADDDEF4141}" dt="2022-02-26T17:05:23.402" v="118" actId="20577"/>
        <pc:sldMkLst>
          <pc:docMk/>
          <pc:sldMk cId="0" sldId="295"/>
        </pc:sldMkLst>
        <pc:spChg chg="mod">
          <ac:chgData name="Kateřina Janků" userId="S::jan0293@ad.slu.cz::37ccd462-e301-46d8-a3b9-fd469983dff4" providerId="AD" clId="Web-{062CA8D0-9B8F-5BD8-E6AF-94ADDDEF4141}" dt="2022-02-26T17:05:23.402" v="118" actId="20577"/>
          <ac:spMkLst>
            <pc:docMk/>
            <pc:sldMk cId="0" sldId="295"/>
            <ac:spMk id="3" creationId="{616D69FA-3C6A-4F34-95B2-3EBEDE4A7183}"/>
          </ac:spMkLst>
        </pc:spChg>
        <pc:spChg chg="del">
          <ac:chgData name="Kateřina Janků" userId="S::jan0293@ad.slu.cz::37ccd462-e301-46d8-a3b9-fd469983dff4" providerId="AD" clId="Web-{062CA8D0-9B8F-5BD8-E6AF-94ADDDEF4141}" dt="2022-02-26T17:05:20.152" v="117"/>
          <ac:spMkLst>
            <pc:docMk/>
            <pc:sldMk cId="0" sldId="295"/>
            <ac:spMk id="25602" creationId="{9D0154FE-6933-40EF-A8A9-199C1A2988D3}"/>
          </ac:spMkLst>
        </pc:spChg>
      </pc:sldChg>
      <pc:sldChg chg="delSp modSp">
        <pc:chgData name="Kateřina Janků" userId="S::jan0293@ad.slu.cz::37ccd462-e301-46d8-a3b9-fd469983dff4" providerId="AD" clId="Web-{062CA8D0-9B8F-5BD8-E6AF-94ADDDEF4141}" dt="2022-02-26T17:04:52.589" v="114" actId="20577"/>
        <pc:sldMkLst>
          <pc:docMk/>
          <pc:sldMk cId="0" sldId="296"/>
        </pc:sldMkLst>
        <pc:spChg chg="mod">
          <ac:chgData name="Kateřina Janků" userId="S::jan0293@ad.slu.cz::37ccd462-e301-46d8-a3b9-fd469983dff4" providerId="AD" clId="Web-{062CA8D0-9B8F-5BD8-E6AF-94ADDDEF4141}" dt="2022-02-26T17:04:52.589" v="114" actId="20577"/>
          <ac:spMkLst>
            <pc:docMk/>
            <pc:sldMk cId="0" sldId="296"/>
            <ac:spMk id="3" creationId="{3CC2FB8A-B944-4FDD-9C02-DB899514DFE0}"/>
          </ac:spMkLst>
        </pc:spChg>
        <pc:spChg chg="del">
          <ac:chgData name="Kateřina Janků" userId="S::jan0293@ad.slu.cz::37ccd462-e301-46d8-a3b9-fd469983dff4" providerId="AD" clId="Web-{062CA8D0-9B8F-5BD8-E6AF-94ADDDEF4141}" dt="2022-02-26T17:04:40.839" v="113"/>
          <ac:spMkLst>
            <pc:docMk/>
            <pc:sldMk cId="0" sldId="296"/>
            <ac:spMk id="23554" creationId="{AFE73145-E6B0-4521-A3B4-D8D92FD42D1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439BC99E-EAF6-4D70-9D4A-45B85D146D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D358E22-6843-48B0-88E7-01BE6968FA3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5765D8F-AF03-4390-B821-FDAE79B36CA7}" type="datetimeFigureOut">
              <a:rPr lang="cs-CZ"/>
              <a:pPr>
                <a:defRPr/>
              </a:pPr>
              <a:t>28.04.2022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556AFE53-BB5D-4EC7-B485-C62A2B427B6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2991BAC7-7010-4721-BAC4-DA94F7246E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F306C6B-816B-49BC-A094-C854FDE47BF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FB5B656-CF3A-43EB-8981-47ACA1EDA5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D89DEF3-3853-40CA-A07D-EA134EEF5FE1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46C5A959-0581-4773-8323-1C093804B14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5" name="Rectangle 3" descr="Stationery">
              <a:extLst>
                <a:ext uri="{FF2B5EF4-FFF2-40B4-BE49-F238E27FC236}">
                  <a16:creationId xmlns:a16="http://schemas.microsoft.com/office/drawing/2014/main" id="{87FED21F-408F-4DB9-9E1F-8F1AE3C924EE}"/>
                </a:ext>
              </a:extLst>
            </p:cNvPr>
            <p:cNvSpPr>
              <a:spLocks noChangeArrowheads="1"/>
            </p:cNvSpPr>
            <p:nvPr/>
          </p:nvSpPr>
          <p:spPr bwMode="white">
            <a:xfrm>
              <a:off x="336" y="150"/>
              <a:ext cx="5253" cy="4026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pic>
          <p:nvPicPr>
            <p:cNvPr id="6" name="Picture 4" descr="minispir">
              <a:extLst>
                <a:ext uri="{FF2B5EF4-FFF2-40B4-BE49-F238E27FC236}">
                  <a16:creationId xmlns:a16="http://schemas.microsoft.com/office/drawing/2014/main" id="{3E7A7491-80FE-4FBA-998A-F0426E83A8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62025" y="1925638"/>
            <a:ext cx="7772400" cy="1143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CA" altLang="cs-CZ" noProof="0"/>
              <a:t>Klepnutím upravíte styl předlohy nadpisu.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647825" y="3738563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CA" altLang="cs-CZ" noProof="0"/>
              <a:t>Klepnutím upravíte styl předlohy podnadpisu.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801D151-E806-4FAB-9D47-2D3884A813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620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1D377AC1-A102-4551-B540-3FFBA403AD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00425" y="6100763"/>
            <a:ext cx="28956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9A81C852-4A3B-4F4E-BE23-F4702DDA37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294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fld id="{72691769-BA01-4ECE-BFE0-88A6603583A3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713476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21AFE0D9-C549-48BC-9B6B-8BB551C37B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A47DAA4-ED5C-458E-A94D-85E9FC0D70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8847B6EC-DFD4-472E-B052-672E5C503B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20054C-3825-4A1C-BA86-899E0D183DA0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92753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19900" y="4572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90600" y="4572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26861CEA-C4D7-4D84-BBC1-8FC2085BB0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C24D6B1C-D231-4B46-90AD-0DACB62B7E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1C2967B6-D45A-4C17-9B0D-8AB01B74BC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E8D281-17FB-4D08-BB47-6742BE77FCA7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918409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8AC8911A-10F2-4AD2-8251-2A192E8049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6B5DE6C-3423-4048-BE28-F6836A61F4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652BACD1-E63C-4650-ABF0-F8CFD98FBA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0C061-A089-49D4-9131-A7419E7C645D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663350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5E4C5E2E-9A53-4C7D-8D8F-24FC498D73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D6DE6C2F-1AFA-45BF-A0EE-0CAE4468E5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CE41DD01-9661-45F6-8118-DFDEE6608C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31FCB0-3D3D-4A18-B8D1-68FA86D66A56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396173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906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530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EE88B81C-5BC0-408A-9B3A-6242517742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74DC6E3C-E619-41AC-81F8-DE2E6B0D16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BA3BE8E4-8F94-40BA-BA74-73B7825480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96F32A-4C15-4191-9D51-7484923F42B2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653318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C10EF2B5-BE17-418A-98C7-813DC5B834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AD2E282F-0E84-4C13-AF0C-C27AC66094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C4C6A7AC-4D9F-4AFC-8EE4-72A77BEBA2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5BAEC4-91A2-418F-99CF-6CD1199E19C1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749035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0B07AAEB-E17C-4A11-A7AA-9407FB6AFB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21F2DD46-4BAF-4B4A-8A88-F4788A8291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837B0C26-49C7-45C1-8153-1AE92E4179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5C8E04-09DB-4408-A063-BB09AB717739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953401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95D4BC6F-46F4-4D58-AE3F-42118B3A85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679B0AD8-AF34-412D-9813-82AE639A33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B4A9C184-B43B-4FE2-9876-2BD9919784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E28C30-BB7A-409D-B8F0-793C84896299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076470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7C202A3F-ED91-4962-A580-BEB251AB1C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C355E177-3A4C-4375-A2AC-F80ED8C649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F7EBFDD1-6F58-4A93-84E7-B8901AC460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E5DC28-D817-4025-B4F6-F6FA59D8415A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46726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2EB8D2B3-9562-4306-BF05-D8A829DB16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CD7CF47D-BAC2-4445-AFAF-942577E7EA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8E73FA5A-9FE0-4F2E-87D3-A2AB160562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F63373-3591-4BE5-A82D-A29F718B08F4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194487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8C73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6A446004-8434-4BDB-B5C5-5EFF463D366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1032" name="Rectangle 3">
              <a:extLst>
                <a:ext uri="{FF2B5EF4-FFF2-40B4-BE49-F238E27FC236}">
                  <a16:creationId xmlns:a16="http://schemas.microsoft.com/office/drawing/2014/main" id="{BF710048-5DCD-41AF-8580-BB0634C1E4A2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336" y="150"/>
              <a:ext cx="5253" cy="40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pic>
          <p:nvPicPr>
            <p:cNvPr id="1033" name="Picture 4" descr="minispir">
              <a:extLst>
                <a:ext uri="{FF2B5EF4-FFF2-40B4-BE49-F238E27FC236}">
                  <a16:creationId xmlns:a16="http://schemas.microsoft.com/office/drawing/2014/main" id="{70D5888D-5ACE-4F47-9300-EBDB8618AD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4" name="Line 5">
              <a:extLst>
                <a:ext uri="{FF2B5EF4-FFF2-40B4-BE49-F238E27FC236}">
                  <a16:creationId xmlns:a16="http://schemas.microsoft.com/office/drawing/2014/main" id="{0EC7B25E-BE8B-422B-A565-937AD6D5BBAB}"/>
                </a:ext>
              </a:extLst>
            </p:cNvPr>
            <p:cNvSpPr>
              <a:spLocks noChangeShapeType="1"/>
            </p:cNvSpPr>
            <p:nvPr/>
          </p:nvSpPr>
          <p:spPr bwMode="ltGray">
            <a:xfrm>
              <a:off x="640" y="1008"/>
              <a:ext cx="4880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027" name="Rectangle 6">
            <a:extLst>
              <a:ext uri="{FF2B5EF4-FFF2-40B4-BE49-F238E27FC236}">
                <a16:creationId xmlns:a16="http://schemas.microsoft.com/office/drawing/2014/main" id="{384C8F46-E18E-4FB2-90A5-3AB532ED10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cs-CZ"/>
              <a:t>Klepnutím upravíte styl předlohy nadpisu.</a:t>
            </a:r>
          </a:p>
        </p:txBody>
      </p:sp>
      <p:sp>
        <p:nvSpPr>
          <p:cNvPr id="1028" name="Rectangle 7">
            <a:extLst>
              <a:ext uri="{FF2B5EF4-FFF2-40B4-BE49-F238E27FC236}">
                <a16:creationId xmlns:a16="http://schemas.microsoft.com/office/drawing/2014/main" id="{3E5BE9FA-476E-40F8-9AEF-56A6008DF1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cs-CZ"/>
              <a:t>Klepnutím upravíte styly předlohy textu.</a:t>
            </a:r>
          </a:p>
          <a:p>
            <a:pPr lvl="1"/>
            <a:r>
              <a:rPr lang="en-CA" altLang="cs-CZ"/>
              <a:t>Druhá úroveň</a:t>
            </a:r>
          </a:p>
          <a:p>
            <a:pPr lvl="2"/>
            <a:r>
              <a:rPr lang="en-CA" altLang="cs-CZ"/>
              <a:t>Třetí úroveň</a:t>
            </a:r>
          </a:p>
          <a:p>
            <a:pPr lvl="3"/>
            <a:r>
              <a:rPr lang="en-CA" altLang="cs-CZ"/>
              <a:t>Čtvrtá úroveň</a:t>
            </a:r>
          </a:p>
          <a:p>
            <a:pPr lvl="4"/>
            <a:r>
              <a:rPr lang="en-CA" altLang="cs-CZ"/>
              <a:t>Pátá úroveň</a:t>
            </a:r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9B57F8CA-F49D-41B6-B5CB-780C04A061E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0960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6BDEFAC5-A1ED-44CD-9EC2-7827A4E54F3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0960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2058" name="Rectangle 10">
            <a:extLst>
              <a:ext uri="{FF2B5EF4-FFF2-40B4-BE49-F238E27FC236}">
                <a16:creationId xmlns:a16="http://schemas.microsoft.com/office/drawing/2014/main" id="{BCCC82F4-6D30-4A34-B233-6F2839803E9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fld id="{5F1E70B5-8B41-45F8-8BB7-26BCA650C988}" type="slidenum">
              <a:rPr lang="en-CA" altLang="cs-CZ"/>
              <a:pPr/>
              <a:t>‹#›</a:t>
            </a:fld>
            <a:endParaRPr lang="en-CA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Monotype Sorts" pitchFamily="2" charset="2"/>
        <a:buChar char="4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us.cz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p-kocianka.cz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ADBC968-7521-4773-B6B2-8FB9EB86F9F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71550" y="2565400"/>
            <a:ext cx="7772400" cy="1143000"/>
          </a:xfrm>
        </p:spPr>
        <p:txBody>
          <a:bodyPr/>
          <a:lstStyle/>
          <a:p>
            <a:r>
              <a:rPr lang="cs-CZ" altLang="cs-CZ" b="1" dirty="0"/>
              <a:t>SOMATOPEDIE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704FBD0-3F30-492D-91A8-06BF994E299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altLang="cs-CZ" b="1"/>
          </a:p>
          <a:p>
            <a:endParaRPr lang="cs-CZ" altLang="cs-CZ" b="1"/>
          </a:p>
          <a:p>
            <a:r>
              <a:rPr lang="cs-CZ" altLang="cs-CZ" b="1"/>
              <a:t>Mgr. Kateřina Janků, Ph.D.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AF287FBF-4D63-47F1-8DC4-DF134FF1E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Stádium charitativní péče (středověk, novověk)</a:t>
            </a:r>
            <a:endParaRPr lang="cs-CZ" altLang="cs-CZ" sz="360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F9A0B6-71E2-4150-BBDF-9493BE6E5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2" charset="2"/>
              <a:buChar char="•"/>
              <a:defRPr/>
            </a:pPr>
            <a:r>
              <a:rPr lang="cs-CZ" sz="2400" dirty="0"/>
              <a:t>Vliv náboženské filozofie (rovnost všech lidí před bohem, láska k bližnímu podporovaná křesťanstvím)</a:t>
            </a:r>
            <a:endParaRPr lang="cs-CZ" sz="2400" dirty="0">
              <a:cs typeface="Times New Roman"/>
            </a:endParaRPr>
          </a:p>
          <a:p>
            <a:pPr>
              <a:buFont typeface="Arial" pitchFamily="2" charset="2"/>
              <a:buChar char="•"/>
              <a:defRPr/>
            </a:pPr>
            <a:r>
              <a:rPr lang="cs-CZ" sz="2400" dirty="0"/>
              <a:t>Stále přetrvávala tvrdá segregace (žebrota, špitály, útulky, kláštery)</a:t>
            </a:r>
            <a:endParaRPr lang="cs-CZ" sz="2400" dirty="0">
              <a:cs typeface="Times New Roman"/>
            </a:endParaRPr>
          </a:p>
          <a:p>
            <a:pPr>
              <a:buFont typeface="Arial" pitchFamily="2" charset="2"/>
              <a:buChar char="•"/>
              <a:defRPr/>
            </a:pPr>
            <a:r>
              <a:rPr lang="cs-CZ" sz="2400" dirty="0"/>
              <a:t>Tento přístup znamenal alespoň základní sociální a léčebnou péči, zaměřenou i k výchovným snahám.</a:t>
            </a:r>
            <a:endParaRPr lang="cs-CZ" sz="2400" dirty="0">
              <a:cs typeface="Times New Roman"/>
            </a:endParaRPr>
          </a:p>
          <a:p>
            <a:pPr>
              <a:buFont typeface="Arial" pitchFamily="2" charset="2"/>
              <a:buChar char="•"/>
              <a:defRPr/>
            </a:pPr>
            <a:r>
              <a:rPr lang="cs-CZ" altLang="cs-CZ" sz="2400" dirty="0"/>
              <a:t>Uspokojování základních potřeb lidí se </a:t>
            </a:r>
            <a:r>
              <a:rPr lang="cs-CZ" altLang="cs-CZ" sz="2400" dirty="0" err="1"/>
              <a:t>zdr.postižením</a:t>
            </a:r>
            <a:r>
              <a:rPr lang="cs-CZ" altLang="cs-CZ" sz="2400" dirty="0"/>
              <a:t> jako „božích tvorů“.</a:t>
            </a:r>
            <a:endParaRPr lang="cs-CZ" altLang="cs-CZ" sz="2400">
              <a:cs typeface="Times New Roman"/>
            </a:endParaRPr>
          </a:p>
          <a:p>
            <a:pPr>
              <a:buFont typeface="Arial" pitchFamily="2" charset="2"/>
              <a:buChar char="•"/>
              <a:defRPr/>
            </a:pPr>
            <a:r>
              <a:rPr lang="cs-CZ" altLang="cs-CZ" sz="2400" dirty="0"/>
              <a:t>Uspokojování vyšších potřeb nebylo záměrné, pouze vedlejší (pokud o něj vůbec šlo).</a:t>
            </a:r>
            <a:endParaRPr lang="cs-CZ" altLang="cs-CZ" sz="2400">
              <a:cs typeface="Times New Roman"/>
            </a:endParaRPr>
          </a:p>
          <a:p>
            <a:pPr>
              <a:buFont typeface="Arial" pitchFamily="2" charset="2"/>
              <a:buChar char="•"/>
              <a:defRPr/>
            </a:pPr>
            <a:r>
              <a:rPr lang="cs-CZ" altLang="cs-CZ" sz="2400" dirty="0" err="1"/>
              <a:t>Sv.Anežka</a:t>
            </a:r>
            <a:r>
              <a:rPr lang="cs-CZ" altLang="cs-CZ" sz="2400" dirty="0"/>
              <a:t> česká, Zdislava z </a:t>
            </a:r>
            <a:r>
              <a:rPr lang="cs-CZ" altLang="cs-CZ" sz="2400" dirty="0" err="1"/>
              <a:t>Lemberka</a:t>
            </a:r>
            <a:r>
              <a:rPr lang="cs-CZ" altLang="cs-CZ" sz="2400" dirty="0"/>
              <a:t>, ad. </a:t>
            </a:r>
            <a:endParaRPr lang="cs-CZ" altLang="cs-CZ" sz="2400">
              <a:cs typeface="Times New Roman"/>
            </a:endParaRPr>
          </a:p>
          <a:p>
            <a:pPr>
              <a:buFont typeface="Arial" pitchFamily="2" charset="2"/>
              <a:buChar char="•"/>
              <a:defRPr/>
            </a:pPr>
            <a:endParaRPr lang="cs-CZ" sz="2400" dirty="0">
              <a:cs typeface="Times New Roman"/>
            </a:endParaRP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B29E4129-D50F-49EB-AF67-E2E79B584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Stádium humanitární péče (období humanismu, renesance)</a:t>
            </a:r>
            <a:endParaRPr lang="cs-CZ" altLang="cs-CZ" sz="360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8D772D-F611-4329-B398-4C2D618F4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itchFamily="2" charset="2"/>
              <a:buChar char="•"/>
              <a:defRPr/>
            </a:pPr>
            <a:r>
              <a:rPr lang="cs-CZ" dirty="0"/>
              <a:t>Návrat k antické vzdělanosti a kultuře – změna vztahu společnosti k postiženým, vyslovení požadavku na jejich vzdělávání!</a:t>
            </a:r>
            <a:endParaRPr lang="cs-CZ"/>
          </a:p>
          <a:p>
            <a:pPr>
              <a:buFont typeface="Arial" pitchFamily="2" charset="2"/>
              <a:buChar char="•"/>
              <a:defRPr/>
            </a:pPr>
            <a:r>
              <a:rPr lang="cs-CZ" dirty="0"/>
              <a:t>Pokrokové názory J. A. Komenského</a:t>
            </a:r>
            <a:endParaRPr lang="cs-CZ" dirty="0">
              <a:cs typeface="Times New Roman"/>
            </a:endParaRPr>
          </a:p>
          <a:p>
            <a:pPr>
              <a:buFont typeface="Arial" pitchFamily="2" charset="2"/>
              <a:buChar char="•"/>
              <a:defRPr/>
            </a:pPr>
            <a:r>
              <a:rPr lang="cs-CZ" dirty="0"/>
              <a:t>Charitativní zařízení, soukromí učitelé a vychovatelé, později první ústavy</a:t>
            </a:r>
            <a:endParaRPr lang="cs-CZ" dirty="0">
              <a:cs typeface="Times New Roman"/>
            </a:endParaRPr>
          </a:p>
          <a:p>
            <a:pPr>
              <a:buFont typeface="Arial" pitchFamily="2" charset="2"/>
              <a:buChar char="•"/>
              <a:defRPr/>
            </a:pPr>
            <a:r>
              <a:rPr lang="cs-CZ" dirty="0"/>
              <a:t>Zakládání prvních škol</a:t>
            </a:r>
            <a:endParaRPr lang="cs-CZ" dirty="0">
              <a:cs typeface="Times New Roman"/>
            </a:endParaRPr>
          </a:p>
          <a:p>
            <a:pPr>
              <a:buFont typeface="Arial" pitchFamily="2" charset="2"/>
              <a:buChar char="•"/>
              <a:defRPr/>
            </a:pPr>
            <a:r>
              <a:rPr lang="cs-CZ" dirty="0"/>
              <a:t>Počátky realizace výchovné a vzdělávací péče o svěřence.</a:t>
            </a:r>
            <a:endParaRPr lang="cs-CZ" dirty="0">
              <a:cs typeface="Times New Roman"/>
            </a:endParaRP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FB3DFA1A-FC5C-414E-BB26-A008453F0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altLang="cs-CZ" sz="3600" b="1"/>
            </a:br>
            <a:r>
              <a:rPr lang="cs-CZ" altLang="cs-CZ" sz="3600" b="1"/>
              <a:t>Osvícenství ( 17. - 19. století )</a:t>
            </a:r>
            <a:br>
              <a:rPr lang="cs-CZ" altLang="cs-CZ" sz="3600" b="1"/>
            </a:br>
            <a:endParaRPr lang="cs-CZ" altLang="cs-CZ" sz="3600" b="1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85EE62-A4AC-4609-92A4-302791C4F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828800"/>
            <a:ext cx="7772400" cy="4479925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buFont typeface="Arial" pitchFamily="2" charset="2"/>
              <a:buChar char="•"/>
              <a:defRPr/>
            </a:pPr>
            <a:r>
              <a:rPr lang="cs-CZ" altLang="cs-CZ" dirty="0"/>
              <a:t>pozornost se týká konkrétních schopností handicapovaných, které jsou vysoce hodnoceny (nezištný a nesobecký postoj k člověku - v dílech Diderota, </a:t>
            </a:r>
            <a:r>
              <a:rPr lang="cs-CZ" altLang="cs-CZ" dirty="0" err="1"/>
              <a:t>Comta</a:t>
            </a:r>
            <a:r>
              <a:rPr lang="cs-CZ" altLang="cs-CZ" dirty="0"/>
              <a:t>…)</a:t>
            </a:r>
            <a:endParaRPr lang="cs-CZ"/>
          </a:p>
          <a:p>
            <a:pPr>
              <a:lnSpc>
                <a:spcPct val="110000"/>
              </a:lnSpc>
              <a:buFont typeface="Arial" pitchFamily="2" charset="2"/>
              <a:buChar char="•"/>
              <a:defRPr/>
            </a:pPr>
            <a:r>
              <a:rPr lang="cs-CZ" altLang="cs-CZ" dirty="0"/>
              <a:t>1774 - povinná školní docházka všech dětí - M.T. - základy vysoce </a:t>
            </a:r>
            <a:r>
              <a:rPr lang="cs-CZ" altLang="cs-CZ" b="1" dirty="0"/>
              <a:t>specifikované</a:t>
            </a:r>
            <a:r>
              <a:rPr lang="cs-CZ" altLang="cs-CZ" dirty="0"/>
              <a:t>, ale současně </a:t>
            </a:r>
            <a:r>
              <a:rPr lang="cs-CZ" altLang="cs-CZ" b="1" dirty="0"/>
              <a:t>segregované</a:t>
            </a:r>
            <a:r>
              <a:rPr lang="cs-CZ" altLang="cs-CZ" dirty="0"/>
              <a:t> výchovy a vzdělávání jednotlivých skupin ž. s postižením</a:t>
            </a:r>
            <a:endParaRPr lang="cs-CZ" altLang="cs-CZ" dirty="0">
              <a:cs typeface="Times New Roman"/>
            </a:endParaRP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5C8BB8B5-C745-400C-827D-FD36CDDF9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Stádium rehabilitační a preventivní péče (emancipační postoje)</a:t>
            </a:r>
          </a:p>
        </p:txBody>
      </p:sp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E1A6768C-B952-475D-9F96-A7B34062C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828800"/>
            <a:ext cx="7772400" cy="4264025"/>
          </a:xfrm>
        </p:spPr>
        <p:txBody>
          <a:bodyPr/>
          <a:lstStyle/>
          <a:p>
            <a:pPr>
              <a:buFont typeface="Arial" pitchFamily="2" charset="2"/>
              <a:buChar char="•"/>
            </a:pPr>
            <a:r>
              <a:rPr lang="cs-CZ" altLang="cs-CZ" dirty="0"/>
              <a:t>Přechod od </a:t>
            </a:r>
            <a:r>
              <a:rPr lang="cs-CZ" altLang="cs-CZ" dirty="0" err="1"/>
              <a:t>hum</a:t>
            </a:r>
            <a:r>
              <a:rPr lang="cs-CZ" altLang="cs-CZ" dirty="0"/>
              <a:t>. požadavků společnosti, od všeobecného vzdělání ke snahám po odborném vzdělávání a přípravě na povolání a profese.</a:t>
            </a:r>
            <a:endParaRPr lang="cs-CZ" dirty="0"/>
          </a:p>
          <a:p>
            <a:pPr>
              <a:buFont typeface="Arial" pitchFamily="2" charset="2"/>
              <a:buChar char="•"/>
            </a:pPr>
            <a:r>
              <a:rPr lang="cs-CZ" altLang="cs-CZ" dirty="0"/>
              <a:t>Tělesně postižení posuzování z pohledu schopnosti pracovat.</a:t>
            </a:r>
            <a:endParaRPr lang="cs-CZ" altLang="cs-CZ" dirty="0">
              <a:cs typeface="Times New Roman"/>
            </a:endParaRPr>
          </a:p>
          <a:p>
            <a:pPr>
              <a:buFont typeface="Arial" pitchFamily="2" charset="2"/>
              <a:buChar char="•"/>
            </a:pPr>
            <a:r>
              <a:rPr lang="cs-CZ" altLang="cs-CZ" dirty="0"/>
              <a:t>Velká pozornost věnována rehabilitaci a profesní přípravě, socializaci, resocializaci.</a:t>
            </a:r>
            <a:endParaRPr lang="cs-CZ" altLang="cs-CZ" dirty="0"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7C79CAB1-394A-45CE-B2DB-F1A47E9C0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altLang="cs-CZ" sz="3600"/>
            </a:br>
            <a:r>
              <a:rPr lang="cs-CZ" altLang="cs-CZ" sz="2800"/>
              <a:t>Začátek 20. stol. – počátky snah skutečné rehabilitace a vzdělávání dětí ve spec.zařízeních</a:t>
            </a:r>
            <a:br>
              <a:rPr lang="cs-CZ" altLang="cs-CZ" sz="2800"/>
            </a:br>
            <a:endParaRPr lang="cs-CZ" altLang="cs-CZ" sz="280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582BCDC-747C-4664-BE1C-268FD3F64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828800"/>
            <a:ext cx="7772400" cy="4479925"/>
          </a:xfrm>
        </p:spPr>
        <p:txBody>
          <a:bodyPr>
            <a:normAutofit fontScale="85000" lnSpcReduction="10000"/>
          </a:bodyPr>
          <a:lstStyle/>
          <a:p>
            <a:pPr>
              <a:buFont typeface="Arial" pitchFamily="2" charset="2"/>
              <a:buChar char="•"/>
              <a:defRPr/>
            </a:pPr>
            <a:r>
              <a:rPr lang="cs-CZ" dirty="0"/>
              <a:t>19. století: V Jesenících žije a praktikuje své originální léčebné postupy zakladatel moderní vodoléčby </a:t>
            </a:r>
            <a:r>
              <a:rPr lang="cs-CZ" b="1" dirty="0" err="1"/>
              <a:t>Vincenz</a:t>
            </a:r>
            <a:r>
              <a:rPr lang="cs-CZ" b="1" dirty="0"/>
              <a:t> </a:t>
            </a:r>
            <a:r>
              <a:rPr lang="cs-CZ" b="1" dirty="0" err="1"/>
              <a:t>Priessnitz</a:t>
            </a:r>
            <a:r>
              <a:rPr lang="cs-CZ" b="1" dirty="0"/>
              <a:t> </a:t>
            </a:r>
            <a:r>
              <a:rPr lang="cs-CZ" dirty="0"/>
              <a:t>(1799-1851).</a:t>
            </a:r>
            <a:endParaRPr lang="cs-CZ"/>
          </a:p>
          <a:p>
            <a:pPr>
              <a:buFont typeface="Arial" pitchFamily="2" charset="2"/>
              <a:buChar char="•"/>
              <a:defRPr/>
            </a:pPr>
            <a:r>
              <a:rPr lang="cs-CZ" dirty="0"/>
              <a:t>1901 – </a:t>
            </a:r>
            <a:r>
              <a:rPr lang="cs-CZ" b="1" dirty="0"/>
              <a:t>František Hamza </a:t>
            </a:r>
            <a:r>
              <a:rPr lang="cs-CZ" dirty="0"/>
              <a:t>(1868-1930) zakládá v </a:t>
            </a:r>
            <a:r>
              <a:rPr lang="cs-CZ" dirty="0" err="1"/>
              <a:t>Košumberku</a:t>
            </a:r>
            <a:r>
              <a:rPr lang="cs-CZ" dirty="0"/>
              <a:t> u Luže malé sanatorium pro tuberkulózní děti. Roku 1908 je při této léčebně zřízena 1. škola.</a:t>
            </a:r>
            <a:endParaRPr lang="cs-CZ" dirty="0">
              <a:cs typeface="Times New Roman"/>
            </a:endParaRPr>
          </a:p>
          <a:p>
            <a:pPr>
              <a:buFont typeface="Arial" pitchFamily="2" charset="2"/>
              <a:buChar char="•"/>
              <a:defRPr/>
            </a:pPr>
            <a:r>
              <a:rPr lang="cs-CZ" dirty="0"/>
              <a:t>1903 – založení ortopedického ústavu v Liberci, určený pro děti německé národnosti (</a:t>
            </a:r>
            <a:r>
              <a:rPr lang="cs-CZ" b="1" dirty="0"/>
              <a:t>Josef </a:t>
            </a:r>
            <a:r>
              <a:rPr lang="cs-CZ" b="1" dirty="0" err="1"/>
              <a:t>Gottstein</a:t>
            </a:r>
            <a:r>
              <a:rPr lang="cs-CZ" dirty="0"/>
              <a:t>), 1910 – vznik veřejného Domova pro </a:t>
            </a:r>
            <a:r>
              <a:rPr lang="cs-CZ" dirty="0" err="1"/>
              <a:t>zmrzačelé</a:t>
            </a:r>
            <a:r>
              <a:rPr lang="cs-CZ" dirty="0"/>
              <a:t> (dnes Jedličkův ústav v Liberci)</a:t>
            </a:r>
            <a:endParaRPr lang="cs-CZ" dirty="0"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Zástupný symbol pro text 3">
            <a:extLst>
              <a:ext uri="{FF2B5EF4-FFF2-40B4-BE49-F238E27FC236}">
                <a16:creationId xmlns:a16="http://schemas.microsoft.com/office/drawing/2014/main" id="{2E3B5C7B-9969-402B-A9E1-FEA59D318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altLang="cs-CZ" sz="2000" b="1"/>
              <a:t>Jedličkův ústav v Liberci (historické foto)</a:t>
            </a:r>
          </a:p>
        </p:txBody>
      </p:sp>
      <p:pic>
        <p:nvPicPr>
          <p:cNvPr id="20484" name="Obrázek 7" descr="historie-06-big.jpg">
            <a:extLst>
              <a:ext uri="{FF2B5EF4-FFF2-40B4-BE49-F238E27FC236}">
                <a16:creationId xmlns:a16="http://schemas.microsoft.com/office/drawing/2014/main" id="{ACAEF640-1B73-47AE-B5E1-3087A90A323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2" r="9062"/>
          <a:stretch>
            <a:fillRect/>
          </a:stretch>
        </p:blipFill>
        <p:spPr>
          <a:xfrm>
            <a:off x="1392170" y="768418"/>
            <a:ext cx="6553200" cy="4471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9EC65E68-0AF7-4FB4-9CEC-D341641FE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Jedličkův ústav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3ECF09-AC6A-4161-9241-EA44783D1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628775"/>
            <a:ext cx="7772400" cy="4608513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Arial" pitchFamily="2" charset="2"/>
              <a:buChar char="•"/>
              <a:defRPr/>
            </a:pPr>
            <a:r>
              <a:rPr lang="cs-CZ" dirty="0"/>
              <a:t>1913 – otevřen Jedličkův Ústav pro </a:t>
            </a:r>
            <a:r>
              <a:rPr lang="cs-CZ" dirty="0" err="1"/>
              <a:t>zmrzačelé</a:t>
            </a:r>
            <a:r>
              <a:rPr lang="cs-CZ" dirty="0"/>
              <a:t> v Praze.  </a:t>
            </a:r>
            <a:endParaRPr lang="cs-CZ"/>
          </a:p>
          <a:p>
            <a:pPr algn="just">
              <a:buFont typeface="Arial" pitchFamily="2" charset="2"/>
              <a:buChar char="•"/>
              <a:defRPr/>
            </a:pPr>
            <a:r>
              <a:rPr lang="cs-CZ" dirty="0"/>
              <a:t>Prof. MUDr. </a:t>
            </a:r>
            <a:r>
              <a:rPr lang="cs-CZ" b="1" dirty="0"/>
              <a:t>Rudolf Jedlička </a:t>
            </a:r>
            <a:r>
              <a:rPr lang="cs-CZ" dirty="0"/>
              <a:t>v něm se svými spolupracovníky, kterým byl do roku 1919 pokrokový učitel </a:t>
            </a:r>
            <a:r>
              <a:rPr lang="cs-CZ" b="1" dirty="0"/>
              <a:t>František Bakule </a:t>
            </a:r>
            <a:r>
              <a:rPr lang="cs-CZ" dirty="0"/>
              <a:t>(1877–1926) a od roku 1920 ředitel ústavu a školy </a:t>
            </a:r>
            <a:r>
              <a:rPr lang="cs-CZ" b="1" dirty="0"/>
              <a:t>Augustin Bartoš</a:t>
            </a:r>
            <a:r>
              <a:rPr lang="cs-CZ" dirty="0"/>
              <a:t> (1888-1969), realizoval myšlenku rehabilitační péče. </a:t>
            </a:r>
            <a:endParaRPr lang="cs-CZ" dirty="0">
              <a:cs typeface="Times New Roman"/>
            </a:endParaRPr>
          </a:p>
          <a:p>
            <a:pPr algn="just">
              <a:buFont typeface="Arial" pitchFamily="2" charset="2"/>
              <a:buChar char="•"/>
              <a:defRPr/>
            </a:pPr>
            <a:r>
              <a:rPr lang="cs-CZ" dirty="0"/>
              <a:t>Ústav měl pět oddělení: nemocnice (ortopedická klinika), škola, vlastní cvičné dílny, ortopedické dílny, statek a chorobinec s azylem.</a:t>
            </a:r>
            <a:endParaRPr lang="cs-CZ" dirty="0">
              <a:cs typeface="Times New Roman"/>
            </a:endParaRPr>
          </a:p>
          <a:p>
            <a:pPr algn="just">
              <a:buFont typeface="Arial" pitchFamily="2" charset="2"/>
              <a:buChar char="•"/>
              <a:defRPr/>
            </a:pPr>
            <a:r>
              <a:rPr lang="cs-CZ" dirty="0"/>
              <a:t>Dnes – viz </a:t>
            </a:r>
            <a:r>
              <a:rPr lang="cs-CZ" dirty="0">
                <a:hlinkClick r:id="rId2"/>
              </a:rPr>
              <a:t>www.jus.cz</a:t>
            </a:r>
            <a:r>
              <a:rPr lang="cs-CZ" dirty="0"/>
              <a:t>. </a:t>
            </a:r>
            <a:endParaRPr lang="cs-CZ" dirty="0">
              <a:cs typeface="Times New Roman"/>
            </a:endParaRPr>
          </a:p>
          <a:p>
            <a:pPr algn="ctr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1D931921-5417-445D-9ECA-2CB10461C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628775"/>
            <a:ext cx="7772400" cy="4314825"/>
          </a:xfrm>
        </p:spPr>
        <p:txBody>
          <a:bodyPr/>
          <a:lstStyle/>
          <a:p>
            <a:pPr>
              <a:buFont typeface="Arial" pitchFamily="2" charset="2"/>
              <a:buChar char="•"/>
            </a:pPr>
            <a:r>
              <a:rPr lang="cs-CZ" altLang="cs-CZ" dirty="0"/>
              <a:t>1919 – založení Ústavu pro tělesně vadné v Brně na Kociánce (z popudu Dr. Alice Masarykové), první ředitel </a:t>
            </a:r>
            <a:r>
              <a:rPr lang="cs-CZ" altLang="cs-CZ" b="1" dirty="0"/>
              <a:t>Jan Chlup</a:t>
            </a:r>
            <a:endParaRPr lang="cs-CZ" dirty="0"/>
          </a:p>
          <a:p>
            <a:pPr>
              <a:buFont typeface="Arial" pitchFamily="2" charset="2"/>
              <a:buChar char="•"/>
            </a:pPr>
            <a:r>
              <a:rPr lang="cs-CZ" altLang="cs-CZ" dirty="0"/>
              <a:t>Dnes: </a:t>
            </a:r>
            <a:r>
              <a:rPr lang="cs-CZ" altLang="cs-CZ" dirty="0">
                <a:hlinkClick r:id="rId2"/>
              </a:rPr>
              <a:t>www.usp-kocianka.cz</a:t>
            </a:r>
            <a:r>
              <a:rPr lang="cs-CZ" altLang="cs-CZ" dirty="0"/>
              <a:t>; www.skola-kocianka.cz.</a:t>
            </a:r>
            <a:endParaRPr lang="cs-CZ" altLang="cs-CZ" dirty="0">
              <a:cs typeface="Times New Roman"/>
            </a:endParaRPr>
          </a:p>
          <a:p>
            <a:pPr>
              <a:buFont typeface="Arial" pitchFamily="2" charset="2"/>
              <a:buChar char="•"/>
            </a:pPr>
            <a:r>
              <a:rPr lang="cs-CZ" altLang="cs-CZ" dirty="0"/>
              <a:t>1920 – na popud MUDr. </a:t>
            </a:r>
            <a:r>
              <a:rPr lang="cs-CZ" altLang="cs-CZ" b="1" dirty="0"/>
              <a:t>Roberta Nebeského</a:t>
            </a:r>
            <a:r>
              <a:rPr lang="cs-CZ" altLang="cs-CZ" dirty="0"/>
              <a:t> je v Plzni založen Masarykův ústav pro </a:t>
            </a:r>
            <a:r>
              <a:rPr lang="cs-CZ" altLang="cs-CZ" dirty="0" err="1"/>
              <a:t>zmrzačelé</a:t>
            </a:r>
            <a:r>
              <a:rPr lang="cs-CZ" altLang="cs-CZ" dirty="0"/>
              <a:t>. Roku 1969 je ústav přemístěn do Zbůchu u Plzně.</a:t>
            </a:r>
            <a:endParaRPr lang="cs-CZ" altLang="cs-CZ" dirty="0">
              <a:cs typeface="Times New Roman"/>
            </a:endParaRPr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C2FB8A-B944-4FDD-9C02-DB899514D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2" charset="2"/>
              <a:buChar char="•"/>
              <a:defRPr/>
            </a:pPr>
            <a:r>
              <a:rPr lang="cs-CZ" dirty="0"/>
              <a:t>1958 – v ČR (jako v prvním státě) byla použita </a:t>
            </a:r>
            <a:r>
              <a:rPr lang="cs-CZ" b="1" dirty="0"/>
              <a:t>Sabinova vakcína</a:t>
            </a:r>
            <a:r>
              <a:rPr lang="cs-CZ" dirty="0"/>
              <a:t>, díky které došlo vymýcení </a:t>
            </a:r>
            <a:r>
              <a:rPr lang="cs-CZ" b="1" dirty="0"/>
              <a:t>dětské obrny </a:t>
            </a:r>
            <a:r>
              <a:rPr lang="cs-CZ" dirty="0"/>
              <a:t>(tzv. poliomyelitidy – dětského infekčního virového onemocnění, </a:t>
            </a:r>
            <a:r>
              <a:rPr lang="cs-CZ" i="1" dirty="0"/>
              <a:t>nikoliv</a:t>
            </a:r>
            <a:r>
              <a:rPr lang="cs-CZ" dirty="0"/>
              <a:t> dětské mozkové obrny!).</a:t>
            </a:r>
            <a:endParaRPr lang="cs-CZ"/>
          </a:p>
          <a:p>
            <a:pPr marL="0" indent="0">
              <a:buFont typeface="Monotype Sorts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6D6425A8-4696-4E06-BA6B-4F327D640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Myšlenka rehabilitační péče a prevence: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9A34270-1607-4F38-9086-96A47BB66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828800"/>
            <a:ext cx="7772400" cy="4408488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2" charset="2"/>
              <a:buChar char="•"/>
              <a:defRPr/>
            </a:pPr>
            <a:r>
              <a:rPr lang="cs-CZ" dirty="0"/>
              <a:t>Díky prof. Jedličkovi, který plně rozpracoval a realizoval myšlenku </a:t>
            </a:r>
            <a:r>
              <a:rPr lang="cs-CZ" b="1" dirty="0"/>
              <a:t>komplexní rehabilitační péče</a:t>
            </a:r>
            <a:r>
              <a:rPr lang="cs-CZ" dirty="0"/>
              <a:t> (spolu s F. Bakulem, A. Bartošem – viz výše) je dnes rehabilitační systém ČR na vysoké úrovni. </a:t>
            </a:r>
            <a:endParaRPr lang="cs-CZ"/>
          </a:p>
          <a:p>
            <a:pPr>
              <a:buFont typeface="Arial" pitchFamily="2" charset="2"/>
              <a:buChar char="•"/>
              <a:defRPr/>
            </a:pPr>
            <a:r>
              <a:rPr lang="cs-CZ" dirty="0"/>
              <a:t>V této době se ujalo i prosazování myšlenky </a:t>
            </a:r>
            <a:r>
              <a:rPr lang="cs-CZ" b="1" dirty="0"/>
              <a:t>preventivní péče</a:t>
            </a:r>
            <a:r>
              <a:rPr lang="cs-CZ" dirty="0"/>
              <a:t>, která je uplatňována ve všech složkách komplexní rehabilitace (jejíž součástí jsou také snahy eugenické a genetické).</a:t>
            </a:r>
            <a:endParaRPr lang="cs-CZ" dirty="0">
              <a:cs typeface="Times New Roman"/>
            </a:endParaRP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1BD2A60-C8DE-4EA4-8ED6-CA54416579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 dirty="0"/>
              <a:t>Požadavky na studenty a podmínky zkoušky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CA34A3A-39F6-4AE1-8C31-209578A99A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2733472"/>
            <a:ext cx="7772400" cy="3210128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cs-CZ" altLang="cs-CZ" sz="2800" b="1" dirty="0"/>
              <a:t>Docházka </a:t>
            </a:r>
            <a:r>
              <a:rPr lang="cs-CZ" altLang="cs-CZ" sz="2800" dirty="0"/>
              <a:t>(80% denní studenti)</a:t>
            </a:r>
          </a:p>
          <a:p>
            <a:pPr marL="0" indent="0">
              <a:buNone/>
              <a:defRPr/>
            </a:pPr>
            <a:r>
              <a:rPr lang="cs-CZ" altLang="cs-CZ" sz="2800" b="1" dirty="0"/>
              <a:t>Písemný test/ústní zkouška</a:t>
            </a:r>
            <a:endParaRPr lang="cs-CZ" altLang="cs-CZ" sz="2800" b="1" dirty="0">
              <a:cs typeface="Times New Roman"/>
            </a:endParaRPr>
          </a:p>
          <a:p>
            <a:pPr marL="0" indent="0">
              <a:buFont typeface="Monotype Sorts" pitchFamily="2" charset="2"/>
              <a:buNone/>
              <a:defRPr/>
            </a:pPr>
            <a:endParaRPr lang="cs-CZ" altLang="cs-CZ" sz="2800" dirty="0"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6D69FA-3C6A-4F34-95B2-3EBEDE4A7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557338"/>
            <a:ext cx="7772400" cy="4386262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b="1" dirty="0"/>
              <a:t>Ekonomická oblast </a:t>
            </a:r>
            <a:r>
              <a:rPr lang="cs-CZ" dirty="0"/>
              <a:t>komplexní rehabilitace: </a:t>
            </a:r>
            <a:endParaRPr lang="cs-CZ">
              <a:cs typeface="Times New Roman"/>
            </a:endParaRPr>
          </a:p>
          <a:p>
            <a:pPr>
              <a:buFont typeface="Arial" pitchFamily="2" charset="2"/>
              <a:buChar char="•"/>
              <a:defRPr/>
            </a:pPr>
            <a:r>
              <a:rPr lang="cs-CZ" dirty="0"/>
              <a:t>Úkolem je zajišťovat organizaci pracovního zařazení a umístění těl. postižených.</a:t>
            </a:r>
            <a:endParaRPr lang="cs-CZ" dirty="0">
              <a:cs typeface="Times New Roman"/>
            </a:endParaRPr>
          </a:p>
          <a:p>
            <a:pPr>
              <a:buFont typeface="Arial" pitchFamily="2" charset="2"/>
              <a:buChar char="•"/>
              <a:defRPr/>
            </a:pPr>
            <a:r>
              <a:rPr lang="cs-CZ" dirty="0"/>
              <a:t>Zřizování chráněných pracovišť, rehabilitačních komplexů a podporovaných chráněných míst.</a:t>
            </a:r>
            <a:endParaRPr lang="cs-CZ" dirty="0">
              <a:cs typeface="Times New Roman"/>
            </a:endParaRPr>
          </a:p>
          <a:p>
            <a:pPr>
              <a:buFont typeface="Arial" pitchFamily="2" charset="2"/>
              <a:buChar char="•"/>
              <a:defRPr/>
            </a:pPr>
            <a:r>
              <a:rPr lang="cs-CZ" dirty="0"/>
              <a:t>Zavádění vhodných pracovních oborů a rozšiřování jejich nabídky do škol a na úřady práce.</a:t>
            </a:r>
            <a:endParaRPr lang="cs-CZ" dirty="0">
              <a:cs typeface="Times New Roman"/>
            </a:endParaRP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4091EDD-4FD5-47F8-91F7-D46634CE65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800" b="1"/>
              <a:t>Probíraná témata: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9E7F228-3EF9-4B3F-A617-BE856E8F9A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1005" y="1849167"/>
            <a:ext cx="7772400" cy="4459558"/>
          </a:xfrm>
        </p:spPr>
        <p:txBody>
          <a:bodyPr/>
          <a:lstStyle/>
          <a:p>
            <a:pPr>
              <a:buFont typeface="Arial" pitchFamily="2" charset="2"/>
              <a:buChar char="•"/>
            </a:pPr>
            <a:r>
              <a:rPr lang="cs-CZ" altLang="cs-CZ" sz="2000" dirty="0"/>
              <a:t>Vývoj názorů společnosti k jedincům se somatickým postižením.</a:t>
            </a:r>
            <a:endParaRPr lang="cs-CZ" sz="2000" dirty="0">
              <a:cs typeface="Times New Roman"/>
            </a:endParaRPr>
          </a:p>
          <a:p>
            <a:pPr>
              <a:buFont typeface="Arial" pitchFamily="2" charset="2"/>
              <a:buChar char="•"/>
            </a:pPr>
            <a:r>
              <a:rPr lang="cs-CZ" altLang="cs-CZ" sz="2000" dirty="0"/>
              <a:t>Teoretická východiska a terminologie somatopedie. Somatopedie jako vědní obor. </a:t>
            </a:r>
            <a:endParaRPr lang="cs-CZ" altLang="cs-CZ" sz="2000" dirty="0">
              <a:cs typeface="Times New Roman"/>
            </a:endParaRPr>
          </a:p>
          <a:p>
            <a:pPr>
              <a:buFont typeface="Arial" pitchFamily="2" charset="2"/>
              <a:buChar char="•"/>
            </a:pPr>
            <a:r>
              <a:rPr lang="cs-CZ" altLang="cs-CZ" sz="2000" dirty="0"/>
              <a:t>Ontogeneze, normální vývoj dětské motoriky a hybnosti. Školní zralost související s tělesným vývojem dětí.</a:t>
            </a:r>
            <a:endParaRPr lang="cs-CZ" altLang="cs-CZ" sz="2000" dirty="0">
              <a:cs typeface="Times New Roman"/>
            </a:endParaRPr>
          </a:p>
          <a:p>
            <a:pPr>
              <a:buFont typeface="Arial" pitchFamily="2" charset="2"/>
              <a:buChar char="•"/>
            </a:pPr>
            <a:r>
              <a:rPr lang="cs-CZ" altLang="cs-CZ" sz="2000" dirty="0"/>
              <a:t>Pohybové vady. Klasifikace, příčiny, specifika, symptomatika a kombinace pohybových vad.</a:t>
            </a:r>
            <a:endParaRPr lang="cs-CZ" altLang="cs-CZ" sz="2000" dirty="0">
              <a:cs typeface="Times New Roman"/>
            </a:endParaRPr>
          </a:p>
          <a:p>
            <a:pPr>
              <a:buFont typeface="Arial" pitchFamily="2" charset="2"/>
              <a:buChar char="•"/>
            </a:pPr>
            <a:r>
              <a:rPr lang="cs-CZ" altLang="cs-CZ" sz="2000" dirty="0"/>
              <a:t>Mozková obrna. Charakteristika dětské mozkové obrny, charakteristika dítěte s MO, zvláštnosti a specifika vývoje dítěte s tímto postižením, zásady práce.</a:t>
            </a:r>
            <a:endParaRPr lang="cs-CZ" altLang="cs-CZ" sz="2000" dirty="0">
              <a:cs typeface="Times New Roman"/>
            </a:endParaRPr>
          </a:p>
          <a:p>
            <a:pPr>
              <a:buFont typeface="Arial" pitchFamily="2" charset="2"/>
              <a:buChar char="•"/>
            </a:pPr>
            <a:r>
              <a:rPr lang="cs-CZ" sz="2000" dirty="0">
                <a:ea typeface="+mn-lt"/>
                <a:cs typeface="+mn-lt"/>
              </a:rPr>
              <a:t>Deformace, amputace, malformace. Získaná tělesná postižení</a:t>
            </a:r>
            <a:r>
              <a:rPr lang="cs-CZ" sz="2400" dirty="0">
                <a:ea typeface="+mn-lt"/>
                <a:cs typeface="+mn-lt"/>
              </a:rPr>
              <a:t>. </a:t>
            </a:r>
            <a:endParaRPr lang="cs-CZ" altLang="cs-CZ" sz="2400" dirty="0"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53CE2A66-41DB-451E-A031-506747CA9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Vývoj péče o osoby s postižením hybnosti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62D732E6-DB23-4F4C-9281-39C807B9F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2" charset="2"/>
              <a:buChar char="•"/>
            </a:pPr>
            <a:r>
              <a:rPr lang="cs-CZ" altLang="cs-CZ" dirty="0"/>
              <a:t>Fáze vývoje péče o osoby s tělesným postižením</a:t>
            </a:r>
            <a:endParaRPr lang="cs-CZ" dirty="0"/>
          </a:p>
          <a:p>
            <a:pPr>
              <a:buFont typeface="Arial" pitchFamily="2" charset="2"/>
              <a:buChar char="•"/>
            </a:pPr>
            <a:r>
              <a:rPr lang="cs-CZ" altLang="cs-CZ" dirty="0"/>
              <a:t>Specifická a důležitá data a události spojovaná s vývoje péče o osoby s tělesným postižením</a:t>
            </a:r>
            <a:endParaRPr lang="cs-CZ" altLang="cs-CZ" dirty="0"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Zástupný symbol pro text 3">
            <a:extLst>
              <a:ext uri="{FF2B5EF4-FFF2-40B4-BE49-F238E27FC236}">
                <a16:creationId xmlns:a16="http://schemas.microsoft.com/office/drawing/2014/main" id="{3BC6B346-94FD-4DA5-AE86-873681C800A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altLang="cs-CZ" sz="2000" b="1"/>
              <a:t>Prof. Rudolf Jedlička (historické foto)</a:t>
            </a:r>
          </a:p>
        </p:txBody>
      </p:sp>
      <p:pic>
        <p:nvPicPr>
          <p:cNvPr id="10244" name="Zástupný symbol pro obrázek 4">
            <a:extLst>
              <a:ext uri="{FF2B5EF4-FFF2-40B4-BE49-F238E27FC236}">
                <a16:creationId xmlns:a16="http://schemas.microsoft.com/office/drawing/2014/main" id="{B41A8B2A-7BB0-47CC-985C-AE5ADBC080FE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>
            <a:fillRect/>
          </a:stretch>
        </p:blipFill>
        <p:spPr>
          <a:xfrm>
            <a:off x="1228252" y="894878"/>
            <a:ext cx="6408738" cy="447198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Zástupný symbol pro text 3">
            <a:extLst>
              <a:ext uri="{FF2B5EF4-FFF2-40B4-BE49-F238E27FC236}">
                <a16:creationId xmlns:a16="http://schemas.microsoft.com/office/drawing/2014/main" id="{0791D437-6500-43F7-B554-F63E14518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altLang="cs-CZ" sz="2000" b="1"/>
              <a:t>Jedličkům ústav na Vyšehradě (současné foto)</a:t>
            </a:r>
          </a:p>
        </p:txBody>
      </p:sp>
      <p:pic>
        <p:nvPicPr>
          <p:cNvPr id="11268" name="Zástupný symbol pro obrázek 5">
            <a:extLst>
              <a:ext uri="{FF2B5EF4-FFF2-40B4-BE49-F238E27FC236}">
                <a16:creationId xmlns:a16="http://schemas.microsoft.com/office/drawing/2014/main" id="{78B70836-9978-4DB7-88C3-B0A4BD44B64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37" r="5637"/>
          <a:stretch>
            <a:fillRect/>
          </a:stretch>
        </p:blipFill>
        <p:spPr>
          <a:xfrm>
            <a:off x="1379099" y="894877"/>
            <a:ext cx="6911975" cy="4471988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Zástupný symbol pro obrázek 6">
            <a:extLst>
              <a:ext uri="{FF2B5EF4-FFF2-40B4-BE49-F238E27FC236}">
                <a16:creationId xmlns:a16="http://schemas.microsoft.com/office/drawing/2014/main" id="{549C5CCE-BD77-4D03-94A7-2B033D57B2F3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" r="5556"/>
          <a:stretch>
            <a:fillRect/>
          </a:stretch>
        </p:blipFill>
        <p:spPr>
          <a:xfrm>
            <a:off x="1198631" y="680869"/>
            <a:ext cx="6842125" cy="4616450"/>
          </a:xfrm>
        </p:spPr>
      </p:pic>
      <p:sp>
        <p:nvSpPr>
          <p:cNvPr id="12292" name="Zástupný symbol pro text 3">
            <a:extLst>
              <a:ext uri="{FF2B5EF4-FFF2-40B4-BE49-F238E27FC236}">
                <a16:creationId xmlns:a16="http://schemas.microsoft.com/office/drawing/2014/main" id="{D0DD69A6-B9CB-4332-B735-8139E176E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altLang="cs-CZ" sz="2000" b="1"/>
              <a:t>Jedličkům ústav na Vyšehradě (současné foto)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Zástupný symbol pro text 3">
            <a:extLst>
              <a:ext uri="{FF2B5EF4-FFF2-40B4-BE49-F238E27FC236}">
                <a16:creationId xmlns:a16="http://schemas.microsoft.com/office/drawing/2014/main" id="{DD401A36-DD26-415E-8C66-64D47E14FBE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altLang="cs-CZ" sz="2000" b="1"/>
              <a:t>Kociánka v Brně (současné foto)</a:t>
            </a:r>
          </a:p>
        </p:txBody>
      </p:sp>
      <p:pic>
        <p:nvPicPr>
          <p:cNvPr id="13317" name="Obrázek 8" descr="Domov pro osoby se zdravotním postižením.jpg">
            <a:extLst>
              <a:ext uri="{FF2B5EF4-FFF2-40B4-BE49-F238E27FC236}">
                <a16:creationId xmlns:a16="http://schemas.microsoft.com/office/drawing/2014/main" id="{DF6BA7EB-7CE8-463F-BEED-8CF71C179F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100" y="1187247"/>
            <a:ext cx="6624637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2AA218CC-64E0-40B5-ADD1-9F07D904B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Fáze represe (stádium represivní – starověk, středověk)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1388CA-A41B-4271-9021-A6FD33C9E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828800"/>
            <a:ext cx="7772400" cy="4337050"/>
          </a:xfrm>
        </p:spPr>
        <p:txBody>
          <a:bodyPr>
            <a:normAutofit/>
          </a:bodyPr>
          <a:lstStyle/>
          <a:p>
            <a:pPr>
              <a:buFont typeface="Arial" pitchFamily="2" charset="2"/>
              <a:buChar char="•"/>
              <a:defRPr/>
            </a:pPr>
            <a:r>
              <a:rPr lang="cs-CZ" sz="2400" dirty="0"/>
              <a:t>Fyzická likvidace – násilné usmrcování tělesně postižených po narození (prvobytně pospolná společnost, antika, otrokářská společnost)</a:t>
            </a:r>
            <a:endParaRPr lang="cs-CZ" sz="2400" dirty="0">
              <a:cs typeface="Times New Roman"/>
            </a:endParaRPr>
          </a:p>
          <a:p>
            <a:pPr>
              <a:buFont typeface="Arial" pitchFamily="2" charset="2"/>
              <a:buChar char="•"/>
              <a:defRPr/>
            </a:pPr>
            <a:r>
              <a:rPr lang="cs-CZ" sz="2400" dirty="0"/>
              <a:t>Vyloučení </a:t>
            </a:r>
            <a:endParaRPr lang="cs-CZ" sz="2400">
              <a:cs typeface="Times New Roman"/>
            </a:endParaRPr>
          </a:p>
          <a:p>
            <a:pPr>
              <a:buFont typeface="Arial" pitchFamily="2" charset="2"/>
              <a:buChar char="•"/>
              <a:defRPr/>
            </a:pPr>
            <a:r>
              <a:rPr lang="cs-CZ" sz="2400" dirty="0"/>
              <a:t>Opuštění</a:t>
            </a:r>
            <a:endParaRPr lang="cs-CZ" sz="2400">
              <a:cs typeface="Times New Roman"/>
            </a:endParaRPr>
          </a:p>
          <a:p>
            <a:pPr>
              <a:buFont typeface="Arial" pitchFamily="2" charset="2"/>
              <a:buChar char="•"/>
              <a:defRPr/>
            </a:pPr>
            <a:r>
              <a:rPr lang="cs-CZ" sz="2400" dirty="0"/>
              <a:t>Středověk – církevní inkvizice, někteří náboženští reformátoři a filozofové označovali tyto jedince za zplozence ďábla, kteří nemají právo na život</a:t>
            </a:r>
            <a:endParaRPr lang="cs-CZ" sz="2400">
              <a:cs typeface="Times New Roman"/>
            </a:endParaRPr>
          </a:p>
          <a:p>
            <a:pPr>
              <a:buFont typeface="Arial" pitchFamily="2" charset="2"/>
              <a:buChar char="•"/>
              <a:defRPr/>
            </a:pPr>
            <a:r>
              <a:rPr lang="cs-CZ" sz="2400" dirty="0"/>
              <a:t>Segregace </a:t>
            </a:r>
            <a:endParaRPr lang="cs-CZ" sz="3000" dirty="0">
              <a:cs typeface="Times New Roman"/>
            </a:endParaRP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Zápisník">
  <a:themeElements>
    <a:clrScheme name="Zápisník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Zápisní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Zápisník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ápisník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ápisník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ápisník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Office\Sablony\Návrhy prezentací\Zápisník.pot</Template>
  <TotalTime>458</TotalTime>
  <Words>924</Words>
  <Application>Microsoft Office PowerPoint</Application>
  <PresentationFormat>Předvádění na obrazovce (4:3)</PresentationFormat>
  <Paragraphs>70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Monotype Sorts</vt:lpstr>
      <vt:lpstr>Times New Roman</vt:lpstr>
      <vt:lpstr>Zápisník</vt:lpstr>
      <vt:lpstr>SOMATOPEDIE</vt:lpstr>
      <vt:lpstr>Požadavky na studenty a podmínky zkoušky</vt:lpstr>
      <vt:lpstr>Probíraná témata:</vt:lpstr>
      <vt:lpstr>Vývoj péče o osoby s postižením hybnosti</vt:lpstr>
      <vt:lpstr>Prezentace aplikace PowerPoint</vt:lpstr>
      <vt:lpstr>Prezentace aplikace PowerPoint</vt:lpstr>
      <vt:lpstr>Prezentace aplikace PowerPoint</vt:lpstr>
      <vt:lpstr>Prezentace aplikace PowerPoint</vt:lpstr>
      <vt:lpstr>Fáze represe (stádium represivní – starověk, středověk)</vt:lpstr>
      <vt:lpstr>Stádium charitativní péče (středověk, novověk)</vt:lpstr>
      <vt:lpstr>Stádium humanitární péče (období humanismu, renesance)</vt:lpstr>
      <vt:lpstr> Osvícenství ( 17. - 19. století ) </vt:lpstr>
      <vt:lpstr>Stádium rehabilitační a preventivní péče (emancipační postoje)</vt:lpstr>
      <vt:lpstr> Začátek 20. stol. – počátky snah skutečné rehabilitace a vzdělávání dětí ve spec.zařízeních </vt:lpstr>
      <vt:lpstr>Prezentace aplikace PowerPoint</vt:lpstr>
      <vt:lpstr>Jedličkův ústav</vt:lpstr>
      <vt:lpstr>Prezentace aplikace PowerPoint</vt:lpstr>
      <vt:lpstr>Prezentace aplikace PowerPoint</vt:lpstr>
      <vt:lpstr>Myšlenka rehabilitační péče a prevence:</vt:lpstr>
      <vt:lpstr>Prezentace aplikace PowerPoint</vt:lpstr>
    </vt:vector>
  </TitlesOfParts>
  <Company>ou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Terapie ve speciální pedagogice</dc:title>
  <dc:creator>Kateřina Vitásková</dc:creator>
  <cp:lastModifiedBy>Kateřina Janků</cp:lastModifiedBy>
  <cp:revision>89</cp:revision>
  <dcterms:created xsi:type="dcterms:W3CDTF">2009-09-13T14:18:21Z</dcterms:created>
  <dcterms:modified xsi:type="dcterms:W3CDTF">2022-04-28T11:34:17Z</dcterms:modified>
</cp:coreProperties>
</file>