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0C3B5-04F3-40B0-8939-51AD7711A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D3BDBD-2E2E-4100-BF6D-770A8966C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9B08F2-5448-413A-BBFC-336A72FE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C9D277-DD1A-4EDE-ABB3-B41CF2EB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85CF2B-CA58-4E7B-8380-FB1DEAB8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25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700D6-BB62-421D-809B-6AED792D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A79D33-8AA6-4ECD-AD0C-C61B8D0EE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00C6B5-9E10-48DF-92F9-8515E820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1D7885-480E-480D-BF4B-EABE43C9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EB91BB-41B9-4794-AD4B-29C7E5FF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15B3C97-1CDD-473E-A410-98008FA2B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E20121-D73C-4741-BB4D-246692141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0C411D-C198-452F-8F10-17961A6E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28EE4F-CAA1-4A73-96BF-0C62BAA5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E65E29-BEEF-4430-9525-CEE28A53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26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B341E-FED1-4CF5-8239-93A8EDB5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3A6890-882B-461E-945E-55C65587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66A09-40C9-423B-859F-7A957FDB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56C2E6-1490-433A-B33B-051E6B7F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50E510-A9C8-4DDA-9D93-6E3510D2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2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1E697-F5AF-48CA-845D-E241B006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49E41F-E3B3-4E94-911C-95D91748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31230-249B-4162-9E4A-DE611D32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54ADF8-EE9E-41DB-95FF-E2552087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872330-95D3-44C4-88D2-C190D427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9CEE4-4A98-4632-BB0F-E108A834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CDEE7-DCA7-4599-A610-8DE0DEA1B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897D50-7CDB-427E-9DFA-EFE560285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5CF7E8-6396-49C8-98D0-85068572E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9A2B62-D64C-4BA6-B804-8030E78D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2570EB-17A3-485F-AA47-70E89266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4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F54A0-7D8E-42CF-9972-E64ED422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726F3D-7AC3-46F6-949B-64E45579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E2AB90-C256-4E79-B654-CD14CE37D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F72890-A980-4D67-872E-79A11CE56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69CB9A-8937-41DF-B838-6A3C840B7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226DA9-72F2-4E5A-8885-0B9B8655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8E5A91F-A224-4D0E-B3C3-A6C1B38E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B274212-CBBC-49D8-9A45-E5AFBC6D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61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4966B-F50B-410B-838C-C37E7ED2A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A137D9-6BA1-4BAF-8024-F0106E6E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5B813D-C3DF-4C1F-8DCE-41E7599D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493602-757F-4381-B4B3-AF2613B6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99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7F847C7-DB86-4277-862F-3F22382AA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EF63D8-F429-4B35-89F6-D2FC26B9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AF5B42-559A-4896-BC88-B9F4A8CD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10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ECE42-76C2-49E0-B3D1-3AB48840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5E0694-B6F3-4067-9EF7-8E3F1100B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CA090F-CDDB-40FE-A741-355AF24C1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82ADC2-AF53-4CA8-AFDE-B69E93C7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01FBCA-8C0C-4864-B89E-CFD64B96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60C3F4-7CC7-419F-9941-FF5D7CEF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0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AEF37-8FE2-4FA6-A9F2-2185C74A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784B04-7D25-4210-A270-7D6D6FBABA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B156D9-C73B-4935-99B6-B5D6202C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DCB09A-F3C3-41EE-8C81-A2657092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D8CEC0-1238-4183-BB48-D5B9E56A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C44047-9A80-4DAF-8F32-D7FE6485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02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A76AF2-58FE-43EC-B382-56D8917F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F7B468-CE49-4A56-999F-CD17485A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199EAC-4CF5-4F34-8A5A-CB2467F97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71FB7-1C6A-479C-AF74-199E0A027474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5123B-E353-4851-B73C-79C1EC5DA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BF0F91-A09B-4BCB-A3AE-DC6D14C9D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8D02-FE29-4FF6-BFBF-2CFFB48A5F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84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6CF87-E999-4EB9-8991-E22E04DB61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Služby pro rodiny s dítětem s postižením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20FB29-7B22-4D03-8879-2B81B74F6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9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D9F4F-D02E-4FAF-8CFC-97627C4B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poradenství §37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890BD-C4FA-42ED-A27D-39E7E0901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Sociální poradenství zahrnuje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základní sociální poradenství,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odborné sociální poradenství.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Základní sociální poradenství poskytuje osobám potřebné informace přispívající k řešení jejich nepříznivé sociální situace. 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Odborné sociální poradenství je poskytováno se zaměřením na potřeby jednotlivých okruhů sociálních skupin osob v občanských poradnách, manželských a rodinných poradnách, poradnách pro seniory, poradnách pro osoby se zdravotním postižením, poradnách pro oběti trestných činů a domácího násilí a ve speciálních lůžkových zdravotnických zařízeních hospicového typu; zahrnuje též sociální práci s osobami, jejichž způsob života může vést ke konfliktu se společností.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(4)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Služba podle odstavce 3 obsahuje tyto základní činnosti: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zprostředkování kontaktu se společenským prostředím,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sociálně terapeutické činnosti,</a:t>
            </a:r>
          </a:p>
          <a:p>
            <a:pPr marL="0" indent="0" algn="just">
              <a:buNone/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uplatňování práv, oprávněných zájmů a při obstarávání osobních záležitostí.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7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CA59C-0446-4C52-89A4-87E46721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Ranná péče §54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B19BA-EED2-402F-A94D-DD3C147E7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Raná péče je odborná terénní služba pro rodiny dětí do 7 let, jejichž vývoj je ohrožený v důsledku nepříznivého zdravotního stavu, nebo dětí se zdravotním postižením. 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Služba se zaměřuje na podporu rodiny a podporu vývoje dítěte s ohledem na jeho specifické potřeby.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04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67FC-F309-4DA3-ACD5-35B5F7BE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D18FD-8478-403F-9B6E-EDBB39C19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Službu rané péče můžete využít od zjištění rizika nebo postižení u dítěte po nezbytnou dobu, nejdéle však do 7 let věku dítěte. 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V rozsahu základních činností je služba pro rodiny bezplatná. 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Poskytují ji regionální pracoviště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70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06085-E819-4835-8C90-EE7B490B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06368-0CB7-4DD0-88AA-9CF48B781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Má preventivní charakter, protože snižuje vliv prvotního postižení a brání vzniku postižení druhotného. To je projevem porušení vazeb dítěte s jeho okolím nebo nedostatečným rozvinutím funkcí postiženého orgánu.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Posiluje rodinu, využívá jejích přirozených zdrojů tak, že i dítě s postižením může vyrůstat a prospívat v jejím prostředí.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Znamená ekonomický přínos, postupně činí rodiče nezávislými na institucích, snižuje nutnost ústavního pobytu a šetří tím státní výdaje.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Je předpokladem úspěšné sociální integrace.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Je poskytována převážně v přirozeném prostředí dítěte. Základním přirozeným prostředím je rodina. Toto platí zejména pro období od 0 do 3 let. Poskytuje rodičům nezávislé informace.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Služby rané péče jsou sestavovány na základě analýzy individuálních potřeb rodiny.</a:t>
            </a:r>
          </a:p>
        </p:txBody>
      </p:sp>
    </p:spTree>
    <p:extLst>
      <p:ext uri="{BB962C8B-B14F-4D97-AF65-F5344CB8AC3E}">
        <p14:creationId xmlns:p14="http://schemas.microsoft.com/office/powerpoint/2010/main" val="183638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6A851-4634-4D58-A848-017B0561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činnosti ranné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67EFC-449C-439A-A1C5-F92BBE2A7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Výchovné, vzdělávací a aktivizační činnosti (možné formy a prostředky služby):</a:t>
            </a:r>
            <a:endParaRPr lang="cs-CZ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Zhodnocení aktuální úrovně schopností a dovedností dítěte. </a:t>
            </a:r>
            <a:r>
              <a:rPr lang="cs-CZ" dirty="0">
                <a:solidFill>
                  <a:srgbClr val="444444"/>
                </a:solidFill>
                <a:latin typeface="Calibri" panose="020F0502020204030204" pitchFamily="34" charset="0"/>
              </a:rPr>
              <a:t>Stanovení míry</a:t>
            </a: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podpory rodiny 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Poradenství rodičům a blízkým osobám v oblasti přístupu a práce u znevýhodněného dítěte.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Poradenství k podpoře psychomotorického vývoje dítěte, instruktáž rodičů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Doporučení, zapůjčení vhodných hraček, pomůcek k podpoře psychomotorického vývoje dítěte.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Zprostředkování kontaktu se společenským prostředím (možné formy a prostředky služby):</a:t>
            </a:r>
            <a:endParaRPr lang="cs-CZ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Zprostředkování kontaktů s dalšími rodinami v obdobné situaci.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Skupinová setkávání rodičů.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Sociálně-terapeutické činnosti (možné formy a prostředky služby):</a:t>
            </a:r>
            <a:endParaRPr lang="cs-CZ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Podpora vymezení priorit u klienta a jejich dosahování.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Pomoc při vyhledání a oslovení návazné služby v regionu.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Kurzy pro rodiny – pobytové akce s programem (účastnící si hradí pouze ubytování a stravu).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Pomoc při uplatňování práv, oprávněných zájmů a při obstarávání osobních záležitostí:</a:t>
            </a:r>
            <a:endParaRPr lang="cs-CZ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Doprovod k jednání s úřady, specialisty.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Zpracování vyjádření, doporučení, zprávy z pohledu poradce.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Zprostředkování kontaktů na podpůrné odborníky, organizace.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Pomoc při zařazení dítěte do školského zařízení (SPC, MŠ, ZŠ…).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Informační podpora v oblasti dávek, pomůcek v souvislosti se situací klienta.</a:t>
            </a:r>
          </a:p>
        </p:txBody>
      </p:sp>
    </p:spTree>
    <p:extLst>
      <p:ext uri="{BB962C8B-B14F-4D97-AF65-F5344CB8AC3E}">
        <p14:creationId xmlns:p14="http://schemas.microsoft.com/office/powerpoint/2010/main" val="206375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6F64C-CAC2-4FD5-AB4C-A436401A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sociální péče §38 a </a:t>
            </a:r>
            <a:r>
              <a:rPr lang="cs-CZ" dirty="0" err="1"/>
              <a:t>násld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374C4-7723-4344-B47F-8893FA9C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zvládání běžných úkonů péče o vlastní osobu,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osobní hygieně,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zajištění stravy,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zajištění chodu domácnosti,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výchovné, vzdělávací a aktivizační činnosti,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zprostředkování kontaktu se společenským prostředím,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pomoc při uplatňování práv, oprávněných zájmů a při obstarávání osobních záležitostí.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91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3CF55-02D9-4117-A6AC-48E705E8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BD42C-8F02-4E54-871B-5982CD863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Ambulantně</a:t>
            </a:r>
          </a:p>
          <a:p>
            <a:r>
              <a:rPr lang="cs-CZ" dirty="0" err="1"/>
              <a:t>Pobytově</a:t>
            </a:r>
            <a:endParaRPr lang="cs-CZ" dirty="0"/>
          </a:p>
          <a:p>
            <a:r>
              <a:rPr lang="cs-CZ" dirty="0"/>
              <a:t>V domácím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2696384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650</Words>
  <Application>Microsoft Office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Služby pro rodiny s dítětem s postižením</vt:lpstr>
      <vt:lpstr>Sociální poradenství §37</vt:lpstr>
      <vt:lpstr>Ranná péče §54</vt:lpstr>
      <vt:lpstr>Jak funguje</vt:lpstr>
      <vt:lpstr>Charakteristika </vt:lpstr>
      <vt:lpstr>Základní činnosti ranné péče</vt:lpstr>
      <vt:lpstr>Služby sociální péče §38 a násld.</vt:lpstr>
      <vt:lpstr>Realizace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pro rodiny s dítětem s postižením</dc:title>
  <dc:creator>Petr Fabián</dc:creator>
  <cp:lastModifiedBy>Petr Fabián</cp:lastModifiedBy>
  <cp:revision>1</cp:revision>
  <dcterms:created xsi:type="dcterms:W3CDTF">2022-04-27T06:50:47Z</dcterms:created>
  <dcterms:modified xsi:type="dcterms:W3CDTF">2022-04-27T07:01:36Z</dcterms:modified>
</cp:coreProperties>
</file>