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333" r:id="rId4"/>
    <p:sldId id="258" r:id="rId5"/>
    <p:sldId id="259" r:id="rId6"/>
    <p:sldId id="260" r:id="rId7"/>
    <p:sldId id="327" r:id="rId8"/>
    <p:sldId id="329" r:id="rId9"/>
    <p:sldId id="320" r:id="rId10"/>
    <p:sldId id="330" r:id="rId11"/>
    <p:sldId id="328" r:id="rId12"/>
    <p:sldId id="321" r:id="rId13"/>
    <p:sldId id="322" r:id="rId14"/>
    <p:sldId id="323" r:id="rId15"/>
    <p:sldId id="324" r:id="rId16"/>
    <p:sldId id="332" r:id="rId17"/>
    <p:sldId id="306" r:id="rId18"/>
    <p:sldId id="307" r:id="rId19"/>
    <p:sldId id="308" r:id="rId20"/>
    <p:sldId id="331" r:id="rId21"/>
    <p:sldId id="302" r:id="rId22"/>
    <p:sldId id="268" r:id="rId23"/>
    <p:sldId id="325" r:id="rId24"/>
    <p:sldId id="326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33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1FABF-3FBB-4F54-BDB4-77581E67F37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AE5B0D-8442-4467-9220-DCC329B5D397}">
      <dgm:prSet/>
      <dgm:spPr/>
      <dgm:t>
        <a:bodyPr/>
        <a:lstStyle/>
        <a:p>
          <a:r>
            <a:rPr lang="cs-CZ"/>
            <a:t>Jaké jsou cíle sociální práce s rodinou</a:t>
          </a:r>
          <a:endParaRPr lang="en-US"/>
        </a:p>
      </dgm:t>
    </dgm:pt>
    <dgm:pt modelId="{D18B0C6D-9FD4-4052-A7D7-D2680DAE1F1E}" type="parTrans" cxnId="{61FA13D2-6A0F-4069-B65B-FC01FC771996}">
      <dgm:prSet/>
      <dgm:spPr/>
      <dgm:t>
        <a:bodyPr/>
        <a:lstStyle/>
        <a:p>
          <a:endParaRPr lang="en-US"/>
        </a:p>
      </dgm:t>
    </dgm:pt>
    <dgm:pt modelId="{AA170E6D-E76B-4792-8394-A5B0AEF24E3B}" type="sibTrans" cxnId="{61FA13D2-6A0F-4069-B65B-FC01FC771996}">
      <dgm:prSet/>
      <dgm:spPr/>
      <dgm:t>
        <a:bodyPr/>
        <a:lstStyle/>
        <a:p>
          <a:endParaRPr lang="en-US"/>
        </a:p>
      </dgm:t>
    </dgm:pt>
    <dgm:pt modelId="{530BE864-C76D-480F-89D9-11726FC79DC4}">
      <dgm:prSet/>
      <dgm:spPr/>
      <dgm:t>
        <a:bodyPr/>
        <a:lstStyle/>
        <a:p>
          <a:r>
            <a:rPr lang="cs-CZ"/>
            <a:t>Informace a jejich sběr</a:t>
          </a:r>
          <a:endParaRPr lang="en-US"/>
        </a:p>
      </dgm:t>
    </dgm:pt>
    <dgm:pt modelId="{E2336D8E-EE82-4D52-A4F3-1E401462D418}" type="parTrans" cxnId="{1E0FECB3-9423-43A1-AFF1-B8A468372038}">
      <dgm:prSet/>
      <dgm:spPr/>
      <dgm:t>
        <a:bodyPr/>
        <a:lstStyle/>
        <a:p>
          <a:endParaRPr lang="en-US"/>
        </a:p>
      </dgm:t>
    </dgm:pt>
    <dgm:pt modelId="{3F55153C-2E7C-44C9-886E-63F47B5DDC1D}" type="sibTrans" cxnId="{1E0FECB3-9423-43A1-AFF1-B8A468372038}">
      <dgm:prSet/>
      <dgm:spPr/>
      <dgm:t>
        <a:bodyPr/>
        <a:lstStyle/>
        <a:p>
          <a:endParaRPr lang="en-US"/>
        </a:p>
      </dgm:t>
    </dgm:pt>
    <dgm:pt modelId="{774EC0DA-819D-4742-A332-3200F98507B3}" type="pres">
      <dgm:prSet presAssocID="{7301FABF-3FBB-4F54-BDB4-77581E67F37E}" presName="Name0" presStyleCnt="0">
        <dgm:presLayoutVars>
          <dgm:dir/>
          <dgm:resizeHandles val="exact"/>
        </dgm:presLayoutVars>
      </dgm:prSet>
      <dgm:spPr/>
    </dgm:pt>
    <dgm:pt modelId="{9C1E8F81-CA83-564F-9532-900B91F271A2}" type="pres">
      <dgm:prSet presAssocID="{6AAE5B0D-8442-4467-9220-DCC329B5D397}" presName="node" presStyleLbl="node1" presStyleIdx="0" presStyleCnt="2">
        <dgm:presLayoutVars>
          <dgm:bulletEnabled val="1"/>
        </dgm:presLayoutVars>
      </dgm:prSet>
      <dgm:spPr/>
    </dgm:pt>
    <dgm:pt modelId="{E345F48F-441C-B14C-8326-5BE65B5C8F70}" type="pres">
      <dgm:prSet presAssocID="{AA170E6D-E76B-4792-8394-A5B0AEF24E3B}" presName="sibTrans" presStyleLbl="sibTrans1D1" presStyleIdx="0" presStyleCnt="1"/>
      <dgm:spPr/>
    </dgm:pt>
    <dgm:pt modelId="{FAF66764-3318-654F-AF76-12E61F518FB6}" type="pres">
      <dgm:prSet presAssocID="{AA170E6D-E76B-4792-8394-A5B0AEF24E3B}" presName="connectorText" presStyleLbl="sibTrans1D1" presStyleIdx="0" presStyleCnt="1"/>
      <dgm:spPr/>
    </dgm:pt>
    <dgm:pt modelId="{3881EB05-F227-C04C-A2F8-7C23D5539C1D}" type="pres">
      <dgm:prSet presAssocID="{530BE864-C76D-480F-89D9-11726FC79DC4}" presName="node" presStyleLbl="node1" presStyleIdx="1" presStyleCnt="2">
        <dgm:presLayoutVars>
          <dgm:bulletEnabled val="1"/>
        </dgm:presLayoutVars>
      </dgm:prSet>
      <dgm:spPr/>
    </dgm:pt>
  </dgm:ptLst>
  <dgm:cxnLst>
    <dgm:cxn modelId="{9CE30339-BA1B-A243-9206-A87A1711216A}" type="presOf" srcId="{7301FABF-3FBB-4F54-BDB4-77581E67F37E}" destId="{774EC0DA-819D-4742-A332-3200F98507B3}" srcOrd="0" destOrd="0" presId="urn:microsoft.com/office/officeart/2016/7/layout/RepeatingBendingProcessNew"/>
    <dgm:cxn modelId="{523A4D5A-93C7-1B44-B29A-D1CE2130A586}" type="presOf" srcId="{530BE864-C76D-480F-89D9-11726FC79DC4}" destId="{3881EB05-F227-C04C-A2F8-7C23D5539C1D}" srcOrd="0" destOrd="0" presId="urn:microsoft.com/office/officeart/2016/7/layout/RepeatingBendingProcessNew"/>
    <dgm:cxn modelId="{F4102A6C-7A61-B441-8B71-FCD3B17DA4DB}" type="presOf" srcId="{AA170E6D-E76B-4792-8394-A5B0AEF24E3B}" destId="{E345F48F-441C-B14C-8326-5BE65B5C8F70}" srcOrd="0" destOrd="0" presId="urn:microsoft.com/office/officeart/2016/7/layout/RepeatingBendingProcessNew"/>
    <dgm:cxn modelId="{1E0FECB3-9423-43A1-AFF1-B8A468372038}" srcId="{7301FABF-3FBB-4F54-BDB4-77581E67F37E}" destId="{530BE864-C76D-480F-89D9-11726FC79DC4}" srcOrd="1" destOrd="0" parTransId="{E2336D8E-EE82-4D52-A4F3-1E401462D418}" sibTransId="{3F55153C-2E7C-44C9-886E-63F47B5DDC1D}"/>
    <dgm:cxn modelId="{61FA13D2-6A0F-4069-B65B-FC01FC771996}" srcId="{7301FABF-3FBB-4F54-BDB4-77581E67F37E}" destId="{6AAE5B0D-8442-4467-9220-DCC329B5D397}" srcOrd="0" destOrd="0" parTransId="{D18B0C6D-9FD4-4052-A7D7-D2680DAE1F1E}" sibTransId="{AA170E6D-E76B-4792-8394-A5B0AEF24E3B}"/>
    <dgm:cxn modelId="{B14985E0-F474-EA43-8B0A-2A71BC260E85}" type="presOf" srcId="{6AAE5B0D-8442-4467-9220-DCC329B5D397}" destId="{9C1E8F81-CA83-564F-9532-900B91F271A2}" srcOrd="0" destOrd="0" presId="urn:microsoft.com/office/officeart/2016/7/layout/RepeatingBendingProcessNew"/>
    <dgm:cxn modelId="{D8AD20E1-6ECB-8340-829C-E18D7CDEA818}" type="presOf" srcId="{AA170E6D-E76B-4792-8394-A5B0AEF24E3B}" destId="{FAF66764-3318-654F-AF76-12E61F518FB6}" srcOrd="1" destOrd="0" presId="urn:microsoft.com/office/officeart/2016/7/layout/RepeatingBendingProcessNew"/>
    <dgm:cxn modelId="{8C78F199-53F7-C647-B7B8-9CEF3490A01A}" type="presParOf" srcId="{774EC0DA-819D-4742-A332-3200F98507B3}" destId="{9C1E8F81-CA83-564F-9532-900B91F271A2}" srcOrd="0" destOrd="0" presId="urn:microsoft.com/office/officeart/2016/7/layout/RepeatingBendingProcessNew"/>
    <dgm:cxn modelId="{E7DBA737-C6D1-1849-8981-17E226E429F1}" type="presParOf" srcId="{774EC0DA-819D-4742-A332-3200F98507B3}" destId="{E345F48F-441C-B14C-8326-5BE65B5C8F70}" srcOrd="1" destOrd="0" presId="urn:microsoft.com/office/officeart/2016/7/layout/RepeatingBendingProcessNew"/>
    <dgm:cxn modelId="{9D60F54B-A4C1-9F41-99F4-608E329E19B4}" type="presParOf" srcId="{E345F48F-441C-B14C-8326-5BE65B5C8F70}" destId="{FAF66764-3318-654F-AF76-12E61F518FB6}" srcOrd="0" destOrd="0" presId="urn:microsoft.com/office/officeart/2016/7/layout/RepeatingBendingProcessNew"/>
    <dgm:cxn modelId="{50DB7589-CF63-8B4B-8B79-311DE1CD61B1}" type="presParOf" srcId="{774EC0DA-819D-4742-A332-3200F98507B3}" destId="{3881EB05-F227-C04C-A2F8-7C23D5539C1D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936C0-6CEA-4EB5-899B-1D8A8FC03B7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78FFC5-3AF6-468E-A79C-8F0834A1FF90}">
      <dgm:prSet/>
      <dgm:spPr/>
      <dgm:t>
        <a:bodyPr/>
        <a:lstStyle/>
        <a:p>
          <a:r>
            <a:rPr lang="cs-CZ"/>
            <a:t>Zajistit komplexnost a kontinuitu služeb</a:t>
          </a:r>
          <a:endParaRPr lang="en-US"/>
        </a:p>
      </dgm:t>
    </dgm:pt>
    <dgm:pt modelId="{7669B414-D119-4463-AA62-F85F81021CC9}" type="parTrans" cxnId="{B6751614-B245-4E00-A39D-E6E983C7AD61}">
      <dgm:prSet/>
      <dgm:spPr/>
      <dgm:t>
        <a:bodyPr/>
        <a:lstStyle/>
        <a:p>
          <a:endParaRPr lang="en-US"/>
        </a:p>
      </dgm:t>
    </dgm:pt>
    <dgm:pt modelId="{7DCDF1F1-FC82-488D-AFE1-1035A4DFF701}" type="sibTrans" cxnId="{B6751614-B245-4E00-A39D-E6E983C7AD61}">
      <dgm:prSet/>
      <dgm:spPr/>
      <dgm:t>
        <a:bodyPr/>
        <a:lstStyle/>
        <a:p>
          <a:endParaRPr lang="en-US"/>
        </a:p>
      </dgm:t>
    </dgm:pt>
    <dgm:pt modelId="{814DD215-8E92-44B2-A1DC-C4AE04D6E182}">
      <dgm:prSet/>
      <dgm:spPr/>
      <dgm:t>
        <a:bodyPr/>
        <a:lstStyle/>
        <a:p>
          <a:r>
            <a:rPr lang="cs-CZ"/>
            <a:t>Zajistit bezpečí pro rodiče, dítě – rodinu pro změnu</a:t>
          </a:r>
          <a:endParaRPr lang="en-US"/>
        </a:p>
      </dgm:t>
    </dgm:pt>
    <dgm:pt modelId="{39D970A7-024F-44E3-92BC-35B893B44294}" type="parTrans" cxnId="{4818F333-4A86-422A-A3B1-378787ACBADF}">
      <dgm:prSet/>
      <dgm:spPr/>
      <dgm:t>
        <a:bodyPr/>
        <a:lstStyle/>
        <a:p>
          <a:endParaRPr lang="en-US"/>
        </a:p>
      </dgm:t>
    </dgm:pt>
    <dgm:pt modelId="{E04CE644-ED62-49D6-8FFA-B0DEEB0C81FC}" type="sibTrans" cxnId="{4818F333-4A86-422A-A3B1-378787ACBADF}">
      <dgm:prSet/>
      <dgm:spPr/>
      <dgm:t>
        <a:bodyPr/>
        <a:lstStyle/>
        <a:p>
          <a:endParaRPr lang="en-US"/>
        </a:p>
      </dgm:t>
    </dgm:pt>
    <dgm:pt modelId="{2713FADE-8285-4411-962B-8A574AA329DD}">
      <dgm:prSet/>
      <dgm:spPr/>
      <dgm:t>
        <a:bodyPr/>
        <a:lstStyle/>
        <a:p>
          <a:r>
            <a:rPr lang="cs-CZ"/>
            <a:t>Umožnit rodině plnění jejich plánu</a:t>
          </a:r>
          <a:endParaRPr lang="en-US"/>
        </a:p>
      </dgm:t>
    </dgm:pt>
    <dgm:pt modelId="{DE0421E4-A3BD-48D2-B97F-56BDE9579EB7}" type="parTrans" cxnId="{4B28DA03-E794-46FC-8BAB-1F54226B08BC}">
      <dgm:prSet/>
      <dgm:spPr/>
      <dgm:t>
        <a:bodyPr/>
        <a:lstStyle/>
        <a:p>
          <a:endParaRPr lang="en-US"/>
        </a:p>
      </dgm:t>
    </dgm:pt>
    <dgm:pt modelId="{1B0AA2FE-A352-4F39-BB83-8EE107924420}" type="sibTrans" cxnId="{4B28DA03-E794-46FC-8BAB-1F54226B08BC}">
      <dgm:prSet/>
      <dgm:spPr/>
      <dgm:t>
        <a:bodyPr/>
        <a:lstStyle/>
        <a:p>
          <a:endParaRPr lang="en-US"/>
        </a:p>
      </dgm:t>
    </dgm:pt>
    <dgm:pt modelId="{6AFB6112-EBA5-48EC-A777-02470A211366}">
      <dgm:prSet/>
      <dgm:spPr/>
      <dgm:t>
        <a:bodyPr/>
        <a:lstStyle/>
        <a:p>
          <a:r>
            <a:rPr lang="cs-CZ"/>
            <a:t>Rozvoj rodiny a rodičovských rolí</a:t>
          </a:r>
          <a:endParaRPr lang="en-US"/>
        </a:p>
      </dgm:t>
    </dgm:pt>
    <dgm:pt modelId="{C2AC561D-1AB8-4628-ADC5-86F1CD5EE630}" type="parTrans" cxnId="{6D897095-BE8D-4055-851A-125CA99AABDC}">
      <dgm:prSet/>
      <dgm:spPr/>
      <dgm:t>
        <a:bodyPr/>
        <a:lstStyle/>
        <a:p>
          <a:endParaRPr lang="en-US"/>
        </a:p>
      </dgm:t>
    </dgm:pt>
    <dgm:pt modelId="{C3B08321-66A3-4757-A476-88F81ECCB9AA}" type="sibTrans" cxnId="{6D897095-BE8D-4055-851A-125CA99AABDC}">
      <dgm:prSet/>
      <dgm:spPr/>
      <dgm:t>
        <a:bodyPr/>
        <a:lstStyle/>
        <a:p>
          <a:endParaRPr lang="en-US"/>
        </a:p>
      </dgm:t>
    </dgm:pt>
    <dgm:pt modelId="{CC7DF67A-D0C8-284F-9835-06B89B81E635}" type="pres">
      <dgm:prSet presAssocID="{AE8936C0-6CEA-4EB5-899B-1D8A8FC03B7E}" presName="vert0" presStyleCnt="0">
        <dgm:presLayoutVars>
          <dgm:dir/>
          <dgm:animOne val="branch"/>
          <dgm:animLvl val="lvl"/>
        </dgm:presLayoutVars>
      </dgm:prSet>
      <dgm:spPr/>
    </dgm:pt>
    <dgm:pt modelId="{CD100789-63B5-1E48-B735-8EAC82E18B89}" type="pres">
      <dgm:prSet presAssocID="{0878FFC5-3AF6-468E-A79C-8F0834A1FF90}" presName="thickLine" presStyleLbl="alignNode1" presStyleIdx="0" presStyleCnt="4"/>
      <dgm:spPr/>
    </dgm:pt>
    <dgm:pt modelId="{3DC72E2D-467F-3749-B7C5-ED8DEF896B14}" type="pres">
      <dgm:prSet presAssocID="{0878FFC5-3AF6-468E-A79C-8F0834A1FF90}" presName="horz1" presStyleCnt="0"/>
      <dgm:spPr/>
    </dgm:pt>
    <dgm:pt modelId="{FB536659-2715-104C-A43E-29DA0CE0A32F}" type="pres">
      <dgm:prSet presAssocID="{0878FFC5-3AF6-468E-A79C-8F0834A1FF90}" presName="tx1" presStyleLbl="revTx" presStyleIdx="0" presStyleCnt="4"/>
      <dgm:spPr/>
    </dgm:pt>
    <dgm:pt modelId="{A8D3A518-F7E8-1142-BB72-42D765962A4C}" type="pres">
      <dgm:prSet presAssocID="{0878FFC5-3AF6-468E-A79C-8F0834A1FF90}" presName="vert1" presStyleCnt="0"/>
      <dgm:spPr/>
    </dgm:pt>
    <dgm:pt modelId="{FEA06E8A-3F19-5444-AE95-1AD3C758EC52}" type="pres">
      <dgm:prSet presAssocID="{814DD215-8E92-44B2-A1DC-C4AE04D6E182}" presName="thickLine" presStyleLbl="alignNode1" presStyleIdx="1" presStyleCnt="4"/>
      <dgm:spPr/>
    </dgm:pt>
    <dgm:pt modelId="{804F3570-85B5-5349-8F69-A0A3318D83CF}" type="pres">
      <dgm:prSet presAssocID="{814DD215-8E92-44B2-A1DC-C4AE04D6E182}" presName="horz1" presStyleCnt="0"/>
      <dgm:spPr/>
    </dgm:pt>
    <dgm:pt modelId="{A9694EAC-8E92-4D4C-870F-17B6AA7C70EA}" type="pres">
      <dgm:prSet presAssocID="{814DD215-8E92-44B2-A1DC-C4AE04D6E182}" presName="tx1" presStyleLbl="revTx" presStyleIdx="1" presStyleCnt="4"/>
      <dgm:spPr/>
    </dgm:pt>
    <dgm:pt modelId="{6734251D-6633-774B-BD99-A77075031D00}" type="pres">
      <dgm:prSet presAssocID="{814DD215-8E92-44B2-A1DC-C4AE04D6E182}" presName="vert1" presStyleCnt="0"/>
      <dgm:spPr/>
    </dgm:pt>
    <dgm:pt modelId="{A930EB62-1DF1-C248-A952-35E46619025A}" type="pres">
      <dgm:prSet presAssocID="{2713FADE-8285-4411-962B-8A574AA329DD}" presName="thickLine" presStyleLbl="alignNode1" presStyleIdx="2" presStyleCnt="4"/>
      <dgm:spPr/>
    </dgm:pt>
    <dgm:pt modelId="{9D52ED7D-7F1E-CA49-9241-0C5599A36929}" type="pres">
      <dgm:prSet presAssocID="{2713FADE-8285-4411-962B-8A574AA329DD}" presName="horz1" presStyleCnt="0"/>
      <dgm:spPr/>
    </dgm:pt>
    <dgm:pt modelId="{72429A05-8F2F-5946-BF66-5CB741B0551F}" type="pres">
      <dgm:prSet presAssocID="{2713FADE-8285-4411-962B-8A574AA329DD}" presName="tx1" presStyleLbl="revTx" presStyleIdx="2" presStyleCnt="4"/>
      <dgm:spPr/>
    </dgm:pt>
    <dgm:pt modelId="{4E61CDB7-D14E-4846-8A23-A81A367A5F8B}" type="pres">
      <dgm:prSet presAssocID="{2713FADE-8285-4411-962B-8A574AA329DD}" presName="vert1" presStyleCnt="0"/>
      <dgm:spPr/>
    </dgm:pt>
    <dgm:pt modelId="{EA756DAA-8A64-6D4E-A05F-B6CDBCCD684E}" type="pres">
      <dgm:prSet presAssocID="{6AFB6112-EBA5-48EC-A777-02470A211366}" presName="thickLine" presStyleLbl="alignNode1" presStyleIdx="3" presStyleCnt="4"/>
      <dgm:spPr/>
    </dgm:pt>
    <dgm:pt modelId="{80483882-D41C-3546-830D-3DF89286C2E5}" type="pres">
      <dgm:prSet presAssocID="{6AFB6112-EBA5-48EC-A777-02470A211366}" presName="horz1" presStyleCnt="0"/>
      <dgm:spPr/>
    </dgm:pt>
    <dgm:pt modelId="{3B720A3D-9F8C-9A44-9447-982B71DD407B}" type="pres">
      <dgm:prSet presAssocID="{6AFB6112-EBA5-48EC-A777-02470A211366}" presName="tx1" presStyleLbl="revTx" presStyleIdx="3" presStyleCnt="4"/>
      <dgm:spPr/>
    </dgm:pt>
    <dgm:pt modelId="{C669819F-01A3-AF42-B169-3F32487066F0}" type="pres">
      <dgm:prSet presAssocID="{6AFB6112-EBA5-48EC-A777-02470A211366}" presName="vert1" presStyleCnt="0"/>
      <dgm:spPr/>
    </dgm:pt>
  </dgm:ptLst>
  <dgm:cxnLst>
    <dgm:cxn modelId="{4B28DA03-E794-46FC-8BAB-1F54226B08BC}" srcId="{AE8936C0-6CEA-4EB5-899B-1D8A8FC03B7E}" destId="{2713FADE-8285-4411-962B-8A574AA329DD}" srcOrd="2" destOrd="0" parTransId="{DE0421E4-A3BD-48D2-B97F-56BDE9579EB7}" sibTransId="{1B0AA2FE-A352-4F39-BB83-8EE107924420}"/>
    <dgm:cxn modelId="{88449709-0476-5D4F-9712-2EF1719DA27A}" type="presOf" srcId="{6AFB6112-EBA5-48EC-A777-02470A211366}" destId="{3B720A3D-9F8C-9A44-9447-982B71DD407B}" srcOrd="0" destOrd="0" presId="urn:microsoft.com/office/officeart/2008/layout/LinedList"/>
    <dgm:cxn modelId="{43B0650C-5F5D-F04A-AB02-1B9A195F95B2}" type="presOf" srcId="{AE8936C0-6CEA-4EB5-899B-1D8A8FC03B7E}" destId="{CC7DF67A-D0C8-284F-9835-06B89B81E635}" srcOrd="0" destOrd="0" presId="urn:microsoft.com/office/officeart/2008/layout/LinedList"/>
    <dgm:cxn modelId="{B6751614-B245-4E00-A39D-E6E983C7AD61}" srcId="{AE8936C0-6CEA-4EB5-899B-1D8A8FC03B7E}" destId="{0878FFC5-3AF6-468E-A79C-8F0834A1FF90}" srcOrd="0" destOrd="0" parTransId="{7669B414-D119-4463-AA62-F85F81021CC9}" sibTransId="{7DCDF1F1-FC82-488D-AFE1-1035A4DFF701}"/>
    <dgm:cxn modelId="{4818F333-4A86-422A-A3B1-378787ACBADF}" srcId="{AE8936C0-6CEA-4EB5-899B-1D8A8FC03B7E}" destId="{814DD215-8E92-44B2-A1DC-C4AE04D6E182}" srcOrd="1" destOrd="0" parTransId="{39D970A7-024F-44E3-92BC-35B893B44294}" sibTransId="{E04CE644-ED62-49D6-8FFA-B0DEEB0C81FC}"/>
    <dgm:cxn modelId="{A2DF3267-4871-3A45-AB7A-23E45F8BD7F1}" type="presOf" srcId="{0878FFC5-3AF6-468E-A79C-8F0834A1FF90}" destId="{FB536659-2715-104C-A43E-29DA0CE0A32F}" srcOrd="0" destOrd="0" presId="urn:microsoft.com/office/officeart/2008/layout/LinedList"/>
    <dgm:cxn modelId="{000FCA67-16C5-A145-BC21-45CC82FC947A}" type="presOf" srcId="{2713FADE-8285-4411-962B-8A574AA329DD}" destId="{72429A05-8F2F-5946-BF66-5CB741B0551F}" srcOrd="0" destOrd="0" presId="urn:microsoft.com/office/officeart/2008/layout/LinedList"/>
    <dgm:cxn modelId="{6D897095-BE8D-4055-851A-125CA99AABDC}" srcId="{AE8936C0-6CEA-4EB5-899B-1D8A8FC03B7E}" destId="{6AFB6112-EBA5-48EC-A777-02470A211366}" srcOrd="3" destOrd="0" parTransId="{C2AC561D-1AB8-4628-ADC5-86F1CD5EE630}" sibTransId="{C3B08321-66A3-4757-A476-88F81ECCB9AA}"/>
    <dgm:cxn modelId="{FDC171EC-13A0-6946-9FAB-431457FF68A1}" type="presOf" srcId="{814DD215-8E92-44B2-A1DC-C4AE04D6E182}" destId="{A9694EAC-8E92-4D4C-870F-17B6AA7C70EA}" srcOrd="0" destOrd="0" presId="urn:microsoft.com/office/officeart/2008/layout/LinedList"/>
    <dgm:cxn modelId="{698B8386-AEF2-9B4E-B386-9D3101DB5E5A}" type="presParOf" srcId="{CC7DF67A-D0C8-284F-9835-06B89B81E635}" destId="{CD100789-63B5-1E48-B735-8EAC82E18B89}" srcOrd="0" destOrd="0" presId="urn:microsoft.com/office/officeart/2008/layout/LinedList"/>
    <dgm:cxn modelId="{41C44305-0C84-104C-B453-83DA34EB2BBF}" type="presParOf" srcId="{CC7DF67A-D0C8-284F-9835-06B89B81E635}" destId="{3DC72E2D-467F-3749-B7C5-ED8DEF896B14}" srcOrd="1" destOrd="0" presId="urn:microsoft.com/office/officeart/2008/layout/LinedList"/>
    <dgm:cxn modelId="{0A0B3FB8-B685-B846-87EF-DF9BF5DA7284}" type="presParOf" srcId="{3DC72E2D-467F-3749-B7C5-ED8DEF896B14}" destId="{FB536659-2715-104C-A43E-29DA0CE0A32F}" srcOrd="0" destOrd="0" presId="urn:microsoft.com/office/officeart/2008/layout/LinedList"/>
    <dgm:cxn modelId="{3E9DB60B-879E-D846-9462-9136B4880CCB}" type="presParOf" srcId="{3DC72E2D-467F-3749-B7C5-ED8DEF896B14}" destId="{A8D3A518-F7E8-1142-BB72-42D765962A4C}" srcOrd="1" destOrd="0" presId="urn:microsoft.com/office/officeart/2008/layout/LinedList"/>
    <dgm:cxn modelId="{FAC6CD75-6BE0-F148-888C-697DC7EFD88F}" type="presParOf" srcId="{CC7DF67A-D0C8-284F-9835-06B89B81E635}" destId="{FEA06E8A-3F19-5444-AE95-1AD3C758EC52}" srcOrd="2" destOrd="0" presId="urn:microsoft.com/office/officeart/2008/layout/LinedList"/>
    <dgm:cxn modelId="{9C19E580-82C7-504C-B784-4898F603B04E}" type="presParOf" srcId="{CC7DF67A-D0C8-284F-9835-06B89B81E635}" destId="{804F3570-85B5-5349-8F69-A0A3318D83CF}" srcOrd="3" destOrd="0" presId="urn:microsoft.com/office/officeart/2008/layout/LinedList"/>
    <dgm:cxn modelId="{7F416D15-C649-3A46-A686-F51053A50930}" type="presParOf" srcId="{804F3570-85B5-5349-8F69-A0A3318D83CF}" destId="{A9694EAC-8E92-4D4C-870F-17B6AA7C70EA}" srcOrd="0" destOrd="0" presId="urn:microsoft.com/office/officeart/2008/layout/LinedList"/>
    <dgm:cxn modelId="{CAB646E9-03D1-0140-A9FE-8399B4C92C71}" type="presParOf" srcId="{804F3570-85B5-5349-8F69-A0A3318D83CF}" destId="{6734251D-6633-774B-BD99-A77075031D00}" srcOrd="1" destOrd="0" presId="urn:microsoft.com/office/officeart/2008/layout/LinedList"/>
    <dgm:cxn modelId="{F8789659-D0BF-5B4E-AF78-1987B78BDEF6}" type="presParOf" srcId="{CC7DF67A-D0C8-284F-9835-06B89B81E635}" destId="{A930EB62-1DF1-C248-A952-35E46619025A}" srcOrd="4" destOrd="0" presId="urn:microsoft.com/office/officeart/2008/layout/LinedList"/>
    <dgm:cxn modelId="{C9DEC27C-9B7E-5E41-9BF0-6B88DEC732E9}" type="presParOf" srcId="{CC7DF67A-D0C8-284F-9835-06B89B81E635}" destId="{9D52ED7D-7F1E-CA49-9241-0C5599A36929}" srcOrd="5" destOrd="0" presId="urn:microsoft.com/office/officeart/2008/layout/LinedList"/>
    <dgm:cxn modelId="{78396775-983F-184A-A96C-09D77E40BA0F}" type="presParOf" srcId="{9D52ED7D-7F1E-CA49-9241-0C5599A36929}" destId="{72429A05-8F2F-5946-BF66-5CB741B0551F}" srcOrd="0" destOrd="0" presId="urn:microsoft.com/office/officeart/2008/layout/LinedList"/>
    <dgm:cxn modelId="{84FBBF7F-468B-734C-ABC8-5593E2E559E9}" type="presParOf" srcId="{9D52ED7D-7F1E-CA49-9241-0C5599A36929}" destId="{4E61CDB7-D14E-4846-8A23-A81A367A5F8B}" srcOrd="1" destOrd="0" presId="urn:microsoft.com/office/officeart/2008/layout/LinedList"/>
    <dgm:cxn modelId="{72ECBE46-ECAD-624E-BC60-0E87978DF68A}" type="presParOf" srcId="{CC7DF67A-D0C8-284F-9835-06B89B81E635}" destId="{EA756DAA-8A64-6D4E-A05F-B6CDBCCD684E}" srcOrd="6" destOrd="0" presId="urn:microsoft.com/office/officeart/2008/layout/LinedList"/>
    <dgm:cxn modelId="{6193FB8F-869E-AB42-AD85-4B28E2318E66}" type="presParOf" srcId="{CC7DF67A-D0C8-284F-9835-06B89B81E635}" destId="{80483882-D41C-3546-830D-3DF89286C2E5}" srcOrd="7" destOrd="0" presId="urn:microsoft.com/office/officeart/2008/layout/LinedList"/>
    <dgm:cxn modelId="{A370AF22-A04D-2049-A095-40F9D1464D7D}" type="presParOf" srcId="{80483882-D41C-3546-830D-3DF89286C2E5}" destId="{3B720A3D-9F8C-9A44-9447-982B71DD407B}" srcOrd="0" destOrd="0" presId="urn:microsoft.com/office/officeart/2008/layout/LinedList"/>
    <dgm:cxn modelId="{497350EA-8FF5-C84E-A4EC-0369506EE60A}" type="presParOf" srcId="{80483882-D41C-3546-830D-3DF89286C2E5}" destId="{C669819F-01A3-AF42-B169-3F32487066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81F717-A8AE-4084-8346-564530D075E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AF3D93-E6AF-40F6-8154-B76601226467}">
      <dgm:prSet/>
      <dgm:spPr/>
      <dgm:t>
        <a:bodyPr/>
        <a:lstStyle/>
        <a:p>
          <a:r>
            <a:rPr lang="cs-CZ"/>
            <a:t>Orientované na rodinu jako celek</a:t>
          </a:r>
          <a:endParaRPr lang="en-US"/>
        </a:p>
      </dgm:t>
    </dgm:pt>
    <dgm:pt modelId="{3A62BD61-2976-49C6-87DF-189E2BFB0448}" type="parTrans" cxnId="{C5FA4200-9EAD-446B-8CF1-3E3F6FF49456}">
      <dgm:prSet/>
      <dgm:spPr/>
      <dgm:t>
        <a:bodyPr/>
        <a:lstStyle/>
        <a:p>
          <a:endParaRPr lang="en-US"/>
        </a:p>
      </dgm:t>
    </dgm:pt>
    <dgm:pt modelId="{07906FD1-6159-446C-8481-E24AE82DAE83}" type="sibTrans" cxnId="{C5FA4200-9EAD-446B-8CF1-3E3F6FF49456}">
      <dgm:prSet/>
      <dgm:spPr/>
      <dgm:t>
        <a:bodyPr/>
        <a:lstStyle/>
        <a:p>
          <a:endParaRPr lang="en-US"/>
        </a:p>
      </dgm:t>
    </dgm:pt>
    <dgm:pt modelId="{B0C41BAB-A4B2-4F5D-B2D7-46CCB44BFDAD}">
      <dgm:prSet/>
      <dgm:spPr/>
      <dgm:t>
        <a:bodyPr/>
        <a:lstStyle/>
        <a:p>
          <a:r>
            <a:rPr lang="cs-CZ"/>
            <a:t>Na jednotlivé členy rodiny</a:t>
          </a:r>
          <a:endParaRPr lang="en-US"/>
        </a:p>
      </dgm:t>
    </dgm:pt>
    <dgm:pt modelId="{57E08725-FD0B-495B-9629-6B5FA897EFCA}" type="parTrans" cxnId="{F0F66273-632E-450E-B113-B3238490847A}">
      <dgm:prSet/>
      <dgm:spPr/>
      <dgm:t>
        <a:bodyPr/>
        <a:lstStyle/>
        <a:p>
          <a:endParaRPr lang="en-US"/>
        </a:p>
      </dgm:t>
    </dgm:pt>
    <dgm:pt modelId="{EBE87845-7616-4523-8997-1FEAAFEFC8C6}" type="sibTrans" cxnId="{F0F66273-632E-450E-B113-B3238490847A}">
      <dgm:prSet/>
      <dgm:spPr/>
      <dgm:t>
        <a:bodyPr/>
        <a:lstStyle/>
        <a:p>
          <a:endParaRPr lang="en-US"/>
        </a:p>
      </dgm:t>
    </dgm:pt>
    <dgm:pt modelId="{CC61A706-FD1A-4A41-9377-F31290481726}" type="pres">
      <dgm:prSet presAssocID="{6E81F717-A8AE-4084-8346-564530D075EF}" presName="vert0" presStyleCnt="0">
        <dgm:presLayoutVars>
          <dgm:dir/>
          <dgm:animOne val="branch"/>
          <dgm:animLvl val="lvl"/>
        </dgm:presLayoutVars>
      </dgm:prSet>
      <dgm:spPr/>
    </dgm:pt>
    <dgm:pt modelId="{1B39C9BE-5369-6449-AC27-5625D07F56B5}" type="pres">
      <dgm:prSet presAssocID="{5AAF3D93-E6AF-40F6-8154-B76601226467}" presName="thickLine" presStyleLbl="alignNode1" presStyleIdx="0" presStyleCnt="2"/>
      <dgm:spPr/>
    </dgm:pt>
    <dgm:pt modelId="{C65B168B-2B0D-764C-BD0F-1EDF2CB96043}" type="pres">
      <dgm:prSet presAssocID="{5AAF3D93-E6AF-40F6-8154-B76601226467}" presName="horz1" presStyleCnt="0"/>
      <dgm:spPr/>
    </dgm:pt>
    <dgm:pt modelId="{F56D788A-7D5A-584F-9547-A7137EA7C4CE}" type="pres">
      <dgm:prSet presAssocID="{5AAF3D93-E6AF-40F6-8154-B76601226467}" presName="tx1" presStyleLbl="revTx" presStyleIdx="0" presStyleCnt="2"/>
      <dgm:spPr/>
    </dgm:pt>
    <dgm:pt modelId="{97688A51-BEE8-5644-8D60-B13D61E5DA56}" type="pres">
      <dgm:prSet presAssocID="{5AAF3D93-E6AF-40F6-8154-B76601226467}" presName="vert1" presStyleCnt="0"/>
      <dgm:spPr/>
    </dgm:pt>
    <dgm:pt modelId="{4E889E0D-BBA5-014E-B2B0-FF41C4145E86}" type="pres">
      <dgm:prSet presAssocID="{B0C41BAB-A4B2-4F5D-B2D7-46CCB44BFDAD}" presName="thickLine" presStyleLbl="alignNode1" presStyleIdx="1" presStyleCnt="2"/>
      <dgm:spPr/>
    </dgm:pt>
    <dgm:pt modelId="{4186C642-5128-EC46-AE9D-924FE3775FCF}" type="pres">
      <dgm:prSet presAssocID="{B0C41BAB-A4B2-4F5D-B2D7-46CCB44BFDAD}" presName="horz1" presStyleCnt="0"/>
      <dgm:spPr/>
    </dgm:pt>
    <dgm:pt modelId="{C0B51032-2FF4-BE4D-98C3-50B271BB4FCB}" type="pres">
      <dgm:prSet presAssocID="{B0C41BAB-A4B2-4F5D-B2D7-46CCB44BFDAD}" presName="tx1" presStyleLbl="revTx" presStyleIdx="1" presStyleCnt="2"/>
      <dgm:spPr/>
    </dgm:pt>
    <dgm:pt modelId="{090655D8-3C58-6249-92AE-AB4619CA4827}" type="pres">
      <dgm:prSet presAssocID="{B0C41BAB-A4B2-4F5D-B2D7-46CCB44BFDAD}" presName="vert1" presStyleCnt="0"/>
      <dgm:spPr/>
    </dgm:pt>
  </dgm:ptLst>
  <dgm:cxnLst>
    <dgm:cxn modelId="{C5FA4200-9EAD-446B-8CF1-3E3F6FF49456}" srcId="{6E81F717-A8AE-4084-8346-564530D075EF}" destId="{5AAF3D93-E6AF-40F6-8154-B76601226467}" srcOrd="0" destOrd="0" parTransId="{3A62BD61-2976-49C6-87DF-189E2BFB0448}" sibTransId="{07906FD1-6159-446C-8481-E24AE82DAE83}"/>
    <dgm:cxn modelId="{F0F66273-632E-450E-B113-B3238490847A}" srcId="{6E81F717-A8AE-4084-8346-564530D075EF}" destId="{B0C41BAB-A4B2-4F5D-B2D7-46CCB44BFDAD}" srcOrd="1" destOrd="0" parTransId="{57E08725-FD0B-495B-9629-6B5FA897EFCA}" sibTransId="{EBE87845-7616-4523-8997-1FEAAFEFC8C6}"/>
    <dgm:cxn modelId="{B867E58B-6B0E-594C-828F-2B3DD7ADFB17}" type="presOf" srcId="{6E81F717-A8AE-4084-8346-564530D075EF}" destId="{CC61A706-FD1A-4A41-9377-F31290481726}" srcOrd="0" destOrd="0" presId="urn:microsoft.com/office/officeart/2008/layout/LinedList"/>
    <dgm:cxn modelId="{6777AC90-C7FD-1140-8A56-F728112D53DB}" type="presOf" srcId="{B0C41BAB-A4B2-4F5D-B2D7-46CCB44BFDAD}" destId="{C0B51032-2FF4-BE4D-98C3-50B271BB4FCB}" srcOrd="0" destOrd="0" presId="urn:microsoft.com/office/officeart/2008/layout/LinedList"/>
    <dgm:cxn modelId="{4CEB89F0-D348-BB4D-890B-349403CF8F44}" type="presOf" srcId="{5AAF3D93-E6AF-40F6-8154-B76601226467}" destId="{F56D788A-7D5A-584F-9547-A7137EA7C4CE}" srcOrd="0" destOrd="0" presId="urn:microsoft.com/office/officeart/2008/layout/LinedList"/>
    <dgm:cxn modelId="{105368D2-A1DB-864E-B3FD-1F75F601F020}" type="presParOf" srcId="{CC61A706-FD1A-4A41-9377-F31290481726}" destId="{1B39C9BE-5369-6449-AC27-5625D07F56B5}" srcOrd="0" destOrd="0" presId="urn:microsoft.com/office/officeart/2008/layout/LinedList"/>
    <dgm:cxn modelId="{FC46F27F-101C-EC49-9752-1BCA6D33FEF6}" type="presParOf" srcId="{CC61A706-FD1A-4A41-9377-F31290481726}" destId="{C65B168B-2B0D-764C-BD0F-1EDF2CB96043}" srcOrd="1" destOrd="0" presId="urn:microsoft.com/office/officeart/2008/layout/LinedList"/>
    <dgm:cxn modelId="{6483CED6-04AB-EC44-B163-2A944154F91A}" type="presParOf" srcId="{C65B168B-2B0D-764C-BD0F-1EDF2CB96043}" destId="{F56D788A-7D5A-584F-9547-A7137EA7C4CE}" srcOrd="0" destOrd="0" presId="urn:microsoft.com/office/officeart/2008/layout/LinedList"/>
    <dgm:cxn modelId="{4262C006-522D-2C47-AE18-66B27CC970DD}" type="presParOf" srcId="{C65B168B-2B0D-764C-BD0F-1EDF2CB96043}" destId="{97688A51-BEE8-5644-8D60-B13D61E5DA56}" srcOrd="1" destOrd="0" presId="urn:microsoft.com/office/officeart/2008/layout/LinedList"/>
    <dgm:cxn modelId="{B4DD9068-3F53-EB4F-849C-7236787C2C8A}" type="presParOf" srcId="{CC61A706-FD1A-4A41-9377-F31290481726}" destId="{4E889E0D-BBA5-014E-B2B0-FF41C4145E86}" srcOrd="2" destOrd="0" presId="urn:microsoft.com/office/officeart/2008/layout/LinedList"/>
    <dgm:cxn modelId="{CBA07463-9489-4A43-8A82-E0BB801E1C7B}" type="presParOf" srcId="{CC61A706-FD1A-4A41-9377-F31290481726}" destId="{4186C642-5128-EC46-AE9D-924FE3775FCF}" srcOrd="3" destOrd="0" presId="urn:microsoft.com/office/officeart/2008/layout/LinedList"/>
    <dgm:cxn modelId="{F6BFD970-E45B-204A-864E-599A9AC16E70}" type="presParOf" srcId="{4186C642-5128-EC46-AE9D-924FE3775FCF}" destId="{C0B51032-2FF4-BE4D-98C3-50B271BB4FCB}" srcOrd="0" destOrd="0" presId="urn:microsoft.com/office/officeart/2008/layout/LinedList"/>
    <dgm:cxn modelId="{8F681BEF-C10B-6C4C-9AF1-0081A95D13CC}" type="presParOf" srcId="{4186C642-5128-EC46-AE9D-924FE3775FCF}" destId="{090655D8-3C58-6249-92AE-AB4619CA48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31FF81-9BCC-4594-A0C0-4E041EA60005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537AB16-1E98-4BD8-96CB-76836A52A4F7}">
      <dgm:prSet/>
      <dgm:spPr/>
      <dgm:t>
        <a:bodyPr/>
        <a:lstStyle/>
        <a:p>
          <a:r>
            <a:rPr lang="cs-CZ"/>
            <a:t>Krizová intervence</a:t>
          </a:r>
          <a:endParaRPr lang="en-US"/>
        </a:p>
      </dgm:t>
    </dgm:pt>
    <dgm:pt modelId="{9E76B3F5-A865-4B2F-A359-B58433AA04F5}" type="parTrans" cxnId="{344C435B-D6CD-45BE-AD0C-62F4EB866642}">
      <dgm:prSet/>
      <dgm:spPr/>
      <dgm:t>
        <a:bodyPr/>
        <a:lstStyle/>
        <a:p>
          <a:endParaRPr lang="en-US"/>
        </a:p>
      </dgm:t>
    </dgm:pt>
    <dgm:pt modelId="{020016B7-1601-43CD-99E6-DF58BA87669E}" type="sibTrans" cxnId="{344C435B-D6CD-45BE-AD0C-62F4EB866642}">
      <dgm:prSet/>
      <dgm:spPr/>
      <dgm:t>
        <a:bodyPr/>
        <a:lstStyle/>
        <a:p>
          <a:endParaRPr lang="en-US"/>
        </a:p>
      </dgm:t>
    </dgm:pt>
    <dgm:pt modelId="{E47CD2B0-6AAF-4B68-839B-525ACBBABDD2}">
      <dgm:prSet/>
      <dgm:spPr/>
      <dgm:t>
        <a:bodyPr/>
        <a:lstStyle/>
        <a:p>
          <a:r>
            <a:rPr lang="cs-CZ"/>
            <a:t>Sociální poradenství</a:t>
          </a:r>
          <a:endParaRPr lang="en-US"/>
        </a:p>
      </dgm:t>
    </dgm:pt>
    <dgm:pt modelId="{56C96705-499C-44CE-914C-EDE0E5282C06}" type="parTrans" cxnId="{5AE4B5F6-02F0-48A2-94B2-81B4B7D23BFC}">
      <dgm:prSet/>
      <dgm:spPr/>
      <dgm:t>
        <a:bodyPr/>
        <a:lstStyle/>
        <a:p>
          <a:endParaRPr lang="en-US"/>
        </a:p>
      </dgm:t>
    </dgm:pt>
    <dgm:pt modelId="{BE02B9A8-59C8-4D77-8571-F8569A973836}" type="sibTrans" cxnId="{5AE4B5F6-02F0-48A2-94B2-81B4B7D23BFC}">
      <dgm:prSet/>
      <dgm:spPr/>
      <dgm:t>
        <a:bodyPr/>
        <a:lstStyle/>
        <a:p>
          <a:endParaRPr lang="en-US"/>
        </a:p>
      </dgm:t>
    </dgm:pt>
    <dgm:pt modelId="{2D1D1856-34C0-4231-90B4-41328A67E658}">
      <dgm:prSet/>
      <dgm:spPr/>
      <dgm:t>
        <a:bodyPr/>
        <a:lstStyle/>
        <a:p>
          <a:r>
            <a:rPr lang="cs-CZ"/>
            <a:t>Pedagogické a psychologické poradenství</a:t>
          </a:r>
          <a:endParaRPr lang="en-US"/>
        </a:p>
      </dgm:t>
    </dgm:pt>
    <dgm:pt modelId="{DC6760BE-D52F-4938-B50A-783168AD5FAF}" type="parTrans" cxnId="{FE617866-783E-4AF4-A5EE-749DD72531F2}">
      <dgm:prSet/>
      <dgm:spPr/>
      <dgm:t>
        <a:bodyPr/>
        <a:lstStyle/>
        <a:p>
          <a:endParaRPr lang="en-US"/>
        </a:p>
      </dgm:t>
    </dgm:pt>
    <dgm:pt modelId="{1409EF42-8A4E-448F-A82A-466C7CFD9917}" type="sibTrans" cxnId="{FE617866-783E-4AF4-A5EE-749DD72531F2}">
      <dgm:prSet/>
      <dgm:spPr/>
      <dgm:t>
        <a:bodyPr/>
        <a:lstStyle/>
        <a:p>
          <a:endParaRPr lang="en-US"/>
        </a:p>
      </dgm:t>
    </dgm:pt>
    <dgm:pt modelId="{BAD71967-2236-43C1-B8DB-19CC47C216D8}">
      <dgm:prSet/>
      <dgm:spPr/>
      <dgm:t>
        <a:bodyPr/>
        <a:lstStyle/>
        <a:p>
          <a:r>
            <a:rPr lang="cs-CZ"/>
            <a:t>Terapeutické techniky</a:t>
          </a:r>
          <a:endParaRPr lang="en-US"/>
        </a:p>
      </dgm:t>
    </dgm:pt>
    <dgm:pt modelId="{62633213-CAAF-4BCA-A94F-423F0B22C5B8}" type="parTrans" cxnId="{319E4197-F825-4810-800C-4C0D9B6ABD4B}">
      <dgm:prSet/>
      <dgm:spPr/>
      <dgm:t>
        <a:bodyPr/>
        <a:lstStyle/>
        <a:p>
          <a:endParaRPr lang="en-US"/>
        </a:p>
      </dgm:t>
    </dgm:pt>
    <dgm:pt modelId="{D8B2140A-39BF-44FD-B54D-9CA15B78EF1A}" type="sibTrans" cxnId="{319E4197-F825-4810-800C-4C0D9B6ABD4B}">
      <dgm:prSet/>
      <dgm:spPr/>
      <dgm:t>
        <a:bodyPr/>
        <a:lstStyle/>
        <a:p>
          <a:endParaRPr lang="en-US"/>
        </a:p>
      </dgm:t>
    </dgm:pt>
    <dgm:pt modelId="{F1251CB8-1D63-4575-A71F-43E63C1D40B1}">
      <dgm:prSet/>
      <dgm:spPr/>
      <dgm:t>
        <a:bodyPr/>
        <a:lstStyle/>
        <a:p>
          <a:r>
            <a:rPr lang="cs-CZ"/>
            <a:t>Individuální podpora dítěte</a:t>
          </a:r>
          <a:endParaRPr lang="en-US"/>
        </a:p>
      </dgm:t>
    </dgm:pt>
    <dgm:pt modelId="{C8C09BA9-853F-4CDC-AC35-304F33262A2F}" type="parTrans" cxnId="{09BCD8A6-77F4-4832-BCBB-AC9D910EACD6}">
      <dgm:prSet/>
      <dgm:spPr/>
      <dgm:t>
        <a:bodyPr/>
        <a:lstStyle/>
        <a:p>
          <a:endParaRPr lang="en-US"/>
        </a:p>
      </dgm:t>
    </dgm:pt>
    <dgm:pt modelId="{9F390BD8-3CD3-4AFE-A450-B4153FC9AEBE}" type="sibTrans" cxnId="{09BCD8A6-77F4-4832-BCBB-AC9D910EACD6}">
      <dgm:prSet/>
      <dgm:spPr/>
      <dgm:t>
        <a:bodyPr/>
        <a:lstStyle/>
        <a:p>
          <a:endParaRPr lang="en-US"/>
        </a:p>
      </dgm:t>
    </dgm:pt>
    <dgm:pt modelId="{D5BA8004-BFD7-49C2-851D-544E4A5AB321}">
      <dgm:prSet/>
      <dgm:spPr/>
      <dgm:t>
        <a:bodyPr/>
        <a:lstStyle/>
        <a:p>
          <a:r>
            <a:rPr lang="cs-CZ"/>
            <a:t>Tréning komunikačních dovedností v rodině</a:t>
          </a:r>
          <a:endParaRPr lang="en-US"/>
        </a:p>
      </dgm:t>
    </dgm:pt>
    <dgm:pt modelId="{BEA294C5-7124-4FAC-9C84-CAA9AC9EE180}" type="parTrans" cxnId="{4AC39B62-BFE6-4760-B8CC-8550655B2E0C}">
      <dgm:prSet/>
      <dgm:spPr/>
      <dgm:t>
        <a:bodyPr/>
        <a:lstStyle/>
        <a:p>
          <a:endParaRPr lang="en-US"/>
        </a:p>
      </dgm:t>
    </dgm:pt>
    <dgm:pt modelId="{82BD7E72-E8B2-4FD9-ACF1-CC12DB7F7E61}" type="sibTrans" cxnId="{4AC39B62-BFE6-4760-B8CC-8550655B2E0C}">
      <dgm:prSet/>
      <dgm:spPr/>
      <dgm:t>
        <a:bodyPr/>
        <a:lstStyle/>
        <a:p>
          <a:endParaRPr lang="en-US"/>
        </a:p>
      </dgm:t>
    </dgm:pt>
    <dgm:pt modelId="{A1C30BF3-2A6D-4E5B-9B5F-EB00B0201F84}">
      <dgm:prSet/>
      <dgm:spPr/>
      <dgm:t>
        <a:bodyPr/>
        <a:lstStyle/>
        <a:p>
          <a:r>
            <a:rPr lang="cs-CZ"/>
            <a:t>Sociálně edukační vedení</a:t>
          </a:r>
          <a:endParaRPr lang="en-US"/>
        </a:p>
      </dgm:t>
    </dgm:pt>
    <dgm:pt modelId="{BCAAA35F-3241-4FC6-9B72-CAAC838D8DEE}" type="parTrans" cxnId="{3CDE4984-B245-4D8C-9642-10F11B9E7764}">
      <dgm:prSet/>
      <dgm:spPr/>
      <dgm:t>
        <a:bodyPr/>
        <a:lstStyle/>
        <a:p>
          <a:endParaRPr lang="en-US"/>
        </a:p>
      </dgm:t>
    </dgm:pt>
    <dgm:pt modelId="{14BB16DE-F070-46E4-A28B-B8408736DF84}" type="sibTrans" cxnId="{3CDE4984-B245-4D8C-9642-10F11B9E7764}">
      <dgm:prSet/>
      <dgm:spPr/>
      <dgm:t>
        <a:bodyPr/>
        <a:lstStyle/>
        <a:p>
          <a:endParaRPr lang="en-US"/>
        </a:p>
      </dgm:t>
    </dgm:pt>
    <dgm:pt modelId="{FED558C9-6903-6E4E-973A-E3EF1116A0A1}" type="pres">
      <dgm:prSet presAssocID="{7C31FF81-9BCC-4594-A0C0-4E041EA60005}" presName="diagram" presStyleCnt="0">
        <dgm:presLayoutVars>
          <dgm:dir/>
          <dgm:resizeHandles val="exact"/>
        </dgm:presLayoutVars>
      </dgm:prSet>
      <dgm:spPr/>
    </dgm:pt>
    <dgm:pt modelId="{53098409-B38C-D642-9FBB-5A153C49AD02}" type="pres">
      <dgm:prSet presAssocID="{7537AB16-1E98-4BD8-96CB-76836A52A4F7}" presName="node" presStyleLbl="node1" presStyleIdx="0" presStyleCnt="7">
        <dgm:presLayoutVars>
          <dgm:bulletEnabled val="1"/>
        </dgm:presLayoutVars>
      </dgm:prSet>
      <dgm:spPr/>
    </dgm:pt>
    <dgm:pt modelId="{F5562463-64BA-8445-B7D2-1A0542508B31}" type="pres">
      <dgm:prSet presAssocID="{020016B7-1601-43CD-99E6-DF58BA87669E}" presName="sibTrans" presStyleCnt="0"/>
      <dgm:spPr/>
    </dgm:pt>
    <dgm:pt modelId="{570DB127-1E56-4B4B-8E7C-084795C90CF0}" type="pres">
      <dgm:prSet presAssocID="{E47CD2B0-6AAF-4B68-839B-525ACBBABDD2}" presName="node" presStyleLbl="node1" presStyleIdx="1" presStyleCnt="7">
        <dgm:presLayoutVars>
          <dgm:bulletEnabled val="1"/>
        </dgm:presLayoutVars>
      </dgm:prSet>
      <dgm:spPr/>
    </dgm:pt>
    <dgm:pt modelId="{5BD086AE-5363-2045-A408-7B08034A8D9E}" type="pres">
      <dgm:prSet presAssocID="{BE02B9A8-59C8-4D77-8571-F8569A973836}" presName="sibTrans" presStyleCnt="0"/>
      <dgm:spPr/>
    </dgm:pt>
    <dgm:pt modelId="{A8240F93-8B6C-6E41-8C07-3222733269B8}" type="pres">
      <dgm:prSet presAssocID="{2D1D1856-34C0-4231-90B4-41328A67E658}" presName="node" presStyleLbl="node1" presStyleIdx="2" presStyleCnt="7">
        <dgm:presLayoutVars>
          <dgm:bulletEnabled val="1"/>
        </dgm:presLayoutVars>
      </dgm:prSet>
      <dgm:spPr/>
    </dgm:pt>
    <dgm:pt modelId="{D3FAD665-6467-4D42-9A63-857493EB7172}" type="pres">
      <dgm:prSet presAssocID="{1409EF42-8A4E-448F-A82A-466C7CFD9917}" presName="sibTrans" presStyleCnt="0"/>
      <dgm:spPr/>
    </dgm:pt>
    <dgm:pt modelId="{2A07F5DF-A90D-2443-81CB-BFC91E6FBE9A}" type="pres">
      <dgm:prSet presAssocID="{BAD71967-2236-43C1-B8DB-19CC47C216D8}" presName="node" presStyleLbl="node1" presStyleIdx="3" presStyleCnt="7">
        <dgm:presLayoutVars>
          <dgm:bulletEnabled val="1"/>
        </dgm:presLayoutVars>
      </dgm:prSet>
      <dgm:spPr/>
    </dgm:pt>
    <dgm:pt modelId="{652FFE99-E39A-F64C-8C76-EC276CC535BD}" type="pres">
      <dgm:prSet presAssocID="{D8B2140A-39BF-44FD-B54D-9CA15B78EF1A}" presName="sibTrans" presStyleCnt="0"/>
      <dgm:spPr/>
    </dgm:pt>
    <dgm:pt modelId="{212DF260-1665-3942-B123-E68BAE6C4A7E}" type="pres">
      <dgm:prSet presAssocID="{F1251CB8-1D63-4575-A71F-43E63C1D40B1}" presName="node" presStyleLbl="node1" presStyleIdx="4" presStyleCnt="7">
        <dgm:presLayoutVars>
          <dgm:bulletEnabled val="1"/>
        </dgm:presLayoutVars>
      </dgm:prSet>
      <dgm:spPr/>
    </dgm:pt>
    <dgm:pt modelId="{5B0615F5-4450-444A-871B-C4E8BFF50830}" type="pres">
      <dgm:prSet presAssocID="{9F390BD8-3CD3-4AFE-A450-B4153FC9AEBE}" presName="sibTrans" presStyleCnt="0"/>
      <dgm:spPr/>
    </dgm:pt>
    <dgm:pt modelId="{37F040BE-C820-534D-838F-38123B4277EE}" type="pres">
      <dgm:prSet presAssocID="{D5BA8004-BFD7-49C2-851D-544E4A5AB321}" presName="node" presStyleLbl="node1" presStyleIdx="5" presStyleCnt="7">
        <dgm:presLayoutVars>
          <dgm:bulletEnabled val="1"/>
        </dgm:presLayoutVars>
      </dgm:prSet>
      <dgm:spPr/>
    </dgm:pt>
    <dgm:pt modelId="{5650ABA7-C7E9-4A42-B17B-92A4E2C7E477}" type="pres">
      <dgm:prSet presAssocID="{82BD7E72-E8B2-4FD9-ACF1-CC12DB7F7E61}" presName="sibTrans" presStyleCnt="0"/>
      <dgm:spPr/>
    </dgm:pt>
    <dgm:pt modelId="{06BAD36D-9891-5D45-A5AB-BE2EAC96F129}" type="pres">
      <dgm:prSet presAssocID="{A1C30BF3-2A6D-4E5B-9B5F-EB00B0201F84}" presName="node" presStyleLbl="node1" presStyleIdx="6" presStyleCnt="7">
        <dgm:presLayoutVars>
          <dgm:bulletEnabled val="1"/>
        </dgm:presLayoutVars>
      </dgm:prSet>
      <dgm:spPr/>
    </dgm:pt>
  </dgm:ptLst>
  <dgm:cxnLst>
    <dgm:cxn modelId="{2E972C35-E3A1-EB43-98C0-26C1F264772D}" type="presOf" srcId="{E47CD2B0-6AAF-4B68-839B-525ACBBABDD2}" destId="{570DB127-1E56-4B4B-8E7C-084795C90CF0}" srcOrd="0" destOrd="0" presId="urn:microsoft.com/office/officeart/2005/8/layout/default"/>
    <dgm:cxn modelId="{64BD184C-75FF-9842-B8D6-09482EFC3269}" type="presOf" srcId="{BAD71967-2236-43C1-B8DB-19CC47C216D8}" destId="{2A07F5DF-A90D-2443-81CB-BFC91E6FBE9A}" srcOrd="0" destOrd="0" presId="urn:microsoft.com/office/officeart/2005/8/layout/default"/>
    <dgm:cxn modelId="{FB6AEA56-9507-3744-A6C6-BBE75967218A}" type="presOf" srcId="{7C31FF81-9BCC-4594-A0C0-4E041EA60005}" destId="{FED558C9-6903-6E4E-973A-E3EF1116A0A1}" srcOrd="0" destOrd="0" presId="urn:microsoft.com/office/officeart/2005/8/layout/default"/>
    <dgm:cxn modelId="{344C435B-D6CD-45BE-AD0C-62F4EB866642}" srcId="{7C31FF81-9BCC-4594-A0C0-4E041EA60005}" destId="{7537AB16-1E98-4BD8-96CB-76836A52A4F7}" srcOrd="0" destOrd="0" parTransId="{9E76B3F5-A865-4B2F-A359-B58433AA04F5}" sibTransId="{020016B7-1601-43CD-99E6-DF58BA87669E}"/>
    <dgm:cxn modelId="{3C16A360-6F60-5042-B8FA-B7C0506D56C7}" type="presOf" srcId="{A1C30BF3-2A6D-4E5B-9B5F-EB00B0201F84}" destId="{06BAD36D-9891-5D45-A5AB-BE2EAC96F129}" srcOrd="0" destOrd="0" presId="urn:microsoft.com/office/officeart/2005/8/layout/default"/>
    <dgm:cxn modelId="{4AC39B62-BFE6-4760-B8CC-8550655B2E0C}" srcId="{7C31FF81-9BCC-4594-A0C0-4E041EA60005}" destId="{D5BA8004-BFD7-49C2-851D-544E4A5AB321}" srcOrd="5" destOrd="0" parTransId="{BEA294C5-7124-4FAC-9C84-CAA9AC9EE180}" sibTransId="{82BD7E72-E8B2-4FD9-ACF1-CC12DB7F7E61}"/>
    <dgm:cxn modelId="{FE617866-783E-4AF4-A5EE-749DD72531F2}" srcId="{7C31FF81-9BCC-4594-A0C0-4E041EA60005}" destId="{2D1D1856-34C0-4231-90B4-41328A67E658}" srcOrd="2" destOrd="0" parTransId="{DC6760BE-D52F-4938-B50A-783168AD5FAF}" sibTransId="{1409EF42-8A4E-448F-A82A-466C7CFD9917}"/>
    <dgm:cxn modelId="{3CDE4984-B245-4D8C-9642-10F11B9E7764}" srcId="{7C31FF81-9BCC-4594-A0C0-4E041EA60005}" destId="{A1C30BF3-2A6D-4E5B-9B5F-EB00B0201F84}" srcOrd="6" destOrd="0" parTransId="{BCAAA35F-3241-4FC6-9B72-CAAC838D8DEE}" sibTransId="{14BB16DE-F070-46E4-A28B-B8408736DF84}"/>
    <dgm:cxn modelId="{0F2C9586-599D-A14D-B8B9-4D0B05252E4A}" type="presOf" srcId="{D5BA8004-BFD7-49C2-851D-544E4A5AB321}" destId="{37F040BE-C820-534D-838F-38123B4277EE}" srcOrd="0" destOrd="0" presId="urn:microsoft.com/office/officeart/2005/8/layout/default"/>
    <dgm:cxn modelId="{6A412097-500F-8E4C-8520-47B83100F3BA}" type="presOf" srcId="{2D1D1856-34C0-4231-90B4-41328A67E658}" destId="{A8240F93-8B6C-6E41-8C07-3222733269B8}" srcOrd="0" destOrd="0" presId="urn:microsoft.com/office/officeart/2005/8/layout/default"/>
    <dgm:cxn modelId="{319E4197-F825-4810-800C-4C0D9B6ABD4B}" srcId="{7C31FF81-9BCC-4594-A0C0-4E041EA60005}" destId="{BAD71967-2236-43C1-B8DB-19CC47C216D8}" srcOrd="3" destOrd="0" parTransId="{62633213-CAAF-4BCA-A94F-423F0B22C5B8}" sibTransId="{D8B2140A-39BF-44FD-B54D-9CA15B78EF1A}"/>
    <dgm:cxn modelId="{09BCD8A6-77F4-4832-BCBB-AC9D910EACD6}" srcId="{7C31FF81-9BCC-4594-A0C0-4E041EA60005}" destId="{F1251CB8-1D63-4575-A71F-43E63C1D40B1}" srcOrd="4" destOrd="0" parTransId="{C8C09BA9-853F-4CDC-AC35-304F33262A2F}" sibTransId="{9F390BD8-3CD3-4AFE-A450-B4153FC9AEBE}"/>
    <dgm:cxn modelId="{E09D95C2-52A6-4240-9C5F-0D3B542E9364}" type="presOf" srcId="{7537AB16-1E98-4BD8-96CB-76836A52A4F7}" destId="{53098409-B38C-D642-9FBB-5A153C49AD02}" srcOrd="0" destOrd="0" presId="urn:microsoft.com/office/officeart/2005/8/layout/default"/>
    <dgm:cxn modelId="{5AE4B5F6-02F0-48A2-94B2-81B4B7D23BFC}" srcId="{7C31FF81-9BCC-4594-A0C0-4E041EA60005}" destId="{E47CD2B0-6AAF-4B68-839B-525ACBBABDD2}" srcOrd="1" destOrd="0" parTransId="{56C96705-499C-44CE-914C-EDE0E5282C06}" sibTransId="{BE02B9A8-59C8-4D77-8571-F8569A973836}"/>
    <dgm:cxn modelId="{90B9C8F8-B744-BC45-A310-BD344EABFF63}" type="presOf" srcId="{F1251CB8-1D63-4575-A71F-43E63C1D40B1}" destId="{212DF260-1665-3942-B123-E68BAE6C4A7E}" srcOrd="0" destOrd="0" presId="urn:microsoft.com/office/officeart/2005/8/layout/default"/>
    <dgm:cxn modelId="{47443FB0-5595-CC4F-B4FC-FAF85402DAC5}" type="presParOf" srcId="{FED558C9-6903-6E4E-973A-E3EF1116A0A1}" destId="{53098409-B38C-D642-9FBB-5A153C49AD02}" srcOrd="0" destOrd="0" presId="urn:microsoft.com/office/officeart/2005/8/layout/default"/>
    <dgm:cxn modelId="{7E283BC1-5783-B642-B24E-9E43461C36EC}" type="presParOf" srcId="{FED558C9-6903-6E4E-973A-E3EF1116A0A1}" destId="{F5562463-64BA-8445-B7D2-1A0542508B31}" srcOrd="1" destOrd="0" presId="urn:microsoft.com/office/officeart/2005/8/layout/default"/>
    <dgm:cxn modelId="{9A4001BC-31EE-654D-A5C2-81172B9AB255}" type="presParOf" srcId="{FED558C9-6903-6E4E-973A-E3EF1116A0A1}" destId="{570DB127-1E56-4B4B-8E7C-084795C90CF0}" srcOrd="2" destOrd="0" presId="urn:microsoft.com/office/officeart/2005/8/layout/default"/>
    <dgm:cxn modelId="{1FB4C757-6501-8943-8596-5EA506B71900}" type="presParOf" srcId="{FED558C9-6903-6E4E-973A-E3EF1116A0A1}" destId="{5BD086AE-5363-2045-A408-7B08034A8D9E}" srcOrd="3" destOrd="0" presId="urn:microsoft.com/office/officeart/2005/8/layout/default"/>
    <dgm:cxn modelId="{0FB8A4BE-F173-874F-93A2-73DAC371BD11}" type="presParOf" srcId="{FED558C9-6903-6E4E-973A-E3EF1116A0A1}" destId="{A8240F93-8B6C-6E41-8C07-3222733269B8}" srcOrd="4" destOrd="0" presId="urn:microsoft.com/office/officeart/2005/8/layout/default"/>
    <dgm:cxn modelId="{0667C371-7068-D749-8496-C40E24101EF0}" type="presParOf" srcId="{FED558C9-6903-6E4E-973A-E3EF1116A0A1}" destId="{D3FAD665-6467-4D42-9A63-857493EB7172}" srcOrd="5" destOrd="0" presId="urn:microsoft.com/office/officeart/2005/8/layout/default"/>
    <dgm:cxn modelId="{BAD5E509-6AD3-E743-8643-924ACA58857E}" type="presParOf" srcId="{FED558C9-6903-6E4E-973A-E3EF1116A0A1}" destId="{2A07F5DF-A90D-2443-81CB-BFC91E6FBE9A}" srcOrd="6" destOrd="0" presId="urn:microsoft.com/office/officeart/2005/8/layout/default"/>
    <dgm:cxn modelId="{69827305-2FC3-CB46-A2BF-5265CE133061}" type="presParOf" srcId="{FED558C9-6903-6E4E-973A-E3EF1116A0A1}" destId="{652FFE99-E39A-F64C-8C76-EC276CC535BD}" srcOrd="7" destOrd="0" presId="urn:microsoft.com/office/officeart/2005/8/layout/default"/>
    <dgm:cxn modelId="{5A7D7132-4B91-5E44-BE13-22364950D4FC}" type="presParOf" srcId="{FED558C9-6903-6E4E-973A-E3EF1116A0A1}" destId="{212DF260-1665-3942-B123-E68BAE6C4A7E}" srcOrd="8" destOrd="0" presId="urn:microsoft.com/office/officeart/2005/8/layout/default"/>
    <dgm:cxn modelId="{A08691C9-2CFB-614C-A104-7F5E3C34CDB9}" type="presParOf" srcId="{FED558C9-6903-6E4E-973A-E3EF1116A0A1}" destId="{5B0615F5-4450-444A-871B-C4E8BFF50830}" srcOrd="9" destOrd="0" presId="urn:microsoft.com/office/officeart/2005/8/layout/default"/>
    <dgm:cxn modelId="{048A544C-2D68-614A-909B-BC2C21623C35}" type="presParOf" srcId="{FED558C9-6903-6E4E-973A-E3EF1116A0A1}" destId="{37F040BE-C820-534D-838F-38123B4277EE}" srcOrd="10" destOrd="0" presId="urn:microsoft.com/office/officeart/2005/8/layout/default"/>
    <dgm:cxn modelId="{ACF538F4-69D6-6145-8653-1B24C6E629E3}" type="presParOf" srcId="{FED558C9-6903-6E4E-973A-E3EF1116A0A1}" destId="{5650ABA7-C7E9-4A42-B17B-92A4E2C7E477}" srcOrd="11" destOrd="0" presId="urn:microsoft.com/office/officeart/2005/8/layout/default"/>
    <dgm:cxn modelId="{CB68DC3C-3839-594C-A49F-0AF1F2653581}" type="presParOf" srcId="{FED558C9-6903-6E4E-973A-E3EF1116A0A1}" destId="{06BAD36D-9891-5D45-A5AB-BE2EAC96F12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EB688F-C06B-4E25-BEAD-AB6C4C6E158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0CEED98-7827-43CB-867C-4C568853AA8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Rozhovory</a:t>
          </a:r>
          <a:endParaRPr lang="en-US"/>
        </a:p>
      </dgm:t>
    </dgm:pt>
    <dgm:pt modelId="{B344B963-57AF-4231-BBC0-42CBEA1F2C15}" type="parTrans" cxnId="{510D0F13-1170-4028-AA19-A175CC3AD070}">
      <dgm:prSet/>
      <dgm:spPr/>
      <dgm:t>
        <a:bodyPr/>
        <a:lstStyle/>
        <a:p>
          <a:endParaRPr lang="en-US"/>
        </a:p>
      </dgm:t>
    </dgm:pt>
    <dgm:pt modelId="{768788F7-6A75-4F68-B702-1E0E4C33D052}" type="sibTrans" cxnId="{510D0F13-1170-4028-AA19-A175CC3AD070}">
      <dgm:prSet/>
      <dgm:spPr/>
      <dgm:t>
        <a:bodyPr/>
        <a:lstStyle/>
        <a:p>
          <a:endParaRPr lang="en-US"/>
        </a:p>
      </dgm:t>
    </dgm:pt>
    <dgm:pt modelId="{1357AABC-02F7-46B0-B030-BFFC2B4B7D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Testovací škály</a:t>
          </a:r>
          <a:endParaRPr lang="en-US"/>
        </a:p>
      </dgm:t>
    </dgm:pt>
    <dgm:pt modelId="{6C7D1C62-337F-4436-8DD3-A8DD3E1F1252}" type="parTrans" cxnId="{4701B57C-883E-40C3-A531-8644737ABF3F}">
      <dgm:prSet/>
      <dgm:spPr/>
      <dgm:t>
        <a:bodyPr/>
        <a:lstStyle/>
        <a:p>
          <a:endParaRPr lang="en-US"/>
        </a:p>
      </dgm:t>
    </dgm:pt>
    <dgm:pt modelId="{3546DF88-D629-448B-8CC7-D8128886F772}" type="sibTrans" cxnId="{4701B57C-883E-40C3-A531-8644737ABF3F}">
      <dgm:prSet/>
      <dgm:spPr/>
      <dgm:t>
        <a:bodyPr/>
        <a:lstStyle/>
        <a:p>
          <a:endParaRPr lang="en-US"/>
        </a:p>
      </dgm:t>
    </dgm:pt>
    <dgm:pt modelId="{1041F65F-15B9-4610-AFC3-3D9384E9A0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Případové konference</a:t>
          </a:r>
          <a:endParaRPr lang="en-US"/>
        </a:p>
      </dgm:t>
    </dgm:pt>
    <dgm:pt modelId="{ABBAA2D2-2FB3-4542-9703-AD22C09B2CBA}" type="parTrans" cxnId="{42EF669E-5933-4B86-A08E-49A7E5B0517F}">
      <dgm:prSet/>
      <dgm:spPr/>
      <dgm:t>
        <a:bodyPr/>
        <a:lstStyle/>
        <a:p>
          <a:endParaRPr lang="en-US"/>
        </a:p>
      </dgm:t>
    </dgm:pt>
    <dgm:pt modelId="{29D0BA92-21EB-42E0-8DA4-75CCFA6F7C82}" type="sibTrans" cxnId="{42EF669E-5933-4B86-A08E-49A7E5B0517F}">
      <dgm:prSet/>
      <dgm:spPr/>
      <dgm:t>
        <a:bodyPr/>
        <a:lstStyle/>
        <a:p>
          <a:endParaRPr lang="en-US"/>
        </a:p>
      </dgm:t>
    </dgm:pt>
    <dgm:pt modelId="{4C955CEE-3634-45A3-A6AF-D52C96575F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Plánování  nastavení cílů</a:t>
          </a:r>
          <a:endParaRPr lang="en-US"/>
        </a:p>
      </dgm:t>
    </dgm:pt>
    <dgm:pt modelId="{A6816835-8A6A-4CC7-96B4-B60D2C33E4D6}" type="parTrans" cxnId="{C0AD9D7C-6F08-4EE9-805F-4E160D34666B}">
      <dgm:prSet/>
      <dgm:spPr/>
      <dgm:t>
        <a:bodyPr/>
        <a:lstStyle/>
        <a:p>
          <a:endParaRPr lang="en-US"/>
        </a:p>
      </dgm:t>
    </dgm:pt>
    <dgm:pt modelId="{1A240623-08D6-4FBF-A416-C96B365B127E}" type="sibTrans" cxnId="{C0AD9D7C-6F08-4EE9-805F-4E160D34666B}">
      <dgm:prSet/>
      <dgm:spPr/>
      <dgm:t>
        <a:bodyPr/>
        <a:lstStyle/>
        <a:p>
          <a:endParaRPr lang="en-US"/>
        </a:p>
      </dgm:t>
    </dgm:pt>
    <dgm:pt modelId="{DB3C7F1E-74B6-4CAE-98FE-8023089B6119}" type="pres">
      <dgm:prSet presAssocID="{56EB688F-C06B-4E25-BEAD-AB6C4C6E158F}" presName="root" presStyleCnt="0">
        <dgm:presLayoutVars>
          <dgm:dir/>
          <dgm:resizeHandles val="exact"/>
        </dgm:presLayoutVars>
      </dgm:prSet>
      <dgm:spPr/>
    </dgm:pt>
    <dgm:pt modelId="{FD269DA9-406A-4FB8-9C3A-B86CA90A4C6B}" type="pres">
      <dgm:prSet presAssocID="{A0CEED98-7827-43CB-867C-4C568853AA8A}" presName="compNode" presStyleCnt="0"/>
      <dgm:spPr/>
    </dgm:pt>
    <dgm:pt modelId="{987A1E42-12AF-49FA-A092-54B3AC6E74E2}" type="pres">
      <dgm:prSet presAssocID="{A0CEED98-7827-43CB-867C-4C568853AA8A}" presName="iconBgRect" presStyleLbl="bgShp" presStyleIdx="0" presStyleCnt="4"/>
      <dgm:spPr/>
    </dgm:pt>
    <dgm:pt modelId="{D0A20CD6-B1E8-4FDC-A7D1-109A0AEC28EA}" type="pres">
      <dgm:prSet presAssocID="{A0CEED98-7827-43CB-867C-4C568853AA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5413F86-258C-433F-A5FD-AC81E7BAFECD}" type="pres">
      <dgm:prSet presAssocID="{A0CEED98-7827-43CB-867C-4C568853AA8A}" presName="spaceRect" presStyleCnt="0"/>
      <dgm:spPr/>
    </dgm:pt>
    <dgm:pt modelId="{B726F342-6C28-4A7A-BFC6-4DC27D94E77D}" type="pres">
      <dgm:prSet presAssocID="{A0CEED98-7827-43CB-867C-4C568853AA8A}" presName="textRect" presStyleLbl="revTx" presStyleIdx="0" presStyleCnt="4">
        <dgm:presLayoutVars>
          <dgm:chMax val="1"/>
          <dgm:chPref val="1"/>
        </dgm:presLayoutVars>
      </dgm:prSet>
      <dgm:spPr/>
    </dgm:pt>
    <dgm:pt modelId="{D5832361-8AF9-426E-895D-98DC41623105}" type="pres">
      <dgm:prSet presAssocID="{768788F7-6A75-4F68-B702-1E0E4C33D052}" presName="sibTrans" presStyleCnt="0"/>
      <dgm:spPr/>
    </dgm:pt>
    <dgm:pt modelId="{022F33D4-A8E5-453C-A1F0-66644FE90F3F}" type="pres">
      <dgm:prSet presAssocID="{1357AABC-02F7-46B0-B030-BFFC2B4B7DBE}" presName="compNode" presStyleCnt="0"/>
      <dgm:spPr/>
    </dgm:pt>
    <dgm:pt modelId="{9693B156-66C2-42F2-8DDA-98BE621047A8}" type="pres">
      <dgm:prSet presAssocID="{1357AABC-02F7-46B0-B030-BFFC2B4B7DBE}" presName="iconBgRect" presStyleLbl="bgShp" presStyleIdx="1" presStyleCnt="4"/>
      <dgm:spPr/>
    </dgm:pt>
    <dgm:pt modelId="{71F04652-0951-4A9A-9287-782558F692DB}" type="pres">
      <dgm:prSet presAssocID="{1357AABC-02F7-46B0-B030-BFFC2B4B7D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F4041EE-D317-4EB7-AD93-7AA990774522}" type="pres">
      <dgm:prSet presAssocID="{1357AABC-02F7-46B0-B030-BFFC2B4B7DBE}" presName="spaceRect" presStyleCnt="0"/>
      <dgm:spPr/>
    </dgm:pt>
    <dgm:pt modelId="{6EA87634-636E-4D35-A377-FEC7E7AC357C}" type="pres">
      <dgm:prSet presAssocID="{1357AABC-02F7-46B0-B030-BFFC2B4B7DBE}" presName="textRect" presStyleLbl="revTx" presStyleIdx="1" presStyleCnt="4">
        <dgm:presLayoutVars>
          <dgm:chMax val="1"/>
          <dgm:chPref val="1"/>
        </dgm:presLayoutVars>
      </dgm:prSet>
      <dgm:spPr/>
    </dgm:pt>
    <dgm:pt modelId="{80F88A8E-44F1-4739-B0C9-F3DCFD543CFE}" type="pres">
      <dgm:prSet presAssocID="{3546DF88-D629-448B-8CC7-D8128886F772}" presName="sibTrans" presStyleCnt="0"/>
      <dgm:spPr/>
    </dgm:pt>
    <dgm:pt modelId="{3E334715-1C24-4D41-8B14-D37517FEAE6E}" type="pres">
      <dgm:prSet presAssocID="{1041F65F-15B9-4610-AFC3-3D9384E9A001}" presName="compNode" presStyleCnt="0"/>
      <dgm:spPr/>
    </dgm:pt>
    <dgm:pt modelId="{F2A1B55C-661B-4E39-8D3F-B74B3E405ADA}" type="pres">
      <dgm:prSet presAssocID="{1041F65F-15B9-4610-AFC3-3D9384E9A001}" presName="iconBgRect" presStyleLbl="bgShp" presStyleIdx="2" presStyleCnt="4"/>
      <dgm:spPr/>
    </dgm:pt>
    <dgm:pt modelId="{0880EC4E-D567-4E1B-960C-8C6CF8868255}" type="pres">
      <dgm:prSet presAssocID="{1041F65F-15B9-4610-AFC3-3D9384E9A0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ůzka"/>
        </a:ext>
      </dgm:extLst>
    </dgm:pt>
    <dgm:pt modelId="{F3E0233B-DAB1-48C1-9BF1-511EE55F2E70}" type="pres">
      <dgm:prSet presAssocID="{1041F65F-15B9-4610-AFC3-3D9384E9A001}" presName="spaceRect" presStyleCnt="0"/>
      <dgm:spPr/>
    </dgm:pt>
    <dgm:pt modelId="{85B167E0-8316-478B-8162-0E897F9F0CA3}" type="pres">
      <dgm:prSet presAssocID="{1041F65F-15B9-4610-AFC3-3D9384E9A001}" presName="textRect" presStyleLbl="revTx" presStyleIdx="2" presStyleCnt="4">
        <dgm:presLayoutVars>
          <dgm:chMax val="1"/>
          <dgm:chPref val="1"/>
        </dgm:presLayoutVars>
      </dgm:prSet>
      <dgm:spPr/>
    </dgm:pt>
    <dgm:pt modelId="{31A8CB50-5B42-4612-BB7F-AC2320DC8BC2}" type="pres">
      <dgm:prSet presAssocID="{29D0BA92-21EB-42E0-8DA4-75CCFA6F7C82}" presName="sibTrans" presStyleCnt="0"/>
      <dgm:spPr/>
    </dgm:pt>
    <dgm:pt modelId="{F59397D0-ECDF-4A10-85E8-E3DEBBD90EF1}" type="pres">
      <dgm:prSet presAssocID="{4C955CEE-3634-45A3-A6AF-D52C96575FBE}" presName="compNode" presStyleCnt="0"/>
      <dgm:spPr/>
    </dgm:pt>
    <dgm:pt modelId="{F6B15F36-E9A6-41D2-A863-5DB59F090B94}" type="pres">
      <dgm:prSet presAssocID="{4C955CEE-3634-45A3-A6AF-D52C96575FBE}" presName="iconBgRect" presStyleLbl="bgShp" presStyleIdx="3" presStyleCnt="4"/>
      <dgm:spPr/>
    </dgm:pt>
    <dgm:pt modelId="{4090819F-4637-46AC-A920-02111CED1D20}" type="pres">
      <dgm:prSet presAssocID="{4C955CEE-3634-45A3-A6AF-D52C96575FB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A1B5F787-6DDF-49AB-97E4-BB2E98A40BBA}" type="pres">
      <dgm:prSet presAssocID="{4C955CEE-3634-45A3-A6AF-D52C96575FBE}" presName="spaceRect" presStyleCnt="0"/>
      <dgm:spPr/>
    </dgm:pt>
    <dgm:pt modelId="{1D0C63F8-08D7-42C6-8480-855260E6E05A}" type="pres">
      <dgm:prSet presAssocID="{4C955CEE-3634-45A3-A6AF-D52C96575FB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10D0F13-1170-4028-AA19-A175CC3AD070}" srcId="{56EB688F-C06B-4E25-BEAD-AB6C4C6E158F}" destId="{A0CEED98-7827-43CB-867C-4C568853AA8A}" srcOrd="0" destOrd="0" parTransId="{B344B963-57AF-4231-BBC0-42CBEA1F2C15}" sibTransId="{768788F7-6A75-4F68-B702-1E0E4C33D052}"/>
    <dgm:cxn modelId="{3038D61F-D1BB-074C-9A0F-B20AF4F6E314}" type="presOf" srcId="{56EB688F-C06B-4E25-BEAD-AB6C4C6E158F}" destId="{DB3C7F1E-74B6-4CAE-98FE-8023089B6119}" srcOrd="0" destOrd="0" presId="urn:microsoft.com/office/officeart/2018/5/layout/IconCircleLabelList"/>
    <dgm:cxn modelId="{6A8D5F29-A072-9C43-903B-F931A001FE6D}" type="presOf" srcId="{1041F65F-15B9-4610-AFC3-3D9384E9A001}" destId="{85B167E0-8316-478B-8162-0E897F9F0CA3}" srcOrd="0" destOrd="0" presId="urn:microsoft.com/office/officeart/2018/5/layout/IconCircleLabelList"/>
    <dgm:cxn modelId="{31DE9D45-6662-0F4B-AC17-38F0C3D7E7E8}" type="presOf" srcId="{4C955CEE-3634-45A3-A6AF-D52C96575FBE}" destId="{1D0C63F8-08D7-42C6-8480-855260E6E05A}" srcOrd="0" destOrd="0" presId="urn:microsoft.com/office/officeart/2018/5/layout/IconCircleLabelList"/>
    <dgm:cxn modelId="{C0AD9D7C-6F08-4EE9-805F-4E160D34666B}" srcId="{56EB688F-C06B-4E25-BEAD-AB6C4C6E158F}" destId="{4C955CEE-3634-45A3-A6AF-D52C96575FBE}" srcOrd="3" destOrd="0" parTransId="{A6816835-8A6A-4CC7-96B4-B60D2C33E4D6}" sibTransId="{1A240623-08D6-4FBF-A416-C96B365B127E}"/>
    <dgm:cxn modelId="{4701B57C-883E-40C3-A531-8644737ABF3F}" srcId="{56EB688F-C06B-4E25-BEAD-AB6C4C6E158F}" destId="{1357AABC-02F7-46B0-B030-BFFC2B4B7DBE}" srcOrd="1" destOrd="0" parTransId="{6C7D1C62-337F-4436-8DD3-A8DD3E1F1252}" sibTransId="{3546DF88-D629-448B-8CC7-D8128886F772}"/>
    <dgm:cxn modelId="{923DAE83-35C4-6144-9188-27272B769A63}" type="presOf" srcId="{1357AABC-02F7-46B0-B030-BFFC2B4B7DBE}" destId="{6EA87634-636E-4D35-A377-FEC7E7AC357C}" srcOrd="0" destOrd="0" presId="urn:microsoft.com/office/officeart/2018/5/layout/IconCircleLabelList"/>
    <dgm:cxn modelId="{42EF669E-5933-4B86-A08E-49A7E5B0517F}" srcId="{56EB688F-C06B-4E25-BEAD-AB6C4C6E158F}" destId="{1041F65F-15B9-4610-AFC3-3D9384E9A001}" srcOrd="2" destOrd="0" parTransId="{ABBAA2D2-2FB3-4542-9703-AD22C09B2CBA}" sibTransId="{29D0BA92-21EB-42E0-8DA4-75CCFA6F7C82}"/>
    <dgm:cxn modelId="{503EB7A1-7E6E-594B-A381-474D3C591F69}" type="presOf" srcId="{A0CEED98-7827-43CB-867C-4C568853AA8A}" destId="{B726F342-6C28-4A7A-BFC6-4DC27D94E77D}" srcOrd="0" destOrd="0" presId="urn:microsoft.com/office/officeart/2018/5/layout/IconCircleLabelList"/>
    <dgm:cxn modelId="{DDF96435-3FD8-2943-B20E-E5745523AEB8}" type="presParOf" srcId="{DB3C7F1E-74B6-4CAE-98FE-8023089B6119}" destId="{FD269DA9-406A-4FB8-9C3A-B86CA90A4C6B}" srcOrd="0" destOrd="0" presId="urn:microsoft.com/office/officeart/2018/5/layout/IconCircleLabelList"/>
    <dgm:cxn modelId="{7717C0A9-BB97-3B43-A3F3-5903B1AEDB0A}" type="presParOf" srcId="{FD269DA9-406A-4FB8-9C3A-B86CA90A4C6B}" destId="{987A1E42-12AF-49FA-A092-54B3AC6E74E2}" srcOrd="0" destOrd="0" presId="urn:microsoft.com/office/officeart/2018/5/layout/IconCircleLabelList"/>
    <dgm:cxn modelId="{AEA355DC-48C3-9C4E-94FC-AA7E699E5FD4}" type="presParOf" srcId="{FD269DA9-406A-4FB8-9C3A-B86CA90A4C6B}" destId="{D0A20CD6-B1E8-4FDC-A7D1-109A0AEC28EA}" srcOrd="1" destOrd="0" presId="urn:microsoft.com/office/officeart/2018/5/layout/IconCircleLabelList"/>
    <dgm:cxn modelId="{E54DE4B4-9C2E-774D-8F5E-10265771FD58}" type="presParOf" srcId="{FD269DA9-406A-4FB8-9C3A-B86CA90A4C6B}" destId="{15413F86-258C-433F-A5FD-AC81E7BAFECD}" srcOrd="2" destOrd="0" presId="urn:microsoft.com/office/officeart/2018/5/layout/IconCircleLabelList"/>
    <dgm:cxn modelId="{67576C34-EBC2-E24A-BFDF-67FCB6A4E9A7}" type="presParOf" srcId="{FD269DA9-406A-4FB8-9C3A-B86CA90A4C6B}" destId="{B726F342-6C28-4A7A-BFC6-4DC27D94E77D}" srcOrd="3" destOrd="0" presId="urn:microsoft.com/office/officeart/2018/5/layout/IconCircleLabelList"/>
    <dgm:cxn modelId="{56AEA43B-9BB5-184B-8402-183DA8EFA9AB}" type="presParOf" srcId="{DB3C7F1E-74B6-4CAE-98FE-8023089B6119}" destId="{D5832361-8AF9-426E-895D-98DC41623105}" srcOrd="1" destOrd="0" presId="urn:microsoft.com/office/officeart/2018/5/layout/IconCircleLabelList"/>
    <dgm:cxn modelId="{DED42553-08D8-454A-98AE-95F1F79B74F5}" type="presParOf" srcId="{DB3C7F1E-74B6-4CAE-98FE-8023089B6119}" destId="{022F33D4-A8E5-453C-A1F0-66644FE90F3F}" srcOrd="2" destOrd="0" presId="urn:microsoft.com/office/officeart/2018/5/layout/IconCircleLabelList"/>
    <dgm:cxn modelId="{39005569-11D5-AE41-B28C-319AB9CCC86D}" type="presParOf" srcId="{022F33D4-A8E5-453C-A1F0-66644FE90F3F}" destId="{9693B156-66C2-42F2-8DDA-98BE621047A8}" srcOrd="0" destOrd="0" presId="urn:microsoft.com/office/officeart/2018/5/layout/IconCircleLabelList"/>
    <dgm:cxn modelId="{C87C2F3E-D580-0144-9AF3-7100C6EDF3BF}" type="presParOf" srcId="{022F33D4-A8E5-453C-A1F0-66644FE90F3F}" destId="{71F04652-0951-4A9A-9287-782558F692DB}" srcOrd="1" destOrd="0" presId="urn:microsoft.com/office/officeart/2018/5/layout/IconCircleLabelList"/>
    <dgm:cxn modelId="{E6CA9EA0-B3C6-EA4B-BFAF-9150331699B0}" type="presParOf" srcId="{022F33D4-A8E5-453C-A1F0-66644FE90F3F}" destId="{2F4041EE-D317-4EB7-AD93-7AA990774522}" srcOrd="2" destOrd="0" presId="urn:microsoft.com/office/officeart/2018/5/layout/IconCircleLabelList"/>
    <dgm:cxn modelId="{C6D8FF65-BFB1-2B4B-A2A2-2E94D42770AD}" type="presParOf" srcId="{022F33D4-A8E5-453C-A1F0-66644FE90F3F}" destId="{6EA87634-636E-4D35-A377-FEC7E7AC357C}" srcOrd="3" destOrd="0" presId="urn:microsoft.com/office/officeart/2018/5/layout/IconCircleLabelList"/>
    <dgm:cxn modelId="{B14C6867-EDCC-5B40-B7E1-6B7670091D3D}" type="presParOf" srcId="{DB3C7F1E-74B6-4CAE-98FE-8023089B6119}" destId="{80F88A8E-44F1-4739-B0C9-F3DCFD543CFE}" srcOrd="3" destOrd="0" presId="urn:microsoft.com/office/officeart/2018/5/layout/IconCircleLabelList"/>
    <dgm:cxn modelId="{E04EC4AF-F0C6-BD47-BB04-1104CDE121EC}" type="presParOf" srcId="{DB3C7F1E-74B6-4CAE-98FE-8023089B6119}" destId="{3E334715-1C24-4D41-8B14-D37517FEAE6E}" srcOrd="4" destOrd="0" presId="urn:microsoft.com/office/officeart/2018/5/layout/IconCircleLabelList"/>
    <dgm:cxn modelId="{A1EB1A39-31F9-D441-A040-A020B28803CE}" type="presParOf" srcId="{3E334715-1C24-4D41-8B14-D37517FEAE6E}" destId="{F2A1B55C-661B-4E39-8D3F-B74B3E405ADA}" srcOrd="0" destOrd="0" presId="urn:microsoft.com/office/officeart/2018/5/layout/IconCircleLabelList"/>
    <dgm:cxn modelId="{A1DD61FC-217F-8244-8FAC-856A33A437E5}" type="presParOf" srcId="{3E334715-1C24-4D41-8B14-D37517FEAE6E}" destId="{0880EC4E-D567-4E1B-960C-8C6CF8868255}" srcOrd="1" destOrd="0" presId="urn:microsoft.com/office/officeart/2018/5/layout/IconCircleLabelList"/>
    <dgm:cxn modelId="{39CA5124-4802-B347-BD9D-9E8E4AFE9BE3}" type="presParOf" srcId="{3E334715-1C24-4D41-8B14-D37517FEAE6E}" destId="{F3E0233B-DAB1-48C1-9BF1-511EE55F2E70}" srcOrd="2" destOrd="0" presId="urn:microsoft.com/office/officeart/2018/5/layout/IconCircleLabelList"/>
    <dgm:cxn modelId="{D32DA668-7E46-0C4D-9375-FEE3E9B3339E}" type="presParOf" srcId="{3E334715-1C24-4D41-8B14-D37517FEAE6E}" destId="{85B167E0-8316-478B-8162-0E897F9F0CA3}" srcOrd="3" destOrd="0" presId="urn:microsoft.com/office/officeart/2018/5/layout/IconCircleLabelList"/>
    <dgm:cxn modelId="{2EE12A15-4B60-544C-9331-4A4E9E4276BE}" type="presParOf" srcId="{DB3C7F1E-74B6-4CAE-98FE-8023089B6119}" destId="{31A8CB50-5B42-4612-BB7F-AC2320DC8BC2}" srcOrd="5" destOrd="0" presId="urn:microsoft.com/office/officeart/2018/5/layout/IconCircleLabelList"/>
    <dgm:cxn modelId="{93496ECD-44B6-804B-8543-78048FBB0758}" type="presParOf" srcId="{DB3C7F1E-74B6-4CAE-98FE-8023089B6119}" destId="{F59397D0-ECDF-4A10-85E8-E3DEBBD90EF1}" srcOrd="6" destOrd="0" presId="urn:microsoft.com/office/officeart/2018/5/layout/IconCircleLabelList"/>
    <dgm:cxn modelId="{B3CFB27D-B5DB-C246-B90F-94D7515EA129}" type="presParOf" srcId="{F59397D0-ECDF-4A10-85E8-E3DEBBD90EF1}" destId="{F6B15F36-E9A6-41D2-A863-5DB59F090B94}" srcOrd="0" destOrd="0" presId="urn:microsoft.com/office/officeart/2018/5/layout/IconCircleLabelList"/>
    <dgm:cxn modelId="{6731DF8C-ECAE-BF4A-B89B-98779ABAF254}" type="presParOf" srcId="{F59397D0-ECDF-4A10-85E8-E3DEBBD90EF1}" destId="{4090819F-4637-46AC-A920-02111CED1D20}" srcOrd="1" destOrd="0" presId="urn:microsoft.com/office/officeart/2018/5/layout/IconCircleLabelList"/>
    <dgm:cxn modelId="{490000EA-AD00-BF40-B67D-308ED8734B07}" type="presParOf" srcId="{F59397D0-ECDF-4A10-85E8-E3DEBBD90EF1}" destId="{A1B5F787-6DDF-49AB-97E4-BB2E98A40BBA}" srcOrd="2" destOrd="0" presId="urn:microsoft.com/office/officeart/2018/5/layout/IconCircleLabelList"/>
    <dgm:cxn modelId="{EE4148C4-350D-454C-9FB4-8E9FF0AB5A4D}" type="presParOf" srcId="{F59397D0-ECDF-4A10-85E8-E3DEBBD90EF1}" destId="{1D0C63F8-08D7-42C6-8480-855260E6E0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49C657-FF9D-4F38-8DED-6B37811ED09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7759BA5-B9C6-4C4C-997D-566C5A804A14}">
      <dgm:prSet/>
      <dgm:spPr/>
      <dgm:t>
        <a:bodyPr/>
        <a:lstStyle/>
        <a:p>
          <a:r>
            <a:rPr lang="cs-CZ"/>
            <a:t>Rodiče</a:t>
          </a:r>
          <a:endParaRPr lang="en-US"/>
        </a:p>
      </dgm:t>
    </dgm:pt>
    <dgm:pt modelId="{7A551D42-F0E2-4257-A5E7-F776BE2EF7E8}" type="parTrans" cxnId="{15BC6A64-1531-42F6-B29F-09FB2E2E9650}">
      <dgm:prSet/>
      <dgm:spPr/>
      <dgm:t>
        <a:bodyPr/>
        <a:lstStyle/>
        <a:p>
          <a:endParaRPr lang="en-US"/>
        </a:p>
      </dgm:t>
    </dgm:pt>
    <dgm:pt modelId="{A9D85DE4-73ED-4A5B-9987-396ABBA9EE7A}" type="sibTrans" cxnId="{15BC6A64-1531-42F6-B29F-09FB2E2E9650}">
      <dgm:prSet/>
      <dgm:spPr/>
      <dgm:t>
        <a:bodyPr/>
        <a:lstStyle/>
        <a:p>
          <a:endParaRPr lang="en-US"/>
        </a:p>
      </dgm:t>
    </dgm:pt>
    <dgm:pt modelId="{7445AA0E-DA6E-4222-B7C1-BE15725D0617}">
      <dgm:prSet/>
      <dgm:spPr/>
      <dgm:t>
        <a:bodyPr/>
        <a:lstStyle/>
        <a:p>
          <a:r>
            <a:rPr lang="cs-CZ"/>
            <a:t>Děti</a:t>
          </a:r>
          <a:endParaRPr lang="en-US"/>
        </a:p>
      </dgm:t>
    </dgm:pt>
    <dgm:pt modelId="{5F118494-F600-49C9-9D84-B0FF7E521DE4}" type="parTrans" cxnId="{59A20622-A280-4481-AA30-EB6DF9B057DE}">
      <dgm:prSet/>
      <dgm:spPr/>
      <dgm:t>
        <a:bodyPr/>
        <a:lstStyle/>
        <a:p>
          <a:endParaRPr lang="en-US"/>
        </a:p>
      </dgm:t>
    </dgm:pt>
    <dgm:pt modelId="{512EE790-C3C9-43CB-A48C-5BE482A0AE4E}" type="sibTrans" cxnId="{59A20622-A280-4481-AA30-EB6DF9B057DE}">
      <dgm:prSet/>
      <dgm:spPr/>
      <dgm:t>
        <a:bodyPr/>
        <a:lstStyle/>
        <a:p>
          <a:endParaRPr lang="en-US"/>
        </a:p>
      </dgm:t>
    </dgm:pt>
    <dgm:pt modelId="{1BBF10A9-7702-4C29-BA21-51FC4631233F}">
      <dgm:prSet/>
      <dgm:spPr/>
      <dgm:t>
        <a:bodyPr/>
        <a:lstStyle/>
        <a:p>
          <a:r>
            <a:rPr lang="cs-CZ"/>
            <a:t>Rodiče a děti</a:t>
          </a:r>
          <a:endParaRPr lang="en-US"/>
        </a:p>
      </dgm:t>
    </dgm:pt>
    <dgm:pt modelId="{145BE36E-FA93-4B83-A8B0-380496B200AB}" type="parTrans" cxnId="{D196D6C3-605C-427C-B627-9DBDF38850A5}">
      <dgm:prSet/>
      <dgm:spPr/>
      <dgm:t>
        <a:bodyPr/>
        <a:lstStyle/>
        <a:p>
          <a:endParaRPr lang="en-US"/>
        </a:p>
      </dgm:t>
    </dgm:pt>
    <dgm:pt modelId="{EA2F432F-2458-4E78-ADA3-62DE1D66465D}" type="sibTrans" cxnId="{D196D6C3-605C-427C-B627-9DBDF38850A5}">
      <dgm:prSet/>
      <dgm:spPr/>
      <dgm:t>
        <a:bodyPr/>
        <a:lstStyle/>
        <a:p>
          <a:endParaRPr lang="en-US"/>
        </a:p>
      </dgm:t>
    </dgm:pt>
    <dgm:pt modelId="{5FE91E94-B8A9-4345-8D88-E7627A9C5649}">
      <dgm:prSet/>
      <dgm:spPr/>
      <dgm:t>
        <a:bodyPr/>
        <a:lstStyle/>
        <a:p>
          <a:r>
            <a:rPr lang="cs-CZ"/>
            <a:t>Děti a rodiče</a:t>
          </a:r>
          <a:endParaRPr lang="en-US"/>
        </a:p>
      </dgm:t>
    </dgm:pt>
    <dgm:pt modelId="{72E44040-4188-45A0-AED3-33A782731B69}" type="parTrans" cxnId="{B0B178FA-5F49-4BFF-80D5-FF48AF7AF6A1}">
      <dgm:prSet/>
      <dgm:spPr/>
      <dgm:t>
        <a:bodyPr/>
        <a:lstStyle/>
        <a:p>
          <a:endParaRPr lang="en-US"/>
        </a:p>
      </dgm:t>
    </dgm:pt>
    <dgm:pt modelId="{FCAF2687-5185-49C2-AC4F-87FDEC2EB50D}" type="sibTrans" cxnId="{B0B178FA-5F49-4BFF-80D5-FF48AF7AF6A1}">
      <dgm:prSet/>
      <dgm:spPr/>
      <dgm:t>
        <a:bodyPr/>
        <a:lstStyle/>
        <a:p>
          <a:endParaRPr lang="en-US"/>
        </a:p>
      </dgm:t>
    </dgm:pt>
    <dgm:pt modelId="{91343D27-E89D-448E-AF89-2CC0ADDBDC6C}">
      <dgm:prSet/>
      <dgm:spPr/>
      <dgm:t>
        <a:bodyPr/>
        <a:lstStyle/>
        <a:p>
          <a:r>
            <a:rPr lang="cs-CZ"/>
            <a:t>Plnění zákonných povinností</a:t>
          </a:r>
          <a:endParaRPr lang="en-US"/>
        </a:p>
      </dgm:t>
    </dgm:pt>
    <dgm:pt modelId="{D0BD835D-1233-4F1A-A047-96D6CAFBDEE8}" type="parTrans" cxnId="{5F761ED8-23F1-42FC-BBFA-C45EC100A9B8}">
      <dgm:prSet/>
      <dgm:spPr/>
      <dgm:t>
        <a:bodyPr/>
        <a:lstStyle/>
        <a:p>
          <a:endParaRPr lang="en-US"/>
        </a:p>
      </dgm:t>
    </dgm:pt>
    <dgm:pt modelId="{78044B6F-BF82-4719-8601-9A7879B795D5}" type="sibTrans" cxnId="{5F761ED8-23F1-42FC-BBFA-C45EC100A9B8}">
      <dgm:prSet/>
      <dgm:spPr/>
      <dgm:t>
        <a:bodyPr/>
        <a:lstStyle/>
        <a:p>
          <a:endParaRPr lang="en-US"/>
        </a:p>
      </dgm:t>
    </dgm:pt>
    <dgm:pt modelId="{42621E5D-106E-CA42-BEE1-85419C529B8F}" type="pres">
      <dgm:prSet presAssocID="{1649C657-FF9D-4F38-8DED-6B37811ED096}" presName="vert0" presStyleCnt="0">
        <dgm:presLayoutVars>
          <dgm:dir/>
          <dgm:animOne val="branch"/>
          <dgm:animLvl val="lvl"/>
        </dgm:presLayoutVars>
      </dgm:prSet>
      <dgm:spPr/>
    </dgm:pt>
    <dgm:pt modelId="{12BD8EE0-4F13-3340-9D97-3091EA8984A1}" type="pres">
      <dgm:prSet presAssocID="{67759BA5-B9C6-4C4C-997D-566C5A804A14}" presName="thickLine" presStyleLbl="alignNode1" presStyleIdx="0" presStyleCnt="5"/>
      <dgm:spPr/>
    </dgm:pt>
    <dgm:pt modelId="{42892661-0D38-BA45-9A75-07C954366A86}" type="pres">
      <dgm:prSet presAssocID="{67759BA5-B9C6-4C4C-997D-566C5A804A14}" presName="horz1" presStyleCnt="0"/>
      <dgm:spPr/>
    </dgm:pt>
    <dgm:pt modelId="{1104579A-C406-4D41-A1E0-8BD4C219CE27}" type="pres">
      <dgm:prSet presAssocID="{67759BA5-B9C6-4C4C-997D-566C5A804A14}" presName="tx1" presStyleLbl="revTx" presStyleIdx="0" presStyleCnt="5"/>
      <dgm:spPr/>
    </dgm:pt>
    <dgm:pt modelId="{F7AABDD8-445D-8146-9DF5-0EB6470FC4C7}" type="pres">
      <dgm:prSet presAssocID="{67759BA5-B9C6-4C4C-997D-566C5A804A14}" presName="vert1" presStyleCnt="0"/>
      <dgm:spPr/>
    </dgm:pt>
    <dgm:pt modelId="{9B7B5930-24F0-8B4D-97D1-F4217C75D74A}" type="pres">
      <dgm:prSet presAssocID="{7445AA0E-DA6E-4222-B7C1-BE15725D0617}" presName="thickLine" presStyleLbl="alignNode1" presStyleIdx="1" presStyleCnt="5"/>
      <dgm:spPr/>
    </dgm:pt>
    <dgm:pt modelId="{2D7A8601-14A1-B247-B4E3-B780B556E9BB}" type="pres">
      <dgm:prSet presAssocID="{7445AA0E-DA6E-4222-B7C1-BE15725D0617}" presName="horz1" presStyleCnt="0"/>
      <dgm:spPr/>
    </dgm:pt>
    <dgm:pt modelId="{F69A1069-C0FF-CA4A-8267-56BE46F208EC}" type="pres">
      <dgm:prSet presAssocID="{7445AA0E-DA6E-4222-B7C1-BE15725D0617}" presName="tx1" presStyleLbl="revTx" presStyleIdx="1" presStyleCnt="5"/>
      <dgm:spPr/>
    </dgm:pt>
    <dgm:pt modelId="{7DE173BD-E0CD-F341-9CFA-0782D4627F17}" type="pres">
      <dgm:prSet presAssocID="{7445AA0E-DA6E-4222-B7C1-BE15725D0617}" presName="vert1" presStyleCnt="0"/>
      <dgm:spPr/>
    </dgm:pt>
    <dgm:pt modelId="{C64BC296-557C-E64B-A924-36A660CF9743}" type="pres">
      <dgm:prSet presAssocID="{1BBF10A9-7702-4C29-BA21-51FC4631233F}" presName="thickLine" presStyleLbl="alignNode1" presStyleIdx="2" presStyleCnt="5"/>
      <dgm:spPr/>
    </dgm:pt>
    <dgm:pt modelId="{7520AE1C-E67F-C14A-9059-0DA1B1C3C815}" type="pres">
      <dgm:prSet presAssocID="{1BBF10A9-7702-4C29-BA21-51FC4631233F}" presName="horz1" presStyleCnt="0"/>
      <dgm:spPr/>
    </dgm:pt>
    <dgm:pt modelId="{C856672E-4C3F-2D4C-B6E4-45EC2FF742B4}" type="pres">
      <dgm:prSet presAssocID="{1BBF10A9-7702-4C29-BA21-51FC4631233F}" presName="tx1" presStyleLbl="revTx" presStyleIdx="2" presStyleCnt="5"/>
      <dgm:spPr/>
    </dgm:pt>
    <dgm:pt modelId="{1DD014C4-250E-E147-AC44-3AB8F0513221}" type="pres">
      <dgm:prSet presAssocID="{1BBF10A9-7702-4C29-BA21-51FC4631233F}" presName="vert1" presStyleCnt="0"/>
      <dgm:spPr/>
    </dgm:pt>
    <dgm:pt modelId="{4D5132CB-2213-A740-BE22-FC0D3C80CF27}" type="pres">
      <dgm:prSet presAssocID="{5FE91E94-B8A9-4345-8D88-E7627A9C5649}" presName="thickLine" presStyleLbl="alignNode1" presStyleIdx="3" presStyleCnt="5"/>
      <dgm:spPr/>
    </dgm:pt>
    <dgm:pt modelId="{1AD0D3FC-AA55-B24E-B0C4-B9CE9B008A7C}" type="pres">
      <dgm:prSet presAssocID="{5FE91E94-B8A9-4345-8D88-E7627A9C5649}" presName="horz1" presStyleCnt="0"/>
      <dgm:spPr/>
    </dgm:pt>
    <dgm:pt modelId="{BC20EA79-A30E-424B-8BC4-BD04F92641A4}" type="pres">
      <dgm:prSet presAssocID="{5FE91E94-B8A9-4345-8D88-E7627A9C5649}" presName="tx1" presStyleLbl="revTx" presStyleIdx="3" presStyleCnt="5"/>
      <dgm:spPr/>
    </dgm:pt>
    <dgm:pt modelId="{77743851-0E26-F047-908C-5E94DFDE2FF1}" type="pres">
      <dgm:prSet presAssocID="{5FE91E94-B8A9-4345-8D88-E7627A9C5649}" presName="vert1" presStyleCnt="0"/>
      <dgm:spPr/>
    </dgm:pt>
    <dgm:pt modelId="{B04E7564-C0CC-D44D-B251-FD79C67FD074}" type="pres">
      <dgm:prSet presAssocID="{91343D27-E89D-448E-AF89-2CC0ADDBDC6C}" presName="thickLine" presStyleLbl="alignNode1" presStyleIdx="4" presStyleCnt="5"/>
      <dgm:spPr/>
    </dgm:pt>
    <dgm:pt modelId="{BBDACA01-C0F7-FD4B-87A9-C79104838015}" type="pres">
      <dgm:prSet presAssocID="{91343D27-E89D-448E-AF89-2CC0ADDBDC6C}" presName="horz1" presStyleCnt="0"/>
      <dgm:spPr/>
    </dgm:pt>
    <dgm:pt modelId="{8915E23E-3BAF-2744-B7B9-FCE922424D37}" type="pres">
      <dgm:prSet presAssocID="{91343D27-E89D-448E-AF89-2CC0ADDBDC6C}" presName="tx1" presStyleLbl="revTx" presStyleIdx="4" presStyleCnt="5"/>
      <dgm:spPr/>
    </dgm:pt>
    <dgm:pt modelId="{CA6DE3F6-3DE9-4849-ADA9-5FD9BCAA2890}" type="pres">
      <dgm:prSet presAssocID="{91343D27-E89D-448E-AF89-2CC0ADDBDC6C}" presName="vert1" presStyleCnt="0"/>
      <dgm:spPr/>
    </dgm:pt>
  </dgm:ptLst>
  <dgm:cxnLst>
    <dgm:cxn modelId="{59A20622-A280-4481-AA30-EB6DF9B057DE}" srcId="{1649C657-FF9D-4F38-8DED-6B37811ED096}" destId="{7445AA0E-DA6E-4222-B7C1-BE15725D0617}" srcOrd="1" destOrd="0" parTransId="{5F118494-F600-49C9-9D84-B0FF7E521DE4}" sibTransId="{512EE790-C3C9-43CB-A48C-5BE482A0AE4E}"/>
    <dgm:cxn modelId="{91241123-A884-E444-82E7-5C18B39DC1EB}" type="presOf" srcId="{1649C657-FF9D-4F38-8DED-6B37811ED096}" destId="{42621E5D-106E-CA42-BEE1-85419C529B8F}" srcOrd="0" destOrd="0" presId="urn:microsoft.com/office/officeart/2008/layout/LinedList"/>
    <dgm:cxn modelId="{7C9AD645-5602-AA48-B2A4-2CC6E1BEC1E0}" type="presOf" srcId="{67759BA5-B9C6-4C4C-997D-566C5A804A14}" destId="{1104579A-C406-4D41-A1E0-8BD4C219CE27}" srcOrd="0" destOrd="0" presId="urn:microsoft.com/office/officeart/2008/layout/LinedList"/>
    <dgm:cxn modelId="{15BC6A64-1531-42F6-B29F-09FB2E2E9650}" srcId="{1649C657-FF9D-4F38-8DED-6B37811ED096}" destId="{67759BA5-B9C6-4C4C-997D-566C5A804A14}" srcOrd="0" destOrd="0" parTransId="{7A551D42-F0E2-4257-A5E7-F776BE2EF7E8}" sibTransId="{A9D85DE4-73ED-4A5B-9987-396ABBA9EE7A}"/>
    <dgm:cxn modelId="{7C58AE6F-5E35-AB49-8009-840F8F1195F7}" type="presOf" srcId="{7445AA0E-DA6E-4222-B7C1-BE15725D0617}" destId="{F69A1069-C0FF-CA4A-8267-56BE46F208EC}" srcOrd="0" destOrd="0" presId="urn:microsoft.com/office/officeart/2008/layout/LinedList"/>
    <dgm:cxn modelId="{A9DE439A-821D-CF40-8B4C-56477E8B10DF}" type="presOf" srcId="{91343D27-E89D-448E-AF89-2CC0ADDBDC6C}" destId="{8915E23E-3BAF-2744-B7B9-FCE922424D37}" srcOrd="0" destOrd="0" presId="urn:microsoft.com/office/officeart/2008/layout/LinedList"/>
    <dgm:cxn modelId="{615014AA-51C4-3C48-A7A5-BED7E8B44C96}" type="presOf" srcId="{1BBF10A9-7702-4C29-BA21-51FC4631233F}" destId="{C856672E-4C3F-2D4C-B6E4-45EC2FF742B4}" srcOrd="0" destOrd="0" presId="urn:microsoft.com/office/officeart/2008/layout/LinedList"/>
    <dgm:cxn modelId="{D196D6C3-605C-427C-B627-9DBDF38850A5}" srcId="{1649C657-FF9D-4F38-8DED-6B37811ED096}" destId="{1BBF10A9-7702-4C29-BA21-51FC4631233F}" srcOrd="2" destOrd="0" parTransId="{145BE36E-FA93-4B83-A8B0-380496B200AB}" sibTransId="{EA2F432F-2458-4E78-ADA3-62DE1D66465D}"/>
    <dgm:cxn modelId="{9EB876D3-F37A-8943-8EDA-17169AC6A085}" type="presOf" srcId="{5FE91E94-B8A9-4345-8D88-E7627A9C5649}" destId="{BC20EA79-A30E-424B-8BC4-BD04F92641A4}" srcOrd="0" destOrd="0" presId="urn:microsoft.com/office/officeart/2008/layout/LinedList"/>
    <dgm:cxn modelId="{5F761ED8-23F1-42FC-BBFA-C45EC100A9B8}" srcId="{1649C657-FF9D-4F38-8DED-6B37811ED096}" destId="{91343D27-E89D-448E-AF89-2CC0ADDBDC6C}" srcOrd="4" destOrd="0" parTransId="{D0BD835D-1233-4F1A-A047-96D6CAFBDEE8}" sibTransId="{78044B6F-BF82-4719-8601-9A7879B795D5}"/>
    <dgm:cxn modelId="{B0B178FA-5F49-4BFF-80D5-FF48AF7AF6A1}" srcId="{1649C657-FF9D-4F38-8DED-6B37811ED096}" destId="{5FE91E94-B8A9-4345-8D88-E7627A9C5649}" srcOrd="3" destOrd="0" parTransId="{72E44040-4188-45A0-AED3-33A782731B69}" sibTransId="{FCAF2687-5185-49C2-AC4F-87FDEC2EB50D}"/>
    <dgm:cxn modelId="{F72C3F53-D59F-964D-9DD4-4EE7DC0C9908}" type="presParOf" srcId="{42621E5D-106E-CA42-BEE1-85419C529B8F}" destId="{12BD8EE0-4F13-3340-9D97-3091EA8984A1}" srcOrd="0" destOrd="0" presId="urn:microsoft.com/office/officeart/2008/layout/LinedList"/>
    <dgm:cxn modelId="{43A562D2-5974-874C-AC91-D0BAE0A117C5}" type="presParOf" srcId="{42621E5D-106E-CA42-BEE1-85419C529B8F}" destId="{42892661-0D38-BA45-9A75-07C954366A86}" srcOrd="1" destOrd="0" presId="urn:microsoft.com/office/officeart/2008/layout/LinedList"/>
    <dgm:cxn modelId="{C11D7772-109A-F64C-83E9-75A50EEC0812}" type="presParOf" srcId="{42892661-0D38-BA45-9A75-07C954366A86}" destId="{1104579A-C406-4D41-A1E0-8BD4C219CE27}" srcOrd="0" destOrd="0" presId="urn:microsoft.com/office/officeart/2008/layout/LinedList"/>
    <dgm:cxn modelId="{F209C38F-36C6-5241-8B18-6ACDDD881114}" type="presParOf" srcId="{42892661-0D38-BA45-9A75-07C954366A86}" destId="{F7AABDD8-445D-8146-9DF5-0EB6470FC4C7}" srcOrd="1" destOrd="0" presId="urn:microsoft.com/office/officeart/2008/layout/LinedList"/>
    <dgm:cxn modelId="{92492C3D-F08A-D447-AAD1-C10587496E66}" type="presParOf" srcId="{42621E5D-106E-CA42-BEE1-85419C529B8F}" destId="{9B7B5930-24F0-8B4D-97D1-F4217C75D74A}" srcOrd="2" destOrd="0" presId="urn:microsoft.com/office/officeart/2008/layout/LinedList"/>
    <dgm:cxn modelId="{398D317F-CEE8-694B-A551-EECAB68C70D4}" type="presParOf" srcId="{42621E5D-106E-CA42-BEE1-85419C529B8F}" destId="{2D7A8601-14A1-B247-B4E3-B780B556E9BB}" srcOrd="3" destOrd="0" presId="urn:microsoft.com/office/officeart/2008/layout/LinedList"/>
    <dgm:cxn modelId="{6923FE0A-B05B-214A-A091-B791E732544B}" type="presParOf" srcId="{2D7A8601-14A1-B247-B4E3-B780B556E9BB}" destId="{F69A1069-C0FF-CA4A-8267-56BE46F208EC}" srcOrd="0" destOrd="0" presId="urn:microsoft.com/office/officeart/2008/layout/LinedList"/>
    <dgm:cxn modelId="{B27B6793-795E-6641-BD96-DCB3798F362B}" type="presParOf" srcId="{2D7A8601-14A1-B247-B4E3-B780B556E9BB}" destId="{7DE173BD-E0CD-F341-9CFA-0782D4627F17}" srcOrd="1" destOrd="0" presId="urn:microsoft.com/office/officeart/2008/layout/LinedList"/>
    <dgm:cxn modelId="{FEA3D618-F931-7948-9505-7CF53A16257F}" type="presParOf" srcId="{42621E5D-106E-CA42-BEE1-85419C529B8F}" destId="{C64BC296-557C-E64B-A924-36A660CF9743}" srcOrd="4" destOrd="0" presId="urn:microsoft.com/office/officeart/2008/layout/LinedList"/>
    <dgm:cxn modelId="{2760F7AE-AE24-E040-BAB7-BB3703B22C8B}" type="presParOf" srcId="{42621E5D-106E-CA42-BEE1-85419C529B8F}" destId="{7520AE1C-E67F-C14A-9059-0DA1B1C3C815}" srcOrd="5" destOrd="0" presId="urn:microsoft.com/office/officeart/2008/layout/LinedList"/>
    <dgm:cxn modelId="{5D30BA5B-E4D8-1743-864C-C3C1C6D61D39}" type="presParOf" srcId="{7520AE1C-E67F-C14A-9059-0DA1B1C3C815}" destId="{C856672E-4C3F-2D4C-B6E4-45EC2FF742B4}" srcOrd="0" destOrd="0" presId="urn:microsoft.com/office/officeart/2008/layout/LinedList"/>
    <dgm:cxn modelId="{02F4A2C2-5CE7-DE45-A889-10EDEE547FAE}" type="presParOf" srcId="{7520AE1C-E67F-C14A-9059-0DA1B1C3C815}" destId="{1DD014C4-250E-E147-AC44-3AB8F0513221}" srcOrd="1" destOrd="0" presId="urn:microsoft.com/office/officeart/2008/layout/LinedList"/>
    <dgm:cxn modelId="{ACD2F066-FFC4-CD40-B794-B1FC6E85599E}" type="presParOf" srcId="{42621E5D-106E-CA42-BEE1-85419C529B8F}" destId="{4D5132CB-2213-A740-BE22-FC0D3C80CF27}" srcOrd="6" destOrd="0" presId="urn:microsoft.com/office/officeart/2008/layout/LinedList"/>
    <dgm:cxn modelId="{86CA67BB-DAAD-1F45-B8D9-53278C28EB0F}" type="presParOf" srcId="{42621E5D-106E-CA42-BEE1-85419C529B8F}" destId="{1AD0D3FC-AA55-B24E-B0C4-B9CE9B008A7C}" srcOrd="7" destOrd="0" presId="urn:microsoft.com/office/officeart/2008/layout/LinedList"/>
    <dgm:cxn modelId="{5A26AF7C-7C25-ED45-A25C-19609A394572}" type="presParOf" srcId="{1AD0D3FC-AA55-B24E-B0C4-B9CE9B008A7C}" destId="{BC20EA79-A30E-424B-8BC4-BD04F92641A4}" srcOrd="0" destOrd="0" presId="urn:microsoft.com/office/officeart/2008/layout/LinedList"/>
    <dgm:cxn modelId="{B9EEE7AE-A27F-E242-B4B5-9D0AD27E1932}" type="presParOf" srcId="{1AD0D3FC-AA55-B24E-B0C4-B9CE9B008A7C}" destId="{77743851-0E26-F047-908C-5E94DFDE2FF1}" srcOrd="1" destOrd="0" presId="urn:microsoft.com/office/officeart/2008/layout/LinedList"/>
    <dgm:cxn modelId="{795B90A2-1A71-E441-B1A0-4059BCCFA541}" type="presParOf" srcId="{42621E5D-106E-CA42-BEE1-85419C529B8F}" destId="{B04E7564-C0CC-D44D-B251-FD79C67FD074}" srcOrd="8" destOrd="0" presId="urn:microsoft.com/office/officeart/2008/layout/LinedList"/>
    <dgm:cxn modelId="{83A58140-C069-3849-A4AD-1B9C91EC84F9}" type="presParOf" srcId="{42621E5D-106E-CA42-BEE1-85419C529B8F}" destId="{BBDACA01-C0F7-FD4B-87A9-C79104838015}" srcOrd="9" destOrd="0" presId="urn:microsoft.com/office/officeart/2008/layout/LinedList"/>
    <dgm:cxn modelId="{EB49A999-35DF-124D-8AEC-E8958CA962C3}" type="presParOf" srcId="{BBDACA01-C0F7-FD4B-87A9-C79104838015}" destId="{8915E23E-3BAF-2744-B7B9-FCE922424D37}" srcOrd="0" destOrd="0" presId="urn:microsoft.com/office/officeart/2008/layout/LinedList"/>
    <dgm:cxn modelId="{5FC994C6-B6E5-C548-9E6E-B8859D48ED46}" type="presParOf" srcId="{BBDACA01-C0F7-FD4B-87A9-C79104838015}" destId="{CA6DE3F6-3DE9-4849-ADA9-5FD9BCAA28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65138C-B567-409D-962F-03B84FF06ADD}" type="doc">
      <dgm:prSet loTypeId="urn:microsoft.com/office/officeart/2005/8/layout/vList5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E7703D-667E-4E89-BB6F-E0693B1328FB}">
      <dgm:prSet custT="1"/>
      <dgm:spPr/>
      <dgm:t>
        <a:bodyPr/>
        <a:lstStyle/>
        <a:p>
          <a:r>
            <a:rPr lang="cs-CZ" sz="2400" dirty="0"/>
            <a:t>Ekonomická oblast – práce</a:t>
          </a:r>
          <a:endParaRPr lang="en-US" sz="2400" dirty="0"/>
        </a:p>
      </dgm:t>
    </dgm:pt>
    <dgm:pt modelId="{83780822-BA53-41DC-BF68-F59131F8F536}" type="parTrans" cxnId="{533F2B78-0CB4-4111-9D66-4B596E791DF5}">
      <dgm:prSet/>
      <dgm:spPr/>
      <dgm:t>
        <a:bodyPr/>
        <a:lstStyle/>
        <a:p>
          <a:endParaRPr lang="en-US"/>
        </a:p>
      </dgm:t>
    </dgm:pt>
    <dgm:pt modelId="{D432A081-58A2-4771-A116-A0E0B68D91DE}" type="sibTrans" cxnId="{533F2B78-0CB4-4111-9D66-4B596E791DF5}">
      <dgm:prSet/>
      <dgm:spPr/>
      <dgm:t>
        <a:bodyPr/>
        <a:lstStyle/>
        <a:p>
          <a:endParaRPr lang="en-US"/>
        </a:p>
      </dgm:t>
    </dgm:pt>
    <dgm:pt modelId="{01D91A53-AEA4-4023-AD2A-B044FCB6679D}">
      <dgm:prSet custT="1"/>
      <dgm:spPr/>
      <dgm:t>
        <a:bodyPr/>
        <a:lstStyle/>
        <a:p>
          <a:r>
            <a:rPr lang="cs-CZ" sz="2400" dirty="0"/>
            <a:t>Místo bydliště – změny bydlišť, od historie po dnešek</a:t>
          </a:r>
          <a:endParaRPr lang="en-US" sz="2400" dirty="0"/>
        </a:p>
      </dgm:t>
    </dgm:pt>
    <dgm:pt modelId="{23435383-8B62-4899-8C31-CB51A7AE5CB9}" type="parTrans" cxnId="{0EC3B7FB-CC74-4984-A099-55A5E1D58A92}">
      <dgm:prSet/>
      <dgm:spPr/>
      <dgm:t>
        <a:bodyPr/>
        <a:lstStyle/>
        <a:p>
          <a:endParaRPr lang="en-US"/>
        </a:p>
      </dgm:t>
    </dgm:pt>
    <dgm:pt modelId="{8E8923B5-C2F5-4A1B-B51D-C9CCE1267185}" type="sibTrans" cxnId="{0EC3B7FB-CC74-4984-A099-55A5E1D58A92}">
      <dgm:prSet/>
      <dgm:spPr/>
      <dgm:t>
        <a:bodyPr/>
        <a:lstStyle/>
        <a:p>
          <a:endParaRPr lang="en-US"/>
        </a:p>
      </dgm:t>
    </dgm:pt>
    <dgm:pt modelId="{253BE460-4B18-44F0-BDCA-C154CB78A1DC}">
      <dgm:prSet custT="1"/>
      <dgm:spPr/>
      <dgm:t>
        <a:bodyPr/>
        <a:lstStyle/>
        <a:p>
          <a:r>
            <a:rPr lang="cs-CZ" sz="2400"/>
            <a:t>Sociální vztahy jednotlivých členů</a:t>
          </a:r>
          <a:endParaRPr lang="en-US" sz="2400"/>
        </a:p>
      </dgm:t>
    </dgm:pt>
    <dgm:pt modelId="{07626CF9-70A6-4034-A85D-9E26BEAA579E}" type="parTrans" cxnId="{40AFCC00-D2D5-48BD-83D5-6A7DE31C02DF}">
      <dgm:prSet/>
      <dgm:spPr/>
      <dgm:t>
        <a:bodyPr/>
        <a:lstStyle/>
        <a:p>
          <a:endParaRPr lang="en-US"/>
        </a:p>
      </dgm:t>
    </dgm:pt>
    <dgm:pt modelId="{4C02E6EE-F3A6-4847-B69D-D4AFB5575D63}" type="sibTrans" cxnId="{40AFCC00-D2D5-48BD-83D5-6A7DE31C02DF}">
      <dgm:prSet/>
      <dgm:spPr/>
      <dgm:t>
        <a:bodyPr/>
        <a:lstStyle/>
        <a:p>
          <a:endParaRPr lang="en-US"/>
        </a:p>
      </dgm:t>
    </dgm:pt>
    <dgm:pt modelId="{AD1FF82C-385E-4DFD-B3AE-F8637D439D39}">
      <dgm:prSet custT="1"/>
      <dgm:spPr/>
      <dgm:t>
        <a:bodyPr/>
        <a:lstStyle/>
        <a:p>
          <a:r>
            <a:rPr lang="cs-CZ" sz="2400"/>
            <a:t>Škola a školka u dětí</a:t>
          </a:r>
          <a:endParaRPr lang="en-US" sz="2400"/>
        </a:p>
      </dgm:t>
    </dgm:pt>
    <dgm:pt modelId="{66303359-9016-4EDB-AFC0-0A8672D8EE22}" type="parTrans" cxnId="{37114E98-CC8B-424B-9D5E-5F3C74DA9762}">
      <dgm:prSet/>
      <dgm:spPr/>
      <dgm:t>
        <a:bodyPr/>
        <a:lstStyle/>
        <a:p>
          <a:endParaRPr lang="en-US"/>
        </a:p>
      </dgm:t>
    </dgm:pt>
    <dgm:pt modelId="{50FB791C-926F-4306-8EB5-C920EFFE6346}" type="sibTrans" cxnId="{37114E98-CC8B-424B-9D5E-5F3C74DA9762}">
      <dgm:prSet/>
      <dgm:spPr/>
      <dgm:t>
        <a:bodyPr/>
        <a:lstStyle/>
        <a:p>
          <a:endParaRPr lang="en-US"/>
        </a:p>
      </dgm:t>
    </dgm:pt>
    <dgm:pt modelId="{8405384E-1630-4DBC-B629-09FD293A8545}">
      <dgm:prSet custT="1"/>
      <dgm:spPr/>
      <dgm:t>
        <a:bodyPr/>
        <a:lstStyle/>
        <a:p>
          <a:r>
            <a:rPr lang="cs-CZ" sz="2400"/>
            <a:t>Zájmy dětí</a:t>
          </a:r>
          <a:endParaRPr lang="en-US" sz="2400"/>
        </a:p>
      </dgm:t>
    </dgm:pt>
    <dgm:pt modelId="{0B64C680-7563-47A8-9CF8-E4C370160C49}" type="parTrans" cxnId="{F43BA2E8-8EC8-46AE-8D81-37D5628FBB25}">
      <dgm:prSet/>
      <dgm:spPr/>
      <dgm:t>
        <a:bodyPr/>
        <a:lstStyle/>
        <a:p>
          <a:endParaRPr lang="en-US"/>
        </a:p>
      </dgm:t>
    </dgm:pt>
    <dgm:pt modelId="{CB7E0329-5026-4913-B7E1-9CC2E7DBA859}" type="sibTrans" cxnId="{F43BA2E8-8EC8-46AE-8D81-37D5628FBB25}">
      <dgm:prSet/>
      <dgm:spPr/>
      <dgm:t>
        <a:bodyPr/>
        <a:lstStyle/>
        <a:p>
          <a:endParaRPr lang="en-US"/>
        </a:p>
      </dgm:t>
    </dgm:pt>
    <dgm:pt modelId="{3AEF9187-0FB1-4FDD-A023-1DBF2976B290}">
      <dgm:prSet custT="1"/>
      <dgm:spPr/>
      <dgm:t>
        <a:bodyPr/>
        <a:lstStyle/>
        <a:p>
          <a:r>
            <a:rPr lang="cs-CZ" sz="2400"/>
            <a:t>Změny v čase</a:t>
          </a:r>
          <a:endParaRPr lang="en-US" sz="2400"/>
        </a:p>
      </dgm:t>
    </dgm:pt>
    <dgm:pt modelId="{022F3189-6766-4AB8-A5A5-1A37718742B1}" type="parTrans" cxnId="{E4722E6D-ACED-4B9F-9FBF-62C29E2609CF}">
      <dgm:prSet/>
      <dgm:spPr/>
      <dgm:t>
        <a:bodyPr/>
        <a:lstStyle/>
        <a:p>
          <a:endParaRPr lang="en-US"/>
        </a:p>
      </dgm:t>
    </dgm:pt>
    <dgm:pt modelId="{438CCA8A-BA88-4AAB-B17F-0D1A0B0F90E1}" type="sibTrans" cxnId="{E4722E6D-ACED-4B9F-9FBF-62C29E2609CF}">
      <dgm:prSet/>
      <dgm:spPr/>
      <dgm:t>
        <a:bodyPr/>
        <a:lstStyle/>
        <a:p>
          <a:endParaRPr lang="en-US"/>
        </a:p>
      </dgm:t>
    </dgm:pt>
    <dgm:pt modelId="{D410C731-F48F-4BAE-BBAB-4C392062D54B}">
      <dgm:prSet custT="1"/>
      <dgm:spPr/>
      <dgm:t>
        <a:bodyPr/>
        <a:lstStyle/>
        <a:p>
          <a:r>
            <a:rPr lang="cs-CZ" sz="2400" dirty="0"/>
            <a:t>Širší rodina</a:t>
          </a:r>
          <a:endParaRPr lang="en-US" sz="2400" dirty="0"/>
        </a:p>
      </dgm:t>
    </dgm:pt>
    <dgm:pt modelId="{13464674-607F-4158-8499-8DA85300925B}" type="parTrans" cxnId="{328D4F97-BF10-4395-A9D5-74C4F338CEB0}">
      <dgm:prSet/>
      <dgm:spPr/>
      <dgm:t>
        <a:bodyPr/>
        <a:lstStyle/>
        <a:p>
          <a:endParaRPr lang="en-US"/>
        </a:p>
      </dgm:t>
    </dgm:pt>
    <dgm:pt modelId="{37B51E68-CD98-45BC-A940-7B50A9986748}" type="sibTrans" cxnId="{328D4F97-BF10-4395-A9D5-74C4F338CEB0}">
      <dgm:prSet/>
      <dgm:spPr/>
      <dgm:t>
        <a:bodyPr/>
        <a:lstStyle/>
        <a:p>
          <a:endParaRPr lang="en-US"/>
        </a:p>
      </dgm:t>
    </dgm:pt>
    <dgm:pt modelId="{1E748762-BA03-DA47-BCC3-08026C704461}" type="pres">
      <dgm:prSet presAssocID="{8E65138C-B567-409D-962F-03B84FF06ADD}" presName="Name0" presStyleCnt="0">
        <dgm:presLayoutVars>
          <dgm:dir/>
          <dgm:animLvl val="lvl"/>
          <dgm:resizeHandles val="exact"/>
        </dgm:presLayoutVars>
      </dgm:prSet>
      <dgm:spPr/>
    </dgm:pt>
    <dgm:pt modelId="{7880EC12-F9BA-F548-8F7E-96906B90318E}" type="pres">
      <dgm:prSet presAssocID="{9FE7703D-667E-4E89-BB6F-E0693B1328FB}" presName="linNode" presStyleCnt="0"/>
      <dgm:spPr/>
    </dgm:pt>
    <dgm:pt modelId="{73644F64-BA8A-874D-964F-626893412928}" type="pres">
      <dgm:prSet presAssocID="{9FE7703D-667E-4E89-BB6F-E0693B1328FB}" presName="parentText" presStyleLbl="node1" presStyleIdx="0" presStyleCnt="7" custScaleX="201320">
        <dgm:presLayoutVars>
          <dgm:chMax val="1"/>
          <dgm:bulletEnabled val="1"/>
        </dgm:presLayoutVars>
      </dgm:prSet>
      <dgm:spPr/>
    </dgm:pt>
    <dgm:pt modelId="{3351E66A-F8D5-8748-A57E-7DDC7E3B43CC}" type="pres">
      <dgm:prSet presAssocID="{D432A081-58A2-4771-A116-A0E0B68D91DE}" presName="sp" presStyleCnt="0"/>
      <dgm:spPr/>
    </dgm:pt>
    <dgm:pt modelId="{747C94E3-4CA1-4B4B-9CB0-ED714AB0F0F1}" type="pres">
      <dgm:prSet presAssocID="{01D91A53-AEA4-4023-AD2A-B044FCB6679D}" presName="linNode" presStyleCnt="0"/>
      <dgm:spPr/>
    </dgm:pt>
    <dgm:pt modelId="{89CB0D65-75E0-1F4C-9C38-4DA6108BFBEE}" type="pres">
      <dgm:prSet presAssocID="{01D91A53-AEA4-4023-AD2A-B044FCB6679D}" presName="parentText" presStyleLbl="node1" presStyleIdx="1" presStyleCnt="7" custScaleX="199327">
        <dgm:presLayoutVars>
          <dgm:chMax val="1"/>
          <dgm:bulletEnabled val="1"/>
        </dgm:presLayoutVars>
      </dgm:prSet>
      <dgm:spPr/>
    </dgm:pt>
    <dgm:pt modelId="{E1AD414B-3C12-F342-B795-F0752DC8AB01}" type="pres">
      <dgm:prSet presAssocID="{8E8923B5-C2F5-4A1B-B51D-C9CCE1267185}" presName="sp" presStyleCnt="0"/>
      <dgm:spPr/>
    </dgm:pt>
    <dgm:pt modelId="{0A7F2480-374B-7145-BD96-FAB1250C9F26}" type="pres">
      <dgm:prSet presAssocID="{253BE460-4B18-44F0-BDCA-C154CB78A1DC}" presName="linNode" presStyleCnt="0"/>
      <dgm:spPr/>
    </dgm:pt>
    <dgm:pt modelId="{EAC8D389-1FF1-7048-B6B8-7BF294EEC4A2}" type="pres">
      <dgm:prSet presAssocID="{253BE460-4B18-44F0-BDCA-C154CB78A1DC}" presName="parentText" presStyleLbl="node1" presStyleIdx="2" presStyleCnt="7" custScaleX="198348">
        <dgm:presLayoutVars>
          <dgm:chMax val="1"/>
          <dgm:bulletEnabled val="1"/>
        </dgm:presLayoutVars>
      </dgm:prSet>
      <dgm:spPr/>
    </dgm:pt>
    <dgm:pt modelId="{7CDB7445-C336-2F4C-AA7C-F13F7D7E3555}" type="pres">
      <dgm:prSet presAssocID="{4C02E6EE-F3A6-4847-B69D-D4AFB5575D63}" presName="sp" presStyleCnt="0"/>
      <dgm:spPr/>
    </dgm:pt>
    <dgm:pt modelId="{988BD202-4A7B-1449-8469-587FA5139436}" type="pres">
      <dgm:prSet presAssocID="{AD1FF82C-385E-4DFD-B3AE-F8637D439D39}" presName="linNode" presStyleCnt="0"/>
      <dgm:spPr/>
    </dgm:pt>
    <dgm:pt modelId="{0EE659E9-77C1-A344-98F9-CF822C31CECE}" type="pres">
      <dgm:prSet presAssocID="{AD1FF82C-385E-4DFD-B3AE-F8637D439D39}" presName="parentText" presStyleLbl="node1" presStyleIdx="3" presStyleCnt="7" custScaleX="198348">
        <dgm:presLayoutVars>
          <dgm:chMax val="1"/>
          <dgm:bulletEnabled val="1"/>
        </dgm:presLayoutVars>
      </dgm:prSet>
      <dgm:spPr/>
    </dgm:pt>
    <dgm:pt modelId="{3C4E9799-5293-2F44-B2A7-424B4A631CCF}" type="pres">
      <dgm:prSet presAssocID="{50FB791C-926F-4306-8EB5-C920EFFE6346}" presName="sp" presStyleCnt="0"/>
      <dgm:spPr/>
    </dgm:pt>
    <dgm:pt modelId="{152895F7-2FB8-9645-A566-41186D4D5219}" type="pres">
      <dgm:prSet presAssocID="{8405384E-1630-4DBC-B629-09FD293A8545}" presName="linNode" presStyleCnt="0"/>
      <dgm:spPr/>
    </dgm:pt>
    <dgm:pt modelId="{9D66149E-4A05-D04A-9B93-3E50537A79C7}" type="pres">
      <dgm:prSet presAssocID="{8405384E-1630-4DBC-B629-09FD293A8545}" presName="parentText" presStyleLbl="node1" presStyleIdx="4" presStyleCnt="7" custScaleX="203164">
        <dgm:presLayoutVars>
          <dgm:chMax val="1"/>
          <dgm:bulletEnabled val="1"/>
        </dgm:presLayoutVars>
      </dgm:prSet>
      <dgm:spPr/>
    </dgm:pt>
    <dgm:pt modelId="{7F794A3E-C23F-424C-BB92-5D6709C7EB47}" type="pres">
      <dgm:prSet presAssocID="{CB7E0329-5026-4913-B7E1-9CC2E7DBA859}" presName="sp" presStyleCnt="0"/>
      <dgm:spPr/>
    </dgm:pt>
    <dgm:pt modelId="{3940B676-F529-8C4B-A55E-593EB4997C4C}" type="pres">
      <dgm:prSet presAssocID="{3AEF9187-0FB1-4FDD-A023-1DBF2976B290}" presName="linNode" presStyleCnt="0"/>
      <dgm:spPr/>
    </dgm:pt>
    <dgm:pt modelId="{22F5C677-EE1F-7D40-921C-6CDAD8B14456}" type="pres">
      <dgm:prSet presAssocID="{3AEF9187-0FB1-4FDD-A023-1DBF2976B290}" presName="parentText" presStyleLbl="node1" presStyleIdx="5" presStyleCnt="7" custScaleX="200764">
        <dgm:presLayoutVars>
          <dgm:chMax val="1"/>
          <dgm:bulletEnabled val="1"/>
        </dgm:presLayoutVars>
      </dgm:prSet>
      <dgm:spPr/>
    </dgm:pt>
    <dgm:pt modelId="{F52AE4CE-5EC5-7148-AD48-3AA6CDA9589B}" type="pres">
      <dgm:prSet presAssocID="{438CCA8A-BA88-4AAB-B17F-0D1A0B0F90E1}" presName="sp" presStyleCnt="0"/>
      <dgm:spPr/>
    </dgm:pt>
    <dgm:pt modelId="{E0AB1ADB-A59D-4F42-9EF1-3622924A25A3}" type="pres">
      <dgm:prSet presAssocID="{D410C731-F48F-4BAE-BBAB-4C392062D54B}" presName="linNode" presStyleCnt="0"/>
      <dgm:spPr/>
    </dgm:pt>
    <dgm:pt modelId="{97956ADE-FC24-4645-A638-04C69780E11F}" type="pres">
      <dgm:prSet presAssocID="{D410C731-F48F-4BAE-BBAB-4C392062D54B}" presName="parentText" presStyleLbl="node1" presStyleIdx="6" presStyleCnt="7" custScaleX="201112">
        <dgm:presLayoutVars>
          <dgm:chMax val="1"/>
          <dgm:bulletEnabled val="1"/>
        </dgm:presLayoutVars>
      </dgm:prSet>
      <dgm:spPr/>
    </dgm:pt>
  </dgm:ptLst>
  <dgm:cxnLst>
    <dgm:cxn modelId="{40AFCC00-D2D5-48BD-83D5-6A7DE31C02DF}" srcId="{8E65138C-B567-409D-962F-03B84FF06ADD}" destId="{253BE460-4B18-44F0-BDCA-C154CB78A1DC}" srcOrd="2" destOrd="0" parTransId="{07626CF9-70A6-4034-A85D-9E26BEAA579E}" sibTransId="{4C02E6EE-F3A6-4847-B69D-D4AFB5575D63}"/>
    <dgm:cxn modelId="{231D6606-76DE-8B41-AF1D-F020299C8619}" type="presOf" srcId="{253BE460-4B18-44F0-BDCA-C154CB78A1DC}" destId="{EAC8D389-1FF1-7048-B6B8-7BF294EEC4A2}" srcOrd="0" destOrd="0" presId="urn:microsoft.com/office/officeart/2005/8/layout/vList5"/>
    <dgm:cxn modelId="{148DE445-22ED-9441-AA30-9BEF9C966416}" type="presOf" srcId="{9FE7703D-667E-4E89-BB6F-E0693B1328FB}" destId="{73644F64-BA8A-874D-964F-626893412928}" srcOrd="0" destOrd="0" presId="urn:microsoft.com/office/officeart/2005/8/layout/vList5"/>
    <dgm:cxn modelId="{52B1C956-7AD7-A543-BF91-F057BB92445E}" type="presOf" srcId="{3AEF9187-0FB1-4FDD-A023-1DBF2976B290}" destId="{22F5C677-EE1F-7D40-921C-6CDAD8B14456}" srcOrd="0" destOrd="0" presId="urn:microsoft.com/office/officeart/2005/8/layout/vList5"/>
    <dgm:cxn modelId="{E4722E6D-ACED-4B9F-9FBF-62C29E2609CF}" srcId="{8E65138C-B567-409D-962F-03B84FF06ADD}" destId="{3AEF9187-0FB1-4FDD-A023-1DBF2976B290}" srcOrd="5" destOrd="0" parTransId="{022F3189-6766-4AB8-A5A5-1A37718742B1}" sibTransId="{438CCA8A-BA88-4AAB-B17F-0D1A0B0F90E1}"/>
    <dgm:cxn modelId="{C0D6EF6D-A9BA-964E-ADA1-84797525D2EC}" type="presOf" srcId="{8E65138C-B567-409D-962F-03B84FF06ADD}" destId="{1E748762-BA03-DA47-BCC3-08026C704461}" srcOrd="0" destOrd="0" presId="urn:microsoft.com/office/officeart/2005/8/layout/vList5"/>
    <dgm:cxn modelId="{533F2B78-0CB4-4111-9D66-4B596E791DF5}" srcId="{8E65138C-B567-409D-962F-03B84FF06ADD}" destId="{9FE7703D-667E-4E89-BB6F-E0693B1328FB}" srcOrd="0" destOrd="0" parTransId="{83780822-BA53-41DC-BF68-F59131F8F536}" sibTransId="{D432A081-58A2-4771-A116-A0E0B68D91DE}"/>
    <dgm:cxn modelId="{86C0A88F-3FEB-464A-B36F-5718A524F9CC}" type="presOf" srcId="{D410C731-F48F-4BAE-BBAB-4C392062D54B}" destId="{97956ADE-FC24-4645-A638-04C69780E11F}" srcOrd="0" destOrd="0" presId="urn:microsoft.com/office/officeart/2005/8/layout/vList5"/>
    <dgm:cxn modelId="{A4DF9B94-18A8-0648-9F47-1C07BDE55442}" type="presOf" srcId="{01D91A53-AEA4-4023-AD2A-B044FCB6679D}" destId="{89CB0D65-75E0-1F4C-9C38-4DA6108BFBEE}" srcOrd="0" destOrd="0" presId="urn:microsoft.com/office/officeart/2005/8/layout/vList5"/>
    <dgm:cxn modelId="{328D4F97-BF10-4395-A9D5-74C4F338CEB0}" srcId="{8E65138C-B567-409D-962F-03B84FF06ADD}" destId="{D410C731-F48F-4BAE-BBAB-4C392062D54B}" srcOrd="6" destOrd="0" parTransId="{13464674-607F-4158-8499-8DA85300925B}" sibTransId="{37B51E68-CD98-45BC-A940-7B50A9986748}"/>
    <dgm:cxn modelId="{37114E98-CC8B-424B-9D5E-5F3C74DA9762}" srcId="{8E65138C-B567-409D-962F-03B84FF06ADD}" destId="{AD1FF82C-385E-4DFD-B3AE-F8637D439D39}" srcOrd="3" destOrd="0" parTransId="{66303359-9016-4EDB-AFC0-0A8672D8EE22}" sibTransId="{50FB791C-926F-4306-8EB5-C920EFFE6346}"/>
    <dgm:cxn modelId="{D00FCC9D-940F-3E40-8DD2-9EDA17F12089}" type="presOf" srcId="{8405384E-1630-4DBC-B629-09FD293A8545}" destId="{9D66149E-4A05-D04A-9B93-3E50537A79C7}" srcOrd="0" destOrd="0" presId="urn:microsoft.com/office/officeart/2005/8/layout/vList5"/>
    <dgm:cxn modelId="{F43BA2E8-8EC8-46AE-8D81-37D5628FBB25}" srcId="{8E65138C-B567-409D-962F-03B84FF06ADD}" destId="{8405384E-1630-4DBC-B629-09FD293A8545}" srcOrd="4" destOrd="0" parTransId="{0B64C680-7563-47A8-9CF8-E4C370160C49}" sibTransId="{CB7E0329-5026-4913-B7E1-9CC2E7DBA859}"/>
    <dgm:cxn modelId="{0EC3B7FB-CC74-4984-A099-55A5E1D58A92}" srcId="{8E65138C-B567-409D-962F-03B84FF06ADD}" destId="{01D91A53-AEA4-4023-AD2A-B044FCB6679D}" srcOrd="1" destOrd="0" parTransId="{23435383-8B62-4899-8C31-CB51A7AE5CB9}" sibTransId="{8E8923B5-C2F5-4A1B-B51D-C9CCE1267185}"/>
    <dgm:cxn modelId="{5414DBFC-61B6-704C-922C-CE500190949A}" type="presOf" srcId="{AD1FF82C-385E-4DFD-B3AE-F8637D439D39}" destId="{0EE659E9-77C1-A344-98F9-CF822C31CECE}" srcOrd="0" destOrd="0" presId="urn:microsoft.com/office/officeart/2005/8/layout/vList5"/>
    <dgm:cxn modelId="{2B0EAB2C-2F48-064A-80B6-DFCB16F9105A}" type="presParOf" srcId="{1E748762-BA03-DA47-BCC3-08026C704461}" destId="{7880EC12-F9BA-F548-8F7E-96906B90318E}" srcOrd="0" destOrd="0" presId="urn:microsoft.com/office/officeart/2005/8/layout/vList5"/>
    <dgm:cxn modelId="{82D26C4F-FE10-C747-88DA-FEDF3C01FB23}" type="presParOf" srcId="{7880EC12-F9BA-F548-8F7E-96906B90318E}" destId="{73644F64-BA8A-874D-964F-626893412928}" srcOrd="0" destOrd="0" presId="urn:microsoft.com/office/officeart/2005/8/layout/vList5"/>
    <dgm:cxn modelId="{6EB4A927-094C-E94C-A0F6-E67FEE7CBDE0}" type="presParOf" srcId="{1E748762-BA03-DA47-BCC3-08026C704461}" destId="{3351E66A-F8D5-8748-A57E-7DDC7E3B43CC}" srcOrd="1" destOrd="0" presId="urn:microsoft.com/office/officeart/2005/8/layout/vList5"/>
    <dgm:cxn modelId="{1DE77BCD-D0CA-4F40-BCCC-97446DF83AB2}" type="presParOf" srcId="{1E748762-BA03-DA47-BCC3-08026C704461}" destId="{747C94E3-4CA1-4B4B-9CB0-ED714AB0F0F1}" srcOrd="2" destOrd="0" presId="urn:microsoft.com/office/officeart/2005/8/layout/vList5"/>
    <dgm:cxn modelId="{19482F4B-951E-5C47-839E-1067D2AE6236}" type="presParOf" srcId="{747C94E3-4CA1-4B4B-9CB0-ED714AB0F0F1}" destId="{89CB0D65-75E0-1F4C-9C38-4DA6108BFBEE}" srcOrd="0" destOrd="0" presId="urn:microsoft.com/office/officeart/2005/8/layout/vList5"/>
    <dgm:cxn modelId="{B83BF92C-05AB-1843-ABED-4A73E1FCD970}" type="presParOf" srcId="{1E748762-BA03-DA47-BCC3-08026C704461}" destId="{E1AD414B-3C12-F342-B795-F0752DC8AB01}" srcOrd="3" destOrd="0" presId="urn:microsoft.com/office/officeart/2005/8/layout/vList5"/>
    <dgm:cxn modelId="{2FE0EF4A-79AC-FE45-B843-83D74EB7B476}" type="presParOf" srcId="{1E748762-BA03-DA47-BCC3-08026C704461}" destId="{0A7F2480-374B-7145-BD96-FAB1250C9F26}" srcOrd="4" destOrd="0" presId="urn:microsoft.com/office/officeart/2005/8/layout/vList5"/>
    <dgm:cxn modelId="{4ACF4B29-C7F9-FF45-8A89-FC959A1ADB06}" type="presParOf" srcId="{0A7F2480-374B-7145-BD96-FAB1250C9F26}" destId="{EAC8D389-1FF1-7048-B6B8-7BF294EEC4A2}" srcOrd="0" destOrd="0" presId="urn:microsoft.com/office/officeart/2005/8/layout/vList5"/>
    <dgm:cxn modelId="{A9B86957-44F8-E84C-B4E3-F8AE18785333}" type="presParOf" srcId="{1E748762-BA03-DA47-BCC3-08026C704461}" destId="{7CDB7445-C336-2F4C-AA7C-F13F7D7E3555}" srcOrd="5" destOrd="0" presId="urn:microsoft.com/office/officeart/2005/8/layout/vList5"/>
    <dgm:cxn modelId="{C025E485-1B4E-C24D-97A1-5437C85B0928}" type="presParOf" srcId="{1E748762-BA03-DA47-BCC3-08026C704461}" destId="{988BD202-4A7B-1449-8469-587FA5139436}" srcOrd="6" destOrd="0" presId="urn:microsoft.com/office/officeart/2005/8/layout/vList5"/>
    <dgm:cxn modelId="{E5B2D563-1A94-804B-A57E-8F434CD22674}" type="presParOf" srcId="{988BD202-4A7B-1449-8469-587FA5139436}" destId="{0EE659E9-77C1-A344-98F9-CF822C31CECE}" srcOrd="0" destOrd="0" presId="urn:microsoft.com/office/officeart/2005/8/layout/vList5"/>
    <dgm:cxn modelId="{080930DD-6D4D-6248-9157-D3D9C229366F}" type="presParOf" srcId="{1E748762-BA03-DA47-BCC3-08026C704461}" destId="{3C4E9799-5293-2F44-B2A7-424B4A631CCF}" srcOrd="7" destOrd="0" presId="urn:microsoft.com/office/officeart/2005/8/layout/vList5"/>
    <dgm:cxn modelId="{E5712897-B8BA-CA40-B96B-CF6A371A7776}" type="presParOf" srcId="{1E748762-BA03-DA47-BCC3-08026C704461}" destId="{152895F7-2FB8-9645-A566-41186D4D5219}" srcOrd="8" destOrd="0" presId="urn:microsoft.com/office/officeart/2005/8/layout/vList5"/>
    <dgm:cxn modelId="{85C0A807-656F-4C4E-BA14-40CF85CB2B51}" type="presParOf" srcId="{152895F7-2FB8-9645-A566-41186D4D5219}" destId="{9D66149E-4A05-D04A-9B93-3E50537A79C7}" srcOrd="0" destOrd="0" presId="urn:microsoft.com/office/officeart/2005/8/layout/vList5"/>
    <dgm:cxn modelId="{D3C398E3-3B56-874F-A064-D3CD51241319}" type="presParOf" srcId="{1E748762-BA03-DA47-BCC3-08026C704461}" destId="{7F794A3E-C23F-424C-BB92-5D6709C7EB47}" srcOrd="9" destOrd="0" presId="urn:microsoft.com/office/officeart/2005/8/layout/vList5"/>
    <dgm:cxn modelId="{5CAF921D-DFAC-E44C-A271-FDED92DC18CD}" type="presParOf" srcId="{1E748762-BA03-DA47-BCC3-08026C704461}" destId="{3940B676-F529-8C4B-A55E-593EB4997C4C}" srcOrd="10" destOrd="0" presId="urn:microsoft.com/office/officeart/2005/8/layout/vList5"/>
    <dgm:cxn modelId="{9740BF16-D291-774B-87F7-1D11195E6313}" type="presParOf" srcId="{3940B676-F529-8C4B-A55E-593EB4997C4C}" destId="{22F5C677-EE1F-7D40-921C-6CDAD8B14456}" srcOrd="0" destOrd="0" presId="urn:microsoft.com/office/officeart/2005/8/layout/vList5"/>
    <dgm:cxn modelId="{CE10BF53-83CA-7748-A881-A7177AE69EE3}" type="presParOf" srcId="{1E748762-BA03-DA47-BCC3-08026C704461}" destId="{F52AE4CE-5EC5-7148-AD48-3AA6CDA9589B}" srcOrd="11" destOrd="0" presId="urn:microsoft.com/office/officeart/2005/8/layout/vList5"/>
    <dgm:cxn modelId="{46F7DE5A-E6F4-B940-9EFD-AB05DF04E364}" type="presParOf" srcId="{1E748762-BA03-DA47-BCC3-08026C704461}" destId="{E0AB1ADB-A59D-4F42-9EF1-3622924A25A3}" srcOrd="12" destOrd="0" presId="urn:microsoft.com/office/officeart/2005/8/layout/vList5"/>
    <dgm:cxn modelId="{6444345F-4A34-2E40-BB45-E3717B6F590D}" type="presParOf" srcId="{E0AB1ADB-A59D-4F42-9EF1-3622924A25A3}" destId="{97956ADE-FC24-4645-A638-04C69780E11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5F48F-441C-B14C-8326-5BE65B5C8F70}">
      <dsp:nvSpPr>
        <dsp:cNvPr id="0" name=""/>
        <dsp:cNvSpPr/>
      </dsp:nvSpPr>
      <dsp:spPr>
        <a:xfrm>
          <a:off x="4500422" y="1673352"/>
          <a:ext cx="1004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04426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6760" y="1713896"/>
        <a:ext cx="51751" cy="10350"/>
      </dsp:txXfrm>
    </dsp:sp>
    <dsp:sp modelId="{9C1E8F81-CA83-564F-9532-900B91F271A2}">
      <dsp:nvSpPr>
        <dsp:cNvPr id="0" name=""/>
        <dsp:cNvSpPr/>
      </dsp:nvSpPr>
      <dsp:spPr>
        <a:xfrm>
          <a:off x="2107" y="369037"/>
          <a:ext cx="4500114" cy="27000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09" tIns="231463" rIns="220509" bIns="231463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Jaké jsou cíle sociální práce s rodinou</a:t>
          </a:r>
          <a:endParaRPr lang="en-US" sz="5300" kern="1200"/>
        </a:p>
      </dsp:txBody>
      <dsp:txXfrm>
        <a:off x="2107" y="369037"/>
        <a:ext cx="4500114" cy="2700068"/>
      </dsp:txXfrm>
    </dsp:sp>
    <dsp:sp modelId="{3881EB05-F227-C04C-A2F8-7C23D5539C1D}">
      <dsp:nvSpPr>
        <dsp:cNvPr id="0" name=""/>
        <dsp:cNvSpPr/>
      </dsp:nvSpPr>
      <dsp:spPr>
        <a:xfrm>
          <a:off x="5537249" y="369037"/>
          <a:ext cx="4500114" cy="270006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09" tIns="231463" rIns="220509" bIns="231463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Informace a jejich sběr</a:t>
          </a:r>
          <a:endParaRPr lang="en-US" sz="5300" kern="1200"/>
        </a:p>
      </dsp:txBody>
      <dsp:txXfrm>
        <a:off x="5537249" y="369037"/>
        <a:ext cx="4500114" cy="2700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00789-63B5-1E48-B735-8EAC82E18B89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36659-2715-104C-A43E-29DA0CE0A32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Zajistit komplexnost a kontinuitu služeb</a:t>
          </a:r>
          <a:endParaRPr lang="en-US" sz="3800" kern="1200"/>
        </a:p>
      </dsp:txBody>
      <dsp:txXfrm>
        <a:off x="0" y="0"/>
        <a:ext cx="6900512" cy="1384035"/>
      </dsp:txXfrm>
    </dsp:sp>
    <dsp:sp modelId="{FEA06E8A-3F19-5444-AE95-1AD3C758EC52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94EAC-8E92-4D4C-870F-17B6AA7C70EA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Zajistit bezpečí pro rodiče, dítě – rodinu pro změnu</a:t>
          </a:r>
          <a:endParaRPr lang="en-US" sz="3800" kern="1200"/>
        </a:p>
      </dsp:txBody>
      <dsp:txXfrm>
        <a:off x="0" y="1384035"/>
        <a:ext cx="6900512" cy="1384035"/>
      </dsp:txXfrm>
    </dsp:sp>
    <dsp:sp modelId="{A930EB62-1DF1-C248-A952-35E46619025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29A05-8F2F-5946-BF66-5CB741B0551F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Umožnit rodině plnění jejich plánu</a:t>
          </a:r>
          <a:endParaRPr lang="en-US" sz="3800" kern="1200"/>
        </a:p>
      </dsp:txBody>
      <dsp:txXfrm>
        <a:off x="0" y="2768070"/>
        <a:ext cx="6900512" cy="1384035"/>
      </dsp:txXfrm>
    </dsp:sp>
    <dsp:sp modelId="{EA756DAA-8A64-6D4E-A05F-B6CDBCCD684E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20A3D-9F8C-9A44-9447-982B71DD407B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Rozvoj rodiny a rodičovských rolí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C9BE-5369-6449-AC27-5625D07F56B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D788A-7D5A-584F-9547-A7137EA7C4CE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Orientované na rodinu jako celek</a:t>
          </a:r>
          <a:endParaRPr lang="en-US" sz="6500" kern="1200"/>
        </a:p>
      </dsp:txBody>
      <dsp:txXfrm>
        <a:off x="0" y="0"/>
        <a:ext cx="6900512" cy="2768070"/>
      </dsp:txXfrm>
    </dsp:sp>
    <dsp:sp modelId="{4E889E0D-BBA5-014E-B2B0-FF41C4145E8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51032-2FF4-BE4D-98C3-50B271BB4FCB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Na jednotlivé členy rodiny</a:t>
          </a:r>
          <a:endParaRPr lang="en-US" sz="6500" kern="1200"/>
        </a:p>
      </dsp:txBody>
      <dsp:txXfrm>
        <a:off x="0" y="2768070"/>
        <a:ext cx="6900512" cy="2768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98409-B38C-D642-9FBB-5A153C49AD02}">
      <dsp:nvSpPr>
        <dsp:cNvPr id="0" name=""/>
        <dsp:cNvSpPr/>
      </dsp:nvSpPr>
      <dsp:spPr>
        <a:xfrm>
          <a:off x="62939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Krizová intervence</a:t>
          </a:r>
          <a:endParaRPr lang="en-US" sz="1900" kern="1200"/>
        </a:p>
      </dsp:txBody>
      <dsp:txXfrm>
        <a:off x="62939" y="938"/>
        <a:ext cx="2058647" cy="1235188"/>
      </dsp:txXfrm>
    </dsp:sp>
    <dsp:sp modelId="{570DB127-1E56-4B4B-8E7C-084795C90CF0}">
      <dsp:nvSpPr>
        <dsp:cNvPr id="0" name=""/>
        <dsp:cNvSpPr/>
      </dsp:nvSpPr>
      <dsp:spPr>
        <a:xfrm>
          <a:off x="2327452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Sociální poradenství</a:t>
          </a:r>
          <a:endParaRPr lang="en-US" sz="1900" kern="1200"/>
        </a:p>
      </dsp:txBody>
      <dsp:txXfrm>
        <a:off x="2327452" y="938"/>
        <a:ext cx="2058647" cy="1235188"/>
      </dsp:txXfrm>
    </dsp:sp>
    <dsp:sp modelId="{A8240F93-8B6C-6E41-8C07-3222733269B8}">
      <dsp:nvSpPr>
        <dsp:cNvPr id="0" name=""/>
        <dsp:cNvSpPr/>
      </dsp:nvSpPr>
      <dsp:spPr>
        <a:xfrm>
          <a:off x="4591964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Pedagogické a psychologické poradenství</a:t>
          </a:r>
          <a:endParaRPr lang="en-US" sz="1900" kern="1200"/>
        </a:p>
      </dsp:txBody>
      <dsp:txXfrm>
        <a:off x="4591964" y="938"/>
        <a:ext cx="2058647" cy="1235188"/>
      </dsp:txXfrm>
    </dsp:sp>
    <dsp:sp modelId="{2A07F5DF-A90D-2443-81CB-BFC91E6FBE9A}">
      <dsp:nvSpPr>
        <dsp:cNvPr id="0" name=""/>
        <dsp:cNvSpPr/>
      </dsp:nvSpPr>
      <dsp:spPr>
        <a:xfrm>
          <a:off x="62939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Terapeutické techniky</a:t>
          </a:r>
          <a:endParaRPr lang="en-US" sz="1900" kern="1200"/>
        </a:p>
      </dsp:txBody>
      <dsp:txXfrm>
        <a:off x="62939" y="1441991"/>
        <a:ext cx="2058647" cy="1235188"/>
      </dsp:txXfrm>
    </dsp:sp>
    <dsp:sp modelId="{212DF260-1665-3942-B123-E68BAE6C4A7E}">
      <dsp:nvSpPr>
        <dsp:cNvPr id="0" name=""/>
        <dsp:cNvSpPr/>
      </dsp:nvSpPr>
      <dsp:spPr>
        <a:xfrm>
          <a:off x="2327452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Individuální podpora dítěte</a:t>
          </a:r>
          <a:endParaRPr lang="en-US" sz="1900" kern="1200"/>
        </a:p>
      </dsp:txBody>
      <dsp:txXfrm>
        <a:off x="2327452" y="1441991"/>
        <a:ext cx="2058647" cy="1235188"/>
      </dsp:txXfrm>
    </dsp:sp>
    <dsp:sp modelId="{37F040BE-C820-534D-838F-38123B4277EE}">
      <dsp:nvSpPr>
        <dsp:cNvPr id="0" name=""/>
        <dsp:cNvSpPr/>
      </dsp:nvSpPr>
      <dsp:spPr>
        <a:xfrm>
          <a:off x="4591964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Tréning komunikačních dovedností v rodině</a:t>
          </a:r>
          <a:endParaRPr lang="en-US" sz="1900" kern="1200"/>
        </a:p>
      </dsp:txBody>
      <dsp:txXfrm>
        <a:off x="4591964" y="1441991"/>
        <a:ext cx="2058647" cy="1235188"/>
      </dsp:txXfrm>
    </dsp:sp>
    <dsp:sp modelId="{06BAD36D-9891-5D45-A5AB-BE2EAC96F129}">
      <dsp:nvSpPr>
        <dsp:cNvPr id="0" name=""/>
        <dsp:cNvSpPr/>
      </dsp:nvSpPr>
      <dsp:spPr>
        <a:xfrm>
          <a:off x="2327452" y="2883045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Sociálně edukační vedení</a:t>
          </a:r>
          <a:endParaRPr lang="en-US" sz="1900" kern="1200"/>
        </a:p>
      </dsp:txBody>
      <dsp:txXfrm>
        <a:off x="2327452" y="2883045"/>
        <a:ext cx="2058647" cy="1235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A1E42-12AF-49FA-A092-54B3AC6E74E2}">
      <dsp:nvSpPr>
        <dsp:cNvPr id="0" name=""/>
        <dsp:cNvSpPr/>
      </dsp:nvSpPr>
      <dsp:spPr>
        <a:xfrm>
          <a:off x="1231376" y="288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20CD6-B1E8-4FDC-A7D1-109A0AEC28EA}">
      <dsp:nvSpPr>
        <dsp:cNvPr id="0" name=""/>
        <dsp:cNvSpPr/>
      </dsp:nvSpPr>
      <dsp:spPr>
        <a:xfrm>
          <a:off x="1444810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6F342-6C28-4A7A-BFC6-4DC27D94E77D}">
      <dsp:nvSpPr>
        <dsp:cNvPr id="0" name=""/>
        <dsp:cNvSpPr/>
      </dsp:nvSpPr>
      <dsp:spPr>
        <a:xfrm>
          <a:off x="911226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Rozhovory</a:t>
          </a:r>
          <a:endParaRPr lang="en-US" sz="1900" kern="1200"/>
        </a:p>
      </dsp:txBody>
      <dsp:txXfrm>
        <a:off x="911226" y="1313725"/>
        <a:ext cx="1641796" cy="656718"/>
      </dsp:txXfrm>
    </dsp:sp>
    <dsp:sp modelId="{9693B156-66C2-42F2-8DDA-98BE621047A8}">
      <dsp:nvSpPr>
        <dsp:cNvPr id="0" name=""/>
        <dsp:cNvSpPr/>
      </dsp:nvSpPr>
      <dsp:spPr>
        <a:xfrm>
          <a:off x="3160488" y="288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04652-0951-4A9A-9287-782558F692DB}">
      <dsp:nvSpPr>
        <dsp:cNvPr id="0" name=""/>
        <dsp:cNvSpPr/>
      </dsp:nvSpPr>
      <dsp:spPr>
        <a:xfrm>
          <a:off x="3373921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87634-636E-4D35-A377-FEC7E7AC357C}">
      <dsp:nvSpPr>
        <dsp:cNvPr id="0" name=""/>
        <dsp:cNvSpPr/>
      </dsp:nvSpPr>
      <dsp:spPr>
        <a:xfrm>
          <a:off x="2840337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Testovací škály</a:t>
          </a:r>
          <a:endParaRPr lang="en-US" sz="1900" kern="1200"/>
        </a:p>
      </dsp:txBody>
      <dsp:txXfrm>
        <a:off x="2840337" y="1313725"/>
        <a:ext cx="1641796" cy="656718"/>
      </dsp:txXfrm>
    </dsp:sp>
    <dsp:sp modelId="{F2A1B55C-661B-4E39-8D3F-B74B3E405ADA}">
      <dsp:nvSpPr>
        <dsp:cNvPr id="0" name=""/>
        <dsp:cNvSpPr/>
      </dsp:nvSpPr>
      <dsp:spPr>
        <a:xfrm>
          <a:off x="1231376" y="2380893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0EC4E-D567-4E1B-960C-8C6CF8868255}">
      <dsp:nvSpPr>
        <dsp:cNvPr id="0" name=""/>
        <dsp:cNvSpPr/>
      </dsp:nvSpPr>
      <dsp:spPr>
        <a:xfrm>
          <a:off x="1444810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167E0-8316-478B-8162-0E897F9F0CA3}">
      <dsp:nvSpPr>
        <dsp:cNvPr id="0" name=""/>
        <dsp:cNvSpPr/>
      </dsp:nvSpPr>
      <dsp:spPr>
        <a:xfrm>
          <a:off x="911226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Případové konference</a:t>
          </a:r>
          <a:endParaRPr lang="en-US" sz="1900" kern="1200"/>
        </a:p>
      </dsp:txBody>
      <dsp:txXfrm>
        <a:off x="911226" y="3694331"/>
        <a:ext cx="1641796" cy="656718"/>
      </dsp:txXfrm>
    </dsp:sp>
    <dsp:sp modelId="{F6B15F36-E9A6-41D2-A863-5DB59F090B94}">
      <dsp:nvSpPr>
        <dsp:cNvPr id="0" name=""/>
        <dsp:cNvSpPr/>
      </dsp:nvSpPr>
      <dsp:spPr>
        <a:xfrm>
          <a:off x="3160488" y="2380893"/>
          <a:ext cx="1001496" cy="1001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0819F-4637-46AC-A920-02111CED1D20}">
      <dsp:nvSpPr>
        <dsp:cNvPr id="0" name=""/>
        <dsp:cNvSpPr/>
      </dsp:nvSpPr>
      <dsp:spPr>
        <a:xfrm>
          <a:off x="3373921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C63F8-08D7-42C6-8480-855260E6E05A}">
      <dsp:nvSpPr>
        <dsp:cNvPr id="0" name=""/>
        <dsp:cNvSpPr/>
      </dsp:nvSpPr>
      <dsp:spPr>
        <a:xfrm>
          <a:off x="2840337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Plánování  nastavení cílů</a:t>
          </a:r>
          <a:endParaRPr lang="en-US" sz="1900" kern="1200"/>
        </a:p>
      </dsp:txBody>
      <dsp:txXfrm>
        <a:off x="2840337" y="3694331"/>
        <a:ext cx="1641796" cy="656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D8EE0-4F13-3340-9D97-3091EA8984A1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4579A-C406-4D41-A1E0-8BD4C219CE27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Rodiče</a:t>
          </a:r>
          <a:endParaRPr lang="en-US" sz="4500" kern="1200"/>
        </a:p>
      </dsp:txBody>
      <dsp:txXfrm>
        <a:off x="0" y="675"/>
        <a:ext cx="6900512" cy="1106957"/>
      </dsp:txXfrm>
    </dsp:sp>
    <dsp:sp modelId="{9B7B5930-24F0-8B4D-97D1-F4217C75D74A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A1069-C0FF-CA4A-8267-56BE46F208EC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Děti</a:t>
          </a:r>
          <a:endParaRPr lang="en-US" sz="4500" kern="1200"/>
        </a:p>
      </dsp:txBody>
      <dsp:txXfrm>
        <a:off x="0" y="1107633"/>
        <a:ext cx="6900512" cy="1106957"/>
      </dsp:txXfrm>
    </dsp:sp>
    <dsp:sp modelId="{C64BC296-557C-E64B-A924-36A660CF9743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6672E-4C3F-2D4C-B6E4-45EC2FF742B4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Rodiče a děti</a:t>
          </a:r>
          <a:endParaRPr lang="en-US" sz="4500" kern="1200"/>
        </a:p>
      </dsp:txBody>
      <dsp:txXfrm>
        <a:off x="0" y="2214591"/>
        <a:ext cx="6900512" cy="1106957"/>
      </dsp:txXfrm>
    </dsp:sp>
    <dsp:sp modelId="{4D5132CB-2213-A740-BE22-FC0D3C80CF27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0EA79-A30E-424B-8BC4-BD04F92641A4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Děti a rodiče</a:t>
          </a:r>
          <a:endParaRPr lang="en-US" sz="4500" kern="1200"/>
        </a:p>
      </dsp:txBody>
      <dsp:txXfrm>
        <a:off x="0" y="3321549"/>
        <a:ext cx="6900512" cy="1106957"/>
      </dsp:txXfrm>
    </dsp:sp>
    <dsp:sp modelId="{B04E7564-C0CC-D44D-B251-FD79C67FD074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5E23E-3BAF-2744-B7B9-FCE922424D37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Plnění zákonných povinností</a:t>
          </a:r>
          <a:endParaRPr lang="en-US" sz="4500" kern="1200"/>
        </a:p>
      </dsp:txBody>
      <dsp:txXfrm>
        <a:off x="0" y="4428507"/>
        <a:ext cx="6900512" cy="11069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44F64-BA8A-874D-964F-626893412928}">
      <dsp:nvSpPr>
        <dsp:cNvPr id="0" name=""/>
        <dsp:cNvSpPr/>
      </dsp:nvSpPr>
      <dsp:spPr>
        <a:xfrm>
          <a:off x="925519" y="466"/>
          <a:ext cx="499440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Ekonomická oblast – práce</a:t>
          </a:r>
          <a:endParaRPr lang="en-US" sz="2400" kern="1200" dirty="0"/>
        </a:p>
      </dsp:txBody>
      <dsp:txXfrm>
        <a:off x="962037" y="36984"/>
        <a:ext cx="4921365" cy="675034"/>
      </dsp:txXfrm>
    </dsp:sp>
    <dsp:sp modelId="{89CB0D65-75E0-1F4C-9C38-4DA6108BFBEE}">
      <dsp:nvSpPr>
        <dsp:cNvPr id="0" name=""/>
        <dsp:cNvSpPr/>
      </dsp:nvSpPr>
      <dsp:spPr>
        <a:xfrm>
          <a:off x="925519" y="785940"/>
          <a:ext cx="4944958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Místo bydliště – změny bydlišť, od historie po dnešek</a:t>
          </a:r>
          <a:endParaRPr lang="en-US" sz="2400" kern="1200" dirty="0"/>
        </a:p>
      </dsp:txBody>
      <dsp:txXfrm>
        <a:off x="962037" y="822458"/>
        <a:ext cx="4871922" cy="675034"/>
      </dsp:txXfrm>
    </dsp:sp>
    <dsp:sp modelId="{EAC8D389-1FF1-7048-B6B8-7BF294EEC4A2}">
      <dsp:nvSpPr>
        <dsp:cNvPr id="0" name=""/>
        <dsp:cNvSpPr/>
      </dsp:nvSpPr>
      <dsp:spPr>
        <a:xfrm>
          <a:off x="925519" y="1571414"/>
          <a:ext cx="492067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Sociální vztahy jednotlivých členů</a:t>
          </a:r>
          <a:endParaRPr lang="en-US" sz="2400" kern="1200"/>
        </a:p>
      </dsp:txBody>
      <dsp:txXfrm>
        <a:off x="962037" y="1607932"/>
        <a:ext cx="4847635" cy="675034"/>
      </dsp:txXfrm>
    </dsp:sp>
    <dsp:sp modelId="{0EE659E9-77C1-A344-98F9-CF822C31CECE}">
      <dsp:nvSpPr>
        <dsp:cNvPr id="0" name=""/>
        <dsp:cNvSpPr/>
      </dsp:nvSpPr>
      <dsp:spPr>
        <a:xfrm>
          <a:off x="925519" y="2356887"/>
          <a:ext cx="492067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Škola a školka u dětí</a:t>
          </a:r>
          <a:endParaRPr lang="en-US" sz="2400" kern="1200"/>
        </a:p>
      </dsp:txBody>
      <dsp:txXfrm>
        <a:off x="962037" y="2393405"/>
        <a:ext cx="4847635" cy="675034"/>
      </dsp:txXfrm>
    </dsp:sp>
    <dsp:sp modelId="{9D66149E-4A05-D04A-9B93-3E50537A79C7}">
      <dsp:nvSpPr>
        <dsp:cNvPr id="0" name=""/>
        <dsp:cNvSpPr/>
      </dsp:nvSpPr>
      <dsp:spPr>
        <a:xfrm>
          <a:off x="925519" y="3142361"/>
          <a:ext cx="5040148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Zájmy dětí</a:t>
          </a:r>
          <a:endParaRPr lang="en-US" sz="2400" kern="1200"/>
        </a:p>
      </dsp:txBody>
      <dsp:txXfrm>
        <a:off x="962037" y="3178879"/>
        <a:ext cx="4967112" cy="675034"/>
      </dsp:txXfrm>
    </dsp:sp>
    <dsp:sp modelId="{22F5C677-EE1F-7D40-921C-6CDAD8B14456}">
      <dsp:nvSpPr>
        <dsp:cNvPr id="0" name=""/>
        <dsp:cNvSpPr/>
      </dsp:nvSpPr>
      <dsp:spPr>
        <a:xfrm>
          <a:off x="925519" y="3927835"/>
          <a:ext cx="4980608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Změny v čase</a:t>
          </a:r>
          <a:endParaRPr lang="en-US" sz="2400" kern="1200"/>
        </a:p>
      </dsp:txBody>
      <dsp:txXfrm>
        <a:off x="962037" y="3964353"/>
        <a:ext cx="4907572" cy="675034"/>
      </dsp:txXfrm>
    </dsp:sp>
    <dsp:sp modelId="{97956ADE-FC24-4645-A638-04C69780E11F}">
      <dsp:nvSpPr>
        <dsp:cNvPr id="0" name=""/>
        <dsp:cNvSpPr/>
      </dsp:nvSpPr>
      <dsp:spPr>
        <a:xfrm>
          <a:off x="925519" y="4713309"/>
          <a:ext cx="498924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Širší rodina</a:t>
          </a:r>
          <a:endParaRPr lang="en-US" sz="2400" kern="1200" dirty="0"/>
        </a:p>
      </dsp:txBody>
      <dsp:txXfrm>
        <a:off x="962037" y="4749827"/>
        <a:ext cx="4916205" cy="675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BAC65-6B8E-0F4F-908A-1550F65EE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29BAB1-8C1D-A648-8D88-B4DCFA2F5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C614DD-A9BF-7A4D-BBB6-4E05085D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754EB3-C351-0845-94A0-0EC7BC50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47E2BC-E66F-4D45-B633-A278A70D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55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FE0F0-79E8-0048-A3EB-2F29492D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8673C8-65BA-C04D-86DD-CF5701ADF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CD08E9-0327-C043-91E7-7D37985C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F2E30A-DD7C-554A-8159-47361FFD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08FDBA-DB6D-584F-A9C7-045E947C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65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6AF27E9-CDAD-1948-A328-C7B8C26BC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9D9E40-F067-2245-B9D3-0EFB6DC7F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5F264F-175D-DD4B-9AB6-233AC8D4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500BA5-8DFC-1747-B45F-9E20CE98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E3AFC2-950A-5D44-B008-5B004035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11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2E22A-7404-794E-8367-166AEABB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A4F684-20F7-324B-A0BB-289075F6A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487B76-9F5C-6146-8BB6-A4357FE2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60460D-F335-2145-8A0E-86F1C9C0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B7A2E9-24B8-2D42-A122-A1FE0BD3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96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28E87-27CF-AB46-BBFA-B57EAE92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54197F-9676-1848-AEB8-6766637E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B9BE75-2545-7A49-A1DC-EE6CE974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85D1B3-058D-5C47-B2BE-91B9CBBD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39EC31-0EC4-8F49-9620-77C1646C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B17F63-4E4E-6C4F-82AE-2D3497A3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3AA36-11E4-7341-AF79-1B00A33AC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A0B5E0-AF99-2E4E-8CA7-53EC38A55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5AEE56-0502-A04F-9BA4-6E9ECF0D5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C50765-FE6C-9840-90B1-6C5FA649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4CFBE4-8E17-DE47-96E5-5730D552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19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F6225-F899-5640-A3A6-6ACC049B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6E95DF-68B7-7A48-B76B-A430A34F4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604DF8-1A80-4449-878F-4832B8878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72AA16-3DDE-D14E-B4CD-71AC225DF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B7ECA1-CBA9-A142-B681-277150DF6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B6211E-E5C9-8341-87D5-5C31D0CB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A46A16-E2BD-034F-BE09-53BACB17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885DE6F-3D73-FF4A-B02F-8C7ED47B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88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61BD9-53A1-6740-BD31-B4051A12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3B7A10-8232-BA4F-89A1-4B5A54E3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0F6E42-1DC3-C44D-A2E0-838E5E48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3E29F1-26E9-7C43-8D6B-95301D5B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5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7353C0-FBEA-1A4B-9CBA-C47164A6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FFDEE6-02D1-5D40-B9EE-2A450EAD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A21132-C6AA-2A4A-8B66-539A4904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88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D5F23-91BE-E24C-AD29-47B0AEA4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BA1D5-863C-2449-A3A9-BFDE21917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826732-5295-0046-A9D7-F9E9B88DC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F57883-AAF4-0741-AD49-0F82AF7F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47A0C3-8E5A-A44B-ABAB-802FBC67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405488-4014-F94F-BEE2-8118CE78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72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CDFFF-C1E8-5F41-BABE-A3AFBD25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21026E2-5A3F-5846-AD82-B1043A748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59D47B-EA5F-0D47-A3E1-1BFB92171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3B8B4E-202E-264A-9625-51AD8768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B503C8-49A3-4443-88F1-E8F2A6D0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B6EC0B-A992-8546-8A51-C61D3810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0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D35E36D-152E-3941-A21B-A6EC71D3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A7C787-E269-5F4C-9E4C-D41EBDE0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017871-3CEA-B745-91AE-225DCA728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C844-C851-2B4F-8E22-EB57D9EE2E6D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CAB306-DF77-2F49-9215-0679A3536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A0D1DE-DBBB-F94E-997A-3A91A12F3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46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902C07-E0AB-F340-B4AE-0B6D8C3F5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chemeClr val="bg1"/>
                </a:solidFill>
              </a:rPr>
              <a:t>Diagnostika rodiny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A31456-6AA1-CC4F-B9A5-4E9D305F8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2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27E8D9-8745-FC42-9A0E-2F0DF85C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Trestná činnost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1418FBB8-9999-A73E-80C0-56EDB76A3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30979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17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9B7630-84F1-1B4D-8835-49E61091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Rodinné funkce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069B1-3821-8B42-A0D0-1B77F6138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/>
              <a:t>Funkční</a:t>
            </a:r>
          </a:p>
          <a:p>
            <a:r>
              <a:rPr lang="cs-CZ" sz="2200"/>
              <a:t>Problémová</a:t>
            </a:r>
          </a:p>
          <a:p>
            <a:r>
              <a:rPr lang="cs-CZ" sz="2200"/>
              <a:t>Dysfunkční</a:t>
            </a:r>
          </a:p>
          <a:p>
            <a:r>
              <a:rPr lang="cs-CZ" sz="2200"/>
              <a:t>Afunkční </a:t>
            </a:r>
          </a:p>
        </p:txBody>
      </p:sp>
      <p:pic>
        <p:nvPicPr>
          <p:cNvPr id="5" name="Picture 4" descr="Cathedral strop v návrhu žlutého slunečního záření">
            <a:extLst>
              <a:ext uri="{FF2B5EF4-FFF2-40B4-BE49-F238E27FC236}">
                <a16:creationId xmlns:a16="http://schemas.microsoft.com/office/drawing/2014/main" id="{FEB452C0-D2E7-8B02-1840-CC429B7AA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1" r="1279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376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546A0B-6EAE-BF49-A5E8-86ED3C1C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4200"/>
              <a:t>Podle environmentální teorie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A9A02-C7C0-4348-A190-6341F676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400" dirty="0"/>
              <a:t>Mikro</a:t>
            </a:r>
          </a:p>
          <a:p>
            <a:r>
              <a:rPr lang="cs-CZ" sz="2400" dirty="0" err="1"/>
              <a:t>Mezo</a:t>
            </a:r>
            <a:endParaRPr lang="cs-CZ" sz="2400" dirty="0"/>
          </a:p>
          <a:p>
            <a:r>
              <a:rPr lang="cs-CZ" sz="2400" dirty="0"/>
              <a:t>Makro </a:t>
            </a:r>
          </a:p>
        </p:txBody>
      </p:sp>
      <p:pic>
        <p:nvPicPr>
          <p:cNvPr id="5" name="Picture 4" descr="Mikroskopický pohled na řasy">
            <a:extLst>
              <a:ext uri="{FF2B5EF4-FFF2-40B4-BE49-F238E27FC236}">
                <a16:creationId xmlns:a16="http://schemas.microsoft.com/office/drawing/2014/main" id="{EB94ED56-FA47-C946-0418-0EE64AF8E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79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B46058-109C-ED43-B0E0-BCE287CE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Mikro </a:t>
            </a:r>
          </a:p>
        </p:txBody>
      </p:sp>
      <p:pic>
        <p:nvPicPr>
          <p:cNvPr id="5" name="Picture 4" descr="Křídový výkres lidí zastupujících různé pohlaví">
            <a:extLst>
              <a:ext uri="{FF2B5EF4-FFF2-40B4-BE49-F238E27FC236}">
                <a16:creationId xmlns:a16="http://schemas.microsoft.com/office/drawing/2014/main" id="{C914F660-3F0A-DA9A-A9CE-99C5E0251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69" r="2940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6254C1-6ECD-3444-B566-185A50ACC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Rodina a její členové – základní údaje</a:t>
            </a:r>
          </a:p>
          <a:p>
            <a:r>
              <a:rPr lang="cs-CZ" sz="2200"/>
              <a:t>Rodiče – vývoj v čase, aspoň jedna generace zpět</a:t>
            </a:r>
          </a:p>
          <a:p>
            <a:r>
              <a:rPr lang="cs-CZ" sz="2200"/>
              <a:t>Děti </a:t>
            </a:r>
          </a:p>
          <a:p>
            <a:r>
              <a:rPr lang="cs-CZ" sz="2200"/>
              <a:t>Vztahy v rodině</a:t>
            </a:r>
          </a:p>
          <a:p>
            <a:r>
              <a:rPr lang="cs-CZ" sz="2200"/>
              <a:t>Zdraví jednotlivých členů</a:t>
            </a:r>
          </a:p>
          <a:p>
            <a:r>
              <a:rPr lang="cs-CZ" sz="2200"/>
              <a:t>Bydlení </a:t>
            </a:r>
          </a:p>
          <a:p>
            <a:r>
              <a:rPr lang="cs-CZ" sz="2200"/>
              <a:t>Finanční fungování</a:t>
            </a:r>
          </a:p>
        </p:txBody>
      </p:sp>
    </p:spTree>
    <p:extLst>
      <p:ext uri="{BB962C8B-B14F-4D97-AF65-F5344CB8AC3E}">
        <p14:creationId xmlns:p14="http://schemas.microsoft.com/office/powerpoint/2010/main" val="413678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sah obrázku příslušenství&#10;&#10;Popis byl vytvořen automaticky">
            <a:extLst>
              <a:ext uri="{FF2B5EF4-FFF2-40B4-BE49-F238E27FC236}">
                <a16:creationId xmlns:a16="http://schemas.microsoft.com/office/drawing/2014/main" id="{37A203C2-99A6-F483-065D-3D54E77EB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6A58ED-924F-464E-ADCB-74D4D17A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cs-CZ" sz="3600"/>
              <a:t>Mezo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CDB70715-387C-6143-AA08-F7B08AA39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742878"/>
              </p:ext>
            </p:extLst>
          </p:nvPr>
        </p:nvGraphicFramePr>
        <p:xfrm>
          <a:off x="643467" y="1074420"/>
          <a:ext cx="6891187" cy="546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953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AE9980-196D-4B4C-A466-573350D8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Makro </a:t>
            </a:r>
          </a:p>
        </p:txBody>
      </p:sp>
      <p:pic>
        <p:nvPicPr>
          <p:cNvPr id="5" name="Picture 4" descr="Barevné carvedé obrázky lidí">
            <a:extLst>
              <a:ext uri="{FF2B5EF4-FFF2-40B4-BE49-F238E27FC236}">
                <a16:creationId xmlns:a16="http://schemas.microsoft.com/office/drawing/2014/main" id="{6362C388-E176-9A86-F464-53B5D51C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3" r="2569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32A40-7796-4E4F-9592-7F107A0F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Širší komunita</a:t>
            </a:r>
          </a:p>
          <a:p>
            <a:r>
              <a:rPr lang="cs-CZ" sz="2200" dirty="0"/>
              <a:t>Pracovní příležitosti v městě</a:t>
            </a:r>
          </a:p>
          <a:p>
            <a:r>
              <a:rPr lang="cs-CZ" sz="2200" dirty="0"/>
              <a:t>Spolupracující organizace</a:t>
            </a:r>
          </a:p>
          <a:p>
            <a:endParaRPr lang="cs-CZ" sz="2200" dirty="0"/>
          </a:p>
          <a:p>
            <a:r>
              <a:rPr lang="cs-CZ" sz="2200" dirty="0"/>
              <a:t>Makro-rámců může být více a vzájemně se ovlivňovat</a:t>
            </a:r>
          </a:p>
        </p:txBody>
      </p:sp>
    </p:spTree>
    <p:extLst>
      <p:ext uri="{BB962C8B-B14F-4D97-AF65-F5344CB8AC3E}">
        <p14:creationId xmlns:p14="http://schemas.microsoft.com/office/powerpoint/2010/main" val="220248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7D0A5-4CB0-574B-A26C-3516F11F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Rodina a její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8D4830-5141-514B-9F6F-023D87932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006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Proces dekonstrukce</a:t>
            </a:r>
          </a:p>
        </p:txBody>
      </p:sp>
      <p:sp>
        <p:nvSpPr>
          <p:cNvPr id="145" name="Shape 145"/>
          <p:cNvSpPr>
            <a:spLocks noGrp="1"/>
          </p:cNvSpPr>
          <p:nvPr>
            <p:ph sz="quarter" idx="1"/>
          </p:nvPr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Jaké je hlavní téma- témata?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Kdo jsou hlavní účastníci – jednotlivec, skupina, komunita?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Z jaké pohledu prezentují, co chybí?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Rozdílnost pohledu jednotlivých účastníků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Jaké mají znalosti a zkušenosti? (teorie, systémy, paradigmata, kulturu, pohlaví, mocenské hry)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Jaký používají jazyk, rozumění pojmům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2900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Mezery, předsudky v popisu, co se očekává že získanou. </a:t>
            </a:r>
          </a:p>
        </p:txBody>
      </p:sp>
    </p:spTree>
    <p:extLst>
      <p:ext uri="{BB962C8B-B14F-4D97-AF65-F5344CB8AC3E}">
        <p14:creationId xmlns:p14="http://schemas.microsoft.com/office/powerpoint/2010/main" val="34129072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Rekonstrukce</a:t>
            </a:r>
          </a:p>
        </p:txBody>
      </p:sp>
      <p:sp>
        <p:nvSpPr>
          <p:cNvPr id="148" name="Shape 148"/>
          <p:cNvSpPr>
            <a:spLocks noGrp="1"/>
          </p:cNvSpPr>
          <p:nvPr>
            <p:ph sz="quarter" idx="1"/>
          </p:nvPr>
        </p:nvSpPr>
        <p:spPr>
          <a:xfrm>
            <a:off x="4978708" y="885651"/>
            <a:ext cx="6525220" cy="461684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z="2400">
                <a:latin typeface="Times New Roman" pitchFamily="18" charset="0"/>
                <a:cs typeface="Times New Roman" pitchFamily="18" charset="0"/>
              </a:rPr>
              <a:t>Pojmenováni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skrytých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nových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částí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nám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umožňuje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novou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konstrukci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>
                <a:latin typeface="Times New Roman" pitchFamily="18" charset="0"/>
                <a:cs typeface="Times New Roman" pitchFamily="18" charset="0"/>
              </a:rPr>
              <a:t>Využít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nových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pojmenování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frází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2400">
                <a:latin typeface="Times New Roman" pitchFamily="18" charset="0"/>
                <a:cs typeface="Times New Roman" pitchFamily="18" charset="0"/>
              </a:rPr>
              <a:t>Tvorba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nových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kategorií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  <a:cs typeface="Times New Roman" pitchFamily="18" charset="0"/>
              </a:rPr>
              <a:t>Nové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praktické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modely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  <a:cs typeface="Times New Roman" pitchFamily="18" charset="0"/>
              </a:rPr>
              <a:t>Vytváření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nové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struktury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nebo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procesů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kultury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nebo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klimatu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diskurzu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rozvoje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akceptace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953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  <a:prstGeom prst="rect">
            <a:avLst/>
          </a:prstGeom>
        </p:spPr>
        <p:txBody>
          <a:bodyPr>
            <a:normAutofit/>
          </a:bodyPr>
          <a:lstStyle>
            <a:lvl1pPr defTabSz="832104">
              <a:defRPr sz="3549"/>
            </a:lvl1pPr>
          </a:lstStyle>
          <a:p>
            <a:r>
              <a:rPr lang="cs-CZ">
                <a:solidFill>
                  <a:srgbClr val="FFFFFF"/>
                </a:solidFill>
              </a:rPr>
              <a:t>Analýza našeho myšlení a práce – analýza příběhu</a:t>
            </a:r>
          </a:p>
        </p:txBody>
      </p:sp>
      <p:sp>
        <p:nvSpPr>
          <p:cNvPr id="154" name="Shape 154"/>
          <p:cNvSpPr>
            <a:spLocks noGrp="1"/>
          </p:cNvSpPr>
          <p:nvPr>
            <p:ph sz="quarter" idx="1"/>
          </p:nvPr>
        </p:nvSpPr>
        <p:spPr>
          <a:xfrm>
            <a:off x="4978708" y="885651"/>
            <a:ext cx="6525220" cy="461684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Co je důležité v popisu příběhu pro mě? Jaké pojmy, fráze často používám? Je zde ně co je jasně binárního?</a:t>
            </a:r>
          </a:p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Kdo jsou účastni v příběhu (jednotlivci, skupiny, minority) jak sebe vnímám ve vztahu k nim?</a:t>
            </a:r>
          </a:p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Jaké pohledy jsou zastoupeny, které chybí, jaký je můj pohled?</a:t>
            </a:r>
          </a:p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Jak příběh interpretuji, jak působí má interpretace na příběh?</a:t>
            </a:r>
          </a:p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Jaký jiný pohled můžu mít na situaci, jaký jiný pohled jsem udělal?</a:t>
            </a:r>
          </a:p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Jaké znalosti používám, jak je užívám v praxi</a:t>
            </a:r>
          </a:p>
          <a:p>
            <a:pPr>
              <a:spcBef>
                <a:spcPts val="500"/>
              </a:spcBef>
              <a:defRPr sz="2400"/>
            </a:pPr>
            <a:r>
              <a:rPr lang="cs-CZ" sz="2200">
                <a:latin typeface="Times New Roman" pitchFamily="18" charset="0"/>
                <a:cs typeface="Times New Roman" pitchFamily="18" charset="0"/>
              </a:rPr>
              <a:t>Jakým rolím napomáhám, jaké jsou mé postoje k moci?</a:t>
            </a:r>
          </a:p>
        </p:txBody>
      </p:sp>
    </p:spTree>
    <p:extLst>
      <p:ext uri="{BB962C8B-B14F-4D97-AF65-F5344CB8AC3E}">
        <p14:creationId xmlns:p14="http://schemas.microsoft.com/office/powerpoint/2010/main" val="9480675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0A4F80-E9F9-C141-B10F-347A80C3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dirty="0"/>
              <a:t>Shrnutí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F5EF138-846F-4029-8AF1-3CF07A33D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797918"/>
              </p:ext>
            </p:extLst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647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BBAF4-0AA9-5149-BB1A-A3F6666C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pomoci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D11DA-DA35-D442-83CF-82431A7C5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89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 – systémový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nebo ře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b="1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Dalet</a:t>
            </a:r>
            <a:endParaRPr lang="cs-CZ" altLang="cs-CZ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Dalet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česk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společnost zabývaj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koučov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m, terapii, supervizi a vzděl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Řešení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jedno, kde problém vznikl. Zaměření na zdroje pomáhající ke změně.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15317" y="4225033"/>
          <a:ext cx="8931317" cy="1803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Klientova situace z hlediska času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Zaměření na problém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Zaměření na řešení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Minulost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Minulá selhání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Minulé úspěchy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Současnost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Přítomné nedostatky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Přítomné zdroje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Budoucnost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Budoucí omezení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Budoucí možnosti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80703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FEB209E-B27F-6E43-8497-7DB19D323238}"/>
              </a:ext>
            </a:extLst>
          </p:cNvPr>
          <p:cNvSpPr txBox="1"/>
          <p:nvPr/>
        </p:nvSpPr>
        <p:spPr>
          <a:xfrm>
            <a:off x="1243012" y="569358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problém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F9F2088-784C-8549-AB89-F68DDA55DC39}"/>
              </a:ext>
            </a:extLst>
          </p:cNvPr>
          <p:cNvSpPr/>
          <p:nvPr/>
        </p:nvSpPr>
        <p:spPr>
          <a:xfrm>
            <a:off x="5086349" y="3066456"/>
            <a:ext cx="485775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rojúhelník 7">
            <a:extLst>
              <a:ext uri="{FF2B5EF4-FFF2-40B4-BE49-F238E27FC236}">
                <a16:creationId xmlns:a16="http://schemas.microsoft.com/office/drawing/2014/main" id="{8716BE38-6529-C84A-9775-D5643C202DF3}"/>
              </a:ext>
            </a:extLst>
          </p:cNvPr>
          <p:cNvSpPr/>
          <p:nvPr/>
        </p:nvSpPr>
        <p:spPr>
          <a:xfrm>
            <a:off x="1114425" y="1143000"/>
            <a:ext cx="742950" cy="65722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vpravo 8">
            <a:extLst>
              <a:ext uri="{FF2B5EF4-FFF2-40B4-BE49-F238E27FC236}">
                <a16:creationId xmlns:a16="http://schemas.microsoft.com/office/drawing/2014/main" id="{DC6CD60D-2F54-C548-B8E0-E9CE220454E8}"/>
              </a:ext>
            </a:extLst>
          </p:cNvPr>
          <p:cNvSpPr/>
          <p:nvPr/>
        </p:nvSpPr>
        <p:spPr>
          <a:xfrm rot="1348176">
            <a:off x="1916530" y="2038662"/>
            <a:ext cx="2998321" cy="12257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51C1616-AAD8-BE4C-B606-E661F21DB085}"/>
              </a:ext>
            </a:extLst>
          </p:cNvPr>
          <p:cNvSpPr txBox="1"/>
          <p:nvPr/>
        </p:nvSpPr>
        <p:spPr>
          <a:xfrm>
            <a:off x="4752635" y="3566518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Tady a teď</a:t>
            </a:r>
          </a:p>
        </p:txBody>
      </p:sp>
      <p:sp>
        <p:nvSpPr>
          <p:cNvPr id="11" name="Slunce 10">
            <a:extLst>
              <a:ext uri="{FF2B5EF4-FFF2-40B4-BE49-F238E27FC236}">
                <a16:creationId xmlns:a16="http://schemas.microsoft.com/office/drawing/2014/main" id="{4F1DFBD6-3D1B-1A4F-8A67-764707C108E7}"/>
              </a:ext>
            </a:extLst>
          </p:cNvPr>
          <p:cNvSpPr/>
          <p:nvPr/>
        </p:nvSpPr>
        <p:spPr>
          <a:xfrm>
            <a:off x="10425113" y="5106354"/>
            <a:ext cx="990600" cy="114728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eselý obličej 11">
            <a:extLst>
              <a:ext uri="{FF2B5EF4-FFF2-40B4-BE49-F238E27FC236}">
                <a16:creationId xmlns:a16="http://schemas.microsoft.com/office/drawing/2014/main" id="{6DD39C18-A901-694C-BDD9-90918E5EAC40}"/>
              </a:ext>
            </a:extLst>
          </p:cNvPr>
          <p:cNvSpPr/>
          <p:nvPr/>
        </p:nvSpPr>
        <p:spPr>
          <a:xfrm>
            <a:off x="10172700" y="557212"/>
            <a:ext cx="1243013" cy="124301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30EF662-8859-2B4C-B5D2-07B82D755BFC}"/>
              </a:ext>
            </a:extLst>
          </p:cNvPr>
          <p:cNvSpPr txBox="1"/>
          <p:nvPr/>
        </p:nvSpPr>
        <p:spPr>
          <a:xfrm>
            <a:off x="9825038" y="6249353"/>
            <a:ext cx="159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Obávaná budoucnost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0EC907F-175B-3742-8E03-44E105B14A09}"/>
              </a:ext>
            </a:extLst>
          </p:cNvPr>
          <p:cNvSpPr txBox="1"/>
          <p:nvPr/>
        </p:nvSpPr>
        <p:spPr>
          <a:xfrm>
            <a:off x="10144124" y="2228850"/>
            <a:ext cx="170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Preferovaná budoucnost</a:t>
            </a:r>
          </a:p>
        </p:txBody>
      </p: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41FF261C-AA07-3E4C-943F-5D99FEB4F334}"/>
              </a:ext>
            </a:extLst>
          </p:cNvPr>
          <p:cNvCxnSpPr/>
          <p:nvPr/>
        </p:nvCxnSpPr>
        <p:spPr>
          <a:xfrm>
            <a:off x="6415088" y="3566518"/>
            <a:ext cx="3614737" cy="1791295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2914B98-DCD8-E443-9A56-3402C369E894}"/>
              </a:ext>
            </a:extLst>
          </p:cNvPr>
          <p:cNvSpPr txBox="1"/>
          <p:nvPr/>
        </p:nvSpPr>
        <p:spPr>
          <a:xfrm rot="1663987">
            <a:off x="7686676" y="41554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rizika</a:t>
            </a:r>
          </a:p>
        </p:txBody>
      </p:sp>
      <p:sp>
        <p:nvSpPr>
          <p:cNvPr id="18" name="Šrafovaná šipka vpravo 17">
            <a:extLst>
              <a:ext uri="{FF2B5EF4-FFF2-40B4-BE49-F238E27FC236}">
                <a16:creationId xmlns:a16="http://schemas.microsoft.com/office/drawing/2014/main" id="{F120A27D-0390-DB48-BDFD-45A99DA905AE}"/>
              </a:ext>
            </a:extLst>
          </p:cNvPr>
          <p:cNvSpPr/>
          <p:nvPr/>
        </p:nvSpPr>
        <p:spPr>
          <a:xfrm rot="19750906">
            <a:off x="720282" y="5038175"/>
            <a:ext cx="4457699" cy="67151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90F4CB6-B106-FF40-9E34-45506595BFDB}"/>
              </a:ext>
            </a:extLst>
          </p:cNvPr>
          <p:cNvSpPr txBox="1"/>
          <p:nvPr/>
        </p:nvSpPr>
        <p:spPr>
          <a:xfrm>
            <a:off x="92868" y="4791670"/>
            <a:ext cx="2300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Všechno co mi funguje, co znám, umím, čím se bavím</a:t>
            </a:r>
          </a:p>
        </p:txBody>
      </p: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0A2E10A0-DBDB-4E40-BDAD-F62F9592F832}"/>
              </a:ext>
            </a:extLst>
          </p:cNvPr>
          <p:cNvCxnSpPr/>
          <p:nvPr/>
        </p:nvCxnSpPr>
        <p:spPr>
          <a:xfrm>
            <a:off x="1857375" y="6572518"/>
            <a:ext cx="6543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39CD124-7727-CB4D-92E4-1E7A6F91E91E}"/>
              </a:ext>
            </a:extLst>
          </p:cNvPr>
          <p:cNvSpPr txBox="1"/>
          <p:nvPr/>
        </p:nvSpPr>
        <p:spPr>
          <a:xfrm>
            <a:off x="2023591" y="6294357"/>
            <a:ext cx="100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minulost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015C92C-653D-6A4B-A2E7-60D08334CED8}"/>
              </a:ext>
            </a:extLst>
          </p:cNvPr>
          <p:cNvSpPr txBox="1"/>
          <p:nvPr/>
        </p:nvSpPr>
        <p:spPr>
          <a:xfrm>
            <a:off x="4886325" y="6249353"/>
            <a:ext cx="12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současnost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D91B876-982A-4547-BE4B-FBFF32F9CB50}"/>
              </a:ext>
            </a:extLst>
          </p:cNvPr>
          <p:cNvSpPr txBox="1"/>
          <p:nvPr/>
        </p:nvSpPr>
        <p:spPr>
          <a:xfrm>
            <a:off x="8058150" y="6249353"/>
            <a:ext cx="129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budoucnost</a:t>
            </a:r>
          </a:p>
        </p:txBody>
      </p:sp>
      <p:sp>
        <p:nvSpPr>
          <p:cNvPr id="25" name="Pětiúhelník 24">
            <a:extLst>
              <a:ext uri="{FF2B5EF4-FFF2-40B4-BE49-F238E27FC236}">
                <a16:creationId xmlns:a16="http://schemas.microsoft.com/office/drawing/2014/main" id="{41AF272B-FAC5-C144-A046-3B7D90B63B6C}"/>
              </a:ext>
            </a:extLst>
          </p:cNvPr>
          <p:cNvSpPr/>
          <p:nvPr/>
        </p:nvSpPr>
        <p:spPr>
          <a:xfrm rot="20459790">
            <a:off x="6949431" y="2158875"/>
            <a:ext cx="2842307" cy="19708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A6958D1-CBAC-624C-B71E-7FE5EA1A1885}"/>
              </a:ext>
            </a:extLst>
          </p:cNvPr>
          <p:cNvSpPr txBox="1"/>
          <p:nvPr/>
        </p:nvSpPr>
        <p:spPr>
          <a:xfrm rot="20449699">
            <a:off x="7265336" y="1470649"/>
            <a:ext cx="17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Dlouhodobý plán</a:t>
            </a:r>
          </a:p>
        </p:txBody>
      </p:sp>
      <p:sp>
        <p:nvSpPr>
          <p:cNvPr id="27" name="Trojúhelník 26">
            <a:extLst>
              <a:ext uri="{FF2B5EF4-FFF2-40B4-BE49-F238E27FC236}">
                <a16:creationId xmlns:a16="http://schemas.microsoft.com/office/drawing/2014/main" id="{B8D3039D-F976-1149-B6D5-3B7FA0CFE495}"/>
              </a:ext>
            </a:extLst>
          </p:cNvPr>
          <p:cNvSpPr/>
          <p:nvPr/>
        </p:nvSpPr>
        <p:spPr>
          <a:xfrm rot="3816503">
            <a:off x="6335088" y="2340523"/>
            <a:ext cx="589665" cy="1002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rojúhelník 27">
            <a:extLst>
              <a:ext uri="{FF2B5EF4-FFF2-40B4-BE49-F238E27FC236}">
                <a16:creationId xmlns:a16="http://schemas.microsoft.com/office/drawing/2014/main" id="{7E4A46A0-0D59-784C-AD50-9B63D67D3333}"/>
              </a:ext>
            </a:extLst>
          </p:cNvPr>
          <p:cNvSpPr/>
          <p:nvPr/>
        </p:nvSpPr>
        <p:spPr>
          <a:xfrm rot="3816503">
            <a:off x="7674470" y="1952127"/>
            <a:ext cx="589665" cy="1002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7" grpId="0"/>
      <p:bldP spid="18" grpId="0" animBg="1"/>
      <p:bldP spid="19" grpId="0"/>
      <p:bldP spid="22" grpId="0"/>
      <p:bldP spid="23" grpId="0"/>
      <p:bldP spid="24" grpId="0"/>
      <p:bldP spid="24" grpId="1"/>
      <p:bldP spid="25" grpId="0" animBg="1"/>
      <p:bldP spid="26" grpId="0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140D5-D778-6741-8CCD-43865A61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CA7B6A-3BB9-0342-AA5B-BDE027B40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44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2C2A9-50F1-CC4F-8A44-765F762D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8A7ACE-70A8-0347-9AB2-5B23563E3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18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6085FE-B0AC-F746-9FAA-81162BA6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Cíl primární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AD99B97-4706-4F32-951D-DF0C14923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9077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4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F1FD42-0FCD-FA4C-9F4B-B4AA0D79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Směr intervence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8989933-C9AE-43B9-B2D0-18F2BAAB8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6506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31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85A935-3339-494B-8F3F-4D329E40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Metody práce s rodinou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127A4-0D9C-40B5-9F86-986984302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8" r="1141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26DA950-9AEE-419F-BC0D-DCF5BFB3AD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31432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08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7AFB98-FE1F-7949-BCEB-A3F34429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/>
              <a:t>Nástroje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0A7F4-9D09-EAE1-45ED-12D99EC82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7" r="15222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752CF540-F7B2-47A9-85FA-DCD636E5E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729555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016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A56E48-82DF-464C-9B76-164AFB09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Partnerské vztahy</a:t>
            </a:r>
          </a:p>
        </p:txBody>
      </p:sp>
      <p:pic>
        <p:nvPicPr>
          <p:cNvPr id="5" name="Picture 4" descr="Digitální zůstatek na stupnici pomocí kruhů">
            <a:extLst>
              <a:ext uri="{FF2B5EF4-FFF2-40B4-BE49-F238E27FC236}">
                <a16:creationId xmlns:a16="http://schemas.microsoft.com/office/drawing/2014/main" id="{4CEF88E4-88F6-D8E2-BE63-CF54DD196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66" r="28148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C0390-0494-F145-BE07-11616E15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Délka</a:t>
            </a:r>
          </a:p>
          <a:p>
            <a:r>
              <a:rPr lang="cs-CZ" sz="2200"/>
              <a:t>Změny</a:t>
            </a:r>
          </a:p>
          <a:p>
            <a:r>
              <a:rPr lang="cs-CZ" sz="2200"/>
              <a:t>Funkčnost</a:t>
            </a:r>
          </a:p>
          <a:p>
            <a:r>
              <a:rPr lang="cs-CZ" sz="2200"/>
              <a:t>Historie</a:t>
            </a:r>
          </a:p>
          <a:p>
            <a:r>
              <a:rPr lang="cs-CZ" sz="2200"/>
              <a:t>Stabilita 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70669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DDAA93-1428-1A4A-8556-1A4A8CC0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Rodina a dítě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A733AC4-45F0-7F74-8414-30E2EBFCF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5" r="2826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DC95F0-CDBA-E44B-BA10-46A144CB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Zdraví dítěte – fyzické</a:t>
            </a:r>
          </a:p>
          <a:p>
            <a:r>
              <a:rPr lang="cs-CZ" sz="2200"/>
              <a:t>Zdraví – psychické</a:t>
            </a:r>
          </a:p>
          <a:p>
            <a:r>
              <a:rPr lang="cs-CZ" sz="2200"/>
              <a:t>Zdraví – sociální, socializační</a:t>
            </a:r>
          </a:p>
        </p:txBody>
      </p:sp>
    </p:spTree>
    <p:extLst>
      <p:ext uri="{BB962C8B-B14F-4D97-AF65-F5344CB8AC3E}">
        <p14:creationId xmlns:p14="http://schemas.microsoft.com/office/powerpoint/2010/main" val="212769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4C427-1002-E640-9885-F25D8A59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dirty="0" err="1">
                <a:solidFill>
                  <a:srgbClr val="FF0000"/>
                </a:solidFill>
              </a:rPr>
              <a:t>Dítě</a:t>
            </a:r>
            <a:r>
              <a:rPr lang="en-US" sz="5600" dirty="0">
                <a:solidFill>
                  <a:srgbClr val="FF0000"/>
                </a:solidFill>
              </a:rPr>
              <a:t> a </a:t>
            </a:r>
            <a:r>
              <a:rPr lang="en-US" sz="5600" dirty="0" err="1">
                <a:solidFill>
                  <a:srgbClr val="FF0000"/>
                </a:solidFill>
              </a:rPr>
              <a:t>rodič</a:t>
            </a:r>
            <a:endParaRPr lang="en-US" sz="5600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6538D2-3375-4646-944D-B38703B4D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17380" y="1280294"/>
            <a:ext cx="3356598" cy="4706668"/>
          </a:xfrm>
          <a:prstGeom prst="rect">
            <a:avLst/>
          </a:prstGeom>
          <a:noFill/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2A755D2-FA17-B84F-BEBA-52CC3C20C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6483" y="1191132"/>
            <a:ext cx="3528137" cy="4656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12205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528</Words>
  <Application>Microsoft Macintosh PowerPoint</Application>
  <PresentationFormat>Širokoúhlá obrazovka</PresentationFormat>
  <Paragraphs>124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Motiv Office</vt:lpstr>
      <vt:lpstr>Diagnostika rodiny</vt:lpstr>
      <vt:lpstr>Shrnutí </vt:lpstr>
      <vt:lpstr>Cíl primární</vt:lpstr>
      <vt:lpstr>Směr intervence </vt:lpstr>
      <vt:lpstr>Metody práce s rodinou</vt:lpstr>
      <vt:lpstr>Nástroje </vt:lpstr>
      <vt:lpstr>Partnerské vztahy</vt:lpstr>
      <vt:lpstr>Rodina a dítě</vt:lpstr>
      <vt:lpstr>Dítě a rodič</vt:lpstr>
      <vt:lpstr>Trestná činnost</vt:lpstr>
      <vt:lpstr>Rodinné funkce</vt:lpstr>
      <vt:lpstr>Podle environmentální teorie</vt:lpstr>
      <vt:lpstr>Mikro </vt:lpstr>
      <vt:lpstr>Mezo </vt:lpstr>
      <vt:lpstr>Makro </vt:lpstr>
      <vt:lpstr>Rodina a její analýzy</vt:lpstr>
      <vt:lpstr>Proces dekonstrukce</vt:lpstr>
      <vt:lpstr>Rekonstrukce</vt:lpstr>
      <vt:lpstr>Analýza našeho myšlení a práce – analýza příběhu</vt:lpstr>
      <vt:lpstr>Volby pomoci</vt:lpstr>
      <vt:lpstr>Kontrola vs. Podpora – systémový přístup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rodiny</dc:title>
  <dc:creator>Petr Fabián</dc:creator>
  <cp:lastModifiedBy>Petr Fabián</cp:lastModifiedBy>
  <cp:revision>8</cp:revision>
  <dcterms:created xsi:type="dcterms:W3CDTF">2022-03-21T08:22:22Z</dcterms:created>
  <dcterms:modified xsi:type="dcterms:W3CDTF">2022-04-05T12:44:24Z</dcterms:modified>
</cp:coreProperties>
</file>