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67" r:id="rId5"/>
    <p:sldId id="268" r:id="rId6"/>
    <p:sldId id="264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88" r:id="rId15"/>
    <p:sldId id="276" r:id="rId16"/>
    <p:sldId id="289" r:id="rId17"/>
    <p:sldId id="290" r:id="rId18"/>
    <p:sldId id="291" r:id="rId19"/>
    <p:sldId id="292" r:id="rId20"/>
    <p:sldId id="293" r:id="rId21"/>
    <p:sldId id="294" r:id="rId22"/>
    <p:sldId id="278" r:id="rId23"/>
    <p:sldId id="279" r:id="rId24"/>
    <p:sldId id="295" r:id="rId25"/>
    <p:sldId id="296" r:id="rId26"/>
    <p:sldId id="297" r:id="rId27"/>
    <p:sldId id="298" r:id="rId28"/>
    <p:sldId id="299" r:id="rId29"/>
    <p:sldId id="280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9C20B6-AB1B-407C-97D5-79E01EEA9735}" v="4" dt="2023-03-29T09:15:00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Johanka Savková" userId="51c0433c-9639-43cb-bc06-1383c25e83be" providerId="ADAL" clId="{57F1ECEF-7D3D-4651-A61A-771DC929C588}"/>
    <pc:docChg chg="undo custSel addSld modSld">
      <pc:chgData name="Irena Johanka Savková" userId="51c0433c-9639-43cb-bc06-1383c25e83be" providerId="ADAL" clId="{57F1ECEF-7D3D-4651-A61A-771DC929C588}" dt="2023-03-15T06:53:06.601" v="634" actId="20577"/>
      <pc:docMkLst>
        <pc:docMk/>
      </pc:docMkLst>
      <pc:sldChg chg="addSp delSp modSp new mod setBg">
        <pc:chgData name="Irena Johanka Savková" userId="51c0433c-9639-43cb-bc06-1383c25e83be" providerId="ADAL" clId="{57F1ECEF-7D3D-4651-A61A-771DC929C588}" dt="2023-03-01T10:01:08.312" v="615"/>
        <pc:sldMkLst>
          <pc:docMk/>
          <pc:sldMk cId="2868300358" sldId="256"/>
        </pc:sldMkLst>
        <pc:spChg chg="mod">
          <ac:chgData name="Irena Johanka Savková" userId="51c0433c-9639-43cb-bc06-1383c25e83be" providerId="ADAL" clId="{57F1ECEF-7D3D-4651-A61A-771DC929C588}" dt="2023-03-01T09:49:07.737" v="494" actId="2711"/>
          <ac:spMkLst>
            <pc:docMk/>
            <pc:sldMk cId="2868300358" sldId="256"/>
            <ac:spMk id="2" creationId="{3FE8D250-4426-4FBA-C3C5-EAB3F78798E3}"/>
          </ac:spMkLst>
        </pc:spChg>
        <pc:spChg chg="mod">
          <ac:chgData name="Irena Johanka Savková" userId="51c0433c-9639-43cb-bc06-1383c25e83be" providerId="ADAL" clId="{57F1ECEF-7D3D-4651-A61A-771DC929C588}" dt="2023-03-01T09:49:17.042" v="496" actId="255"/>
          <ac:spMkLst>
            <pc:docMk/>
            <pc:sldMk cId="2868300358" sldId="256"/>
            <ac:spMk id="3" creationId="{BD93F058-17FF-67DD-4260-C536D5131626}"/>
          </ac:spMkLst>
        </pc:spChg>
        <pc:spChg chg="add del">
          <ac:chgData name="Irena Johanka Savková" userId="51c0433c-9639-43cb-bc06-1383c25e83be" providerId="ADAL" clId="{57F1ECEF-7D3D-4651-A61A-771DC929C588}" dt="2023-03-01T09:34:58.493" v="63"/>
          <ac:spMkLst>
            <pc:docMk/>
            <pc:sldMk cId="2868300358" sldId="256"/>
            <ac:spMk id="4" creationId="{AFE0B838-8925-2066-EDC0-D6F5D4A619FF}"/>
          </ac:spMkLst>
        </pc:spChg>
        <pc:spChg chg="add del">
          <ac:chgData name="Irena Johanka Savková" userId="51c0433c-9639-43cb-bc06-1383c25e83be" providerId="ADAL" clId="{57F1ECEF-7D3D-4651-A61A-771DC929C588}" dt="2023-03-01T09:34:58.493" v="63"/>
          <ac:spMkLst>
            <pc:docMk/>
            <pc:sldMk cId="2868300358" sldId="256"/>
            <ac:spMk id="5" creationId="{9ECD8D8B-9FB4-AC58-C432-4285FA1C0D20}"/>
          </ac:spMkLst>
        </pc:spChg>
        <pc:spChg chg="add del">
          <ac:chgData name="Irena Johanka Savková" userId="51c0433c-9639-43cb-bc06-1383c25e83be" providerId="ADAL" clId="{57F1ECEF-7D3D-4651-A61A-771DC929C588}" dt="2023-03-01T09:34:58.493" v="63"/>
          <ac:spMkLst>
            <pc:docMk/>
            <pc:sldMk cId="2868300358" sldId="256"/>
            <ac:spMk id="6" creationId="{4714A953-143A-D283-FB76-D9116A6491F8}"/>
          </ac:spMkLst>
        </pc:spChg>
      </pc:sldChg>
      <pc:sldChg chg="delSp modSp new mod setBg">
        <pc:chgData name="Irena Johanka Savková" userId="51c0433c-9639-43cb-bc06-1383c25e83be" providerId="ADAL" clId="{57F1ECEF-7D3D-4651-A61A-771DC929C588}" dt="2023-03-01T10:01:12.750" v="616"/>
        <pc:sldMkLst>
          <pc:docMk/>
          <pc:sldMk cId="2721965239" sldId="257"/>
        </pc:sldMkLst>
        <pc:spChg chg="del">
          <ac:chgData name="Irena Johanka Savková" userId="51c0433c-9639-43cb-bc06-1383c25e83be" providerId="ADAL" clId="{57F1ECEF-7D3D-4651-A61A-771DC929C588}" dt="2023-03-01T09:40:20.460" v="182" actId="478"/>
          <ac:spMkLst>
            <pc:docMk/>
            <pc:sldMk cId="2721965239" sldId="257"/>
            <ac:spMk id="2" creationId="{9A46648F-6C2E-C745-38A7-6593AA4449C3}"/>
          </ac:spMkLst>
        </pc:spChg>
        <pc:spChg chg="mod">
          <ac:chgData name="Irena Johanka Savková" userId="51c0433c-9639-43cb-bc06-1383c25e83be" providerId="ADAL" clId="{57F1ECEF-7D3D-4651-A61A-771DC929C588}" dt="2023-03-01T09:51:13.472" v="527" actId="27636"/>
          <ac:spMkLst>
            <pc:docMk/>
            <pc:sldMk cId="2721965239" sldId="257"/>
            <ac:spMk id="3" creationId="{EB487B47-6EFC-73AE-832E-3A775BD6297A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16.479" v="617"/>
        <pc:sldMkLst>
          <pc:docMk/>
          <pc:sldMk cId="2138264376" sldId="258"/>
        </pc:sldMkLst>
        <pc:spChg chg="mod">
          <ac:chgData name="Irena Johanka Savková" userId="51c0433c-9639-43cb-bc06-1383c25e83be" providerId="ADAL" clId="{57F1ECEF-7D3D-4651-A61A-771DC929C588}" dt="2023-03-01T09:49:40.606" v="505" actId="20577"/>
          <ac:spMkLst>
            <pc:docMk/>
            <pc:sldMk cId="2138264376" sldId="258"/>
            <ac:spMk id="2" creationId="{E9EE2FAE-E7BC-AA62-A30D-090693DF3B0E}"/>
          </ac:spMkLst>
        </pc:spChg>
        <pc:spChg chg="mod">
          <ac:chgData name="Irena Johanka Savková" userId="51c0433c-9639-43cb-bc06-1383c25e83be" providerId="ADAL" clId="{57F1ECEF-7D3D-4651-A61A-771DC929C588}" dt="2023-03-01T09:53:34.600" v="564" actId="113"/>
          <ac:spMkLst>
            <pc:docMk/>
            <pc:sldMk cId="2138264376" sldId="258"/>
            <ac:spMk id="3" creationId="{92C63C16-F97A-BE2E-8EEA-31D5AAC420C2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20.490" v="618"/>
        <pc:sldMkLst>
          <pc:docMk/>
          <pc:sldMk cId="2674516946" sldId="259"/>
        </pc:sldMkLst>
        <pc:spChg chg="mod">
          <ac:chgData name="Irena Johanka Savková" userId="51c0433c-9639-43cb-bc06-1383c25e83be" providerId="ADAL" clId="{57F1ECEF-7D3D-4651-A61A-771DC929C588}" dt="2023-03-01T09:50:29.078" v="519" actId="14100"/>
          <ac:spMkLst>
            <pc:docMk/>
            <pc:sldMk cId="2674516946" sldId="259"/>
            <ac:spMk id="2" creationId="{A7A2C0FB-FE22-E246-8262-BB45EC9D01F1}"/>
          </ac:spMkLst>
        </pc:spChg>
        <pc:spChg chg="mod">
          <ac:chgData name="Irena Johanka Savková" userId="51c0433c-9639-43cb-bc06-1383c25e83be" providerId="ADAL" clId="{57F1ECEF-7D3D-4651-A61A-771DC929C588}" dt="2023-03-01T09:52:28.085" v="547" actId="113"/>
          <ac:spMkLst>
            <pc:docMk/>
            <pc:sldMk cId="2674516946" sldId="259"/>
            <ac:spMk id="3" creationId="{C33DCFF5-71D0-3D7F-8AA7-619A40394490}"/>
          </ac:spMkLst>
        </pc:spChg>
      </pc:sldChg>
      <pc:sldChg chg="modSp add mod setBg">
        <pc:chgData name="Irena Johanka Savková" userId="51c0433c-9639-43cb-bc06-1383c25e83be" providerId="ADAL" clId="{57F1ECEF-7D3D-4651-A61A-771DC929C588}" dt="2023-03-01T10:01:24.449" v="619"/>
        <pc:sldMkLst>
          <pc:docMk/>
          <pc:sldMk cId="2262360375" sldId="260"/>
        </pc:sldMkLst>
        <pc:spChg chg="mod">
          <ac:chgData name="Irena Johanka Savková" userId="51c0433c-9639-43cb-bc06-1383c25e83be" providerId="ADAL" clId="{57F1ECEF-7D3D-4651-A61A-771DC929C588}" dt="2023-03-01T09:53:48.906" v="568" actId="20577"/>
          <ac:spMkLst>
            <pc:docMk/>
            <pc:sldMk cId="2262360375" sldId="260"/>
            <ac:spMk id="3" creationId="{C33DCFF5-71D0-3D7F-8AA7-619A40394490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28.901" v="620"/>
        <pc:sldMkLst>
          <pc:docMk/>
          <pc:sldMk cId="4216248925" sldId="261"/>
        </pc:sldMkLst>
        <pc:spChg chg="mod">
          <ac:chgData name="Irena Johanka Savková" userId="51c0433c-9639-43cb-bc06-1383c25e83be" providerId="ADAL" clId="{57F1ECEF-7D3D-4651-A61A-771DC929C588}" dt="2023-03-01T09:57:54.262" v="601" actId="255"/>
          <ac:spMkLst>
            <pc:docMk/>
            <pc:sldMk cId="4216248925" sldId="261"/>
            <ac:spMk id="2" creationId="{9D9474E1-4CC9-4AC3-FBA7-A1D5DDE0242C}"/>
          </ac:spMkLst>
        </pc:spChg>
        <pc:spChg chg="mod">
          <ac:chgData name="Irena Johanka Savková" userId="51c0433c-9639-43cb-bc06-1383c25e83be" providerId="ADAL" clId="{57F1ECEF-7D3D-4651-A61A-771DC929C588}" dt="2023-03-01T09:57:00.183" v="596" actId="2710"/>
          <ac:spMkLst>
            <pc:docMk/>
            <pc:sldMk cId="4216248925" sldId="261"/>
            <ac:spMk id="3" creationId="{9B1DC864-8592-6C36-E097-106FEBEF9F37}"/>
          </ac:spMkLst>
        </pc:spChg>
      </pc:sldChg>
      <pc:sldChg chg="modSp new mod setBg">
        <pc:chgData name="Irena Johanka Savková" userId="51c0433c-9639-43cb-bc06-1383c25e83be" providerId="ADAL" clId="{57F1ECEF-7D3D-4651-A61A-771DC929C588}" dt="2023-03-01T10:01:34.409" v="621"/>
        <pc:sldMkLst>
          <pc:docMk/>
          <pc:sldMk cId="2108982652" sldId="262"/>
        </pc:sldMkLst>
        <pc:spChg chg="mod">
          <ac:chgData name="Irena Johanka Savková" userId="51c0433c-9639-43cb-bc06-1383c25e83be" providerId="ADAL" clId="{57F1ECEF-7D3D-4651-A61A-771DC929C588}" dt="2023-03-01T09:59:15.205" v="611" actId="255"/>
          <ac:spMkLst>
            <pc:docMk/>
            <pc:sldMk cId="2108982652" sldId="262"/>
            <ac:spMk id="2" creationId="{C68C7225-E65A-9B05-759F-5D0D5A1661A6}"/>
          </ac:spMkLst>
        </pc:spChg>
        <pc:spChg chg="mod">
          <ac:chgData name="Irena Johanka Savková" userId="51c0433c-9639-43cb-bc06-1383c25e83be" providerId="ADAL" clId="{57F1ECEF-7D3D-4651-A61A-771DC929C588}" dt="2023-03-01T09:58:53.996" v="610" actId="12"/>
          <ac:spMkLst>
            <pc:docMk/>
            <pc:sldMk cId="2108982652" sldId="262"/>
            <ac:spMk id="3" creationId="{1F3199B2-FBA0-A937-35D4-4E92F9C47D01}"/>
          </ac:spMkLst>
        </pc:spChg>
      </pc:sldChg>
      <pc:sldChg chg="modSp mod">
        <pc:chgData name="Irena Johanka Savková" userId="51c0433c-9639-43cb-bc06-1383c25e83be" providerId="ADAL" clId="{57F1ECEF-7D3D-4651-A61A-771DC929C588}" dt="2023-03-15T06:53:06.601" v="634" actId="20577"/>
        <pc:sldMkLst>
          <pc:docMk/>
          <pc:sldMk cId="1424884128" sldId="263"/>
        </pc:sldMkLst>
        <pc:spChg chg="mod">
          <ac:chgData name="Irena Johanka Savková" userId="51c0433c-9639-43cb-bc06-1383c25e83be" providerId="ADAL" clId="{57F1ECEF-7D3D-4651-A61A-771DC929C588}" dt="2023-03-15T06:53:06.601" v="634" actId="20577"/>
          <ac:spMkLst>
            <pc:docMk/>
            <pc:sldMk cId="1424884128" sldId="263"/>
            <ac:spMk id="3" creationId="{68852BEA-4E57-698B-A121-A887E496FDD0}"/>
          </ac:spMkLst>
        </pc:spChg>
      </pc:sldChg>
    </pc:docChg>
  </pc:docChgLst>
  <pc:docChgLst>
    <pc:chgData name="Irena Johanka Savková" userId="51c0433c-9639-43cb-bc06-1383c25e83be" providerId="ADAL" clId="{FFC89E91-0D8B-43ED-B5AE-B1B29EC0A89A}"/>
    <pc:docChg chg="undo custSel addSld delSld modSld sldOrd">
      <pc:chgData name="Irena Johanka Savková" userId="51c0433c-9639-43cb-bc06-1383c25e83be" providerId="ADAL" clId="{FFC89E91-0D8B-43ED-B5AE-B1B29EC0A89A}" dt="2023-03-17T09:51:15.589" v="2903" actId="2696"/>
      <pc:docMkLst>
        <pc:docMk/>
      </pc:docMkLst>
      <pc:sldChg chg="modSp mod">
        <pc:chgData name="Irena Johanka Savková" userId="51c0433c-9639-43cb-bc06-1383c25e83be" providerId="ADAL" clId="{FFC89E91-0D8B-43ED-B5AE-B1B29EC0A89A}" dt="2023-03-16T09:05:12.809" v="63" actId="14100"/>
        <pc:sldMkLst>
          <pc:docMk/>
          <pc:sldMk cId="2868300358" sldId="256"/>
        </pc:sldMkLst>
        <pc:spChg chg="mod">
          <ac:chgData name="Irena Johanka Savková" userId="51c0433c-9639-43cb-bc06-1383c25e83be" providerId="ADAL" clId="{FFC89E91-0D8B-43ED-B5AE-B1B29EC0A89A}" dt="2023-03-16T09:05:12.809" v="63" actId="14100"/>
          <ac:spMkLst>
            <pc:docMk/>
            <pc:sldMk cId="2868300358" sldId="256"/>
            <ac:spMk id="2" creationId="{3FE8D250-4426-4FBA-C3C5-EAB3F78798E3}"/>
          </ac:spMkLst>
        </pc:spChg>
        <pc:spChg chg="mod">
          <ac:chgData name="Irena Johanka Savková" userId="51c0433c-9639-43cb-bc06-1383c25e83be" providerId="ADAL" clId="{FFC89E91-0D8B-43ED-B5AE-B1B29EC0A89A}" dt="2023-03-16T09:05:10.326" v="62" actId="27636"/>
          <ac:spMkLst>
            <pc:docMk/>
            <pc:sldMk cId="2868300358" sldId="256"/>
            <ac:spMk id="3" creationId="{BD93F058-17FF-67DD-4260-C536D5131626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39:07.543" v="182" actId="20577"/>
        <pc:sldMkLst>
          <pc:docMk/>
          <pc:sldMk cId="2721965239" sldId="257"/>
        </pc:sldMkLst>
        <pc:spChg chg="mod">
          <ac:chgData name="Irena Johanka Savková" userId="51c0433c-9639-43cb-bc06-1383c25e83be" providerId="ADAL" clId="{FFC89E91-0D8B-43ED-B5AE-B1B29EC0A89A}" dt="2023-03-16T09:39:07.543" v="182" actId="20577"/>
          <ac:spMkLst>
            <pc:docMk/>
            <pc:sldMk cId="2721965239" sldId="257"/>
            <ac:spMk id="3" creationId="{EB487B47-6EFC-73AE-832E-3A775BD6297A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0:39.433" v="185" actId="255"/>
        <pc:sldMkLst>
          <pc:docMk/>
          <pc:sldMk cId="2138264376" sldId="258"/>
        </pc:sldMkLst>
        <pc:spChg chg="mod">
          <ac:chgData name="Irena Johanka Savková" userId="51c0433c-9639-43cb-bc06-1383c25e83be" providerId="ADAL" clId="{FFC89E91-0D8B-43ED-B5AE-B1B29EC0A89A}" dt="2023-03-16T09:40:39.433" v="185" actId="255"/>
          <ac:spMkLst>
            <pc:docMk/>
            <pc:sldMk cId="2138264376" sldId="258"/>
            <ac:spMk id="3" creationId="{92C63C16-F97A-BE2E-8EEA-31D5AAC420C2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0:52.286" v="186" actId="255"/>
        <pc:sldMkLst>
          <pc:docMk/>
          <pc:sldMk cId="2674516946" sldId="259"/>
        </pc:sldMkLst>
        <pc:spChg chg="mod">
          <ac:chgData name="Irena Johanka Savková" userId="51c0433c-9639-43cb-bc06-1383c25e83be" providerId="ADAL" clId="{FFC89E91-0D8B-43ED-B5AE-B1B29EC0A89A}" dt="2023-03-16T09:40:52.286" v="186" actId="255"/>
          <ac:spMkLst>
            <pc:docMk/>
            <pc:sldMk cId="2674516946" sldId="259"/>
            <ac:spMk id="3" creationId="{C33DCFF5-71D0-3D7F-8AA7-619A40394490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1:02.518" v="188" actId="20577"/>
        <pc:sldMkLst>
          <pc:docMk/>
          <pc:sldMk cId="2262360375" sldId="260"/>
        </pc:sldMkLst>
        <pc:spChg chg="mod">
          <ac:chgData name="Irena Johanka Savková" userId="51c0433c-9639-43cb-bc06-1383c25e83be" providerId="ADAL" clId="{FFC89E91-0D8B-43ED-B5AE-B1B29EC0A89A}" dt="2023-03-16T09:41:02.518" v="188" actId="20577"/>
          <ac:spMkLst>
            <pc:docMk/>
            <pc:sldMk cId="2262360375" sldId="260"/>
            <ac:spMk id="3" creationId="{C33DCFF5-71D0-3D7F-8AA7-619A40394490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1:14.944" v="192" actId="27636"/>
        <pc:sldMkLst>
          <pc:docMk/>
          <pc:sldMk cId="4216248925" sldId="261"/>
        </pc:sldMkLst>
        <pc:spChg chg="mod">
          <ac:chgData name="Irena Johanka Savková" userId="51c0433c-9639-43cb-bc06-1383c25e83be" providerId="ADAL" clId="{FFC89E91-0D8B-43ED-B5AE-B1B29EC0A89A}" dt="2023-03-16T09:41:14.944" v="192" actId="27636"/>
          <ac:spMkLst>
            <pc:docMk/>
            <pc:sldMk cId="4216248925" sldId="261"/>
            <ac:spMk id="3" creationId="{9B1DC864-8592-6C36-E097-106FEBEF9F37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1:33.882" v="196" actId="27636"/>
        <pc:sldMkLst>
          <pc:docMk/>
          <pc:sldMk cId="2108982652" sldId="262"/>
        </pc:sldMkLst>
        <pc:spChg chg="mod">
          <ac:chgData name="Irena Johanka Savková" userId="51c0433c-9639-43cb-bc06-1383c25e83be" providerId="ADAL" clId="{FFC89E91-0D8B-43ED-B5AE-B1B29EC0A89A}" dt="2023-03-16T09:41:33.882" v="196" actId="27636"/>
          <ac:spMkLst>
            <pc:docMk/>
            <pc:sldMk cId="2108982652" sldId="262"/>
            <ac:spMk id="3" creationId="{1F3199B2-FBA0-A937-35D4-4E92F9C47D01}"/>
          </ac:spMkLst>
        </pc:spChg>
      </pc:sldChg>
      <pc:sldChg chg="delSp modSp mod">
        <pc:chgData name="Irena Johanka Savková" userId="51c0433c-9639-43cb-bc06-1383c25e83be" providerId="ADAL" clId="{FFC89E91-0D8B-43ED-B5AE-B1B29EC0A89A}" dt="2023-03-17T08:19:20.702" v="697" actId="255"/>
        <pc:sldMkLst>
          <pc:docMk/>
          <pc:sldMk cId="1424884128" sldId="263"/>
        </pc:sldMkLst>
        <pc:spChg chg="del mod">
          <ac:chgData name="Irena Johanka Savková" userId="51c0433c-9639-43cb-bc06-1383c25e83be" providerId="ADAL" clId="{FFC89E91-0D8B-43ED-B5AE-B1B29EC0A89A}" dt="2023-03-17T08:19:05.770" v="689" actId="478"/>
          <ac:spMkLst>
            <pc:docMk/>
            <pc:sldMk cId="1424884128" sldId="263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19:20.702" v="697" actId="255"/>
          <ac:spMkLst>
            <pc:docMk/>
            <pc:sldMk cId="1424884128" sldId="263"/>
            <ac:spMk id="3" creationId="{68852BEA-4E57-698B-A121-A887E496FDD0}"/>
          </ac:spMkLst>
        </pc:spChg>
      </pc:sldChg>
      <pc:sldChg chg="setBg">
        <pc:chgData name="Irena Johanka Savková" userId="51c0433c-9639-43cb-bc06-1383c25e83be" providerId="ADAL" clId="{FFC89E91-0D8B-43ED-B5AE-B1B29EC0A89A}" dt="2023-03-16T10:14:29.288" v="233"/>
        <pc:sldMkLst>
          <pc:docMk/>
          <pc:sldMk cId="1937223157" sldId="264"/>
        </pc:sldMkLst>
      </pc:sldChg>
      <pc:sldChg chg="delSp modSp mod">
        <pc:chgData name="Irena Johanka Savková" userId="51c0433c-9639-43cb-bc06-1383c25e83be" providerId="ADAL" clId="{FFC89E91-0D8B-43ED-B5AE-B1B29EC0A89A}" dt="2023-03-17T08:20:05.715" v="707" actId="478"/>
        <pc:sldMkLst>
          <pc:docMk/>
          <pc:sldMk cId="475619273" sldId="265"/>
        </pc:sldMkLst>
        <pc:spChg chg="del mod">
          <ac:chgData name="Irena Johanka Savková" userId="51c0433c-9639-43cb-bc06-1383c25e83be" providerId="ADAL" clId="{FFC89E91-0D8B-43ED-B5AE-B1B29EC0A89A}" dt="2023-03-17T08:20:05.715" v="707" actId="478"/>
          <ac:spMkLst>
            <pc:docMk/>
            <pc:sldMk cId="475619273" sldId="265"/>
            <ac:spMk id="2" creationId="{3B888097-D90B-531F-59F6-37C03E2EE067}"/>
          </ac:spMkLst>
        </pc:spChg>
        <pc:spChg chg="mod">
          <ac:chgData name="Irena Johanka Savková" userId="51c0433c-9639-43cb-bc06-1383c25e83be" providerId="ADAL" clId="{FFC89E91-0D8B-43ED-B5AE-B1B29EC0A89A}" dt="2023-03-17T08:20:03.576" v="706"/>
          <ac:spMkLst>
            <pc:docMk/>
            <pc:sldMk cId="475619273" sldId="265"/>
            <ac:spMk id="3" creationId="{7997E56C-9811-6F14-0ED3-C7B01D334145}"/>
          </ac:spMkLst>
        </pc:spChg>
      </pc:sldChg>
      <pc:sldChg chg="modSp mod">
        <pc:chgData name="Irena Johanka Savková" userId="51c0433c-9639-43cb-bc06-1383c25e83be" providerId="ADAL" clId="{FFC89E91-0D8B-43ED-B5AE-B1B29EC0A89A}" dt="2023-03-16T09:42:45.252" v="212" actId="255"/>
        <pc:sldMkLst>
          <pc:docMk/>
          <pc:sldMk cId="2175663593" sldId="266"/>
        </pc:sldMkLst>
        <pc:spChg chg="mod">
          <ac:chgData name="Irena Johanka Savková" userId="51c0433c-9639-43cb-bc06-1383c25e83be" providerId="ADAL" clId="{FFC89E91-0D8B-43ED-B5AE-B1B29EC0A89A}" dt="2023-03-16T09:42:45.252" v="212" actId="255"/>
          <ac:spMkLst>
            <pc:docMk/>
            <pc:sldMk cId="2175663593" sldId="266"/>
            <ac:spMk id="3" creationId="{7997E56C-9811-6F14-0ED3-C7B01D334145}"/>
          </ac:spMkLst>
        </pc:spChg>
      </pc:sldChg>
      <pc:sldChg chg="modSp add mod setBg">
        <pc:chgData name="Irena Johanka Savková" userId="51c0433c-9639-43cb-bc06-1383c25e83be" providerId="ADAL" clId="{FFC89E91-0D8B-43ED-B5AE-B1B29EC0A89A}" dt="2023-03-16T10:14:21.776" v="231"/>
        <pc:sldMkLst>
          <pc:docMk/>
          <pc:sldMk cId="3275389018" sldId="267"/>
        </pc:sldMkLst>
        <pc:spChg chg="mod">
          <ac:chgData name="Irena Johanka Savková" userId="51c0433c-9639-43cb-bc06-1383c25e83be" providerId="ADAL" clId="{FFC89E91-0D8B-43ED-B5AE-B1B29EC0A89A}" dt="2023-03-16T10:12:04.311" v="222" actId="27636"/>
          <ac:spMkLst>
            <pc:docMk/>
            <pc:sldMk cId="3275389018" sldId="267"/>
            <ac:spMk id="2" creationId="{3B888097-D90B-531F-59F6-37C03E2EE067}"/>
          </ac:spMkLst>
        </pc:spChg>
        <pc:spChg chg="mod">
          <ac:chgData name="Irena Johanka Savková" userId="51c0433c-9639-43cb-bc06-1383c25e83be" providerId="ADAL" clId="{FFC89E91-0D8B-43ED-B5AE-B1B29EC0A89A}" dt="2023-03-16T10:12:16.578" v="227" actId="2710"/>
          <ac:spMkLst>
            <pc:docMk/>
            <pc:sldMk cId="3275389018" sldId="267"/>
            <ac:spMk id="3" creationId="{7997E56C-9811-6F14-0ED3-C7B01D334145}"/>
          </ac:spMkLst>
        </pc:spChg>
      </pc:sldChg>
      <pc:sldChg chg="setBg">
        <pc:chgData name="Irena Johanka Savková" userId="51c0433c-9639-43cb-bc06-1383c25e83be" providerId="ADAL" clId="{FFC89E91-0D8B-43ED-B5AE-B1B29EC0A89A}" dt="2023-03-16T10:14:25.383" v="232"/>
        <pc:sldMkLst>
          <pc:docMk/>
          <pc:sldMk cId="2716693952" sldId="268"/>
        </pc:sldMkLst>
      </pc:sldChg>
      <pc:sldChg chg="setBg">
        <pc:chgData name="Irena Johanka Savková" userId="51c0433c-9639-43cb-bc06-1383c25e83be" providerId="ADAL" clId="{FFC89E91-0D8B-43ED-B5AE-B1B29EC0A89A}" dt="2023-03-16T10:14:33.745" v="234"/>
        <pc:sldMkLst>
          <pc:docMk/>
          <pc:sldMk cId="2318789270" sldId="269"/>
        </pc:sldMkLst>
      </pc:sldChg>
      <pc:sldChg chg="setBg">
        <pc:chgData name="Irena Johanka Savková" userId="51c0433c-9639-43cb-bc06-1383c25e83be" providerId="ADAL" clId="{FFC89E91-0D8B-43ED-B5AE-B1B29EC0A89A}" dt="2023-03-16T10:14:47.838" v="235"/>
        <pc:sldMkLst>
          <pc:docMk/>
          <pc:sldMk cId="1525331070" sldId="270"/>
        </pc:sldMkLst>
      </pc:sldChg>
      <pc:sldChg chg="setBg">
        <pc:chgData name="Irena Johanka Savková" userId="51c0433c-9639-43cb-bc06-1383c25e83be" providerId="ADAL" clId="{FFC89E91-0D8B-43ED-B5AE-B1B29EC0A89A}" dt="2023-03-16T10:14:51.720" v="236"/>
        <pc:sldMkLst>
          <pc:docMk/>
          <pc:sldMk cId="2261594371" sldId="271"/>
        </pc:sldMkLst>
      </pc:sldChg>
      <pc:sldChg chg="setBg">
        <pc:chgData name="Irena Johanka Savková" userId="51c0433c-9639-43cb-bc06-1383c25e83be" providerId="ADAL" clId="{FFC89E91-0D8B-43ED-B5AE-B1B29EC0A89A}" dt="2023-03-16T10:14:56.299" v="237"/>
        <pc:sldMkLst>
          <pc:docMk/>
          <pc:sldMk cId="2281016955" sldId="272"/>
        </pc:sldMkLst>
      </pc:sldChg>
      <pc:sldChg chg="delSp modSp add mod">
        <pc:chgData name="Irena Johanka Savková" userId="51c0433c-9639-43cb-bc06-1383c25e83be" providerId="ADAL" clId="{FFC89E91-0D8B-43ED-B5AE-B1B29EC0A89A}" dt="2023-03-17T08:22:44.983" v="716" actId="20577"/>
        <pc:sldMkLst>
          <pc:docMk/>
          <pc:sldMk cId="2961880000" sldId="273"/>
        </pc:sldMkLst>
        <pc:spChg chg="del mod">
          <ac:chgData name="Irena Johanka Savková" userId="51c0433c-9639-43cb-bc06-1383c25e83be" providerId="ADAL" clId="{FFC89E91-0D8B-43ED-B5AE-B1B29EC0A89A}" dt="2023-03-17T08:22:26.936" v="709" actId="478"/>
          <ac:spMkLst>
            <pc:docMk/>
            <pc:sldMk cId="2961880000" sldId="273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22:44.983" v="716" actId="20577"/>
          <ac:spMkLst>
            <pc:docMk/>
            <pc:sldMk cId="2961880000" sldId="273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8:31:32.415" v="989" actId="20577"/>
        <pc:sldMkLst>
          <pc:docMk/>
          <pc:sldMk cId="583326400" sldId="274"/>
        </pc:sldMkLst>
        <pc:spChg chg="mod">
          <ac:chgData name="Irena Johanka Savková" userId="51c0433c-9639-43cb-bc06-1383c25e83be" providerId="ADAL" clId="{FFC89E91-0D8B-43ED-B5AE-B1B29EC0A89A}" dt="2023-03-17T08:31:00.882" v="964" actId="14100"/>
          <ac:spMkLst>
            <pc:docMk/>
            <pc:sldMk cId="583326400" sldId="274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31:32.415" v="989" actId="20577"/>
          <ac:spMkLst>
            <pc:docMk/>
            <pc:sldMk cId="583326400" sldId="274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8:41:19.789" v="1093" actId="5793"/>
        <pc:sldMkLst>
          <pc:docMk/>
          <pc:sldMk cId="905108894" sldId="275"/>
        </pc:sldMkLst>
        <pc:spChg chg="mod">
          <ac:chgData name="Irena Johanka Savková" userId="51c0433c-9639-43cb-bc06-1383c25e83be" providerId="ADAL" clId="{FFC89E91-0D8B-43ED-B5AE-B1B29EC0A89A}" dt="2023-03-17T08:32:10.592" v="1019" actId="20577"/>
          <ac:spMkLst>
            <pc:docMk/>
            <pc:sldMk cId="905108894" sldId="275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41:19.789" v="1093" actId="5793"/>
          <ac:spMkLst>
            <pc:docMk/>
            <pc:sldMk cId="905108894" sldId="275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8:48:09.619" v="1385" actId="20577"/>
        <pc:sldMkLst>
          <pc:docMk/>
          <pc:sldMk cId="2312595534" sldId="276"/>
        </pc:sldMkLst>
        <pc:spChg chg="mod">
          <ac:chgData name="Irena Johanka Savková" userId="51c0433c-9639-43cb-bc06-1383c25e83be" providerId="ADAL" clId="{FFC89E91-0D8B-43ED-B5AE-B1B29EC0A89A}" dt="2023-03-17T08:45:33.489" v="1201" actId="14100"/>
          <ac:spMkLst>
            <pc:docMk/>
            <pc:sldMk cId="2312595534" sldId="276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48:09.619" v="1385" actId="20577"/>
          <ac:spMkLst>
            <pc:docMk/>
            <pc:sldMk cId="2312595534" sldId="276"/>
            <ac:spMk id="3" creationId="{68852BEA-4E57-698B-A121-A887E496FDD0}"/>
          </ac:spMkLst>
        </pc:spChg>
      </pc:sldChg>
      <pc:sldChg chg="modSp add del mod">
        <pc:chgData name="Irena Johanka Savková" userId="51c0433c-9639-43cb-bc06-1383c25e83be" providerId="ADAL" clId="{FFC89E91-0D8B-43ED-B5AE-B1B29EC0A89A}" dt="2023-03-17T09:03:15.160" v="1767" actId="2696"/>
        <pc:sldMkLst>
          <pc:docMk/>
          <pc:sldMk cId="3725901273" sldId="277"/>
        </pc:sldMkLst>
        <pc:spChg chg="mod">
          <ac:chgData name="Irena Johanka Savková" userId="51c0433c-9639-43cb-bc06-1383c25e83be" providerId="ADAL" clId="{FFC89E91-0D8B-43ED-B5AE-B1B29EC0A89A}" dt="2023-03-16T12:35:06.122" v="253" actId="20577"/>
          <ac:spMkLst>
            <pc:docMk/>
            <pc:sldMk cId="3725901273" sldId="277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03:08.735" v="1766"/>
          <ac:spMkLst>
            <pc:docMk/>
            <pc:sldMk cId="3725901273" sldId="277"/>
            <ac:spMk id="3" creationId="{68852BEA-4E57-698B-A121-A887E496FDD0}"/>
          </ac:spMkLst>
        </pc:spChg>
      </pc:sldChg>
      <pc:sldChg chg="delSp modSp add mod">
        <pc:chgData name="Irena Johanka Savková" userId="51c0433c-9639-43cb-bc06-1383c25e83be" providerId="ADAL" clId="{FFC89E91-0D8B-43ED-B5AE-B1B29EC0A89A}" dt="2023-03-17T09:26:24.053" v="2443" actId="20577"/>
        <pc:sldMkLst>
          <pc:docMk/>
          <pc:sldMk cId="1908139487" sldId="278"/>
        </pc:sldMkLst>
        <pc:spChg chg="del mod">
          <ac:chgData name="Irena Johanka Savková" userId="51c0433c-9639-43cb-bc06-1383c25e83be" providerId="ADAL" clId="{FFC89E91-0D8B-43ED-B5AE-B1B29EC0A89A}" dt="2023-03-17T09:26:07.395" v="2435" actId="478"/>
          <ac:spMkLst>
            <pc:docMk/>
            <pc:sldMk cId="1908139487" sldId="278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26:24.053" v="2443" actId="20577"/>
          <ac:spMkLst>
            <pc:docMk/>
            <pc:sldMk cId="1908139487" sldId="278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6:46.321" v="2749" actId="12"/>
        <pc:sldMkLst>
          <pc:docMk/>
          <pc:sldMk cId="159701503" sldId="279"/>
        </pc:sldMkLst>
        <pc:spChg chg="mod">
          <ac:chgData name="Irena Johanka Savková" userId="51c0433c-9639-43cb-bc06-1383c25e83be" providerId="ADAL" clId="{FFC89E91-0D8B-43ED-B5AE-B1B29EC0A89A}" dt="2023-03-17T09:26:43.041" v="2449" actId="255"/>
          <ac:spMkLst>
            <pc:docMk/>
            <pc:sldMk cId="159701503" sldId="279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36:46.321" v="2749" actId="12"/>
          <ac:spMkLst>
            <pc:docMk/>
            <pc:sldMk cId="159701503" sldId="279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50:49.152" v="2897" actId="20577"/>
        <pc:sldMkLst>
          <pc:docMk/>
          <pc:sldMk cId="2246633392" sldId="280"/>
        </pc:sldMkLst>
        <pc:spChg chg="mod">
          <ac:chgData name="Irena Johanka Savková" userId="51c0433c-9639-43cb-bc06-1383c25e83be" providerId="ADAL" clId="{FFC89E91-0D8B-43ED-B5AE-B1B29EC0A89A}" dt="2023-03-17T09:50:29.831" v="2885" actId="5793"/>
          <ac:spMkLst>
            <pc:docMk/>
            <pc:sldMk cId="2246633392" sldId="280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50:49.152" v="2897" actId="20577"/>
          <ac:spMkLst>
            <pc:docMk/>
            <pc:sldMk cId="2246633392" sldId="280"/>
            <ac:spMk id="3" creationId="{68852BEA-4E57-698B-A121-A887E496FDD0}"/>
          </ac:spMkLst>
        </pc:spChg>
      </pc:sldChg>
      <pc:sldChg chg="add del">
        <pc:chgData name="Irena Johanka Savková" userId="51c0433c-9639-43cb-bc06-1383c25e83be" providerId="ADAL" clId="{FFC89E91-0D8B-43ED-B5AE-B1B29EC0A89A}" dt="2023-03-17T09:50:55.069" v="2898" actId="47"/>
        <pc:sldMkLst>
          <pc:docMk/>
          <pc:sldMk cId="4252147040" sldId="281"/>
        </pc:sldMkLst>
      </pc:sldChg>
      <pc:sldChg chg="add del">
        <pc:chgData name="Irena Johanka Savková" userId="51c0433c-9639-43cb-bc06-1383c25e83be" providerId="ADAL" clId="{FFC89E91-0D8B-43ED-B5AE-B1B29EC0A89A}" dt="2023-03-17T09:51:02.332" v="2900" actId="2696"/>
        <pc:sldMkLst>
          <pc:docMk/>
          <pc:sldMk cId="1044692738" sldId="282"/>
        </pc:sldMkLst>
      </pc:sldChg>
      <pc:sldChg chg="add del">
        <pc:chgData name="Irena Johanka Savková" userId="51c0433c-9639-43cb-bc06-1383c25e83be" providerId="ADAL" clId="{FFC89E91-0D8B-43ED-B5AE-B1B29EC0A89A}" dt="2023-03-17T09:51:09.162" v="2902" actId="2696"/>
        <pc:sldMkLst>
          <pc:docMk/>
          <pc:sldMk cId="2665847053" sldId="283"/>
        </pc:sldMkLst>
      </pc:sldChg>
      <pc:sldChg chg="add del">
        <pc:chgData name="Irena Johanka Savková" userId="51c0433c-9639-43cb-bc06-1383c25e83be" providerId="ADAL" clId="{FFC89E91-0D8B-43ED-B5AE-B1B29EC0A89A}" dt="2023-03-17T09:51:15.589" v="2903" actId="2696"/>
        <pc:sldMkLst>
          <pc:docMk/>
          <pc:sldMk cId="3457749670" sldId="284"/>
        </pc:sldMkLst>
      </pc:sldChg>
      <pc:sldChg chg="modSp add mod">
        <pc:chgData name="Irena Johanka Savková" userId="51c0433c-9639-43cb-bc06-1383c25e83be" providerId="ADAL" clId="{FFC89E91-0D8B-43ED-B5AE-B1B29EC0A89A}" dt="2023-03-17T08:18:14.901" v="684" actId="20577"/>
        <pc:sldMkLst>
          <pc:docMk/>
          <pc:sldMk cId="3612457080" sldId="285"/>
        </pc:sldMkLst>
        <pc:spChg chg="mod">
          <ac:chgData name="Irena Johanka Savková" userId="51c0433c-9639-43cb-bc06-1383c25e83be" providerId="ADAL" clId="{FFC89E91-0D8B-43ED-B5AE-B1B29EC0A89A}" dt="2023-03-17T08:18:14.901" v="684" actId="20577"/>
          <ac:spMkLst>
            <pc:docMk/>
            <pc:sldMk cId="3612457080" sldId="285"/>
            <ac:spMk id="3" creationId="{68852BEA-4E57-698B-A121-A887E496FDD0}"/>
          </ac:spMkLst>
        </pc:spChg>
      </pc:sldChg>
      <pc:sldChg chg="add">
        <pc:chgData name="Irena Johanka Savková" userId="51c0433c-9639-43cb-bc06-1383c25e83be" providerId="ADAL" clId="{FFC89E91-0D8B-43ED-B5AE-B1B29EC0A89A}" dt="2023-03-17T08:18:49.429" v="685" actId="2890"/>
        <pc:sldMkLst>
          <pc:docMk/>
          <pc:sldMk cId="4006930412" sldId="286"/>
        </pc:sldMkLst>
      </pc:sldChg>
      <pc:sldChg chg="add">
        <pc:chgData name="Irena Johanka Savková" userId="51c0433c-9639-43cb-bc06-1383c25e83be" providerId="ADAL" clId="{FFC89E91-0D8B-43ED-B5AE-B1B29EC0A89A}" dt="2023-03-17T08:19:44.292" v="698" actId="2890"/>
        <pc:sldMkLst>
          <pc:docMk/>
          <pc:sldMk cId="1151025330" sldId="287"/>
        </pc:sldMkLst>
      </pc:sldChg>
      <pc:sldChg chg="modSp add mod">
        <pc:chgData name="Irena Johanka Savková" userId="51c0433c-9639-43cb-bc06-1383c25e83be" providerId="ADAL" clId="{FFC89E91-0D8B-43ED-B5AE-B1B29EC0A89A}" dt="2023-03-17T08:44:56.337" v="1195" actId="113"/>
        <pc:sldMkLst>
          <pc:docMk/>
          <pc:sldMk cId="32913708" sldId="288"/>
        </pc:sldMkLst>
        <pc:spChg chg="mod">
          <ac:chgData name="Irena Johanka Savková" userId="51c0433c-9639-43cb-bc06-1383c25e83be" providerId="ADAL" clId="{FFC89E91-0D8B-43ED-B5AE-B1B29EC0A89A}" dt="2023-03-17T08:43:12.307" v="1169" actId="20577"/>
          <ac:spMkLst>
            <pc:docMk/>
            <pc:sldMk cId="32913708" sldId="288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8:44:56.337" v="1195" actId="113"/>
          <ac:spMkLst>
            <pc:docMk/>
            <pc:sldMk cId="32913708" sldId="288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02:38.043" v="1764" actId="20577"/>
        <pc:sldMkLst>
          <pc:docMk/>
          <pc:sldMk cId="387810506" sldId="289"/>
        </pc:sldMkLst>
        <pc:spChg chg="mod">
          <ac:chgData name="Irena Johanka Savková" userId="51c0433c-9639-43cb-bc06-1383c25e83be" providerId="ADAL" clId="{FFC89E91-0D8B-43ED-B5AE-B1B29EC0A89A}" dt="2023-03-17T09:02:38.043" v="1764" actId="20577"/>
          <ac:spMkLst>
            <pc:docMk/>
            <pc:sldMk cId="387810506" sldId="289"/>
            <ac:spMk id="3" creationId="{68852BEA-4E57-698B-A121-A887E496FDD0}"/>
          </ac:spMkLst>
        </pc:spChg>
      </pc:sldChg>
      <pc:sldChg chg="modSp add mod ord">
        <pc:chgData name="Irena Johanka Savková" userId="51c0433c-9639-43cb-bc06-1383c25e83be" providerId="ADAL" clId="{FFC89E91-0D8B-43ED-B5AE-B1B29EC0A89A}" dt="2023-03-17T09:05:52.527" v="1809" actId="20577"/>
        <pc:sldMkLst>
          <pc:docMk/>
          <pc:sldMk cId="3903131589" sldId="290"/>
        </pc:sldMkLst>
        <pc:spChg chg="mod">
          <ac:chgData name="Irena Johanka Savková" userId="51c0433c-9639-43cb-bc06-1383c25e83be" providerId="ADAL" clId="{FFC89E91-0D8B-43ED-B5AE-B1B29EC0A89A}" dt="2023-03-17T09:05:52.527" v="1809" actId="20577"/>
          <ac:spMkLst>
            <pc:docMk/>
            <pc:sldMk cId="3903131589" sldId="290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11:35.731" v="1991" actId="20577"/>
        <pc:sldMkLst>
          <pc:docMk/>
          <pc:sldMk cId="231457616" sldId="291"/>
        </pc:sldMkLst>
        <pc:spChg chg="mod">
          <ac:chgData name="Irena Johanka Savková" userId="51c0433c-9639-43cb-bc06-1383c25e83be" providerId="ADAL" clId="{FFC89E91-0D8B-43ED-B5AE-B1B29EC0A89A}" dt="2023-03-17T09:11:35.731" v="1991" actId="20577"/>
          <ac:spMkLst>
            <pc:docMk/>
            <pc:sldMk cId="231457616" sldId="291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17:14.759" v="2168" actId="20577"/>
        <pc:sldMkLst>
          <pc:docMk/>
          <pc:sldMk cId="3863131060" sldId="292"/>
        </pc:sldMkLst>
        <pc:spChg chg="mod">
          <ac:chgData name="Irena Johanka Savková" userId="51c0433c-9639-43cb-bc06-1383c25e83be" providerId="ADAL" clId="{FFC89E91-0D8B-43ED-B5AE-B1B29EC0A89A}" dt="2023-03-17T09:14:40.715" v="2136" actId="14100"/>
          <ac:spMkLst>
            <pc:docMk/>
            <pc:sldMk cId="3863131060" sldId="292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17:14.759" v="2168" actId="20577"/>
          <ac:spMkLst>
            <pc:docMk/>
            <pc:sldMk cId="3863131060" sldId="292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22:52.844" v="2391" actId="20577"/>
        <pc:sldMkLst>
          <pc:docMk/>
          <pc:sldMk cId="1535310304" sldId="293"/>
        </pc:sldMkLst>
        <pc:spChg chg="mod">
          <ac:chgData name="Irena Johanka Savková" userId="51c0433c-9639-43cb-bc06-1383c25e83be" providerId="ADAL" clId="{FFC89E91-0D8B-43ED-B5AE-B1B29EC0A89A}" dt="2023-03-17T09:22:52.844" v="2391" actId="20577"/>
          <ac:spMkLst>
            <pc:docMk/>
            <pc:sldMk cId="1535310304" sldId="293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25:12.246" v="2433" actId="20577"/>
        <pc:sldMkLst>
          <pc:docMk/>
          <pc:sldMk cId="3221913105" sldId="294"/>
        </pc:sldMkLst>
        <pc:spChg chg="mod">
          <ac:chgData name="Irena Johanka Savková" userId="51c0433c-9639-43cb-bc06-1383c25e83be" providerId="ADAL" clId="{FFC89E91-0D8B-43ED-B5AE-B1B29EC0A89A}" dt="2023-03-17T09:25:12.246" v="2433" actId="20577"/>
          <ac:spMkLst>
            <pc:docMk/>
            <pc:sldMk cId="3221913105" sldId="294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6:36.496" v="2747" actId="20577"/>
        <pc:sldMkLst>
          <pc:docMk/>
          <pc:sldMk cId="1273535795" sldId="295"/>
        </pc:sldMkLst>
        <pc:spChg chg="mod">
          <ac:chgData name="Irena Johanka Savková" userId="51c0433c-9639-43cb-bc06-1383c25e83be" providerId="ADAL" clId="{FFC89E91-0D8B-43ED-B5AE-B1B29EC0A89A}" dt="2023-03-17T09:32:52.823" v="2653" actId="14100"/>
          <ac:spMkLst>
            <pc:docMk/>
            <pc:sldMk cId="1273535795" sldId="295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FFC89E91-0D8B-43ED-B5AE-B1B29EC0A89A}" dt="2023-03-17T09:36:36.496" v="2747" actId="20577"/>
          <ac:spMkLst>
            <pc:docMk/>
            <pc:sldMk cId="1273535795" sldId="295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7:49.976" v="2816" actId="20577"/>
        <pc:sldMkLst>
          <pc:docMk/>
          <pc:sldMk cId="1435727082" sldId="296"/>
        </pc:sldMkLst>
        <pc:spChg chg="mod">
          <ac:chgData name="Irena Johanka Savková" userId="51c0433c-9639-43cb-bc06-1383c25e83be" providerId="ADAL" clId="{FFC89E91-0D8B-43ED-B5AE-B1B29EC0A89A}" dt="2023-03-17T09:37:49.976" v="2816" actId="20577"/>
          <ac:spMkLst>
            <pc:docMk/>
            <pc:sldMk cId="1435727082" sldId="296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8:57.356" v="2827" actId="20577"/>
        <pc:sldMkLst>
          <pc:docMk/>
          <pc:sldMk cId="4217154868" sldId="297"/>
        </pc:sldMkLst>
        <pc:spChg chg="mod">
          <ac:chgData name="Irena Johanka Savková" userId="51c0433c-9639-43cb-bc06-1383c25e83be" providerId="ADAL" clId="{FFC89E91-0D8B-43ED-B5AE-B1B29EC0A89A}" dt="2023-03-17T09:38:57.356" v="2827" actId="20577"/>
          <ac:spMkLst>
            <pc:docMk/>
            <pc:sldMk cId="4217154868" sldId="297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39:43.872" v="2838" actId="20577"/>
        <pc:sldMkLst>
          <pc:docMk/>
          <pc:sldMk cId="4092938907" sldId="298"/>
        </pc:sldMkLst>
        <pc:spChg chg="mod">
          <ac:chgData name="Irena Johanka Savková" userId="51c0433c-9639-43cb-bc06-1383c25e83be" providerId="ADAL" clId="{FFC89E91-0D8B-43ED-B5AE-B1B29EC0A89A}" dt="2023-03-17T09:39:43.872" v="2838" actId="20577"/>
          <ac:spMkLst>
            <pc:docMk/>
            <pc:sldMk cId="4092938907" sldId="298"/>
            <ac:spMk id="3" creationId="{68852BEA-4E57-698B-A121-A887E496FDD0}"/>
          </ac:spMkLst>
        </pc:spChg>
      </pc:sldChg>
      <pc:sldChg chg="modSp add mod">
        <pc:chgData name="Irena Johanka Savková" userId="51c0433c-9639-43cb-bc06-1383c25e83be" providerId="ADAL" clId="{FFC89E91-0D8B-43ED-B5AE-B1B29EC0A89A}" dt="2023-03-17T09:42:21.425" v="2852" actId="20577"/>
        <pc:sldMkLst>
          <pc:docMk/>
          <pc:sldMk cId="1367110301" sldId="299"/>
        </pc:sldMkLst>
        <pc:spChg chg="mod">
          <ac:chgData name="Irena Johanka Savková" userId="51c0433c-9639-43cb-bc06-1383c25e83be" providerId="ADAL" clId="{FFC89E91-0D8B-43ED-B5AE-B1B29EC0A89A}" dt="2023-03-17T09:42:21.425" v="2852" actId="20577"/>
          <ac:spMkLst>
            <pc:docMk/>
            <pc:sldMk cId="1367110301" sldId="299"/>
            <ac:spMk id="3" creationId="{68852BEA-4E57-698B-A121-A887E496FDD0}"/>
          </ac:spMkLst>
        </pc:spChg>
      </pc:sldChg>
      <pc:sldChg chg="new del">
        <pc:chgData name="Irena Johanka Savková" userId="51c0433c-9639-43cb-bc06-1383c25e83be" providerId="ADAL" clId="{FFC89E91-0D8B-43ED-B5AE-B1B29EC0A89A}" dt="2023-03-17T09:51:06.100" v="2901" actId="2696"/>
        <pc:sldMkLst>
          <pc:docMk/>
          <pc:sldMk cId="2684930219" sldId="300"/>
        </pc:sldMkLst>
      </pc:sldChg>
    </pc:docChg>
  </pc:docChgLst>
  <pc:docChgLst>
    <pc:chgData name="Irena Johanka Savková" userId="51c0433c-9639-43cb-bc06-1383c25e83be" providerId="ADAL" clId="{BE9C20B6-AB1B-407C-97D5-79E01EEA9735}"/>
    <pc:docChg chg="custSel delSld modSld">
      <pc:chgData name="Irena Johanka Savková" userId="51c0433c-9639-43cb-bc06-1383c25e83be" providerId="ADAL" clId="{BE9C20B6-AB1B-407C-97D5-79E01EEA9735}" dt="2023-03-29T09:19:14.207" v="116" actId="47"/>
      <pc:docMkLst>
        <pc:docMk/>
      </pc:docMkLst>
      <pc:sldChg chg="del setBg">
        <pc:chgData name="Irena Johanka Savková" userId="51c0433c-9639-43cb-bc06-1383c25e83be" providerId="ADAL" clId="{BE9C20B6-AB1B-407C-97D5-79E01EEA9735}" dt="2023-03-29T09:15:00.971" v="3"/>
        <pc:sldMkLst>
          <pc:docMk/>
          <pc:sldMk cId="2721965239" sldId="257"/>
        </pc:sldMkLst>
      </pc:sldChg>
      <pc:sldChg chg="del">
        <pc:chgData name="Irena Johanka Savková" userId="51c0433c-9639-43cb-bc06-1383c25e83be" providerId="ADAL" clId="{BE9C20B6-AB1B-407C-97D5-79E01EEA9735}" dt="2023-03-29T09:16:10.607" v="4" actId="47"/>
        <pc:sldMkLst>
          <pc:docMk/>
          <pc:sldMk cId="2138264376" sldId="258"/>
        </pc:sldMkLst>
      </pc:sldChg>
      <pc:sldChg chg="del">
        <pc:chgData name="Irena Johanka Savková" userId="51c0433c-9639-43cb-bc06-1383c25e83be" providerId="ADAL" clId="{BE9C20B6-AB1B-407C-97D5-79E01EEA9735}" dt="2023-03-29T09:16:11.592" v="5" actId="47"/>
        <pc:sldMkLst>
          <pc:docMk/>
          <pc:sldMk cId="2674516946" sldId="259"/>
        </pc:sldMkLst>
      </pc:sldChg>
      <pc:sldChg chg="del">
        <pc:chgData name="Irena Johanka Savková" userId="51c0433c-9639-43cb-bc06-1383c25e83be" providerId="ADAL" clId="{BE9C20B6-AB1B-407C-97D5-79E01EEA9735}" dt="2023-03-29T09:16:12.582" v="6" actId="47"/>
        <pc:sldMkLst>
          <pc:docMk/>
          <pc:sldMk cId="2262360375" sldId="260"/>
        </pc:sldMkLst>
      </pc:sldChg>
      <pc:sldChg chg="del">
        <pc:chgData name="Irena Johanka Savková" userId="51c0433c-9639-43cb-bc06-1383c25e83be" providerId="ADAL" clId="{BE9C20B6-AB1B-407C-97D5-79E01EEA9735}" dt="2023-03-29T09:16:13.789" v="7" actId="47"/>
        <pc:sldMkLst>
          <pc:docMk/>
          <pc:sldMk cId="4216248925" sldId="261"/>
        </pc:sldMkLst>
      </pc:sldChg>
      <pc:sldChg chg="del">
        <pc:chgData name="Irena Johanka Savková" userId="51c0433c-9639-43cb-bc06-1383c25e83be" providerId="ADAL" clId="{BE9C20B6-AB1B-407C-97D5-79E01EEA9735}" dt="2023-03-29T09:16:14.851" v="8" actId="47"/>
        <pc:sldMkLst>
          <pc:docMk/>
          <pc:sldMk cId="2108982652" sldId="262"/>
        </pc:sldMkLst>
      </pc:sldChg>
      <pc:sldChg chg="del">
        <pc:chgData name="Irena Johanka Savková" userId="51c0433c-9639-43cb-bc06-1383c25e83be" providerId="ADAL" clId="{BE9C20B6-AB1B-407C-97D5-79E01EEA9735}" dt="2023-03-29T09:16:20.961" v="9" actId="47"/>
        <pc:sldMkLst>
          <pc:docMk/>
          <pc:sldMk cId="1424884128" sldId="263"/>
        </pc:sldMkLst>
      </pc:sldChg>
      <pc:sldChg chg="del">
        <pc:chgData name="Irena Johanka Savková" userId="51c0433c-9639-43cb-bc06-1383c25e83be" providerId="ADAL" clId="{BE9C20B6-AB1B-407C-97D5-79E01EEA9735}" dt="2023-03-29T09:18:11.890" v="44" actId="2696"/>
        <pc:sldMkLst>
          <pc:docMk/>
          <pc:sldMk cId="475619273" sldId="265"/>
        </pc:sldMkLst>
      </pc:sldChg>
      <pc:sldChg chg="del">
        <pc:chgData name="Irena Johanka Savková" userId="51c0433c-9639-43cb-bc06-1383c25e83be" providerId="ADAL" clId="{BE9C20B6-AB1B-407C-97D5-79E01EEA9735}" dt="2023-03-29T09:19:14.207" v="116" actId="47"/>
        <pc:sldMkLst>
          <pc:docMk/>
          <pc:sldMk cId="2175663593" sldId="266"/>
        </pc:sldMkLst>
      </pc:sldChg>
      <pc:sldChg chg="modSp del mod">
        <pc:chgData name="Irena Johanka Savková" userId="51c0433c-9639-43cb-bc06-1383c25e83be" providerId="ADAL" clId="{BE9C20B6-AB1B-407C-97D5-79E01EEA9735}" dt="2023-03-29T09:18:04.927" v="43" actId="2696"/>
        <pc:sldMkLst>
          <pc:docMk/>
          <pc:sldMk cId="3612457080" sldId="285"/>
        </pc:sldMkLst>
        <pc:spChg chg="mod">
          <ac:chgData name="Irena Johanka Savková" userId="51c0433c-9639-43cb-bc06-1383c25e83be" providerId="ADAL" clId="{BE9C20B6-AB1B-407C-97D5-79E01EEA9735}" dt="2023-03-29T09:17:53.657" v="42" actId="5793"/>
          <ac:spMkLst>
            <pc:docMk/>
            <pc:sldMk cId="3612457080" sldId="285"/>
            <ac:spMk id="3" creationId="{68852BEA-4E57-698B-A121-A887E496FDD0}"/>
          </ac:spMkLst>
        </pc:spChg>
      </pc:sldChg>
      <pc:sldChg chg="modSp mod">
        <pc:chgData name="Irena Johanka Savková" userId="51c0433c-9639-43cb-bc06-1383c25e83be" providerId="ADAL" clId="{BE9C20B6-AB1B-407C-97D5-79E01EEA9735}" dt="2023-03-29T09:19:09.222" v="114" actId="20577"/>
        <pc:sldMkLst>
          <pc:docMk/>
          <pc:sldMk cId="4006930412" sldId="286"/>
        </pc:sldMkLst>
        <pc:spChg chg="mod">
          <ac:chgData name="Irena Johanka Savková" userId="51c0433c-9639-43cb-bc06-1383c25e83be" providerId="ADAL" clId="{BE9C20B6-AB1B-407C-97D5-79E01EEA9735}" dt="2023-03-29T09:19:09.222" v="114" actId="20577"/>
          <ac:spMkLst>
            <pc:docMk/>
            <pc:sldMk cId="4006930412" sldId="286"/>
            <ac:spMk id="3" creationId="{68852BEA-4E57-698B-A121-A887E496FDD0}"/>
          </ac:spMkLst>
        </pc:spChg>
      </pc:sldChg>
      <pc:sldChg chg="del">
        <pc:chgData name="Irena Johanka Savková" userId="51c0433c-9639-43cb-bc06-1383c25e83be" providerId="ADAL" clId="{BE9C20B6-AB1B-407C-97D5-79E01EEA9735}" dt="2023-03-29T09:19:12.954" v="115" actId="47"/>
        <pc:sldMkLst>
          <pc:docMk/>
          <pc:sldMk cId="1151025330" sldId="287"/>
        </pc:sldMkLst>
      </pc:sldChg>
    </pc:docChg>
  </pc:docChgLst>
  <pc:docChgLst>
    <pc:chgData name="Irena Johanka Savková" userId="51c0433c-9639-43cb-bc06-1383c25e83be" providerId="ADAL" clId="{3EB66AB3-EDCE-4D5E-B145-F2C0B98CF1AD}"/>
    <pc:docChg chg="custSel addSld delSld modSld sldOrd">
      <pc:chgData name="Irena Johanka Savková" userId="51c0433c-9639-43cb-bc06-1383c25e83be" providerId="ADAL" clId="{3EB66AB3-EDCE-4D5E-B145-F2C0B98CF1AD}" dt="2023-03-01T14:54:31.817" v="2119" actId="12"/>
      <pc:docMkLst>
        <pc:docMk/>
      </pc:docMkLst>
      <pc:sldChg chg="modSp mod">
        <pc:chgData name="Irena Johanka Savková" userId="51c0433c-9639-43cb-bc06-1383c25e83be" providerId="ADAL" clId="{3EB66AB3-EDCE-4D5E-B145-F2C0B98CF1AD}" dt="2023-03-01T11:45:28.305" v="44" actId="113"/>
        <pc:sldMkLst>
          <pc:docMk/>
          <pc:sldMk cId="2721965239" sldId="257"/>
        </pc:sldMkLst>
        <pc:spChg chg="mod">
          <ac:chgData name="Irena Johanka Savková" userId="51c0433c-9639-43cb-bc06-1383c25e83be" providerId="ADAL" clId="{3EB66AB3-EDCE-4D5E-B145-F2C0B98CF1AD}" dt="2023-03-01T11:45:28.305" v="44" actId="113"/>
          <ac:spMkLst>
            <pc:docMk/>
            <pc:sldMk cId="2721965239" sldId="257"/>
            <ac:spMk id="3" creationId="{EB487B47-6EFC-73AE-832E-3A775BD6297A}"/>
          </ac:spMkLst>
        </pc:spChg>
      </pc:sldChg>
      <pc:sldChg chg="modSp new mod setBg">
        <pc:chgData name="Irena Johanka Savková" userId="51c0433c-9639-43cb-bc06-1383c25e83be" providerId="ADAL" clId="{3EB66AB3-EDCE-4D5E-B145-F2C0B98CF1AD}" dt="2023-03-01T14:52:41.870" v="2048" actId="20577"/>
        <pc:sldMkLst>
          <pc:docMk/>
          <pc:sldMk cId="1424884128" sldId="263"/>
        </pc:sldMkLst>
        <pc:spChg chg="mod">
          <ac:chgData name="Irena Johanka Savková" userId="51c0433c-9639-43cb-bc06-1383c25e83be" providerId="ADAL" clId="{3EB66AB3-EDCE-4D5E-B145-F2C0B98CF1AD}" dt="2023-03-01T12:00:04.899" v="823" actId="14100"/>
          <ac:spMkLst>
            <pc:docMk/>
            <pc:sldMk cId="1424884128" sldId="263"/>
            <ac:spMk id="2" creationId="{7A3AA8D1-AF56-ABDB-8514-499A51519028}"/>
          </ac:spMkLst>
        </pc:spChg>
        <pc:spChg chg="mod">
          <ac:chgData name="Irena Johanka Savková" userId="51c0433c-9639-43cb-bc06-1383c25e83be" providerId="ADAL" clId="{3EB66AB3-EDCE-4D5E-B145-F2C0B98CF1AD}" dt="2023-03-01T14:52:41.870" v="2048" actId="20577"/>
          <ac:spMkLst>
            <pc:docMk/>
            <pc:sldMk cId="1424884128" sldId="263"/>
            <ac:spMk id="3" creationId="{68852BEA-4E57-698B-A121-A887E496FDD0}"/>
          </ac:spMkLst>
        </pc:spChg>
      </pc:sldChg>
      <pc:sldChg chg="new del">
        <pc:chgData name="Irena Johanka Savková" userId="51c0433c-9639-43cb-bc06-1383c25e83be" providerId="ADAL" clId="{3EB66AB3-EDCE-4D5E-B145-F2C0B98CF1AD}" dt="2023-03-01T12:10:28.734" v="852" actId="2696"/>
        <pc:sldMkLst>
          <pc:docMk/>
          <pc:sldMk cId="994580810" sldId="264"/>
        </pc:sldMkLst>
      </pc:sldChg>
      <pc:sldChg chg="modSp new mod ord setBg">
        <pc:chgData name="Irena Johanka Savková" userId="51c0433c-9639-43cb-bc06-1383c25e83be" providerId="ADAL" clId="{3EB66AB3-EDCE-4D5E-B145-F2C0B98CF1AD}" dt="2023-03-01T14:54:20.305" v="2117" actId="12"/>
        <pc:sldMkLst>
          <pc:docMk/>
          <pc:sldMk cId="475619273" sldId="265"/>
        </pc:sldMkLst>
        <pc:spChg chg="mod">
          <ac:chgData name="Irena Johanka Savková" userId="51c0433c-9639-43cb-bc06-1383c25e83be" providerId="ADAL" clId="{3EB66AB3-EDCE-4D5E-B145-F2C0B98CF1AD}" dt="2023-03-01T12:01:09.285" v="836" actId="14100"/>
          <ac:spMkLst>
            <pc:docMk/>
            <pc:sldMk cId="475619273" sldId="265"/>
            <ac:spMk id="2" creationId="{3B888097-D90B-531F-59F6-37C03E2EE067}"/>
          </ac:spMkLst>
        </pc:spChg>
        <pc:spChg chg="mod">
          <ac:chgData name="Irena Johanka Savková" userId="51c0433c-9639-43cb-bc06-1383c25e83be" providerId="ADAL" clId="{3EB66AB3-EDCE-4D5E-B145-F2C0B98CF1AD}" dt="2023-03-01T14:54:20.305" v="2117" actId="12"/>
          <ac:spMkLst>
            <pc:docMk/>
            <pc:sldMk cId="475619273" sldId="265"/>
            <ac:spMk id="3" creationId="{7997E56C-9811-6F14-0ED3-C7B01D334145}"/>
          </ac:spMkLst>
        </pc:spChg>
      </pc:sldChg>
      <pc:sldChg chg="modSp add mod">
        <pc:chgData name="Irena Johanka Savková" userId="51c0433c-9639-43cb-bc06-1383c25e83be" providerId="ADAL" clId="{3EB66AB3-EDCE-4D5E-B145-F2C0B98CF1AD}" dt="2023-03-01T14:54:31.817" v="2119" actId="12"/>
        <pc:sldMkLst>
          <pc:docMk/>
          <pc:sldMk cId="2175663593" sldId="266"/>
        </pc:sldMkLst>
        <pc:spChg chg="mod">
          <ac:chgData name="Irena Johanka Savková" userId="51c0433c-9639-43cb-bc06-1383c25e83be" providerId="ADAL" clId="{3EB66AB3-EDCE-4D5E-B145-F2C0B98CF1AD}" dt="2023-03-01T14:54:31.817" v="2119" actId="12"/>
          <ac:spMkLst>
            <pc:docMk/>
            <pc:sldMk cId="2175663593" sldId="266"/>
            <ac:spMk id="3" creationId="{7997E56C-9811-6F14-0ED3-C7B01D3341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6CB5D-B2D9-96CD-281C-44794CB7D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79FA20-FC03-479F-7627-0868F41C8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A6060-E268-C1E9-5129-8BF7A208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AB161C-428C-1DBC-4E53-9E318D469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A8131B-47A0-CA76-B32F-6F40B232C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17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C15E05-8BBA-D05F-EA40-C82D9B20F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0B011F-43D5-2755-2485-3E740706E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151BFF-D0D1-0642-48A3-AFA108C99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F6008B-25C5-1720-939B-5320F9B91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318E4A-BCDE-3DAC-2F71-12F0D8016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39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ADEF3C-45C3-1EFA-8C8C-4EE0E81F0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1AFAF6-5CC1-EA9B-5E1E-933BCC17C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56181E-DA06-2181-42AA-328AF3D3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B24106-F75F-995B-7ABF-19BD51815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702471-ECDD-A971-CB4F-18155CE3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1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0B050-8A37-F783-C4BC-C5F29C51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357D56-176B-D7F8-E9C4-92B40D1FC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E03E7E-25B6-1027-548B-7F62BA8A1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AFA232-773F-E5C1-BEA4-0BB08038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D84FA-0206-EAD5-9D5B-6E399BAA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66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8A355-47B9-7C47-66D9-9654B345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A882CA-8B40-0AFE-AFCA-24A671457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7A988-A055-B9E9-1ED9-023957D60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8A44D5-8D12-1F0B-7C7F-87307697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F4B274-4DB5-275C-D6F5-435D7160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628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3892D-2101-8AD9-A0A0-4522876F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FD2C9-01EA-79FA-4571-63AB164A6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604E00-5A9D-6472-18BE-2867405E8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8DEC17-B866-54D9-08A2-6C0133BA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83DC51-7101-871D-725A-98E23AC53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EC74E6-6B16-28F6-7EA5-38941C2B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49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96CEE-408B-4065-C948-57F1DB633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C3A82F-1052-4267-DC7C-B56F24B92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0878AE8-958A-111D-2BC7-EF5D87647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1B074E-EBCE-18F6-2259-1DAB79A1C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D6CAE9-846E-11F6-71A0-43EC2FDE1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CED868-1AE3-FC45-4134-BBFDE77F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B383C9-9165-3C8A-A4DE-71D1D41C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374717F-9F4E-90F6-F64E-FF952D0C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1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45F1A-1593-3EA4-891D-A830DCC53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ED13A2-F580-0F9B-7A82-1D9FE6F41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6955A0-20DB-3BF5-18A4-3658B55B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8E85E7E-5448-A92A-89F8-7D722DC36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53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45E77E-F3F7-4A6C-7F05-BE082F50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BBB4ED-F08D-E997-C560-93ECDC6A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122DC7-8D31-5336-DE91-E5CD3068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53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37D17-3234-F5A8-C33E-3DC5F0AE9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671D4-E699-5D09-A322-958B836CF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0C19F6-47A7-0225-6358-2D4B08D06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BD525C-0C9E-218C-9C66-3901B97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CE2673-228B-F0F2-0859-1734D61D2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7A968D-A292-883E-27AD-48F32109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3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A3C312-53E7-F3FA-FA6E-799E84308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E23A06D-378F-1942-0DAF-3582D8D995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539D3D-79FA-51DA-306E-F91DF37A1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0B0641-D6D4-77B7-A435-DA320B06F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CC82B4-C7B7-4FC2-A009-A504CED4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61ECDA-D967-0392-DF49-0906A5FB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3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746927-9AD7-FE0E-4FA7-19BCA045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0EDD5C-AE6D-E570-6F70-E4CE7E39C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410971-8E00-273B-3396-325F1EF2A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9C8EF-3D00-4041-B670-03A83E7AF747}" type="datetimeFigureOut">
              <a:rPr lang="cs-CZ" smtClean="0"/>
              <a:t>29.03.2023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9B340-0FAB-65BA-7FB4-CA99CBBB7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90C98B-15FA-CA4E-7039-7A0834DE9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53E7D-A65E-4E77-B7AA-0BFCBA378B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48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.savkova@specialniskola.eu" TargetMode="External"/><Relationship Id="rId2" Type="http://schemas.openxmlformats.org/officeDocument/2006/relationships/hyperlink" Target="mailto:savkovafolirova@seznam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lide/pracoviste?zobrazid=195145" TargetMode="External"/><Relationship Id="rId2" Type="http://schemas.openxmlformats.org/officeDocument/2006/relationships/hyperlink" Target="https://is.slu.cz/auth/osoba/5096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nihovna.cz/index.php?title=B%C3%ADl%C3%A1_kniha_terci%C3%A1rn%C3%ADho_vzd%C4%9Bl%C3%A1v%C3%A1n%C3%A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8D250-4426-4FBA-C3C5-EAB3F78798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7073"/>
            <a:ext cx="9144000" cy="981827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Terciální vzdělávání a rovný přístup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93F058-17FF-67DD-4260-C536D5131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004" y="1784350"/>
            <a:ext cx="9144000" cy="4521200"/>
          </a:xfrm>
        </p:spPr>
        <p:txBody>
          <a:bodyPr>
            <a:normAutofit fontScale="77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PaedDr. Mgr. Irena Johanka Savková, MBA</a:t>
            </a: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savkovafolirova@seznam.cz</a:t>
            </a:r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i.savkova@specialniskola.eu</a:t>
            </a:r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FVP Slezská univerzita Opava</a:t>
            </a:r>
          </a:p>
        </p:txBody>
      </p:sp>
    </p:spTree>
    <p:extLst>
      <p:ext uri="{BB962C8B-B14F-4D97-AF65-F5344CB8AC3E}">
        <p14:creationId xmlns:p14="http://schemas.microsoft.com/office/powerpoint/2010/main" val="2868300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Novela Zákona</a:t>
            </a: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č. 111/1998 Sb. o vysokých školách a o změně a doplnění dalších zákonů (zákon o vysokých školách), ve znění pozdějších předpisů.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„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poskytovat uchazečům o studium, studentům a dalším osobám informační a poradenské služby související se studiem a s možností uplatnění absolventů studijních programů v praxi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Zpřístupnit přijímací řízení uchazečům se SP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na webu – studijní programy, uplatnění absolventů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Poradenská centra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PO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výuky, výukové strategie</a:t>
            </a:r>
          </a:p>
        </p:txBody>
      </p:sp>
    </p:spTree>
    <p:extLst>
      <p:ext uri="{BB962C8B-B14F-4D97-AF65-F5344CB8AC3E}">
        <p14:creationId xmlns:p14="http://schemas.microsoft.com/office/powerpoint/2010/main" val="228101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98410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sz="2000" b="1" i="0" u="none" strike="noStrike" baseline="0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2000" b="1" i="0" u="none" strike="noStrike" baseline="0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latin typeface="Times New Roman" panose="02020603050405020304" pitchFamily="18" charset="0"/>
              </a:rPr>
              <a:t>INTEGRACE, INKLUZE, INKLUZIVNÍ PROSTŘEDÍ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80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703761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Integrace, sociální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150"/>
            <a:ext cx="10515600" cy="529830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nevyčleňovat, ale integrovat všechny osoby do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sociální kontakt s osobami se ZP x lépe budeme vnímat jejich speciální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osoby se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ZP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si snáze osvojí pravidla a normy většinové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opatření, která pomáhají překonávat bariéry při vzdělávání (informační, komunikační, architektonické)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ociální integrace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„zdraví “ se naučí chápat příčiny odlišnosti osob s postižením a porozumět specifickým potřebám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ZP si osvojují dovednost komunikovat, porozumět pravidlům, která jsou ve společnosti platná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26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Inkluze, inkluzivní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vzdělávací systém je založen na budování a ovládání širokého spektra strategií, aktivit a procesů s cílem realizovat právo na kvalitní, užitečné a adekvátní vzdělání jedinců se SVP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trvalý proces změn v oblasti studijních podmínek a studijního prostředí pro všechny studenty bez rozdílů. Kvalita inkluzivního vzdělávání závisí na schopnostech vysokoškolských pracovníků vnímat, poznat a respektovat individuální potřeby studentů. V procesu integrovaného vzdělávání je budován systém podpory cíleně pro studenty se zdravotním postižením,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0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1808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Integrace x Inkluze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1268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Srovnání konceptů integrace a inkluze v terciárním vzdělávání: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Zaměření se </a:t>
            </a:r>
            <a:r>
              <a:rPr lang="cs-CZ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výhradně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na potřeby uchazeče a studenty s postižením (integrace)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zaměření se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potřeby všech uchazečů a studentů (inkluze)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Opatření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využitelná výhradně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uchazeče a studenty s postižením (integrace)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opatření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využitelná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všechny uchazečů a studenty (inkluze)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Speciální výukové strategie (např.) </a:t>
            </a:r>
            <a:r>
              <a:rPr lang="cs-CZ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multisenzoriální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výuka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využitelná výhradně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studenty s postižením (integrace)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-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speciální výukové strategie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zahrnující techniky využitelné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 všechny studenty (inkluze).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Vágnerová, M. (2004)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VŠ studium klade nároky v oblasti sociální a mluvní komunikace, práce s psaným textem, práce se symbolikou a grafikou, na práci s multimédii (audiovizuálními materiály), na práci s technologiemi, příp. s fyzickým materiálem při výuce a studiu.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osažení úplného středního nebo úplného středního odborného vzdělání + potřebné způsobilosti v klíčových kompetencích v oblastech učení, řešení problémů, v oblasti komunikace, v oblasti sociální a personální, občanské a kompetence k podnikavosti.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595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učení zahrnují způsobilosti studenta: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samostatně plánovat a organizovat své učení a pracovní činnost,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zná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různé strategie učení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kriticky přistupovat ke zdrojům informací, informace umět zpracovávat a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využív</a:t>
            </a:r>
            <a:r>
              <a:rPr lang="pt-BR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at při studiu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kriticky hodnotit pokrok při dosahování cílů v učení, přijímat ocenění, radu, kritiku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20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řešení problémů předpokládají schopnosti studenta: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0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řešení problémů předpokládají schopnosti studenta: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rozpoznat problém, objasnit jeho podstatu, rozčlenit ho na části, navrhnout kroky, postupy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uplatňovat vhodné metody, </a:t>
            </a:r>
            <a:r>
              <a:rPr lang="cs-CZ" sz="2000" dirty="0">
                <a:latin typeface="Times New Roman" panose="02020603050405020304" pitchFamily="18" charset="0"/>
              </a:rPr>
              <a:t>např. </a:t>
            </a: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analytické, kritické a tvořivé myšlení, představivost a intuici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kriticky interpretovat poznatky, ověřovat je, formulovat a obhajovat podložené závěry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být otevřený k využití různých postupů, nahlížet problém z různých stran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</a:rPr>
              <a:t>zvažovat klady a zápory jednotlivých variant řešení, včetně posouzení jejich rizik a důsledků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omunikační kompetence studenta: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31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085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926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omunikační kompetence studenta: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efektivně využívat dostupné prostředky komunikace: verbální, neverbální, symbolické, grafické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používat s porozuměním odborný jazyk, symbolická a grafická vyjádření informací různého typu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vyjadřovat se v mluvených i psaných projevech jasně, srozumitelně a přiměřeně tomu, komu, co a jak chce sdělit, s jakým záměrem a v jaké situaci komunikuje, efektivně využívat moderní 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být citlivý k míře zkušeností a znalostí a k možným pocitům v komunikaci vůči ostatním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vhodně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prezentovat svou práci i sám sebe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rozumět sdělením, správně interpretovat přijímaná sdělení, věcně argumentovat, pomáhat dosáhnout porozumění.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7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8942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1"/>
            <a:ext cx="10515600" cy="51078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sociální a personální: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posuzovat reálně své fyzické a duševní možnosti, schopnosti sebereflexe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stanovit si cíle a priority, zájmovou orientaci i životní podmínky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odhadnout důsledky vlastního jednání a chování, své jednání a chování korigovat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přizpůsobit se měnícím se životním a pracovním podmínkám a vhodně je ovlivňovat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aktivně spolupracovat při stanovování a dosahování společných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přispívat k vytváření a udržování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mezilid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vztahů založených na vzájemné úctě, toleranci a empatii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projevovat zodpovědný vztah k vlastnímu zdraví a k zdraví druhých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rozhodovat se na základě vlastního úsudku, odolávat společenským i mediálním tlakům.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131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87B47-6EFC-73AE-832E-3A775BD62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1085"/>
            <a:ext cx="10515600" cy="5865878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Termíny: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1.3. 	15.3. 	29.3. 	12.4.	26.4.	</a:t>
            </a:r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10.5. 2023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vždy 13,05 – 16,20, učebn</a:t>
            </a: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C 208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Ukončení: </a:t>
            </a:r>
            <a:r>
              <a:rPr lang="cs-CZ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cs-CZ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Garance</a:t>
            </a:r>
            <a:r>
              <a:rPr lang="cs-CZ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doc. Mgr. Eva Zezulková, Ph.D.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Ústav speciální pedagogiky - Fakulta veřejných politik v Opavě</a:t>
            </a:r>
            <a:endParaRPr lang="cs-CZ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Omezení zápisu do předmětu: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Předmět je otevřen studentům libovolného oboru. Předmět si smí zapsat nejvýše 20 stud.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96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8942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1"/>
            <a:ext cx="10515600" cy="51078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občanská: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zvažovat vztahy mezi zájmy osobními, širší skupiny, veřejnými, rozhodovat se a jednat vyváženě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uvažovat o chodu společnosti a civilizace z hlediska udržitelnosti života, neohrožovat a nepoškozoval přírodu a životní prostředí ani kulturu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respektovat různorodost kulturních, duchovních hodnot, názorů, postojů a schopností ostatních lidí, promýšlet souvislosti mezi svými právy, povinnostmi a zodpovědností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přistupovat zodpovědně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ke svým povinnostem,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hájit svá práva i práva jiných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chovat se zodpovědně v krizových situacích a v situacích ohrožujících život a zdraví, poskytnout pomoc</a:t>
            </a:r>
          </a:p>
        </p:txBody>
      </p:sp>
    </p:spTree>
    <p:extLst>
      <p:ext uri="{BB962C8B-B14F-4D97-AF65-F5344CB8AC3E}">
        <p14:creationId xmlns:p14="http://schemas.microsoft.com/office/powerpoint/2010/main" val="1535310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89426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kompetence vysokoškolských studentů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1"/>
            <a:ext cx="10515600" cy="510780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Kompetence k podnikavosti zahrnuje způsobilosti studenta: 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rozhodovat se cílevědomě, zodpovědně a s ohledem na své potřeby, osobní předpoklady a možnosti o dalším vzdělávání a budoucím profesním zaměření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rozvíjet svůj osobní i odborný potenciál, rozpoznávat a využívat příležitosti pro svůj rozvoj v osobním a profesním životě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dokončovat zahájené aktivity, motivovat se k dosahování úspěchu, kriticky hodnotit rizika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chápat podstatu a principy podnikání, zvažovat jeho možná rizika, vyhledávat a kriticky posuzovat příležitosti k uskutečnění podnikatelského záměru s ohledem na své předpoklady, realitu tržního prostředí a další faktory</a:t>
            </a:r>
          </a:p>
        </p:txBody>
      </p:sp>
    </p:spTree>
    <p:extLst>
      <p:ext uri="{BB962C8B-B14F-4D97-AF65-F5344CB8AC3E}">
        <p14:creationId xmlns:p14="http://schemas.microsoft.com/office/powerpoint/2010/main" val="3221913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2475"/>
            <a:ext cx="10515600" cy="574597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cs-CZ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 </a:t>
            </a:r>
            <a:endParaRPr lang="cs-CZ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39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se zrakovým postižením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lehce zrakově postižený / uživatel zraku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zraková vada umožňuje práci zrakem (a to i s textem), s běžnými formáty dokumentů, včetně vizuálních, není třeba využívat odečítače obrazovky, stačí zvětšení obrazu písma…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těžce zrakově postižený / uživatel hmatu/hlasu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Osoba pracuje buď s hmatově tištěnými dokumenty nebo s odečítači obrazovky (v kombinaci s hmatovým displejem nebo hlasovým výstupem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1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se sluchovým postižením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nedoslýchavý / uživatel verbálního jazyka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informace spontánně přijímá i podává prostřednictvím verbálního jazyka (ať už formou psanou nebo mluvenou, primárně používá český jazyk. (neslyšící, později ohluchlí),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používají verbální slovo místo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znakového jazyka.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neslyšící / uživatel znakového jazyka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informace přijímá i podává znakovým jazykem, používá český znakový jazyk, příp. jinou formu neverbální komunikace založenou na českém jazyce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535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 pohybovým postižením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1. s postižením dolních končetin (paraplegie)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 pohybu využívá opěrné hole, mechanické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nebo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elektrické vozíky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0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s postižením horních končetin (jemné motoriky)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Jemná motorika horních končetin je snížena natolik, že osoba není schopna pořizovat poznámky vlastní rukou, příp. i na klávesnici, manipulace s předměty a zařízeními, které jsou nezbytné pro plnění studijních povinností (fyzické knihy, psací potřeby, přístrojovou technika atd.), příp. manipulace s předměty běžné denní potřeby.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270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se specifickou poruchou učení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Osoba, které dyslexie, dysgrafie, dysortografie, dyskalkulie, dyspraxie, příp. často souběžně se vyskytující ADHD (hyperaktivita s poruchou pozornosti) objektivně brání standardním způsobem plnit studijní povinnosti.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548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nl-NL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 poruchou autistického spektra </a:t>
            </a:r>
            <a:endParaRPr lang="nl-NL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Osoba, které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neurovývojová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porucha autistického spektra, včetně Aspergerova syndromu, objektivně brání standardním způsobem plnit studijní povinnosti a žádá si psychologických a pedagogických a organizačních opatření ze strany školy.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938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65711"/>
          </a:xfrm>
        </p:spPr>
        <p:txBody>
          <a:bodyPr>
            <a:normAutofit/>
          </a:bodyPr>
          <a:lstStyle/>
          <a:p>
            <a:pPr algn="ctr"/>
            <a:r>
              <a:rPr lang="cs-CZ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studentů se specifickými potřebami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93635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Student s jinými obtížemi </a:t>
            </a:r>
            <a:endParaRPr lang="cs-CZ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jiná psychická porucha či onemocnění, včetně neautistických </a:t>
            </a:r>
            <a:r>
              <a:rPr lang="cs-CZ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neurovývojových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poruch, tj. narušených jazykových, řečových a jiných komunikačních schopností, nebo chronické somatické onemocnění objektivně brání standardním způsobem plnit studijní povinnosti nebo si žádají organizačních opatření ze strany školy. </a:t>
            </a: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110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612"/>
            <a:ext cx="10515600" cy="470884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Vyjmenujte základní oblasti podpory uchazečům a studentům se zdravotním postižením na vysokých školách.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Popište informační a poradenské aktivity v systému podpory osob se zdravotním postižením v terciárním vzdělávání.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Popište specifické potřeby studentů se sluchovým postižením při studiu.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Uveďte příklady zásad a pravidel komunikace slyšících a sluchově postižených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Popište specifické potřeby studentů se zrakovým postižením při studiu. </a:t>
            </a:r>
            <a:endParaRPr lang="cs-CZ" sz="1800" b="0" i="0" u="none" strike="noStrike" baseline="0" dirty="0">
              <a:latin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800" b="0" i="0" u="none" strike="noStrike" baseline="0" dirty="0">
                <a:latin typeface="Times New Roman" panose="02020603050405020304" pitchFamily="18" charset="0"/>
              </a:rPr>
              <a:t>Uveďte příklady zásad a pravidel komunikace s nevidomými osobami. </a:t>
            </a:r>
          </a:p>
          <a:p>
            <a:pPr marL="342900" indent="-342900">
              <a:buFont typeface="+mj-lt"/>
              <a:buAutoNum type="arabicPeriod"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3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469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Terciální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576"/>
            <a:ext cx="10515600" cy="500538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Objasněte pojem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Členění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Slabé a silné stránky současného systému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Hrozby a příležitosti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93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88097-D90B-531F-59F6-37C03E2E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1894"/>
          </a:xfrm>
        </p:spPr>
        <p:txBody>
          <a:bodyPr>
            <a:normAutofit/>
          </a:bodyPr>
          <a:lstStyle/>
          <a:p>
            <a:pPr algn="ctr"/>
            <a:br>
              <a:rPr lang="cs-CZ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7E56C-9811-6F14-0ED3-C7B01D334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0075"/>
            <a:ext cx="10515600" cy="59912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2800" b="1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SOUČASNÁ LEGISLATIVA A DOKUMENTACE POUŽÍVANÁ V SYSTEMATICKÉM VZDĚLÁVÁNÍ STUDENTŮ V ČR</a:t>
            </a:r>
            <a:br>
              <a:rPr lang="cs-CZ" sz="2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389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149"/>
            <a:ext cx="10515600" cy="949911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b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Všeobecná deklarace lidských práv</a:t>
            </a:r>
            <a:b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0" i="0" dirty="0">
                <a:solidFill>
                  <a:srgbClr val="43494D"/>
                </a:solidFill>
                <a:effectLst/>
                <a:latin typeface="Slabo 27px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58329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Všeobecná deklarace lidských práv </a:t>
            </a: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 </a:t>
            </a:r>
            <a:r>
              <a:rPr lang="cs-CZ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prvním mezinárodním uznáním práv a svobod každého člověka bez rozdílu. Je dostupná ve více než 360 jazycích a jedná se o nejpřekládanější dokument na světě, což svědčí o její univerzální povaze a dopadu.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20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celený seznam základních lidských práv  přijata Valným shromážděním OSN 10. prosince 1948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cs-CZ" sz="1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9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293222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Národní program rozvoje vzdělávání v České republice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Bílá kniha terciálního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789611"/>
            <a:ext cx="11116492" cy="46765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https://wiki.knihovna.cz/index.php?title=B%C3%ADl%C3%A1_kniha_terci%C3%A1rn%C3%ADho_vzd%C4%9Bl%C3%A1v%C3%A1n%C3%AD</a:t>
            </a:r>
            <a:endParaRPr lang="cs-CZ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udává směr vývoje terciárního vzdělávání v ČR pro dalších 10 -20 let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Formuluje potřeby společnosti a očekávání vlády a vnějších aktérů od činnosti institucí terciárního vzdělávání (tj.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VŠ, VOŠ</a:t>
            </a: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Popisuje současný a cílový stav konkrétní oblasti a následně doporučení k dosažení cílového stavu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Nabízí </a:t>
            </a: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koncepční základ pro legislativní změny vedoucí k naplnění očekávání</a:t>
            </a:r>
          </a:p>
          <a:p>
            <a:pPr marR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Poskytne expertní oporu pro politická rozhodnutí vedoucí k reformě systému terciárního vzdělávání.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2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5"/>
            <a:ext cx="10515600" cy="103235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Sdělení č. 10/2010 Sb. Sdělení Ministerstva zahraničních věcí o sjednání Úmluvy o právech osob se zdravotním postižením</a:t>
            </a:r>
            <a:br>
              <a:rPr lang="cs-CZ" sz="1800" b="0" i="0" dirty="0">
                <a:solidFill>
                  <a:srgbClr val="43494D"/>
                </a:solidFill>
                <a:effectLst/>
                <a:latin typeface="Slabo 27px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3390"/>
            <a:ext cx="10515600" cy="446357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aložena na principu rovnoprávnosti a zaručuje osobám se ZP plné uplatnění všech lidských práv, jejich aktivní zapojení do života společnosti.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cs-CZ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Hlavní obecné zásady: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respekt k lidské důstojnosti a nezávislosti,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zákaz diskriminace, rovnost žen a mužů,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plné zapojení do společnosti,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rovnost příležitostí,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přístupnost,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respekt k vyvíjejícím se schopnostem dětí a jejich právu na zachování identity.</a:t>
            </a:r>
          </a:p>
        </p:txBody>
      </p:sp>
    </p:spTree>
    <p:extLst>
      <p:ext uri="{BB962C8B-B14F-4D97-AF65-F5344CB8AC3E}">
        <p14:creationId xmlns:p14="http://schemas.microsoft.com/office/powerpoint/2010/main" val="2318789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97280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plán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podpory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rovných příležitostí pro osoby se zdravotním postižením na období 2021 – 2025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6554"/>
            <a:ext cx="10515600" cy="43304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 se na vzdělávání jedinců se speciálními vzdělávacími potřebami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Inkluzívní vzdělávání dětí, žáků a studentů se zdravotním postižením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kvalitních podmínek, PO, poradenských služeb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dalšího vzdělávání pedagogických pracovníků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zpřístupnění studia na vysokých školách pro studenty se zdravotním postižením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možností celoživotního vzdělávání osob se zdravotním postižením </a:t>
            </a:r>
          </a:p>
        </p:txBody>
      </p:sp>
    </p:spTree>
    <p:extLst>
      <p:ext uri="{BB962C8B-B14F-4D97-AF65-F5344CB8AC3E}">
        <p14:creationId xmlns:p14="http://schemas.microsoft.com/office/powerpoint/2010/main" val="152533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AA8D1-AF56-ABDB-8514-499A51519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6389"/>
            <a:ext cx="10515600" cy="1097280"/>
          </a:xfrm>
        </p:spPr>
        <p:txBody>
          <a:bodyPr>
            <a:noAutofit/>
          </a:bodyPr>
          <a:lstStyle/>
          <a:p>
            <a:pPr algn="ctr"/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Zákon č. 561/2004 Sb., o předškolním, základním, středním a vyšším odborném vzdělávání – Školský zákon</a:t>
            </a:r>
            <a:br>
              <a:rPr lang="cs-C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852BEA-4E57-698B-A121-A887E496F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670"/>
            <a:ext cx="10515600" cy="458329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vzdělání, čl. 33 LZPS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má právo na vzdělání. Školní docházka je povinná po dobu, kterou stanoví zákon.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Občané mají právo na bezplatné vzdělání v základních a středních školách, podle schopností občana a možností společnosti též na vysokých školách.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Zřizovat jiné školy než státní a vyučovat na nich lze jen za podmínek stanovených zákonem; na takových školách se může vzdělání poskytovat za úplatu.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stanoví, za jakých podmínek mají občané při studiu právo na pomoc státu. </a:t>
            </a:r>
          </a:p>
        </p:txBody>
      </p:sp>
    </p:spTree>
    <p:extLst>
      <p:ext uri="{BB962C8B-B14F-4D97-AF65-F5344CB8AC3E}">
        <p14:creationId xmlns:p14="http://schemas.microsoft.com/office/powerpoint/2010/main" val="2261594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2032</Words>
  <Application>Microsoft Office PowerPoint</Application>
  <PresentationFormat>Širokoúhlá obrazovka</PresentationFormat>
  <Paragraphs>187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Calibri</vt:lpstr>
      <vt:lpstr>Calibri Light</vt:lpstr>
      <vt:lpstr>Open Sans</vt:lpstr>
      <vt:lpstr>Slabo 27px</vt:lpstr>
      <vt:lpstr>Times New Roman</vt:lpstr>
      <vt:lpstr>Wingdings</vt:lpstr>
      <vt:lpstr>Motiv Office</vt:lpstr>
      <vt:lpstr>Terciální vzdělávání a rovný přístup</vt:lpstr>
      <vt:lpstr>Prezentace aplikace PowerPoint</vt:lpstr>
      <vt:lpstr>Terciální vzdělávání</vt:lpstr>
      <vt:lpstr> </vt:lpstr>
      <vt:lpstr> Všeobecná deklarace lidských práv  </vt:lpstr>
      <vt:lpstr>Národní program rozvoje vzdělávání v České republice Bílá kniha terciálního vzdělávání</vt:lpstr>
      <vt:lpstr>Sdělení č. 10/2010 Sb. Sdělení Ministerstva zahraničních věcí o sjednání Úmluvy o právech osob se zdravotním postižením </vt:lpstr>
      <vt:lpstr>Národní plán podpory rovných příležitostí pro osoby se zdravotním postižením na období 2021 – 2025</vt:lpstr>
      <vt:lpstr>Zákon č. 561/2004 Sb., o předškolním, základním, středním a vyšším odborném vzdělávání – Školský zákon </vt:lpstr>
      <vt:lpstr>Novela Zákona č. 111/1998 Sb. o vysokých školách a o změně a doplnění dalších zákonů (zákon o vysokých školách), ve znění pozdějších předpisů. </vt:lpstr>
      <vt:lpstr>Prezentace aplikace PowerPoint</vt:lpstr>
      <vt:lpstr>Integrace, sociální integrace</vt:lpstr>
      <vt:lpstr>Inkluze, inkluzivní prostředí</vt:lpstr>
      <vt:lpstr>Integrace x Inkluze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Očekávané kompetence vysokoškolských studentů</vt:lpstr>
      <vt:lpstr>Prezentace aplikace PowerPoint</vt:lpstr>
      <vt:lpstr>Typologie studentů se specifickými potřebami</vt:lpstr>
      <vt:lpstr>Typologie studentů se specifickými potřebami</vt:lpstr>
      <vt:lpstr>Typologie studentů se specifickými potřebami</vt:lpstr>
      <vt:lpstr>Typologie studentů se specifickými potřebami</vt:lpstr>
      <vt:lpstr>Typologie studentů se specifickými potřebami</vt:lpstr>
      <vt:lpstr>Typologie studentů se specifickými potřebami</vt:lpstr>
      <vt:lpstr>Otázky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Terciální vzdělávání a rovný přístup</dc:title>
  <dc:creator>Irena Johanka Savková</dc:creator>
  <cp:lastModifiedBy>Irena Johanka Savková</cp:lastModifiedBy>
  <cp:revision>1</cp:revision>
  <dcterms:created xsi:type="dcterms:W3CDTF">2023-03-01T09:32:43Z</dcterms:created>
  <dcterms:modified xsi:type="dcterms:W3CDTF">2023-03-29T09:19:20Z</dcterms:modified>
</cp:coreProperties>
</file>