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05" r:id="rId6"/>
    <p:sldId id="306" r:id="rId7"/>
    <p:sldId id="261" r:id="rId8"/>
    <p:sldId id="309" r:id="rId9"/>
    <p:sldId id="310" r:id="rId10"/>
    <p:sldId id="307" r:id="rId11"/>
    <p:sldId id="308" r:id="rId12"/>
    <p:sldId id="31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Dětská a adolescentní psychiatrie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MUDr. Jana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Blagová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PN Opava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Síť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pedopsychiatrické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péče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Psychiatrické ambulance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Krizová centra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Denní stacionáře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Chráněné dílny</a:t>
            </a: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Pedopsychiatrické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kliniky (Motol, Brno), dětské psychiatrické léčebny (Opařany),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pedopsychiatrická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odd. klinik a léčeben (Opava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2250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>
                <a:latin typeface="Arial" pitchFamily="34" charset="0"/>
                <a:cs typeface="Arial" pitchFamily="34" charset="0"/>
              </a:rPr>
              <a:t>Cíle </a:t>
            </a:r>
            <a:r>
              <a:rPr lang="cs-CZ" b="1" u="sng" dirty="0" smtClean="0">
                <a:latin typeface="Arial" pitchFamily="34" charset="0"/>
                <a:cs typeface="Arial" pitchFamily="34" charset="0"/>
              </a:rPr>
              <a:t>oboru: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- hledisko výzkumu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- hledisko technické a vědecké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spec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zobraz. 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genet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dirty="0">
                <a:latin typeface="Arial" pitchFamily="34" charset="0"/>
                <a:cs typeface="Arial" pitchFamily="34" charset="0"/>
              </a:rPr>
              <a:t>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yš.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- hledisko personální, reforma, vznik CDZ, intermediální péče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09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Právní a soudně znalecká problematika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Právní úskalí v psychiatrické praxi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informovanost, </a:t>
            </a:r>
            <a:r>
              <a:rPr lang="cs-CZ" smtClean="0">
                <a:latin typeface="Arial" pitchFamily="34" charset="0"/>
                <a:cs typeface="Arial" pitchFamily="34" charset="0"/>
              </a:rPr>
              <a:t>souhlas, nedobrovolnost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 léčbě či v hospitalizaci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Znalecké posuzování v trestním právu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(týrání trestní odpovědnost mladistvých delikventů)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Znalecké posuzování v občanskoprávních sporech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Otázka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věrohodnosti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obecná, specifická - v souladu s věkem, kognitivní úrovní, přítomnosti duševní poruchy, morální úrovně, emocionalitou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46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358" y="1223493"/>
            <a:ext cx="4623515" cy="44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02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Pedopsychiatrie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obor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dětská a dorostová psychiatrie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pečuje o děti a adolescenty (do 18 let) s duševní poruchou či o jedince uvedeného věkového rozmezí v akutní krizové životní situaci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(diagnostika, léčba, rehabilitace, reedukace, prevence duševních poruch, výzkum, konziliární a posudková činnost)</a:t>
            </a:r>
          </a:p>
          <a:p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Síť zdravotní péče - 2 póly: 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ambulantní x lůžková péče</a:t>
            </a:r>
          </a:p>
        </p:txBody>
      </p:sp>
    </p:spTree>
    <p:extLst>
      <p:ext uri="{BB962C8B-B14F-4D97-AF65-F5344CB8AC3E}">
        <p14:creationId xmlns:p14="http://schemas.microsoft.com/office/powerpoint/2010/main" xmlns="" val="399930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Pedopsychiatrie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historie oboru v ČR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- 1933 –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pedopsychiatrie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jako samostatný medicínský obor</a:t>
            </a: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v ČR již v r. 1871 vzniká v Praze tzv. </a:t>
            </a:r>
            <a:r>
              <a:rPr lang="cs-CZ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Ernestinum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– první ústav s péčí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slabomyslné děti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Amerling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Herfort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v Opařanech v r. 1923 založena dětská psychiatrická léčebna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v r. 1947 první dětské odd. na pražské psychiatrické klinice (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Apetauer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v r. 1971 první dětská psychiatrická klinika v Motole (Fischer, Mečíř)</a:t>
            </a:r>
          </a:p>
          <a:p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2702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 oboru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nutná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znalost psychosociálního vývoje a jeho možných fyziologických odchylek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(kritická období) = studium zákonitostí rozvoje jedince zdokonalováním schopností a dovedností v jednotlivých vývojových fázích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s rodinou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se sociální sférou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01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Diagnostické spektrum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-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všechny kategorie dle MKN-10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- duševní poruchy řazeny do sekce F a kódovány znaky F00-F99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- zřetel na časný začátek onemocnění a vývojové aspekty psychické a somatické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- zřetel na míru individualizace a životní adaptace dítěte, vliv rodiny a sociálního prostředí i kvalitu života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26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Diagnostické spektrum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vývojové poruchy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(MR, poruchy řeči a učení, autismus, jiné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pervazivní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vývojové poruchy – Aspergerův,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Rettův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F7-, F8-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psychotické poruchy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(APP, SCH, SCHAF) F2-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afektivní poruchy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(deprese, BAP,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dystymie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cyklotymie) F3-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neurotické a úzkostné poruchy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(fobie, OCD, poruchy přizpůsobení atd.) F4-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poruchy příjmu potravy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anorexie,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bulimie, obezita) F5-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61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návyková rizika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(intoxikace, abusus, závislost, odvykací syndrom) F1-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poruchy chování a emocí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(hyperkinetické poruchy, disharmonický vývoj osobnosti, psychosexuální vývoj a porucha pohlavní identity) F9-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psychické poruchy se somatickými projevy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(tikové poruchy, poruchy spánku, neorganická enuréza 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enkopréza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23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Klasifikační systémy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MKN-10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10. revize Mezinárodního klasifikačního seznamu nemocí s vyhrazeným písmene F pro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diagnozy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duševních a behaviorálních poruch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Systém víceosý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I. klinická dg, II. vyjádření míry postižení, zneschopnění, III. související faktory, související okolnosti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10 kategorií F0-F9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další číslice pak značí specifika, čímž tvoří podskupiny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DSM –V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více zobecňující 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destigmatizující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přístup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37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Příznaky a projevy duševních poruch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Příčiny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vzniku – vnější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dysfce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z okolí) x  vnitřní (dědičnost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x  vrozenost)</a:t>
            </a:r>
          </a:p>
          <a:p>
            <a:r>
              <a:rPr lang="cs-CZ" u="sng" dirty="0" smtClean="0">
                <a:latin typeface="Arial" pitchFamily="34" charset="0"/>
                <a:cs typeface="Arial" pitchFamily="34" charset="0"/>
              </a:rPr>
              <a:t>Protektivní faktory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saturace emočních vztahů v rodině, vyšší úroveň vzdělání, aktivní sportovní zařazení</a:t>
            </a:r>
          </a:p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Attachment</a:t>
            </a:r>
            <a:r>
              <a:rPr lang="cs-CZ" dirty="0">
                <a:latin typeface="Arial" pitchFamily="34" charset="0"/>
                <a:cs typeface="Arial" pitchFamily="34" charset="0"/>
              </a:rPr>
              <a:t> – pozitivní vazba matky a dítěte do ½ roku věku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Symptom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příznak  x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syndrom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soubor symptomů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Symptomy – subjektivní  x  objektivní</a:t>
            </a:r>
          </a:p>
        </p:txBody>
      </p:sp>
    </p:spTree>
    <p:extLst>
      <p:ext uri="{BB962C8B-B14F-4D97-AF65-F5344CB8AC3E}">
        <p14:creationId xmlns:p14="http://schemas.microsoft.com/office/powerpoint/2010/main" xmlns="" val="629232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</TotalTime>
  <Words>633</Words>
  <Application>Microsoft Office PowerPoint</Application>
  <PresentationFormat>Vlastní</PresentationFormat>
  <Paragraphs>58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Organický</vt:lpstr>
      <vt:lpstr>Dětská a adolescentní psychiatrie</vt:lpstr>
      <vt:lpstr>Pedopsychiatrie - obor</vt:lpstr>
      <vt:lpstr>Pedopsychiatrie – historie oboru v ČR</vt:lpstr>
      <vt:lpstr>Specifika oboru </vt:lpstr>
      <vt:lpstr>Diagnostické spektrum</vt:lpstr>
      <vt:lpstr>Diagnostické spektrum </vt:lpstr>
      <vt:lpstr>Snímek 7</vt:lpstr>
      <vt:lpstr>Klasifikační systémy</vt:lpstr>
      <vt:lpstr>Příznaky a projevy duševních poruch</vt:lpstr>
      <vt:lpstr>Síť pedopsychiatrické péče</vt:lpstr>
      <vt:lpstr>Snímek 11</vt:lpstr>
      <vt:lpstr>Právní a soudně znalecká problematika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Pedopsychiatrie</dc:title>
  <dc:creator>Tomas Blaga</dc:creator>
  <cp:lastModifiedBy>nb_ped_psychl</cp:lastModifiedBy>
  <cp:revision>53</cp:revision>
  <dcterms:created xsi:type="dcterms:W3CDTF">2015-04-14T19:14:57Z</dcterms:created>
  <dcterms:modified xsi:type="dcterms:W3CDTF">2022-04-14T20:32:00Z</dcterms:modified>
</cp:coreProperties>
</file>