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57" r:id="rId5"/>
    <p:sldId id="347" r:id="rId6"/>
    <p:sldId id="331" r:id="rId7"/>
    <p:sldId id="333" r:id="rId8"/>
    <p:sldId id="297" r:id="rId9"/>
    <p:sldId id="258" r:id="rId10"/>
    <p:sldId id="311" r:id="rId11"/>
    <p:sldId id="317" r:id="rId12"/>
    <p:sldId id="335" r:id="rId13"/>
    <p:sldId id="265" r:id="rId14"/>
    <p:sldId id="324" r:id="rId15"/>
    <p:sldId id="263" r:id="rId16"/>
    <p:sldId id="287" r:id="rId17"/>
    <p:sldId id="288" r:id="rId18"/>
    <p:sldId id="256" r:id="rId19"/>
    <p:sldId id="349" r:id="rId20"/>
    <p:sldId id="283" r:id="rId21"/>
    <p:sldId id="274" r:id="rId22"/>
    <p:sldId id="350" r:id="rId23"/>
    <p:sldId id="286" r:id="rId24"/>
    <p:sldId id="275" r:id="rId25"/>
    <p:sldId id="351" r:id="rId26"/>
    <p:sldId id="267" r:id="rId27"/>
    <p:sldId id="269" r:id="rId28"/>
    <p:sldId id="270" r:id="rId29"/>
    <p:sldId id="280" r:id="rId30"/>
    <p:sldId id="271" r:id="rId31"/>
    <p:sldId id="352" r:id="rId32"/>
    <p:sldId id="353" r:id="rId33"/>
    <p:sldId id="281" r:id="rId34"/>
    <p:sldId id="259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6927" autoAdjust="0"/>
  </p:normalViewPr>
  <p:slideViewPr>
    <p:cSldViewPr snapToGrid="0" showGuides="1">
      <p:cViewPr varScale="1">
        <p:scale>
          <a:sx n="129" d="100"/>
          <a:sy n="129" d="100"/>
        </p:scale>
        <p:origin x="466" y="7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26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B3C480B3-F543-470D-AE82-A8469D026747}"/>
    <pc:docChg chg="undo custSel delSld modSld sldOrd">
      <pc:chgData name="Edita Ondřejová" userId="99072d20-5cbd-4150-9310-6c4cecc9938d" providerId="ADAL" clId="{B3C480B3-F543-470D-AE82-A8469D026747}" dt="2024-04-12T10:23:26.222" v="87" actId="27636"/>
      <pc:docMkLst>
        <pc:docMk/>
      </pc:docMkLst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3810134514" sldId="256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810134514" sldId="256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810134514" sldId="256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1287074454" sldId="257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287074454" sldId="257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287074454" sldId="257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3165905137" sldId="258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165905137" sldId="258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165905137" sldId="258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12T10:23:26.222" v="87" actId="27636"/>
        <pc:sldMkLst>
          <pc:docMk/>
          <pc:sldMk cId="3366679694" sldId="259"/>
        </pc:sldMkLst>
        <pc:spChg chg="mod">
          <ac:chgData name="Edita Ondřejová" userId="99072d20-5cbd-4150-9310-6c4cecc9938d" providerId="ADAL" clId="{B3C480B3-F543-470D-AE82-A8469D026747}" dt="2024-04-12T10:23:09.889" v="84" actId="20577"/>
          <ac:spMkLst>
            <pc:docMk/>
            <pc:sldMk cId="3366679694" sldId="259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12T10:23:26.222" v="87" actId="27636"/>
          <ac:spMkLst>
            <pc:docMk/>
            <pc:sldMk cId="3366679694" sldId="259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1897634559" sldId="263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897634559" sldId="263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897634559" sldId="263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3931666666" sldId="265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931666666" sldId="265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931666666" sldId="265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3844689589" sldId="267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844689589" sldId="267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844689589" sldId="267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1885698857" sldId="269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885698857" sldId="269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885698857" sldId="269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1747737820" sldId="270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747737820" sldId="270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747737820" sldId="270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2357601643" sldId="271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357601643" sldId="271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357601643" sldId="271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3166428751" sldId="274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166428751" sldId="274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166428751" sldId="274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2826758045" sldId="275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826758045" sldId="275"/>
            <ac:spMk id="2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2231702595" sldId="280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231702595" sldId="280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231702595" sldId="280"/>
            <ac:spMk id="3" creationId="{00000000-0000-0000-0000-000000000000}"/>
          </ac:spMkLst>
        </pc:spChg>
      </pc:sldChg>
      <pc:sldChg chg="modSp mod ord">
        <pc:chgData name="Edita Ondřejová" userId="99072d20-5cbd-4150-9310-6c4cecc9938d" providerId="ADAL" clId="{B3C480B3-F543-470D-AE82-A8469D026747}" dt="2024-04-12T10:22:58.287" v="80" actId="20577"/>
        <pc:sldMkLst>
          <pc:docMk/>
          <pc:sldMk cId="2673244377" sldId="281"/>
        </pc:sldMkLst>
        <pc:spChg chg="mod">
          <ac:chgData name="Edita Ondřejová" userId="99072d20-5cbd-4150-9310-6c4cecc9938d" providerId="ADAL" clId="{B3C480B3-F543-470D-AE82-A8469D026747}" dt="2024-04-12T10:22:58.287" v="80" actId="20577"/>
          <ac:spMkLst>
            <pc:docMk/>
            <pc:sldMk cId="2673244377" sldId="281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673244377" sldId="281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564891242" sldId="283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564891242" sldId="283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564891242" sldId="283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4288692894" sldId="286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4288692894" sldId="286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4288692894" sldId="286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648037375" sldId="287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648037375" sldId="287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648037375" sldId="287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2239621572" sldId="288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239621572" sldId="288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239621572" sldId="288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4069732632" sldId="297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4069732632" sldId="297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4069732632" sldId="297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2296416660" sldId="311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296416660" sldId="311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296416660" sldId="311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2628438462" sldId="317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628438462" sldId="317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628438462" sldId="317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1584250206" sldId="324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584250206" sldId="324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584250206" sldId="324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1989155615" sldId="331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989155615" sldId="331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989155615" sldId="331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2546719408" sldId="333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546719408" sldId="333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546719408" sldId="333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1675554409" sldId="335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675554409" sldId="335"/>
            <ac:spMk id="2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1069401381" sldId="347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069401381" sldId="347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1069401381" sldId="347"/>
            <ac:spMk id="3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3-11T13:11:35.409" v="0" actId="255"/>
          <ac:spMkLst>
            <pc:docMk/>
            <pc:sldMk cId="1069401381" sldId="347"/>
            <ac:spMk id="4" creationId="{00000000-0000-0000-0000-000000000000}"/>
          </ac:spMkLst>
        </pc:spChg>
      </pc:sldChg>
      <pc:sldChg chg="del">
        <pc:chgData name="Edita Ondřejová" userId="99072d20-5cbd-4150-9310-6c4cecc9938d" providerId="ADAL" clId="{B3C480B3-F543-470D-AE82-A8469D026747}" dt="2024-03-11T13:12:12.402" v="6" actId="47"/>
        <pc:sldMkLst>
          <pc:docMk/>
          <pc:sldMk cId="4158655759" sldId="348"/>
        </pc:sldMkLst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4095776804" sldId="349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4095776804" sldId="349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4095776804" sldId="349"/>
            <ac:spMk id="3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3-11T13:12:32.604" v="11" actId="14100"/>
          <ac:spMkLst>
            <pc:docMk/>
            <pc:sldMk cId="4095776804" sldId="349"/>
            <ac:spMk id="4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300514147" sldId="350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00514147" sldId="350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300514147" sldId="350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2823362824" sldId="351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823362824" sldId="351"/>
            <ac:spMk id="2" creationId="{00000000-0000-0000-0000-000000000000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2823362824" sldId="351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B3C480B3-F543-470D-AE82-A8469D026747}" dt="2024-04-05T09:41:24.808" v="64" actId="2711"/>
        <pc:sldMkLst>
          <pc:docMk/>
          <pc:sldMk cId="480823203" sldId="352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480823203" sldId="352"/>
            <ac:spMk id="2" creationId="{747E25E7-8FBB-4ED8-8B4C-BFB93A394013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480823203" sldId="352"/>
            <ac:spMk id="3" creationId="{A6D6E4B7-7FDE-4ADA-92C5-B80F7145E6B0}"/>
          </ac:spMkLst>
        </pc:spChg>
      </pc:sldChg>
      <pc:sldChg chg="modSp">
        <pc:chgData name="Edita Ondřejová" userId="99072d20-5cbd-4150-9310-6c4cecc9938d" providerId="ADAL" clId="{B3C480B3-F543-470D-AE82-A8469D026747}" dt="2024-04-05T09:41:24.808" v="64" actId="2711"/>
        <pc:sldMkLst>
          <pc:docMk/>
          <pc:sldMk cId="734045844" sldId="353"/>
        </pc:sldMkLst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734045844" sldId="353"/>
            <ac:spMk id="2" creationId="{429A46D1-D489-4593-9B2D-85CB4D7F9FD6}"/>
          </ac:spMkLst>
        </pc:spChg>
        <pc:spChg chg="mod">
          <ac:chgData name="Edita Ondřejová" userId="99072d20-5cbd-4150-9310-6c4cecc9938d" providerId="ADAL" clId="{B3C480B3-F543-470D-AE82-A8469D026747}" dt="2024-04-05T09:41:24.808" v="64" actId="2711"/>
          <ac:spMkLst>
            <pc:docMk/>
            <pc:sldMk cId="734045844" sldId="353"/>
            <ac:spMk id="3" creationId="{0483BA36-615E-4EB7-8F10-A08B0C547243}"/>
          </ac:spMkLst>
        </pc:spChg>
      </pc:sldChg>
    </pc:docChg>
  </pc:docChgLst>
  <pc:docChgLst>
    <pc:chgData name="Edita Ondřejová" userId="99072d20-5cbd-4150-9310-6c4cecc9938d" providerId="ADAL" clId="{94EE43E7-AFA4-4B10-A295-243D3CF2108E}"/>
    <pc:docChg chg="undo custSel addSld delSld modSld">
      <pc:chgData name="Edita Ondřejová" userId="99072d20-5cbd-4150-9310-6c4cecc9938d" providerId="ADAL" clId="{94EE43E7-AFA4-4B10-A295-243D3CF2108E}" dt="2024-02-02T05:55:46.856" v="245" actId="1076"/>
      <pc:docMkLst>
        <pc:docMk/>
      </pc:docMkLst>
      <pc:sldChg chg="add">
        <pc:chgData name="Edita Ondřejová" userId="99072d20-5cbd-4150-9310-6c4cecc9938d" providerId="ADAL" clId="{94EE43E7-AFA4-4B10-A295-243D3CF2108E}" dt="2024-02-02T05:54:51.030" v="224"/>
        <pc:sldMkLst>
          <pc:docMk/>
          <pc:sldMk cId="3810134514" sldId="256"/>
        </pc:sldMkLst>
      </pc:sldChg>
      <pc:sldChg chg="modSp">
        <pc:chgData name="Edita Ondřejová" userId="99072d20-5cbd-4150-9310-6c4cecc9938d" providerId="ADAL" clId="{94EE43E7-AFA4-4B10-A295-243D3CF2108E}" dt="2024-01-18T14:10:02.517" v="198" actId="20577"/>
        <pc:sldMkLst>
          <pc:docMk/>
          <pc:sldMk cId="3165905137" sldId="258"/>
        </pc:sldMkLst>
        <pc:spChg chg="mod">
          <ac:chgData name="Edita Ondřejová" userId="99072d20-5cbd-4150-9310-6c4cecc9938d" providerId="ADAL" clId="{94EE43E7-AFA4-4B10-A295-243D3CF2108E}" dt="2024-01-18T14:10:02.517" v="198" actId="20577"/>
          <ac:spMkLst>
            <pc:docMk/>
            <pc:sldMk cId="3165905137" sldId="258"/>
            <ac:spMk id="3" creationId="{00000000-0000-0000-0000-000000000000}"/>
          </ac:spMkLst>
        </pc:spChg>
      </pc:sldChg>
      <pc:sldChg chg="add">
        <pc:chgData name="Edita Ondřejová" userId="99072d20-5cbd-4150-9310-6c4cecc9938d" providerId="ADAL" clId="{94EE43E7-AFA4-4B10-A295-243D3CF2108E}" dt="2024-02-02T05:54:51.030" v="224"/>
        <pc:sldMkLst>
          <pc:docMk/>
          <pc:sldMk cId="3366679694" sldId="259"/>
        </pc:sldMkLst>
      </pc:sldChg>
      <pc:sldChg chg="modSp">
        <pc:chgData name="Edita Ondřejová" userId="99072d20-5cbd-4150-9310-6c4cecc9938d" providerId="ADAL" clId="{94EE43E7-AFA4-4B10-A295-243D3CF2108E}" dt="2024-01-23T05:54:55.110" v="207" actId="113"/>
        <pc:sldMkLst>
          <pc:docMk/>
          <pc:sldMk cId="1897634559" sldId="263"/>
        </pc:sldMkLst>
        <pc:spChg chg="mod">
          <ac:chgData name="Edita Ondřejová" userId="99072d20-5cbd-4150-9310-6c4cecc9938d" providerId="ADAL" clId="{94EE43E7-AFA4-4B10-A295-243D3CF2108E}" dt="2024-01-23T05:54:55.110" v="207" actId="113"/>
          <ac:spMkLst>
            <pc:docMk/>
            <pc:sldMk cId="1897634559" sldId="263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94EE43E7-AFA4-4B10-A295-243D3CF2108E}" dt="2024-01-18T13:49:25.501" v="177" actId="255"/>
        <pc:sldMkLst>
          <pc:docMk/>
          <pc:sldMk cId="3931666666" sldId="265"/>
        </pc:sldMkLst>
        <pc:spChg chg="mod">
          <ac:chgData name="Edita Ondřejová" userId="99072d20-5cbd-4150-9310-6c4cecc9938d" providerId="ADAL" clId="{94EE43E7-AFA4-4B10-A295-243D3CF2108E}" dt="2024-01-18T13:49:25.501" v="177" actId="255"/>
          <ac:spMkLst>
            <pc:docMk/>
            <pc:sldMk cId="3931666666" sldId="265"/>
            <ac:spMk id="3" creationId="{00000000-0000-0000-0000-000000000000}"/>
          </ac:spMkLst>
        </pc:spChg>
      </pc:sldChg>
      <pc:sldChg chg="modSp add">
        <pc:chgData name="Edita Ondřejová" userId="99072d20-5cbd-4150-9310-6c4cecc9938d" providerId="ADAL" clId="{94EE43E7-AFA4-4B10-A295-243D3CF2108E}" dt="2024-02-02T05:55:38.015" v="242"/>
        <pc:sldMkLst>
          <pc:docMk/>
          <pc:sldMk cId="3844689589" sldId="267"/>
        </pc:sldMkLst>
        <pc:spChg chg="mod">
          <ac:chgData name="Edita Ondřejová" userId="99072d20-5cbd-4150-9310-6c4cecc9938d" providerId="ADAL" clId="{94EE43E7-AFA4-4B10-A295-243D3CF2108E}" dt="2024-02-02T05:55:38.015" v="242"/>
          <ac:spMkLst>
            <pc:docMk/>
            <pc:sldMk cId="3844689589" sldId="267"/>
            <ac:spMk id="3" creationId="{00000000-0000-0000-0000-000000000000}"/>
          </ac:spMkLst>
        </pc:spChg>
      </pc:sldChg>
      <pc:sldChg chg="modSp add">
        <pc:chgData name="Edita Ondřejová" userId="99072d20-5cbd-4150-9310-6c4cecc9938d" providerId="ADAL" clId="{94EE43E7-AFA4-4B10-A295-243D3CF2108E}" dt="2024-02-02T05:55:46.856" v="245" actId="1076"/>
        <pc:sldMkLst>
          <pc:docMk/>
          <pc:sldMk cId="1885698857" sldId="269"/>
        </pc:sldMkLst>
        <pc:spChg chg="mod">
          <ac:chgData name="Edita Ondřejová" userId="99072d20-5cbd-4150-9310-6c4cecc9938d" providerId="ADAL" clId="{94EE43E7-AFA4-4B10-A295-243D3CF2108E}" dt="2024-02-02T05:55:43.547" v="244" actId="15"/>
          <ac:spMkLst>
            <pc:docMk/>
            <pc:sldMk cId="1885698857" sldId="269"/>
            <ac:spMk id="3" creationId="{00000000-0000-0000-0000-000000000000}"/>
          </ac:spMkLst>
        </pc:spChg>
        <pc:spChg chg="mod">
          <ac:chgData name="Edita Ondřejová" userId="99072d20-5cbd-4150-9310-6c4cecc9938d" providerId="ADAL" clId="{94EE43E7-AFA4-4B10-A295-243D3CF2108E}" dt="2024-02-02T05:55:46.856" v="245" actId="1076"/>
          <ac:spMkLst>
            <pc:docMk/>
            <pc:sldMk cId="1885698857" sldId="269"/>
            <ac:spMk id="4" creationId="{00000000-0000-0000-0000-000000000000}"/>
          </ac:spMkLst>
        </pc:spChg>
      </pc:sldChg>
      <pc:sldChg chg="modSp add">
        <pc:chgData name="Edita Ondřejová" userId="99072d20-5cbd-4150-9310-6c4cecc9938d" providerId="ADAL" clId="{94EE43E7-AFA4-4B10-A295-243D3CF2108E}" dt="2024-02-02T05:54:51.221" v="229" actId="27636"/>
        <pc:sldMkLst>
          <pc:docMk/>
          <pc:sldMk cId="1747737820" sldId="270"/>
        </pc:sldMkLst>
        <pc:spChg chg="mod">
          <ac:chgData name="Edita Ondřejová" userId="99072d20-5cbd-4150-9310-6c4cecc9938d" providerId="ADAL" clId="{94EE43E7-AFA4-4B10-A295-243D3CF2108E}" dt="2024-02-02T05:54:51.221" v="229" actId="27636"/>
          <ac:spMkLst>
            <pc:docMk/>
            <pc:sldMk cId="1747737820" sldId="270"/>
            <ac:spMk id="2" creationId="{00000000-0000-0000-0000-000000000000}"/>
          </ac:spMkLst>
        </pc:spChg>
      </pc:sldChg>
      <pc:sldChg chg="add">
        <pc:chgData name="Edita Ondřejová" userId="99072d20-5cbd-4150-9310-6c4cecc9938d" providerId="ADAL" clId="{94EE43E7-AFA4-4B10-A295-243D3CF2108E}" dt="2024-02-02T05:54:51.030" v="224"/>
        <pc:sldMkLst>
          <pc:docMk/>
          <pc:sldMk cId="2357601643" sldId="271"/>
        </pc:sldMkLst>
      </pc:sldChg>
      <pc:sldChg chg="modSp add">
        <pc:chgData name="Edita Ondřejová" userId="99072d20-5cbd-4150-9310-6c4cecc9938d" providerId="ADAL" clId="{94EE43E7-AFA4-4B10-A295-243D3CF2108E}" dt="2024-02-02T05:54:51.138" v="226" actId="27636"/>
        <pc:sldMkLst>
          <pc:docMk/>
          <pc:sldMk cId="3166428751" sldId="274"/>
        </pc:sldMkLst>
        <pc:spChg chg="mod">
          <ac:chgData name="Edita Ondřejová" userId="99072d20-5cbd-4150-9310-6c4cecc9938d" providerId="ADAL" clId="{94EE43E7-AFA4-4B10-A295-243D3CF2108E}" dt="2024-02-02T05:54:51.138" v="226" actId="27636"/>
          <ac:spMkLst>
            <pc:docMk/>
            <pc:sldMk cId="3166428751" sldId="274"/>
            <ac:spMk id="3" creationId="{00000000-0000-0000-0000-000000000000}"/>
          </ac:spMkLst>
        </pc:spChg>
      </pc:sldChg>
      <pc:sldChg chg="addSp delSp modSp add">
        <pc:chgData name="Edita Ondřejová" userId="99072d20-5cbd-4150-9310-6c4cecc9938d" providerId="ADAL" clId="{94EE43E7-AFA4-4B10-A295-243D3CF2108E}" dt="2024-02-02T05:55:19.391" v="237" actId="122"/>
        <pc:sldMkLst>
          <pc:docMk/>
          <pc:sldMk cId="2826758045" sldId="275"/>
        </pc:sldMkLst>
        <pc:spChg chg="del">
          <ac:chgData name="Edita Ondřejová" userId="99072d20-5cbd-4150-9310-6c4cecc9938d" providerId="ADAL" clId="{94EE43E7-AFA4-4B10-A295-243D3CF2108E}" dt="2024-02-02T05:55:12.846" v="234" actId="12084"/>
          <ac:spMkLst>
            <pc:docMk/>
            <pc:sldMk cId="2826758045" sldId="275"/>
            <ac:spMk id="3" creationId="{00000000-0000-0000-0000-000000000000}"/>
          </ac:spMkLst>
        </pc:spChg>
        <pc:graphicFrameChg chg="add mod">
          <ac:chgData name="Edita Ondřejová" userId="99072d20-5cbd-4150-9310-6c4cecc9938d" providerId="ADAL" clId="{94EE43E7-AFA4-4B10-A295-243D3CF2108E}" dt="2024-02-02T05:55:19.391" v="237" actId="122"/>
          <ac:graphicFrameMkLst>
            <pc:docMk/>
            <pc:sldMk cId="2826758045" sldId="275"/>
            <ac:graphicFrameMk id="4" creationId="{4B70B62E-B61F-4299-8888-A9C1F7645EA1}"/>
          </ac:graphicFrameMkLst>
        </pc:graphicFrameChg>
      </pc:sldChg>
      <pc:sldChg chg="modSp add del">
        <pc:chgData name="Edita Ondřejová" userId="99072d20-5cbd-4150-9310-6c4cecc9938d" providerId="ADAL" clId="{94EE43E7-AFA4-4B10-A295-243D3CF2108E}" dt="2024-02-02T05:55:39.612" v="243" actId="2696"/>
        <pc:sldMkLst>
          <pc:docMk/>
          <pc:sldMk cId="2829170824" sldId="279"/>
        </pc:sldMkLst>
        <pc:spChg chg="mod">
          <ac:chgData name="Edita Ondřejová" userId="99072d20-5cbd-4150-9310-6c4cecc9938d" providerId="ADAL" clId="{94EE43E7-AFA4-4B10-A295-243D3CF2108E}" dt="2024-02-02T05:55:34.976" v="238"/>
          <ac:spMkLst>
            <pc:docMk/>
            <pc:sldMk cId="2829170824" sldId="279"/>
            <ac:spMk id="3" creationId="{00000000-0000-0000-0000-000000000000}"/>
          </ac:spMkLst>
        </pc:spChg>
      </pc:sldChg>
      <pc:sldChg chg="add">
        <pc:chgData name="Edita Ondřejová" userId="99072d20-5cbd-4150-9310-6c4cecc9938d" providerId="ADAL" clId="{94EE43E7-AFA4-4B10-A295-243D3CF2108E}" dt="2024-02-02T05:54:51.030" v="224"/>
        <pc:sldMkLst>
          <pc:docMk/>
          <pc:sldMk cId="2231702595" sldId="280"/>
        </pc:sldMkLst>
      </pc:sldChg>
      <pc:sldChg chg="modSp">
        <pc:chgData name="Edita Ondřejová" userId="99072d20-5cbd-4150-9310-6c4cecc9938d" providerId="ADAL" clId="{94EE43E7-AFA4-4B10-A295-243D3CF2108E}" dt="2024-01-18T14:11:11.072" v="204" actId="207"/>
        <pc:sldMkLst>
          <pc:docMk/>
          <pc:sldMk cId="2673244377" sldId="281"/>
        </pc:sldMkLst>
        <pc:spChg chg="mod">
          <ac:chgData name="Edita Ondřejová" userId="99072d20-5cbd-4150-9310-6c4cecc9938d" providerId="ADAL" clId="{94EE43E7-AFA4-4B10-A295-243D3CF2108E}" dt="2024-01-18T14:11:11.072" v="204" actId="207"/>
          <ac:spMkLst>
            <pc:docMk/>
            <pc:sldMk cId="2673244377" sldId="281"/>
            <ac:spMk id="2" creationId="{00000000-0000-0000-0000-000000000000}"/>
          </ac:spMkLst>
        </pc:spChg>
        <pc:spChg chg="mod">
          <ac:chgData name="Edita Ondřejová" userId="99072d20-5cbd-4150-9310-6c4cecc9938d" providerId="ADAL" clId="{94EE43E7-AFA4-4B10-A295-243D3CF2108E}" dt="2024-01-18T13:50:48.719" v="194" actId="27636"/>
          <ac:spMkLst>
            <pc:docMk/>
            <pc:sldMk cId="2673244377" sldId="281"/>
            <ac:spMk id="3" creationId="{00000000-0000-0000-0000-000000000000}"/>
          </ac:spMkLst>
        </pc:spChg>
      </pc:sldChg>
      <pc:sldChg chg="add">
        <pc:chgData name="Edita Ondřejová" userId="99072d20-5cbd-4150-9310-6c4cecc9938d" providerId="ADAL" clId="{94EE43E7-AFA4-4B10-A295-243D3CF2108E}" dt="2024-02-02T05:54:51.030" v="224"/>
        <pc:sldMkLst>
          <pc:docMk/>
          <pc:sldMk cId="564891242" sldId="283"/>
        </pc:sldMkLst>
      </pc:sldChg>
      <pc:sldChg chg="modSp add">
        <pc:chgData name="Edita Ondřejová" userId="99072d20-5cbd-4150-9310-6c4cecc9938d" providerId="ADAL" clId="{94EE43E7-AFA4-4B10-A295-243D3CF2108E}" dt="2024-02-02T05:55:06.529" v="233" actId="14100"/>
        <pc:sldMkLst>
          <pc:docMk/>
          <pc:sldMk cId="4288692894" sldId="286"/>
        </pc:sldMkLst>
        <pc:spChg chg="mod">
          <ac:chgData name="Edita Ondřejová" userId="99072d20-5cbd-4150-9310-6c4cecc9938d" providerId="ADAL" clId="{94EE43E7-AFA4-4B10-A295-243D3CF2108E}" dt="2024-02-02T05:55:06.529" v="233" actId="14100"/>
          <ac:spMkLst>
            <pc:docMk/>
            <pc:sldMk cId="4288692894" sldId="286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94EE43E7-AFA4-4B10-A295-243D3CF2108E}" dt="2024-01-30T13:23:22.551" v="222" actId="948"/>
        <pc:sldMkLst>
          <pc:docMk/>
          <pc:sldMk cId="648037375" sldId="287"/>
        </pc:sldMkLst>
        <pc:spChg chg="mod">
          <ac:chgData name="Edita Ondřejová" userId="99072d20-5cbd-4150-9310-6c4cecc9938d" providerId="ADAL" clId="{94EE43E7-AFA4-4B10-A295-243D3CF2108E}" dt="2024-01-30T13:23:22.551" v="222" actId="948"/>
          <ac:spMkLst>
            <pc:docMk/>
            <pc:sldMk cId="648037375" sldId="287"/>
            <ac:spMk id="3" creationId="{00000000-0000-0000-0000-000000000000}"/>
          </ac:spMkLst>
        </pc:spChg>
      </pc:sldChg>
      <pc:sldChg chg="addSp delSp modSp">
        <pc:chgData name="Edita Ondřejová" userId="99072d20-5cbd-4150-9310-6c4cecc9938d" providerId="ADAL" clId="{94EE43E7-AFA4-4B10-A295-243D3CF2108E}" dt="2024-01-18T14:10:58.986" v="203" actId="207"/>
        <pc:sldMkLst>
          <pc:docMk/>
          <pc:sldMk cId="2239621572" sldId="288"/>
        </pc:sldMkLst>
        <pc:spChg chg="mod">
          <ac:chgData name="Edita Ondřejová" userId="99072d20-5cbd-4150-9310-6c4cecc9938d" providerId="ADAL" clId="{94EE43E7-AFA4-4B10-A295-243D3CF2108E}" dt="2024-01-18T14:10:58.986" v="203" actId="207"/>
          <ac:spMkLst>
            <pc:docMk/>
            <pc:sldMk cId="2239621572" sldId="288"/>
            <ac:spMk id="2" creationId="{00000000-0000-0000-0000-000000000000}"/>
          </ac:spMkLst>
        </pc:spChg>
        <pc:spChg chg="mod">
          <ac:chgData name="Edita Ondřejová" userId="99072d20-5cbd-4150-9310-6c4cecc9938d" providerId="ADAL" clId="{94EE43E7-AFA4-4B10-A295-243D3CF2108E}" dt="2024-01-18T13:47:21.376" v="123"/>
          <ac:spMkLst>
            <pc:docMk/>
            <pc:sldMk cId="2239621572" sldId="288"/>
            <ac:spMk id="3" creationId="{00000000-0000-0000-0000-000000000000}"/>
          </ac:spMkLst>
        </pc:spChg>
        <pc:spChg chg="add del">
          <ac:chgData name="Edita Ondřejová" userId="99072d20-5cbd-4150-9310-6c4cecc9938d" providerId="ADAL" clId="{94EE43E7-AFA4-4B10-A295-243D3CF2108E}" dt="2024-01-18T13:46:20.014" v="98"/>
          <ac:spMkLst>
            <pc:docMk/>
            <pc:sldMk cId="2239621572" sldId="288"/>
            <ac:spMk id="4" creationId="{A6A11DC5-DE55-4524-8CF6-EADFC96D790F}"/>
          </ac:spMkLst>
        </pc:spChg>
      </pc:sldChg>
      <pc:sldChg chg="modSp">
        <pc:chgData name="Edita Ondřejová" userId="99072d20-5cbd-4150-9310-6c4cecc9938d" providerId="ADAL" clId="{94EE43E7-AFA4-4B10-A295-243D3CF2108E}" dt="2024-01-18T13:49:02.376" v="176" actId="6549"/>
        <pc:sldMkLst>
          <pc:docMk/>
          <pc:sldMk cId="4069732632" sldId="297"/>
        </pc:sldMkLst>
        <pc:spChg chg="mod">
          <ac:chgData name="Edita Ondřejová" userId="99072d20-5cbd-4150-9310-6c4cecc9938d" providerId="ADAL" clId="{94EE43E7-AFA4-4B10-A295-243D3CF2108E}" dt="2024-01-18T13:49:02.376" v="176" actId="6549"/>
          <ac:spMkLst>
            <pc:docMk/>
            <pc:sldMk cId="4069732632" sldId="297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94EE43E7-AFA4-4B10-A295-243D3CF2108E}" dt="2024-01-18T13:48:13.115" v="166" actId="114"/>
        <pc:sldMkLst>
          <pc:docMk/>
          <pc:sldMk cId="2296416660" sldId="311"/>
        </pc:sldMkLst>
        <pc:spChg chg="mod">
          <ac:chgData name="Edita Ondřejová" userId="99072d20-5cbd-4150-9310-6c4cecc9938d" providerId="ADAL" clId="{94EE43E7-AFA4-4B10-A295-243D3CF2108E}" dt="2024-01-18T13:48:13.115" v="166" actId="114"/>
          <ac:spMkLst>
            <pc:docMk/>
            <pc:sldMk cId="2296416660" sldId="311"/>
            <ac:spMk id="3" creationId="{00000000-0000-0000-0000-000000000000}"/>
          </ac:spMkLst>
        </pc:spChg>
      </pc:sldChg>
      <pc:sldChg chg="modSp add del">
        <pc:chgData name="Edita Ondřejová" userId="99072d20-5cbd-4150-9310-6c4cecc9938d" providerId="ADAL" clId="{94EE43E7-AFA4-4B10-A295-243D3CF2108E}" dt="2024-01-18T13:29:47.783" v="10" actId="20577"/>
        <pc:sldMkLst>
          <pc:docMk/>
          <pc:sldMk cId="2628438462" sldId="317"/>
        </pc:sldMkLst>
        <pc:spChg chg="mod">
          <ac:chgData name="Edita Ondřejová" userId="99072d20-5cbd-4150-9310-6c4cecc9938d" providerId="ADAL" clId="{94EE43E7-AFA4-4B10-A295-243D3CF2108E}" dt="2024-01-18T13:29:47.783" v="10" actId="20577"/>
          <ac:spMkLst>
            <pc:docMk/>
            <pc:sldMk cId="2628438462" sldId="317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94EE43E7-AFA4-4B10-A295-243D3CF2108E}" dt="2024-01-23T05:55:13.177" v="211" actId="207"/>
        <pc:sldMkLst>
          <pc:docMk/>
          <pc:sldMk cId="1584250206" sldId="324"/>
        </pc:sldMkLst>
        <pc:spChg chg="mod">
          <ac:chgData name="Edita Ondřejová" userId="99072d20-5cbd-4150-9310-6c4cecc9938d" providerId="ADAL" clId="{94EE43E7-AFA4-4B10-A295-243D3CF2108E}" dt="2024-01-23T05:55:13.177" v="211" actId="207"/>
          <ac:spMkLst>
            <pc:docMk/>
            <pc:sldMk cId="1584250206" sldId="324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94EE43E7-AFA4-4B10-A295-243D3CF2108E}" dt="2024-01-18T13:48:52.150" v="173" actId="179"/>
        <pc:sldMkLst>
          <pc:docMk/>
          <pc:sldMk cId="2546719408" sldId="333"/>
        </pc:sldMkLst>
        <pc:spChg chg="mod">
          <ac:chgData name="Edita Ondřejová" userId="99072d20-5cbd-4150-9310-6c4cecc9938d" providerId="ADAL" clId="{94EE43E7-AFA4-4B10-A295-243D3CF2108E}" dt="2024-01-18T13:48:52.150" v="173" actId="179"/>
          <ac:spMkLst>
            <pc:docMk/>
            <pc:sldMk cId="2546719408" sldId="333"/>
            <ac:spMk id="3" creationId="{00000000-0000-0000-0000-000000000000}"/>
          </ac:spMkLst>
        </pc:spChg>
      </pc:sldChg>
      <pc:sldChg chg="addSp delSp modSp">
        <pc:chgData name="Edita Ondřejová" userId="99072d20-5cbd-4150-9310-6c4cecc9938d" providerId="ADAL" clId="{94EE43E7-AFA4-4B10-A295-243D3CF2108E}" dt="2024-01-23T05:55:41.116" v="219" actId="207"/>
        <pc:sldMkLst>
          <pc:docMk/>
          <pc:sldMk cId="1675554409" sldId="335"/>
        </pc:sldMkLst>
        <pc:spChg chg="add del mod">
          <ac:chgData name="Edita Ondřejová" userId="99072d20-5cbd-4150-9310-6c4cecc9938d" providerId="ADAL" clId="{94EE43E7-AFA4-4B10-A295-243D3CF2108E}" dt="2024-01-23T05:55:33.736" v="216" actId="12084"/>
          <ac:spMkLst>
            <pc:docMk/>
            <pc:sldMk cId="1675554409" sldId="335"/>
            <ac:spMk id="3" creationId="{00000000-0000-0000-0000-000000000000}"/>
          </ac:spMkLst>
        </pc:spChg>
        <pc:graphicFrameChg chg="add del mod">
          <ac:chgData name="Edita Ondřejová" userId="99072d20-5cbd-4150-9310-6c4cecc9938d" providerId="ADAL" clId="{94EE43E7-AFA4-4B10-A295-243D3CF2108E}" dt="2024-01-23T05:55:27.951" v="214" actId="12084"/>
          <ac:graphicFrameMkLst>
            <pc:docMk/>
            <pc:sldMk cId="1675554409" sldId="335"/>
            <ac:graphicFrameMk id="4" creationId="{0330807E-A5EE-4E98-80A4-0359F9D0670E}"/>
          </ac:graphicFrameMkLst>
        </pc:graphicFrameChg>
        <pc:graphicFrameChg chg="add mod">
          <ac:chgData name="Edita Ondřejová" userId="99072d20-5cbd-4150-9310-6c4cecc9938d" providerId="ADAL" clId="{94EE43E7-AFA4-4B10-A295-243D3CF2108E}" dt="2024-01-23T05:55:41.116" v="219" actId="207"/>
          <ac:graphicFrameMkLst>
            <pc:docMk/>
            <pc:sldMk cId="1675554409" sldId="335"/>
            <ac:graphicFrameMk id="5" creationId="{1C31FFAE-2588-4BA4-BC38-0252D8A77284}"/>
          </ac:graphicFrameMkLst>
        </pc:graphicFrameChg>
      </pc:sldChg>
      <pc:sldChg chg="modSp">
        <pc:chgData name="Edita Ondřejová" userId="99072d20-5cbd-4150-9310-6c4cecc9938d" providerId="ADAL" clId="{94EE43E7-AFA4-4B10-A295-243D3CF2108E}" dt="2024-01-30T13:22:56.972" v="221" actId="403"/>
        <pc:sldMkLst>
          <pc:docMk/>
          <pc:sldMk cId="1069401381" sldId="347"/>
        </pc:sldMkLst>
        <pc:spChg chg="mod">
          <ac:chgData name="Edita Ondřejová" userId="99072d20-5cbd-4150-9310-6c4cecc9938d" providerId="ADAL" clId="{94EE43E7-AFA4-4B10-A295-243D3CF2108E}" dt="2024-01-18T13:48:40.356" v="171" actId="122"/>
          <ac:spMkLst>
            <pc:docMk/>
            <pc:sldMk cId="1069401381" sldId="347"/>
            <ac:spMk id="2" creationId="{00000000-0000-0000-0000-000000000000}"/>
          </ac:spMkLst>
        </pc:spChg>
        <pc:spChg chg="mod">
          <ac:chgData name="Edita Ondřejová" userId="99072d20-5cbd-4150-9310-6c4cecc9938d" providerId="ADAL" clId="{94EE43E7-AFA4-4B10-A295-243D3CF2108E}" dt="2024-01-18T14:09:43.499" v="195" actId="20577"/>
          <ac:spMkLst>
            <pc:docMk/>
            <pc:sldMk cId="1069401381" sldId="347"/>
            <ac:spMk id="3" creationId="{00000000-0000-0000-0000-000000000000}"/>
          </ac:spMkLst>
        </pc:spChg>
        <pc:spChg chg="mod">
          <ac:chgData name="Edita Ondřejová" userId="99072d20-5cbd-4150-9310-6c4cecc9938d" providerId="ADAL" clId="{94EE43E7-AFA4-4B10-A295-243D3CF2108E}" dt="2024-01-30T13:22:56.972" v="221" actId="403"/>
          <ac:spMkLst>
            <pc:docMk/>
            <pc:sldMk cId="1069401381" sldId="347"/>
            <ac:spMk id="4" creationId="{00000000-0000-0000-0000-000000000000}"/>
          </ac:spMkLst>
        </pc:spChg>
      </pc:sldChg>
      <pc:sldChg chg="add">
        <pc:chgData name="Edita Ondřejová" userId="99072d20-5cbd-4150-9310-6c4cecc9938d" providerId="ADAL" clId="{94EE43E7-AFA4-4B10-A295-243D3CF2108E}" dt="2024-02-02T05:54:50.637" v="223"/>
        <pc:sldMkLst>
          <pc:docMk/>
          <pc:sldMk cId="4158655759" sldId="348"/>
        </pc:sldMkLst>
      </pc:sldChg>
      <pc:sldChg chg="modSp add">
        <pc:chgData name="Edita Ondřejová" userId="99072d20-5cbd-4150-9310-6c4cecc9938d" providerId="ADAL" clId="{94EE43E7-AFA4-4B10-A295-243D3CF2108E}" dt="2024-02-02T05:54:51.098" v="225" actId="27636"/>
        <pc:sldMkLst>
          <pc:docMk/>
          <pc:sldMk cId="4095776804" sldId="349"/>
        </pc:sldMkLst>
        <pc:spChg chg="mod">
          <ac:chgData name="Edita Ondřejová" userId="99072d20-5cbd-4150-9310-6c4cecc9938d" providerId="ADAL" clId="{94EE43E7-AFA4-4B10-A295-243D3CF2108E}" dt="2024-02-02T05:54:51.098" v="225" actId="27636"/>
          <ac:spMkLst>
            <pc:docMk/>
            <pc:sldMk cId="4095776804" sldId="349"/>
            <ac:spMk id="2" creationId="{00000000-0000-0000-0000-000000000000}"/>
          </ac:spMkLst>
        </pc:spChg>
      </pc:sldChg>
      <pc:sldChg chg="modSp add">
        <pc:chgData name="Edita Ondřejová" userId="99072d20-5cbd-4150-9310-6c4cecc9938d" providerId="ADAL" clId="{94EE43E7-AFA4-4B10-A295-243D3CF2108E}" dt="2024-02-02T05:54:51.150" v="227" actId="27636"/>
        <pc:sldMkLst>
          <pc:docMk/>
          <pc:sldMk cId="300514147" sldId="350"/>
        </pc:sldMkLst>
        <pc:spChg chg="mod">
          <ac:chgData name="Edita Ondřejová" userId="99072d20-5cbd-4150-9310-6c4cecc9938d" providerId="ADAL" clId="{94EE43E7-AFA4-4B10-A295-243D3CF2108E}" dt="2024-02-02T05:54:51.150" v="227" actId="27636"/>
          <ac:spMkLst>
            <pc:docMk/>
            <pc:sldMk cId="300514147" sldId="350"/>
            <ac:spMk id="2" creationId="{00000000-0000-0000-0000-000000000000}"/>
          </ac:spMkLst>
        </pc:spChg>
      </pc:sldChg>
      <pc:sldChg chg="add">
        <pc:chgData name="Edita Ondřejová" userId="99072d20-5cbd-4150-9310-6c4cecc9938d" providerId="ADAL" clId="{94EE43E7-AFA4-4B10-A295-243D3CF2108E}" dt="2024-02-02T05:54:51.030" v="224"/>
        <pc:sldMkLst>
          <pc:docMk/>
          <pc:sldMk cId="2823362824" sldId="351"/>
        </pc:sldMkLst>
      </pc:sldChg>
      <pc:sldChg chg="modSp add">
        <pc:chgData name="Edita Ondřejová" userId="99072d20-5cbd-4150-9310-6c4cecc9938d" providerId="ADAL" clId="{94EE43E7-AFA4-4B10-A295-243D3CF2108E}" dt="2024-02-02T05:54:51.293" v="230" actId="27636"/>
        <pc:sldMkLst>
          <pc:docMk/>
          <pc:sldMk cId="480823203" sldId="352"/>
        </pc:sldMkLst>
        <pc:spChg chg="mod">
          <ac:chgData name="Edita Ondřejová" userId="99072d20-5cbd-4150-9310-6c4cecc9938d" providerId="ADAL" clId="{94EE43E7-AFA4-4B10-A295-243D3CF2108E}" dt="2024-02-02T05:54:51.293" v="230" actId="27636"/>
          <ac:spMkLst>
            <pc:docMk/>
            <pc:sldMk cId="480823203" sldId="352"/>
            <ac:spMk id="3" creationId="{A6D6E4B7-7FDE-4ADA-92C5-B80F7145E6B0}"/>
          </ac:spMkLst>
        </pc:spChg>
      </pc:sldChg>
      <pc:sldChg chg="add">
        <pc:chgData name="Edita Ondřejová" userId="99072d20-5cbd-4150-9310-6c4cecc9938d" providerId="ADAL" clId="{94EE43E7-AFA4-4B10-A295-243D3CF2108E}" dt="2024-02-02T05:54:51.030" v="224"/>
        <pc:sldMkLst>
          <pc:docMk/>
          <pc:sldMk cId="734045844" sldId="35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EF6CF-BF5C-4D3F-8D93-AD85B6ED98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1254F6-048B-42F0-82E8-E76E2DB9F1B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cs-CZ" b="1" dirty="0">
              <a:solidFill>
                <a:schemeClr val="tx1"/>
              </a:solidFill>
            </a:rPr>
            <a:t>Když dítě fyzicky potrestám, co tím sleduji? </a:t>
          </a:r>
          <a:endParaRPr lang="cs-CZ" dirty="0">
            <a:solidFill>
              <a:schemeClr val="tx1"/>
            </a:solidFill>
          </a:endParaRPr>
        </a:p>
      </dgm:t>
    </dgm:pt>
    <dgm:pt modelId="{18F6385A-C30D-4EDA-8CA8-2FA7BCBCFAD0}" type="parTrans" cxnId="{70804224-7B16-484E-99C2-7C7FF95481A7}">
      <dgm:prSet/>
      <dgm:spPr/>
      <dgm:t>
        <a:bodyPr/>
        <a:lstStyle/>
        <a:p>
          <a:endParaRPr lang="cs-CZ"/>
        </a:p>
      </dgm:t>
    </dgm:pt>
    <dgm:pt modelId="{4E9EAB52-05DB-4F7C-96A7-42A0B49F8F38}" type="sibTrans" cxnId="{70804224-7B16-484E-99C2-7C7FF95481A7}">
      <dgm:prSet/>
      <dgm:spPr/>
      <dgm:t>
        <a:bodyPr/>
        <a:lstStyle/>
        <a:p>
          <a:endParaRPr lang="cs-CZ"/>
        </a:p>
      </dgm:t>
    </dgm:pt>
    <dgm:pt modelId="{F94BF109-F800-4B58-A954-45D7D3A1F903}" type="pres">
      <dgm:prSet presAssocID="{27AEF6CF-BF5C-4D3F-8D93-AD85B6ED98CA}" presName="linear" presStyleCnt="0">
        <dgm:presLayoutVars>
          <dgm:animLvl val="lvl"/>
          <dgm:resizeHandles val="exact"/>
        </dgm:presLayoutVars>
      </dgm:prSet>
      <dgm:spPr/>
    </dgm:pt>
    <dgm:pt modelId="{70E0C323-4A0E-4006-9D8C-25860584D644}" type="pres">
      <dgm:prSet presAssocID="{BD1254F6-048B-42F0-82E8-E76E2DB9F1B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EE86A02-E2BC-4F98-85A5-EEAB7F23FA16}" type="presOf" srcId="{27AEF6CF-BF5C-4D3F-8D93-AD85B6ED98CA}" destId="{F94BF109-F800-4B58-A954-45D7D3A1F903}" srcOrd="0" destOrd="0" presId="urn:microsoft.com/office/officeart/2005/8/layout/vList2"/>
    <dgm:cxn modelId="{CA20951A-C8FC-4010-BE87-25CE9AF1B7B5}" type="presOf" srcId="{BD1254F6-048B-42F0-82E8-E76E2DB9F1BA}" destId="{70E0C323-4A0E-4006-9D8C-25860584D644}" srcOrd="0" destOrd="0" presId="urn:microsoft.com/office/officeart/2005/8/layout/vList2"/>
    <dgm:cxn modelId="{70804224-7B16-484E-99C2-7C7FF95481A7}" srcId="{27AEF6CF-BF5C-4D3F-8D93-AD85B6ED98CA}" destId="{BD1254F6-048B-42F0-82E8-E76E2DB9F1BA}" srcOrd="0" destOrd="0" parTransId="{18F6385A-C30D-4EDA-8CA8-2FA7BCBCFAD0}" sibTransId="{4E9EAB52-05DB-4F7C-96A7-42A0B49F8F38}"/>
    <dgm:cxn modelId="{538F3852-4AEA-4439-A925-983398C41856}" type="presParOf" srcId="{F94BF109-F800-4B58-A954-45D7D3A1F903}" destId="{70E0C323-4A0E-4006-9D8C-25860584D6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3C7845-8039-45A3-82C1-F7985AA3B782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078E9050-1CBB-40EF-B733-0762A1B38B10}">
      <dgm:prSet/>
      <dgm:spPr/>
      <dgm:t>
        <a:bodyPr/>
        <a:lstStyle/>
        <a:p>
          <a:pPr algn="ctr"/>
          <a:r>
            <a:rPr lang="cs-CZ" b="1" dirty="0"/>
            <a:t>Kvalitativní stránka neprospívání </a:t>
          </a:r>
          <a:r>
            <a:rPr lang="cs-CZ" dirty="0"/>
            <a:t>– různé </a:t>
          </a:r>
          <a:r>
            <a:rPr lang="cs-CZ" b="1" dirty="0"/>
            <a:t>hypovitaminózy</a:t>
          </a:r>
          <a:endParaRPr lang="cs-CZ" dirty="0"/>
        </a:p>
      </dgm:t>
    </dgm:pt>
    <dgm:pt modelId="{AF6291E5-A5F2-4BEF-A82A-6AF129F15D2D}" type="parTrans" cxnId="{7C65EFBE-77C8-45A6-9BD9-586171317DF0}">
      <dgm:prSet/>
      <dgm:spPr/>
      <dgm:t>
        <a:bodyPr/>
        <a:lstStyle/>
        <a:p>
          <a:endParaRPr lang="cs-CZ"/>
        </a:p>
      </dgm:t>
    </dgm:pt>
    <dgm:pt modelId="{972B0FA8-B0A5-48AC-89C3-FF438F7EEBFB}" type="sibTrans" cxnId="{7C65EFBE-77C8-45A6-9BD9-586171317DF0}">
      <dgm:prSet/>
      <dgm:spPr/>
      <dgm:t>
        <a:bodyPr/>
        <a:lstStyle/>
        <a:p>
          <a:endParaRPr lang="cs-CZ"/>
        </a:p>
      </dgm:t>
    </dgm:pt>
    <dgm:pt modelId="{BDA72A76-6F1C-4B80-A150-50D562D79EFA}" type="pres">
      <dgm:prSet presAssocID="{E23C7845-8039-45A3-82C1-F7985AA3B782}" presName="linear" presStyleCnt="0">
        <dgm:presLayoutVars>
          <dgm:animLvl val="lvl"/>
          <dgm:resizeHandles val="exact"/>
        </dgm:presLayoutVars>
      </dgm:prSet>
      <dgm:spPr/>
    </dgm:pt>
    <dgm:pt modelId="{8D85D22D-EF27-472B-A86A-ED35C4294111}" type="pres">
      <dgm:prSet presAssocID="{078E9050-1CBB-40EF-B733-0762A1B38B1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08FCE89-EC51-4C7E-BAF4-9BA8915ECDD2}" type="presOf" srcId="{E23C7845-8039-45A3-82C1-F7985AA3B782}" destId="{BDA72A76-6F1C-4B80-A150-50D562D79EFA}" srcOrd="0" destOrd="0" presId="urn:microsoft.com/office/officeart/2005/8/layout/vList2"/>
    <dgm:cxn modelId="{BDA4A2AC-D315-483F-937F-F5E2BB2C5FA1}" type="presOf" srcId="{078E9050-1CBB-40EF-B733-0762A1B38B10}" destId="{8D85D22D-EF27-472B-A86A-ED35C4294111}" srcOrd="0" destOrd="0" presId="urn:microsoft.com/office/officeart/2005/8/layout/vList2"/>
    <dgm:cxn modelId="{7C65EFBE-77C8-45A6-9BD9-586171317DF0}" srcId="{E23C7845-8039-45A3-82C1-F7985AA3B782}" destId="{078E9050-1CBB-40EF-B733-0762A1B38B10}" srcOrd="0" destOrd="0" parTransId="{AF6291E5-A5F2-4BEF-A82A-6AF129F15D2D}" sibTransId="{972B0FA8-B0A5-48AC-89C3-FF438F7EEBFB}"/>
    <dgm:cxn modelId="{87EA4680-FEBE-4CC3-8C39-4024B5EB13CD}" type="presParOf" srcId="{BDA72A76-6F1C-4B80-A150-50D562D79EFA}" destId="{8D85D22D-EF27-472B-A86A-ED35C42941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0C323-4A0E-4006-9D8C-25860584D644}">
      <dsp:nvSpPr>
        <dsp:cNvPr id="0" name=""/>
        <dsp:cNvSpPr/>
      </dsp:nvSpPr>
      <dsp:spPr>
        <a:xfrm>
          <a:off x="0" y="882819"/>
          <a:ext cx="10515600" cy="258570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1" kern="1200" dirty="0">
              <a:solidFill>
                <a:schemeClr val="tx1"/>
              </a:solidFill>
            </a:rPr>
            <a:t>Když dítě fyzicky potrestám, co tím sleduji? </a:t>
          </a:r>
          <a:endParaRPr lang="cs-CZ" sz="6500" kern="1200" dirty="0">
            <a:solidFill>
              <a:schemeClr val="tx1"/>
            </a:solidFill>
          </a:endParaRPr>
        </a:p>
      </dsp:txBody>
      <dsp:txXfrm>
        <a:off x="126223" y="1009042"/>
        <a:ext cx="10263154" cy="2333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5D22D-EF27-472B-A86A-ED35C4294111}">
      <dsp:nvSpPr>
        <dsp:cNvPr id="0" name=""/>
        <dsp:cNvSpPr/>
      </dsp:nvSpPr>
      <dsp:spPr>
        <a:xfrm>
          <a:off x="0" y="388494"/>
          <a:ext cx="10515600" cy="35743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1" kern="1200" dirty="0"/>
            <a:t>Kvalitativní stránka neprospívání </a:t>
          </a:r>
          <a:r>
            <a:rPr lang="cs-CZ" sz="6500" kern="1200" dirty="0"/>
            <a:t>– různé </a:t>
          </a:r>
          <a:r>
            <a:rPr lang="cs-CZ" sz="6500" b="1" kern="1200" dirty="0"/>
            <a:t>hypovitaminózy</a:t>
          </a:r>
          <a:endParaRPr lang="cs-CZ" sz="6500" kern="1200" dirty="0"/>
        </a:p>
      </dsp:txBody>
      <dsp:txXfrm>
        <a:off x="174485" y="562979"/>
        <a:ext cx="10166630" cy="3225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425C9-DA05-4A7D-B7DB-C3FDFBC17708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8F688-6EAF-4949-B372-E6C7B21CC3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50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E50C5-7E16-4962-A4C9-3BD18C6CB7A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937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C11EF-1AD7-40E6-8F08-7C13C211E6AC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505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A5CD5-2704-40AD-AEDD-1DA4F5157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A5D743-2494-4594-A3BA-ECE6222FC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017D4B-E36E-4F2E-A2DF-95E4E60E1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9928E2-5D8E-451E-B857-89EB8F3F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50EDCC-1952-41BD-94C2-6C4479E9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43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F71C3-C800-42D3-A0F4-2E253D39B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D7B8FD-629E-4AB5-A7CE-30F1FD863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9F3663-E51A-4218-AC72-3B3A30F5A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7E110A-F1AA-496F-A637-0401091C5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106D19-C3D0-4262-8DD0-1433D351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50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4A1004-1745-4565-A57B-9DBF0859B0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735122-F3F8-49BF-B279-051EBF83D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CC39BE-CEC4-4BA3-9F28-DDD421B43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E485B2-80C1-43E8-BAD9-598FA26D6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CCE82D-560E-4242-8C67-22D30CBB3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74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9BC9D-7681-4F4A-A372-5C7E26F7D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C9AAC5-3F6A-4352-95CB-FA7388187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DE6DF3-D1B1-458B-B182-639F1AA9C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FC0495-BBF4-472D-B1D5-A91F32F2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E827F0-50F1-4925-B67A-0D7A24C72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66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D1422-4DDD-45FA-9CBE-0B5A481C1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01DDB5-CE3F-484F-93EE-9D8D97C3A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6E9342-2719-4390-8459-9C885C788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F1371C-515E-4351-9E8E-F53F0F6B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E8B307-59B0-429F-BDE7-2C91C04B6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96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019F0-F234-4BDD-8B5B-A4EC6356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B58F45-29A7-4CF7-B87D-22E9D2560A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F88AC78-600C-4B5E-A92E-61A7DB857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409928-282E-4142-9F95-56B1E9D6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52EA06-37BB-498D-9741-07B82ED18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E96DD5-F4A6-4CD6-9FC2-225C251F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83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FB251-7615-46D2-BEAE-C0A50C97D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9C9D9FB-B5A1-4F58-A6CF-4E630DBE1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2298823-E78C-4380-9003-9F680738C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4CF32E9-B0AB-4201-9CC4-B802BA9E4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B156CE8-827C-4B27-8963-9B6648FF0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9AB84D5-336A-428A-8BEF-4CFDD139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5309E3E-9E42-4C8A-84F9-CDA209D35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1779A45-D39C-4B35-A1DD-01DB215F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93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54507-7B70-43DD-88BC-2350D5AA7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417133-F620-4EB4-8DE6-0B0E80E6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1F9B2-39F7-4E02-A14D-7A457CC7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278B27-D382-44A1-A6CE-03ECD140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77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88F69FB-3092-4C03-89C5-A8ACBE76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275BCF-5BEE-4535-983A-1F4757C2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58A350-C0A1-42D3-93A3-3418DEEB9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73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0DA9A-9DB7-4988-8462-206E6F168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E90A0E-85E7-4ECD-9E89-676F3E846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472712A-BF7A-4C71-80AB-EA90AA1BB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CA8C9D-98AD-4C60-BB2B-F61AEC94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3789B2-6480-4663-9BE2-9DFD649F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95E129-B3E8-4971-BCEF-DD10DAC4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18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49C99-6A1B-462B-87A8-297D9C54F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3F594E-4610-4326-8B25-D0A178CE2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54E5482-EDE7-4300-95D3-745383CE9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AF78DB-75BE-404A-BD96-97BA7285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5038AB-6264-4A76-A5F1-28B12090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7AD793-D214-4C5F-9AC3-F87DBA79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01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E157F3-57A1-40FA-93BE-89BC720B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972082-84E5-4C3C-A98C-2BB330324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1FA160-6D5F-458A-993E-54EB3757DB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E0AE-B299-4833-B32B-B7853331C27B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E62C30-BB8F-4395-83BD-D20F712C9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AF8C67-07FB-43F2-88A7-47E50CB06C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04B62-74EE-487C-A4EC-8DF97FFF5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96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en.sk/index.php?page=pdf_view&amp;pdf_id=5778&amp;magazine_id=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oudni.lf1.cuni.cz/file/5718/Poran%C4%9Bn%C3%AD%20ostr%C3%BDm%20p%C5%99edm%C4%9Btem.pdf" TargetMode="External"/><Relationship Id="rId5" Type="http://schemas.openxmlformats.org/officeDocument/2006/relationships/hyperlink" Target="https://www.mpsv.cz/cs/7260" TargetMode="External"/><Relationship Id="rId4" Type="http://schemas.openxmlformats.org/officeDocument/2006/relationships/hyperlink" Target="http://www.mpsv.cz/cs/7260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stopdetskepraci.cz/co-je-to-detska-prace/myty-o-detske-prac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Tělesné týrání dítěte (1. + 2. část)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Domácí násilí</a:t>
            </a:r>
          </a:p>
          <a:p>
            <a:r>
              <a:rPr lang="cs-CZ" dirty="0">
                <a:latin typeface="+mn-lt"/>
              </a:rPr>
              <a:t>LS</a:t>
            </a:r>
          </a:p>
        </p:txBody>
      </p:sp>
    </p:spTree>
    <p:extLst>
      <p:ext uri="{BB962C8B-B14F-4D97-AF65-F5344CB8AC3E}">
        <p14:creationId xmlns:p14="http://schemas.microsoft.com/office/powerpoint/2010/main" val="1287074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Tělesná poranění a postižení orgánů 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a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u="sng" dirty="0">
                <a:solidFill>
                  <a:srgbClr val="00B050"/>
                </a:solidFill>
                <a:latin typeface="+mn-lt"/>
              </a:rPr>
              <a:t>1. Zavřená poranění</a:t>
            </a:r>
          </a:p>
          <a:p>
            <a:pPr algn="just"/>
            <a:r>
              <a:rPr lang="cs-CZ" b="1" dirty="0">
                <a:latin typeface="+mn-lt"/>
              </a:rPr>
              <a:t>Poškození tkání, orgánu tupým násilím, zpravidla není porušena kůže.</a:t>
            </a:r>
          </a:p>
          <a:p>
            <a:pPr algn="just"/>
            <a:r>
              <a:rPr lang="cs-CZ" b="1" dirty="0">
                <a:latin typeface="+mn-lt"/>
              </a:rPr>
              <a:t>Poranění</a:t>
            </a:r>
            <a:r>
              <a:rPr lang="cs-CZ" dirty="0">
                <a:latin typeface="+mn-lt"/>
              </a:rPr>
              <a:t> – účinek náhlého, prudce působícího úderu, tlaku na tělo dítěte, tělo narazí na tupý předmět</a:t>
            </a:r>
          </a:p>
          <a:p>
            <a:pPr marL="0" indent="0" algn="just">
              <a:buNone/>
            </a:pPr>
            <a:r>
              <a:rPr lang="cs-CZ" dirty="0">
                <a:latin typeface="+mn-lt"/>
              </a:rPr>
              <a:t>„Průběh, závažnost a následky se řídí stupněm působícího násilí a umístěním rány na těle.“ </a:t>
            </a:r>
            <a:r>
              <a:rPr lang="cs-CZ" sz="1200" dirty="0">
                <a:latin typeface="+mn-lt"/>
              </a:rPr>
              <a:t>(</a:t>
            </a:r>
            <a:r>
              <a:rPr lang="cs-CZ" altLang="cs-CZ" sz="1200" dirty="0" err="1">
                <a:latin typeface="+mn-lt"/>
                <a:cs typeface="Times New Roman" pitchFamily="18" charset="0"/>
              </a:rPr>
              <a:t>Dunovský</a:t>
            </a:r>
            <a:r>
              <a:rPr lang="cs-CZ" altLang="cs-CZ" sz="1200" dirty="0">
                <a:latin typeface="+mn-lt"/>
                <a:cs typeface="Times New Roman" pitchFamily="18" charset="0"/>
              </a:rPr>
              <a:t> aj., 1995, s. 42)</a:t>
            </a:r>
          </a:p>
        </p:txBody>
      </p:sp>
    </p:spTree>
    <p:extLst>
      <p:ext uri="{BB962C8B-B14F-4D97-AF65-F5344CB8AC3E}">
        <p14:creationId xmlns:p14="http://schemas.microsoft.com/office/powerpoint/2010/main" val="3931666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latin typeface="+mn-lt"/>
              </a:rPr>
              <a:t>1. Zavřená poranění</a:t>
            </a:r>
          </a:p>
          <a:p>
            <a:pPr lvl="1"/>
            <a:r>
              <a:rPr lang="cs-CZ" dirty="0">
                <a:latin typeface="+mn-lt"/>
              </a:rPr>
              <a:t>Otřesy</a:t>
            </a:r>
          </a:p>
          <a:p>
            <a:pPr lvl="1"/>
            <a:r>
              <a:rPr lang="cs-CZ" dirty="0">
                <a:latin typeface="+mn-lt"/>
              </a:rPr>
              <a:t>Pohmoždění</a:t>
            </a:r>
          </a:p>
          <a:p>
            <a:pPr lvl="1"/>
            <a:r>
              <a:rPr lang="cs-CZ" dirty="0">
                <a:latin typeface="+mn-lt"/>
              </a:rPr>
              <a:t>Poranění svalů</a:t>
            </a:r>
          </a:p>
          <a:p>
            <a:pPr lvl="1"/>
            <a:r>
              <a:rPr lang="cs-CZ" dirty="0">
                <a:latin typeface="+mn-lt"/>
              </a:rPr>
              <a:t>Poranění kostí</a:t>
            </a:r>
          </a:p>
          <a:p>
            <a:pPr lvl="1"/>
            <a:r>
              <a:rPr lang="cs-CZ" dirty="0">
                <a:latin typeface="+mn-lt"/>
              </a:rPr>
              <a:t>Poranění hlavy</a:t>
            </a:r>
          </a:p>
          <a:p>
            <a:pPr lvl="1"/>
            <a:r>
              <a:rPr lang="cs-CZ" dirty="0">
                <a:latin typeface="+mn-lt"/>
              </a:rPr>
              <a:t>Poranění míchy</a:t>
            </a:r>
          </a:p>
          <a:p>
            <a:pPr lvl="1"/>
            <a:r>
              <a:rPr lang="cs-CZ" dirty="0">
                <a:latin typeface="+mn-lt"/>
              </a:rPr>
              <a:t>Poranění nitrobřišních orgánů</a:t>
            </a:r>
          </a:p>
        </p:txBody>
      </p:sp>
    </p:spTree>
    <p:extLst>
      <p:ext uri="{BB962C8B-B14F-4D97-AF65-F5344CB8AC3E}">
        <p14:creationId xmlns:p14="http://schemas.microsoft.com/office/powerpoint/2010/main" val="1584250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latin typeface="+mn-lt"/>
              </a:rPr>
              <a:t>2. Otevřená poranění</a:t>
            </a:r>
          </a:p>
          <a:p>
            <a:pPr lvl="1"/>
            <a:r>
              <a:rPr lang="cs-CZ" dirty="0">
                <a:latin typeface="+mn-lt"/>
              </a:rPr>
              <a:t>Rána</a:t>
            </a:r>
          </a:p>
          <a:p>
            <a:pPr lvl="1"/>
            <a:r>
              <a:rPr lang="cs-CZ" u="sng" dirty="0">
                <a:latin typeface="+mn-lt"/>
              </a:rPr>
              <a:t>Ztráta krve</a:t>
            </a:r>
            <a:endParaRPr lang="cs-CZ" dirty="0">
              <a:latin typeface="+mn-lt"/>
            </a:endParaRPr>
          </a:p>
          <a:p>
            <a:pPr marL="457200" lvl="1" indent="0" algn="just">
              <a:buNone/>
            </a:pPr>
            <a:r>
              <a:rPr lang="cs-CZ" i="1" u="sng" dirty="0">
                <a:latin typeface="+mn-lt"/>
              </a:rPr>
              <a:t>Rány na hlavě</a:t>
            </a:r>
          </a:p>
          <a:p>
            <a:pPr marL="457200" lvl="1" indent="0" algn="just">
              <a:buNone/>
            </a:pPr>
            <a:r>
              <a:rPr lang="cs-CZ" i="1" u="sng" dirty="0">
                <a:latin typeface="+mn-lt"/>
              </a:rPr>
              <a:t>Nitrooční krvácení</a:t>
            </a:r>
          </a:p>
          <a:p>
            <a:pPr lvl="1" algn="just"/>
            <a:r>
              <a:rPr lang="cs-CZ" dirty="0">
                <a:latin typeface="+mn-lt"/>
              </a:rPr>
              <a:t>Rány na hrudníku</a:t>
            </a:r>
          </a:p>
          <a:p>
            <a:pPr lvl="1" algn="just"/>
            <a:r>
              <a:rPr lang="cs-CZ" dirty="0">
                <a:latin typeface="+mn-lt"/>
              </a:rPr>
              <a:t>Popáleniny </a:t>
            </a:r>
          </a:p>
          <a:p>
            <a:pPr marL="0" indent="0" algn="just">
              <a:buNone/>
            </a:pPr>
            <a:endParaRPr lang="cs-CZ" i="1" u="sng" dirty="0">
              <a:latin typeface="+mn-lt"/>
            </a:endParaRPr>
          </a:p>
          <a:p>
            <a:pPr marL="0" indent="0" algn="just">
              <a:buNone/>
            </a:pPr>
            <a:r>
              <a:rPr lang="cs-CZ" b="1" dirty="0">
                <a:latin typeface="+mn-lt"/>
              </a:rPr>
              <a:t>3. Mnohočetná zranění</a:t>
            </a:r>
          </a:p>
          <a:p>
            <a:pPr marL="0" indent="0" algn="just">
              <a:buNone/>
            </a:pP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7634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 err="1">
                <a:solidFill>
                  <a:srgbClr val="FF0000"/>
                </a:solidFill>
                <a:latin typeface="+mn-lt"/>
              </a:rPr>
              <a:t>Münchhausenův</a:t>
            </a:r>
            <a:r>
              <a:rPr lang="cs-CZ" b="1" dirty="0">
                <a:solidFill>
                  <a:srgbClr val="FF0000"/>
                </a:solidFill>
                <a:latin typeface="+mn-lt"/>
              </a:rPr>
              <a:t> syndrom v zastoupení (by </a:t>
            </a:r>
            <a:r>
              <a:rPr lang="cs-CZ" b="1" dirty="0" err="1">
                <a:solidFill>
                  <a:srgbClr val="FF0000"/>
                </a:solidFill>
                <a:latin typeface="+mn-lt"/>
              </a:rPr>
              <a:t>proxy</a:t>
            </a:r>
            <a:r>
              <a:rPr lang="cs-CZ" b="1" dirty="0">
                <a:solidFill>
                  <a:srgbClr val="FF0000"/>
                </a:solidFill>
                <a:latin typeface="+mn-lt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+mn-lt"/>
              </a:rPr>
              <a:t>„…existují případy, kdy rodiče vedle úmyslných otrav léky si vymýšlejí u dětí nejrůznější příznaky a onemocnění, případně je „vyrábějí“, tj. uměle připravují tak, aby dítě pro ně bylo vyšetřováno a také léčeno.“ </a:t>
            </a:r>
            <a:r>
              <a:rPr lang="cs-CZ" sz="1200" dirty="0">
                <a:latin typeface="+mn-lt"/>
              </a:rPr>
              <a:t>(</a:t>
            </a:r>
            <a:r>
              <a:rPr lang="cs-CZ" sz="1200" dirty="0" err="1">
                <a:latin typeface="+mn-lt"/>
              </a:rPr>
              <a:t>Dunovský</a:t>
            </a:r>
            <a:r>
              <a:rPr lang="cs-CZ" sz="1200" dirty="0">
                <a:latin typeface="+mn-lt"/>
              </a:rPr>
              <a:t> aj., 1995, s. 49)  </a:t>
            </a:r>
          </a:p>
          <a:p>
            <a:pPr marL="0" indent="0" algn="just">
              <a:buNone/>
            </a:pPr>
            <a:endParaRPr lang="cs-CZ" dirty="0">
              <a:latin typeface="+mn-lt"/>
            </a:endParaRPr>
          </a:p>
          <a:p>
            <a:pPr algn="just"/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8037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latin typeface="+mn-lt"/>
              </a:rPr>
              <a:t>Úloha pediatra</a:t>
            </a:r>
          </a:p>
          <a:p>
            <a:pPr algn="just"/>
            <a:r>
              <a:rPr lang="cs-CZ" b="1" dirty="0">
                <a:latin typeface="+mn-lt"/>
              </a:rPr>
              <a:t>Sexuální zneužívání z pohledu dětského lékaře </a:t>
            </a:r>
          </a:p>
          <a:p>
            <a:pPr algn="just"/>
            <a:r>
              <a:rPr lang="cs-CZ" b="1" dirty="0">
                <a:latin typeface="+mn-lt"/>
              </a:rPr>
              <a:t>Zanedbávání péče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latin typeface="+mn-lt"/>
              </a:rPr>
              <a:t>Dvě kategorie </a:t>
            </a:r>
          </a:p>
          <a:p>
            <a:pPr marL="914400" lvl="1" indent="-457200" algn="just">
              <a:buAutoNum type="alphaLcParenR"/>
            </a:pPr>
            <a:r>
              <a:rPr lang="cs-CZ" b="1" dirty="0">
                <a:solidFill>
                  <a:srgbClr val="FF0000"/>
                </a:solidFill>
                <a:latin typeface="+mn-lt"/>
              </a:rPr>
              <a:t>Těžké zanedbávaní </a:t>
            </a:r>
          </a:p>
          <a:p>
            <a:pPr marL="914400" lvl="1" indent="-457200" algn="just">
              <a:buAutoNum type="alphaLcParenR"/>
            </a:pPr>
            <a:r>
              <a:rPr lang="cs-CZ" b="1" dirty="0">
                <a:solidFill>
                  <a:srgbClr val="FF0000"/>
                </a:solidFill>
                <a:latin typeface="+mn-lt"/>
              </a:rPr>
              <a:t>Všeobecné zanedbání</a:t>
            </a:r>
            <a:endParaRPr lang="cs-CZ" dirty="0">
              <a:latin typeface="+mn-lt"/>
            </a:endParaRPr>
          </a:p>
          <a:p>
            <a:pPr algn="just"/>
            <a:r>
              <a:rPr lang="cs-CZ" b="1" dirty="0">
                <a:latin typeface="+mn-lt"/>
              </a:rPr>
              <a:t>Poúrazové stresové potíže</a:t>
            </a:r>
          </a:p>
        </p:txBody>
      </p:sp>
    </p:spTree>
    <p:extLst>
      <p:ext uri="{BB962C8B-B14F-4D97-AF65-F5344CB8AC3E}">
        <p14:creationId xmlns:p14="http://schemas.microsoft.com/office/powerpoint/2010/main" val="2239621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b="1" dirty="0">
                <a:latin typeface="+mn-lt"/>
                <a:cs typeface="Times New Roman" panose="02020603050405020304" pitchFamily="18" charset="0"/>
              </a:rPr>
              <a:t>Tělesné týrání</a:t>
            </a:r>
            <a:br>
              <a:rPr lang="cs-CZ" dirty="0">
                <a:latin typeface="+mn-lt"/>
                <a:cs typeface="Times New Roman" panose="02020603050405020304" pitchFamily="18" charset="0"/>
              </a:rPr>
            </a:br>
            <a:r>
              <a:rPr lang="cs-CZ" sz="2800" dirty="0">
                <a:latin typeface="+mn-lt"/>
                <a:cs typeface="Times New Roman" panose="02020603050405020304" pitchFamily="18" charset="0"/>
              </a:rPr>
              <a:t>(2. část)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99656" y="3861048"/>
            <a:ext cx="6400800" cy="1752600"/>
          </a:xfrm>
        </p:spPr>
        <p:txBody>
          <a:bodyPr>
            <a:normAutofit/>
          </a:bodyPr>
          <a:lstStyle/>
          <a:p>
            <a:r>
              <a:rPr lang="cs-CZ" dirty="0">
                <a:latin typeface="+mn-lt"/>
                <a:cs typeface="Times New Roman" panose="02020603050405020304" pitchFamily="18" charset="0"/>
              </a:rPr>
              <a:t>Domácí násilí</a:t>
            </a:r>
          </a:p>
          <a:p>
            <a:r>
              <a:rPr lang="cs-CZ" dirty="0">
                <a:latin typeface="+mn-lt"/>
                <a:cs typeface="Times New Roman" panose="02020603050405020304" pitchFamily="18" charset="0"/>
              </a:rPr>
              <a:t>LS</a:t>
            </a:r>
          </a:p>
          <a:p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13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Tělesné týrání pasivního charakteru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= </a:t>
            </a:r>
            <a:r>
              <a:rPr lang="cs-CZ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Nedostatečné uspokojení</a:t>
            </a: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nejdůležitějších </a:t>
            </a:r>
            <a:r>
              <a:rPr lang="cs-CZ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potřeb dětí</a:t>
            </a: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i v návaznosti na psychické potřeby, sociální potřeby</a:t>
            </a:r>
          </a:p>
          <a:p>
            <a:pPr algn="just"/>
            <a:endParaRPr lang="cs-CZ" b="1" dirty="0">
              <a:latin typeface="+mn-lt"/>
              <a:cs typeface="Times New Roman" panose="02020603050405020304" pitchFamily="18" charset="0"/>
            </a:endParaRPr>
          </a:p>
          <a:p>
            <a:pPr algn="just"/>
            <a:endParaRPr lang="cs-CZ" b="1" dirty="0">
              <a:latin typeface="+mn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= </a:t>
            </a:r>
            <a:r>
              <a:rPr lang="cs-CZ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Úmyslné i neúmyslné nepečování</a:t>
            </a: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při závažných psychických poruchách, nezralosti rodičů</a:t>
            </a:r>
            <a:r>
              <a:rPr lang="cs-CZ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cs-CZ" u="sng" dirty="0">
                <a:latin typeface="+mn-lt"/>
                <a:cs typeface="Times New Roman" panose="02020603050405020304" pitchFamily="18" charset="0"/>
              </a:rPr>
              <a:t>děti dětí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Plus 3"/>
          <p:cNvSpPr/>
          <p:nvPr/>
        </p:nvSpPr>
        <p:spPr>
          <a:xfrm>
            <a:off x="1972542" y="2681956"/>
            <a:ext cx="1131497" cy="1008112"/>
          </a:xfrm>
          <a:prstGeom prst="mathPl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776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Opomenutí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omission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) </a:t>
            </a: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v péči o dítě, nepochopení rodičovské role</a:t>
            </a:r>
            <a:r>
              <a:rPr lang="cs-CZ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– důvodem:</a:t>
            </a:r>
          </a:p>
          <a:p>
            <a:pPr lvl="1"/>
            <a:r>
              <a:rPr lang="cs-CZ" dirty="0">
                <a:latin typeface="+mn-lt"/>
                <a:cs typeface="Times New Roman" panose="02020603050405020304" pitchFamily="18" charset="0"/>
              </a:rPr>
              <a:t>Nezralost</a:t>
            </a:r>
          </a:p>
          <a:p>
            <a:pPr lvl="1"/>
            <a:r>
              <a:rPr lang="cs-CZ" dirty="0">
                <a:latin typeface="+mn-lt"/>
                <a:cs typeface="Times New Roman" panose="02020603050405020304" pitchFamily="18" charset="0"/>
              </a:rPr>
              <a:t>Otupělost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Hledání jiných životních hodnot než spojených s dětmi </a:t>
            </a:r>
            <a:r>
              <a:rPr lang="cs-CZ" altLang="cs-CZ" sz="1200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cs-CZ" altLang="cs-CZ" sz="1200" dirty="0" err="1">
                <a:latin typeface="+mn-lt"/>
                <a:cs typeface="Times New Roman" panose="02020603050405020304" pitchFamily="18" charset="0"/>
              </a:rPr>
              <a:t>Dunovský</a:t>
            </a:r>
            <a:r>
              <a:rPr lang="cs-CZ" altLang="cs-CZ" sz="1200" dirty="0">
                <a:latin typeface="+mn-lt"/>
                <a:cs typeface="Times New Roman" panose="02020603050405020304" pitchFamily="18" charset="0"/>
              </a:rPr>
              <a:t> aj., 1995, s. 59)</a:t>
            </a: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4891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Výsledkem</a:t>
            </a:r>
          </a:p>
          <a:p>
            <a:pPr lvl="1" algn="just"/>
            <a:r>
              <a:rPr lang="cs-CZ" u="sng" dirty="0">
                <a:latin typeface="+mn-lt"/>
                <a:cs typeface="Times New Roman" panose="02020603050405020304" pitchFamily="18" charset="0"/>
              </a:rPr>
              <a:t>Neprospívání dítěte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Jeho </a:t>
            </a:r>
            <a:r>
              <a:rPr lang="cs-CZ" u="sng" dirty="0">
                <a:latin typeface="+mn-lt"/>
                <a:cs typeface="Times New Roman" panose="02020603050405020304" pitchFamily="18" charset="0"/>
              </a:rPr>
              <a:t>zanedbanost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cs-CZ" u="sng" dirty="0">
                <a:latin typeface="+mn-lt"/>
                <a:cs typeface="Times New Roman" panose="02020603050405020304" pitchFamily="18" charset="0"/>
              </a:rPr>
              <a:t>Nedostatečně rozvinuty síly, schopnosti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v oblastech života, vztahu k blízkému, vzdálenému okolí. 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Nejzávažnější důsledkem zacházení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s ním – </a:t>
            </a: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zpustnutí dítěte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Krajním případem je smrt dítěte.</a:t>
            </a:r>
          </a:p>
        </p:txBody>
      </p:sp>
    </p:spTree>
    <p:extLst>
      <p:ext uri="{BB962C8B-B14F-4D97-AF65-F5344CB8AC3E}">
        <p14:creationId xmlns:p14="http://schemas.microsoft.com/office/powerpoint/2010/main" val="316642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Porucha v prospívání dítěte </a:t>
            </a:r>
            <a:br>
              <a:rPr lang="cs-CZ" b="1" dirty="0">
                <a:latin typeface="+mn-lt"/>
                <a:cs typeface="Times New Roman" panose="02020603050405020304" pitchFamily="18" charset="0"/>
              </a:rPr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neorganického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Syndrom zanedbávaného dítěte – samostatný termín FTT</a:t>
            </a:r>
            <a:r>
              <a:rPr lang="cs-CZ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cs-CZ" u="sng" dirty="0" err="1">
                <a:latin typeface="+mn-lt"/>
                <a:cs typeface="Times New Roman" panose="02020603050405020304" pitchFamily="18" charset="0"/>
              </a:rPr>
              <a:t>failure</a:t>
            </a:r>
            <a:r>
              <a:rPr lang="cs-CZ" u="sng" dirty="0">
                <a:latin typeface="+mn-lt"/>
                <a:cs typeface="Times New Roman" panose="02020603050405020304" pitchFamily="18" charset="0"/>
              </a:rPr>
              <a:t> to </a:t>
            </a:r>
            <a:r>
              <a:rPr lang="cs-CZ" u="sng" dirty="0" err="1">
                <a:latin typeface="+mn-lt"/>
                <a:cs typeface="Times New Roman" panose="02020603050405020304" pitchFamily="18" charset="0"/>
              </a:rPr>
              <a:t>thrive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– selhání ve vývoji dítěte, v prospívání dítěte). </a:t>
            </a:r>
            <a:r>
              <a:rPr lang="cs-CZ" sz="1200" dirty="0">
                <a:latin typeface="+mn-lt"/>
                <a:cs typeface="Times New Roman" panose="02020603050405020304" pitchFamily="18" charset="0"/>
              </a:rPr>
              <a:t>(Malá, </a:t>
            </a:r>
            <a:r>
              <a:rPr lang="cs-CZ" sz="1200" dirty="0" err="1">
                <a:latin typeface="+mn-lt"/>
                <a:cs typeface="Times New Roman" panose="02020603050405020304" pitchFamily="18" charset="0"/>
              </a:rPr>
              <a:t>Raboch</a:t>
            </a:r>
            <a:r>
              <a:rPr lang="cs-CZ" sz="1200" dirty="0">
                <a:latin typeface="+mn-lt"/>
                <a:cs typeface="Times New Roman" panose="02020603050405020304" pitchFamily="18" charset="0"/>
              </a:rPr>
              <a:t>, Sovák, 1995 in </a:t>
            </a:r>
            <a:r>
              <a:rPr lang="cs-CZ" sz="1200" dirty="0" err="1">
                <a:latin typeface="+mn-lt"/>
                <a:cs typeface="Times New Roman" panose="02020603050405020304" pitchFamily="18" charset="0"/>
              </a:rPr>
              <a:t>Mühlpachr</a:t>
            </a:r>
            <a:r>
              <a:rPr lang="cs-CZ" sz="1200" dirty="0">
                <a:latin typeface="+mn-lt"/>
                <a:cs typeface="Times New Roman" panose="02020603050405020304" pitchFamily="18" charset="0"/>
              </a:rPr>
              <a:t>, 2004, s. 33, </a:t>
            </a:r>
            <a:r>
              <a:rPr lang="cs-CZ" altLang="cs-CZ" sz="1200" dirty="0" err="1">
                <a:latin typeface="+mn-lt"/>
                <a:cs typeface="Times New Roman" panose="02020603050405020304" pitchFamily="18" charset="0"/>
              </a:rPr>
              <a:t>Dunovský</a:t>
            </a:r>
            <a:r>
              <a:rPr lang="cs-CZ" altLang="cs-CZ" sz="1200" dirty="0">
                <a:latin typeface="+mn-lt"/>
                <a:cs typeface="Times New Roman" panose="02020603050405020304" pitchFamily="18" charset="0"/>
              </a:rPr>
              <a:t> aj., 1995, s. 59</a:t>
            </a:r>
            <a:r>
              <a:rPr lang="cs-CZ" sz="1200" b="1" dirty="0">
                <a:latin typeface="+mn-lt"/>
                <a:cs typeface="Times New Roman" panose="02020603050405020304" pitchFamily="18" charset="0"/>
              </a:rPr>
              <a:t>)</a:t>
            </a:r>
            <a:r>
              <a:rPr lang="cs-CZ" sz="1200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sz="1200" dirty="0"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Společným rysem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– neostatečná výživa po stránce kvality i kvantity – výsledek těžká dystrofie, atrofie</a:t>
            </a:r>
          </a:p>
          <a:p>
            <a:pPr algn="just"/>
            <a:endParaRPr lang="cs-CZ" sz="12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Tělesné týrání dítěte aktivní povahy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</a:rPr>
              <a:t>Fyzické týrání </a:t>
            </a:r>
            <a:r>
              <a:rPr lang="cs-CZ" dirty="0">
                <a:latin typeface="+mn-lt"/>
              </a:rPr>
              <a:t>– nejvíce prozkoumaný, popsaný jev v rámci syndromu CAN</a:t>
            </a:r>
          </a:p>
          <a:p>
            <a:pPr algn="just"/>
            <a:endParaRPr lang="cs-CZ" dirty="0">
              <a:latin typeface="+mn-lt"/>
            </a:endParaRPr>
          </a:p>
          <a:p>
            <a:pPr marL="0" indent="0" algn="just">
              <a:buNone/>
            </a:pPr>
            <a:endParaRPr lang="cs-CZ" dirty="0">
              <a:latin typeface="+mn-lt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501072" y="2996763"/>
            <a:ext cx="9067851" cy="20090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„Tělesné týrání dětí a jejich zneužívání aktivní povahy, zahrnuje </a:t>
            </a:r>
            <a:r>
              <a:rPr lang="cs-CZ" sz="2800" dirty="0">
                <a:solidFill>
                  <a:srgbClr val="FF0000"/>
                </a:solidFill>
              </a:rPr>
              <a:t>všechny akty násilí </a:t>
            </a:r>
            <a:r>
              <a:rPr lang="cs-CZ" sz="2800" dirty="0">
                <a:solidFill>
                  <a:schemeClr val="tx1"/>
                </a:solidFill>
              </a:rPr>
              <a:t>(</a:t>
            </a:r>
            <a:r>
              <a:rPr lang="cs-CZ" sz="2800" dirty="0" err="1">
                <a:solidFill>
                  <a:schemeClr val="tx1"/>
                </a:solidFill>
              </a:rPr>
              <a:t>commission</a:t>
            </a:r>
            <a:r>
              <a:rPr lang="cs-CZ" sz="2800" dirty="0">
                <a:solidFill>
                  <a:schemeClr val="tx1"/>
                </a:solidFill>
              </a:rPr>
              <a:t>) na dítěti. 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Patří sem </a:t>
            </a:r>
            <a:r>
              <a:rPr lang="cs-CZ" sz="2800" dirty="0">
                <a:solidFill>
                  <a:srgbClr val="FF0000"/>
                </a:solidFill>
              </a:rPr>
              <a:t>záměrné opomenutí v péči o dítě</a:t>
            </a:r>
            <a:r>
              <a:rPr lang="cs-CZ" sz="2800" dirty="0">
                <a:solidFill>
                  <a:schemeClr val="tx1"/>
                </a:solidFill>
              </a:rPr>
              <a:t>, které vyúsťuje v jeho poranění nebo smrt.“ </a:t>
            </a:r>
            <a:r>
              <a:rPr lang="cs-CZ" sz="1200" dirty="0">
                <a:solidFill>
                  <a:schemeClr val="tx1"/>
                </a:solidFill>
              </a:rPr>
              <a:t>(</a:t>
            </a:r>
            <a:r>
              <a:rPr lang="cs-CZ" altLang="cs-CZ" sz="1200" dirty="0" err="1">
                <a:solidFill>
                  <a:schemeClr val="tx1"/>
                </a:solidFill>
                <a:cs typeface="Times New Roman" pitchFamily="18" charset="0"/>
              </a:rPr>
              <a:t>Dunovský</a:t>
            </a:r>
            <a:r>
              <a:rPr lang="cs-CZ" altLang="cs-CZ" sz="1200" dirty="0">
                <a:solidFill>
                  <a:schemeClr val="tx1"/>
                </a:solidFill>
                <a:cs typeface="Times New Roman" pitchFamily="18" charset="0"/>
              </a:rPr>
              <a:t> aj., 1995, s. 41)</a:t>
            </a:r>
            <a:endParaRPr lang="cs-CZ" alt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01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7812"/>
            <a:ext cx="10515600" cy="4164944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Dystrofie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„…porucha výživy či látkové výměny buňky, tkáně nebo orgánu. Nejmírnější stupeň poškození buněk a tkání vznikající působením škodlivých faktorů (nedostatku kyslíku a živin, zánětu apod.).“ </a:t>
            </a:r>
            <a:r>
              <a:rPr lang="cs-CZ" sz="1300" dirty="0">
                <a:latin typeface="+mn-lt"/>
                <a:cs typeface="Times New Roman" panose="02020603050405020304" pitchFamily="18" charset="0"/>
              </a:rPr>
              <a:t>(Vokurka a kol., 2015, s. 243) </a:t>
            </a:r>
          </a:p>
          <a:p>
            <a:pPr algn="just"/>
            <a:endParaRPr lang="cs-CZ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Atrofie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 „…zmenšování či chřadnutí normálně vyvinutého orgánu nebo jeho části; příčiny: nedostatečná výživa, choroba, nevyužívání orgánu, vliv věku…“ </a:t>
            </a:r>
            <a:r>
              <a:rPr lang="cs-CZ" sz="1300" dirty="0">
                <a:latin typeface="+mn-lt"/>
                <a:cs typeface="Times New Roman" panose="02020603050405020304" pitchFamily="18" charset="0"/>
              </a:rPr>
              <a:t>(Hartl, Hartlová, 2010, s. 53)</a:t>
            </a:r>
            <a:endParaRPr lang="cs-CZ" sz="13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8692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B70B62E-B61F-4299-8888-A9C1F7645E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7219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6758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+mn-lt"/>
                <a:cs typeface="Times New Roman" panose="02020603050405020304" pitchFamily="18" charset="0"/>
              </a:rPr>
              <a:t>Spojitost tělesných, psychických a sociálních procesů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Dvě diagnostické podmínky poruchy neprospívání v rámci syndromu CAN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1. Vyloučení příčiny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– která může být v somatické, výjimečně psychické poruše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2. Rychlá, dostatečně patrná úprava výživových nedostatků</a:t>
            </a:r>
          </a:p>
        </p:txBody>
      </p:sp>
    </p:spTree>
    <p:extLst>
      <p:ext uri="{BB962C8B-B14F-4D97-AF65-F5344CB8AC3E}">
        <p14:creationId xmlns:p14="http://schemas.microsoft.com/office/powerpoint/2010/main" val="2823362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Nedostatek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Vědomé odmítání zdravotní péče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Odpírání preventivné péče, očkování (?/!)</a:t>
            </a:r>
          </a:p>
          <a:p>
            <a:pPr algn="just"/>
            <a:endParaRPr lang="cs-CZ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cs-CZ" altLang="cs-CZ" dirty="0">
                <a:latin typeface="+mn-lt"/>
                <a:cs typeface="Times New Roman" panose="02020603050405020304" pitchFamily="18" charset="0"/>
              </a:rPr>
              <a:t>Situace – </a:t>
            </a:r>
            <a:r>
              <a:rPr lang="cs-CZ" alt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rodiče, vychovatelé učinili dítěti újmu na zdraví a bojí se právních následků za tento čin</a:t>
            </a:r>
          </a:p>
          <a:p>
            <a:pPr algn="just"/>
            <a:endParaRPr lang="cs-CZ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cs-CZ" altLang="cs-CZ" u="sng" dirty="0">
                <a:latin typeface="+mn-lt"/>
                <a:cs typeface="Times New Roman" panose="02020603050405020304" pitchFamily="18" charset="0"/>
              </a:rPr>
              <a:t>Situace</a:t>
            </a:r>
            <a:r>
              <a:rPr lang="cs-CZ" altLang="cs-CZ" dirty="0">
                <a:latin typeface="+mn-lt"/>
                <a:cs typeface="Times New Roman" panose="02020603050405020304" pitchFamily="18" charset="0"/>
              </a:rPr>
              <a:t> – </a:t>
            </a:r>
            <a:r>
              <a:rPr lang="cs-CZ" alt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rodiče nezabezpečují dítěti hygienickou péči v přiměřené kvalitě, dostatek ochrany, něhy, lásky</a:t>
            </a:r>
            <a:endParaRPr lang="cs-CZ" altLang="cs-CZ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89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Nedostatky ve vzdělání a výchově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Právo dítěte</a:t>
            </a: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– </a:t>
            </a:r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právo na vzdělání</a:t>
            </a:r>
            <a:r>
              <a:rPr lang="cs-CZ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Není uspokojováno u všech dětí (např. rozvojové země). </a:t>
            </a:r>
          </a:p>
          <a:p>
            <a:pPr algn="just"/>
            <a:endParaRPr lang="cs-CZ" dirty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Negramotnost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velkého počtu dětí, zejména děvčat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Podíl negramotnosti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– významná </a:t>
            </a:r>
            <a:r>
              <a:rPr lang="cs-CZ" u="sng" dirty="0">
                <a:latin typeface="+mn-lt"/>
                <a:cs typeface="Times New Roman" panose="02020603050405020304" pitchFamily="18" charset="0"/>
              </a:rPr>
              <a:t>známka situace dětí v zemi, oblasti, etnické skupině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  <a:p>
            <a:pPr algn="just"/>
            <a:endParaRPr lang="cs-CZ" dirty="0">
              <a:latin typeface="+mn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4892692" y="2707302"/>
            <a:ext cx="792088" cy="57606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698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Nedostatek přístřeší, </a:t>
            </a:r>
            <a:br>
              <a:rPr lang="cs-CZ" b="1" dirty="0">
                <a:latin typeface="+mn-lt"/>
                <a:cs typeface="Times New Roman" panose="02020603050405020304" pitchFamily="18" charset="0"/>
              </a:rPr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ošacení a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Nezabezpečení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Domova 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Vhodných životních podmínek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Nedostatečná pozornost k nepříznivým vlivům ohrožujícím zdraví a život dítěte. </a:t>
            </a:r>
            <a:r>
              <a:rPr lang="cs-CZ" altLang="cs-CZ" sz="1200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cs-CZ" altLang="cs-CZ" sz="1200" dirty="0" err="1">
                <a:latin typeface="+mn-lt"/>
                <a:cs typeface="Times New Roman" panose="02020603050405020304" pitchFamily="18" charset="0"/>
              </a:rPr>
              <a:t>Dunovský</a:t>
            </a:r>
            <a:r>
              <a:rPr lang="cs-CZ" altLang="cs-CZ" sz="1200" dirty="0">
                <a:latin typeface="+mn-lt"/>
                <a:cs typeface="Times New Roman" panose="02020603050405020304" pitchFamily="18" charset="0"/>
              </a:rPr>
              <a:t> aj., 1995, s. 63)</a:t>
            </a:r>
          </a:p>
          <a:p>
            <a:pPr algn="just"/>
            <a:r>
              <a:rPr lang="cs-CZ" altLang="cs-CZ" dirty="0">
                <a:latin typeface="+mn-lt"/>
                <a:cs typeface="Times New Roman" panose="02020603050405020304" pitchFamily="18" charset="0"/>
              </a:rPr>
              <a:t>Týká se to </a:t>
            </a:r>
            <a:r>
              <a:rPr lang="cs-CZ" alt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děti bez domova </a:t>
            </a:r>
            <a:r>
              <a:rPr lang="cs-CZ" altLang="cs-CZ" dirty="0">
                <a:latin typeface="+mn-lt"/>
                <a:cs typeface="Times New Roman" panose="02020603050405020304" pitchFamily="18" charset="0"/>
              </a:rPr>
              <a:t>– ztratily ho z</a:t>
            </a:r>
          </a:p>
          <a:p>
            <a:pPr lvl="1" algn="just"/>
            <a:r>
              <a:rPr lang="cs-CZ" altLang="cs-CZ" u="sng" dirty="0">
                <a:latin typeface="+mn-lt"/>
                <a:cs typeface="Times New Roman" panose="02020603050405020304" pitchFamily="18" charset="0"/>
              </a:rPr>
              <a:t>Objektivních důvodů</a:t>
            </a:r>
            <a:r>
              <a:rPr lang="cs-CZ" altLang="cs-CZ" dirty="0">
                <a:latin typeface="+mn-lt"/>
                <a:cs typeface="Times New Roman" panose="02020603050405020304" pitchFamily="18" charset="0"/>
              </a:rPr>
              <a:t> – přírodní katastrofa, válka, emigrace atd.</a:t>
            </a:r>
          </a:p>
          <a:p>
            <a:pPr lvl="1" algn="just"/>
            <a:r>
              <a:rPr lang="cs-CZ" altLang="cs-CZ" u="sng" dirty="0">
                <a:latin typeface="+mn-lt"/>
                <a:cs typeface="Times New Roman" panose="02020603050405020304" pitchFamily="18" charset="0"/>
              </a:rPr>
              <a:t>Subjektivních důvodů</a:t>
            </a:r>
            <a:r>
              <a:rPr lang="cs-CZ" altLang="cs-CZ" dirty="0">
                <a:latin typeface="+mn-lt"/>
                <a:cs typeface="Times New Roman" panose="02020603050405020304" pitchFamily="18" charset="0"/>
              </a:rPr>
              <a:t> – útěk, izolace atd. </a:t>
            </a:r>
          </a:p>
          <a:p>
            <a:pPr marL="0" indent="0" algn="just">
              <a:buNone/>
            </a:pP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37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3200" dirty="0">
                <a:latin typeface="+mn-lt"/>
                <a:cs typeface="Times New Roman" panose="02020603050405020304" pitchFamily="18" charset="0"/>
              </a:rPr>
              <a:t>Největší skupina – </a:t>
            </a:r>
            <a:r>
              <a:rPr lang="cs-CZ" altLang="cs-CZ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děti, které trpí</a:t>
            </a:r>
          </a:p>
          <a:p>
            <a:pPr lvl="1" algn="just"/>
            <a:r>
              <a:rPr lang="cs-CZ" alt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bezprostředně chudobou svých rodičů,</a:t>
            </a:r>
          </a:p>
          <a:p>
            <a:pPr lvl="1" algn="just"/>
            <a:r>
              <a:rPr lang="cs-CZ" alt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jejich nezaměstnaností, </a:t>
            </a:r>
          </a:p>
          <a:p>
            <a:pPr lvl="1" algn="just"/>
            <a:r>
              <a:rPr lang="cs-CZ" altLang="cs-CZ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nedostatečnou péčí rodičů o tělesné statky dítěte</a:t>
            </a:r>
            <a:r>
              <a:rPr lang="cs-CZ" altLang="cs-CZ" dirty="0">
                <a:latin typeface="+mn-lt"/>
                <a:cs typeface="Times New Roman" panose="02020603050405020304" pitchFamily="18" charset="0"/>
              </a:rPr>
              <a:t> – z jakéhokoli důvodu</a:t>
            </a:r>
          </a:p>
          <a:p>
            <a:pPr algn="just"/>
            <a:r>
              <a:rPr lang="cs-CZ" altLang="cs-CZ" sz="3200" dirty="0">
                <a:latin typeface="+mn-lt"/>
                <a:cs typeface="Times New Roman" panose="02020603050405020304" pitchFamily="18" charset="0"/>
              </a:rPr>
              <a:t>Z tohoto pohledu – </a:t>
            </a:r>
            <a:r>
              <a:rPr lang="cs-CZ" altLang="cs-CZ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zanedbávání</a:t>
            </a:r>
            <a:r>
              <a:rPr lang="cs-CZ" altLang="cs-CZ" sz="32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– </a:t>
            </a:r>
            <a:r>
              <a:rPr lang="cs-CZ" altLang="cs-CZ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socioekonomický problém</a:t>
            </a:r>
            <a:endParaRPr lang="cs-CZ" altLang="cs-CZ" sz="3200" dirty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cs-CZ" altLang="cs-CZ" sz="3200" dirty="0">
                <a:latin typeface="+mn-lt"/>
                <a:cs typeface="Times New Roman" panose="02020603050405020304" pitchFamily="18" charset="0"/>
              </a:rPr>
              <a:t>Často </a:t>
            </a:r>
            <a:r>
              <a:rPr lang="cs-CZ" altLang="cs-CZ" sz="3200" u="sng" dirty="0">
                <a:latin typeface="+mn-lt"/>
                <a:cs typeface="Times New Roman" panose="02020603050405020304" pitchFamily="18" charset="0"/>
              </a:rPr>
              <a:t>spojeno</a:t>
            </a:r>
            <a:r>
              <a:rPr lang="cs-CZ" altLang="cs-CZ" sz="3200" dirty="0">
                <a:latin typeface="+mn-lt"/>
                <a:cs typeface="Times New Roman" panose="02020603050405020304" pitchFamily="18" charset="0"/>
              </a:rPr>
              <a:t> s </a:t>
            </a:r>
            <a:r>
              <a:rPr lang="cs-CZ" altLang="cs-CZ" sz="3200" u="sng" dirty="0">
                <a:latin typeface="+mn-lt"/>
                <a:cs typeface="Times New Roman" panose="02020603050405020304" pitchFamily="18" charset="0"/>
              </a:rPr>
              <a:t>dalšími nepříznivými jevy</a:t>
            </a:r>
            <a:r>
              <a:rPr lang="cs-CZ" altLang="cs-CZ" sz="3200" dirty="0">
                <a:latin typeface="+mn-lt"/>
                <a:cs typeface="Times New Roman" panose="02020603050405020304" pitchFamily="18" charset="0"/>
              </a:rPr>
              <a:t>. </a:t>
            </a: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1702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Děti vykořisťované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n-lt"/>
                <a:cs typeface="Times New Roman" panose="02020603050405020304" pitchFamily="18" charset="0"/>
              </a:rPr>
              <a:t>Problém </a:t>
            </a:r>
            <a:r>
              <a:rPr lang="cs-CZ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dětské práce</a:t>
            </a:r>
            <a:endParaRPr lang="cs-CZ" sz="3200" dirty="0"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cs-CZ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Žebrání dětí</a:t>
            </a:r>
          </a:p>
          <a:p>
            <a:pPr marL="457200" lvl="1" indent="0" algn="just">
              <a:buNone/>
            </a:pPr>
            <a:endParaRPr lang="cs-CZ" sz="28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601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E25E7-8FBB-4ED8-8B4C-BFB93A3940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Mýty o dětské práci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D6E4B7-7FDE-4ADA-92C5-B80F7145E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ighlight>
                  <a:srgbClr val="FFFF00"/>
                </a:highlight>
                <a:latin typeface="+mn-lt"/>
                <a:cs typeface="Times New Roman" panose="02020603050405020304" pitchFamily="18" charset="0"/>
              </a:rPr>
              <a:t>Chudoba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Nedostatek kvalitních, dostupných škol.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Placená školní docházka je jen pro bohaté.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Rodinná tradice, existující sociální normy. 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Dětská práce je považována za normální, neexistuje zákon, který by říkal – Není to normální.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Zákony zabývající se dětskou prací jsou nefunkční, špatná vymahatelnost.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Není to problém jen chudých zemí, podílíme se na něm všichni – jsme spotřebitelé. </a:t>
            </a:r>
          </a:p>
          <a:p>
            <a:pPr lvl="2" algn="just"/>
            <a:r>
              <a:rPr lang="cs-CZ" dirty="0">
                <a:latin typeface="+mn-lt"/>
                <a:cs typeface="Times New Roman" panose="02020603050405020304" pitchFamily="18" charset="0"/>
              </a:rPr>
              <a:t>Poptávka po levných výrobcích, snižování nákladů na výrobu.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Děti neznají svá práva, neumí se bránit.</a:t>
            </a:r>
          </a:p>
          <a:p>
            <a:pPr lvl="1" algn="just"/>
            <a:r>
              <a:rPr lang="cs-CZ" dirty="0">
                <a:latin typeface="+mn-lt"/>
                <a:cs typeface="Times New Roman" panose="02020603050405020304" pitchFamily="18" charset="0"/>
              </a:rPr>
              <a:t>Děti – levná pracovní síla, zaměstnavatelé jim platí málo, případně nic. </a:t>
            </a:r>
          </a:p>
          <a:p>
            <a:pPr lvl="1"/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0823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A46D1-D489-4593-9B2D-85CB4D7F9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83BA36-615E-4EB7-8F10-A08B0C547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  <a:cs typeface="Times New Roman" panose="02020603050405020304" pitchFamily="18" charset="0"/>
              </a:rPr>
              <a:t>Pro chudé rodiny je plat dítěte nezbytný.</a:t>
            </a:r>
          </a:p>
          <a:p>
            <a:pPr algn="just"/>
            <a:r>
              <a:rPr lang="cs-CZ" u="sng" dirty="0">
                <a:latin typeface="+mn-lt"/>
                <a:cs typeface="Times New Roman" panose="02020603050405020304" pitchFamily="18" charset="0"/>
              </a:rPr>
              <a:t>Práce je pro život dětí důležitější než vzdělání.</a:t>
            </a:r>
          </a:p>
          <a:p>
            <a:pPr algn="just"/>
            <a:r>
              <a:rPr lang="cs-CZ" dirty="0">
                <a:latin typeface="+mn-lt"/>
                <a:cs typeface="Times New Roman" panose="02020603050405020304" pitchFamily="18" charset="0"/>
              </a:rPr>
              <a:t>K odstranění dětské práce stačí propuštění dětí z pracovního procesu. </a:t>
            </a:r>
          </a:p>
          <a:p>
            <a:pPr algn="just"/>
            <a:r>
              <a:rPr lang="cs-CZ" dirty="0">
                <a:latin typeface="+mn-lt"/>
                <a:cs typeface="Times New Roman" panose="02020603050405020304" pitchFamily="18" charset="0"/>
              </a:rPr>
              <a:t>K odstranění dětské práce – stačí odstranit nejhorší formy </a:t>
            </a:r>
            <a:r>
              <a:rPr lang="cs-CZ" sz="1200" dirty="0">
                <a:latin typeface="+mn-lt"/>
                <a:cs typeface="Times New Roman" panose="02020603050405020304" pitchFamily="18" charset="0"/>
              </a:rPr>
              <a:t>(Mýty o dětské práci </a:t>
            </a:r>
            <a:r>
              <a:rPr lang="cs-CZ" sz="1200" cap="all" dirty="0">
                <a:latin typeface="+mn-lt"/>
                <a:cs typeface="Times New Roman" panose="02020603050405020304" pitchFamily="18" charset="0"/>
              </a:rPr>
              <a:t>[</a:t>
            </a:r>
            <a:r>
              <a:rPr lang="cs-CZ" sz="1200" dirty="0">
                <a:latin typeface="+mn-lt"/>
                <a:cs typeface="Times New Roman" panose="02020603050405020304" pitchFamily="18" charset="0"/>
              </a:rPr>
              <a:t>online</a:t>
            </a:r>
            <a:r>
              <a:rPr lang="cs-CZ" sz="1200" cap="all" dirty="0">
                <a:latin typeface="+mn-lt"/>
                <a:cs typeface="Times New Roman" panose="02020603050405020304" pitchFamily="18" charset="0"/>
              </a:rPr>
              <a:t>])</a:t>
            </a:r>
            <a:endParaRPr lang="cs-CZ" sz="12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4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Násilí </a:t>
            </a:r>
            <a:r>
              <a:rPr lang="cs-CZ" b="1" u="sng" dirty="0">
                <a:solidFill>
                  <a:srgbClr val="FF0000"/>
                </a:solidFill>
                <a:latin typeface="+mn-lt"/>
              </a:rPr>
              <a:t>bez použití nástroje</a:t>
            </a:r>
            <a:endParaRPr lang="cs-CZ" dirty="0">
              <a:latin typeface="+mn-lt"/>
            </a:endParaRPr>
          </a:p>
          <a:p>
            <a:pPr lvl="1"/>
            <a:r>
              <a:rPr lang="cs-CZ" dirty="0">
                <a:latin typeface="+mn-lt"/>
              </a:rPr>
              <a:t>ruka, </a:t>
            </a:r>
          </a:p>
          <a:p>
            <a:pPr lvl="1"/>
            <a:r>
              <a:rPr lang="cs-CZ" dirty="0">
                <a:latin typeface="+mn-lt"/>
              </a:rPr>
              <a:t>pěst,</a:t>
            </a:r>
          </a:p>
          <a:p>
            <a:pPr lvl="1"/>
            <a:r>
              <a:rPr lang="cs-CZ" dirty="0">
                <a:latin typeface="+mn-lt"/>
              </a:rPr>
              <a:t>dlaň – její hrana,</a:t>
            </a:r>
          </a:p>
          <a:p>
            <a:pPr lvl="1"/>
            <a:r>
              <a:rPr lang="cs-CZ" dirty="0">
                <a:latin typeface="+mn-lt"/>
              </a:rPr>
              <a:t>kopnutí.</a:t>
            </a:r>
          </a:p>
        </p:txBody>
      </p:sp>
    </p:spTree>
    <p:extLst>
      <p:ext uri="{BB962C8B-B14F-4D97-AF65-F5344CB8AC3E}">
        <p14:creationId xmlns:p14="http://schemas.microsoft.com/office/powerpoint/2010/main" val="19891556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3958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Použitá a doporučená literatura – 1.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 err="1">
                <a:latin typeface="+mn-lt"/>
                <a:cs typeface="Times New Roman" panose="02020603050405020304" pitchFamily="18" charset="0"/>
              </a:rPr>
              <a:t>Dunovský</a:t>
            </a:r>
            <a:r>
              <a:rPr lang="cs-CZ" cap="all" dirty="0">
                <a:latin typeface="+mn-lt"/>
                <a:cs typeface="Times New Roman" panose="02020603050405020304" pitchFamily="18" charset="0"/>
              </a:rPr>
              <a:t>, J.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aj. </a:t>
            </a:r>
            <a:r>
              <a:rPr lang="cs-CZ" i="1" dirty="0">
                <a:latin typeface="+mn-lt"/>
                <a:cs typeface="Times New Roman" panose="02020603050405020304" pitchFamily="18" charset="0"/>
              </a:rPr>
              <a:t>Týrané, zneužívané a zanedbávané dítě. 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Praha: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Grada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Publishing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, 1995. ISBN. 80-7169-192-5.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>
                <a:latin typeface="+mn-lt"/>
              </a:rPr>
              <a:t>Havránek, P., Homolková, H., Tomek, P. </a:t>
            </a:r>
            <a:r>
              <a:rPr lang="cs-CZ" dirty="0">
                <a:latin typeface="+mn-lt"/>
              </a:rPr>
              <a:t>Syndrom třeseného dítěte a jeho chirurgické aspekty [online]. </a:t>
            </a:r>
            <a:r>
              <a:rPr lang="cs-CZ" i="1" dirty="0">
                <a:latin typeface="+mn-lt"/>
              </a:rPr>
              <a:t>Pediatr. </a:t>
            </a:r>
            <a:r>
              <a:rPr lang="cs-CZ" i="1" dirty="0" err="1">
                <a:latin typeface="+mn-lt"/>
              </a:rPr>
              <a:t>prax</a:t>
            </a:r>
            <a:r>
              <a:rPr lang="cs-CZ" i="1" dirty="0">
                <a:latin typeface="+mn-lt"/>
              </a:rPr>
              <a:t>., </a:t>
            </a:r>
            <a:r>
              <a:rPr lang="cs-CZ" dirty="0">
                <a:latin typeface="+mn-lt"/>
              </a:rPr>
              <a:t>2012, 13 (3), s. 130–132. [Cit. 19. 2. 2014]. Dostupné z: </a:t>
            </a:r>
            <a:r>
              <a:rPr lang="cs-CZ" dirty="0">
                <a:latin typeface="+mn-lt"/>
                <a:hlinkClick r:id="rId3"/>
              </a:rPr>
              <a:t>http://www.solen.sk/</a:t>
            </a:r>
            <a:r>
              <a:rPr lang="cs-CZ" dirty="0" err="1">
                <a:latin typeface="+mn-lt"/>
                <a:hlinkClick r:id="rId3"/>
              </a:rPr>
              <a:t>index.php?page</a:t>
            </a:r>
            <a:r>
              <a:rPr lang="cs-CZ" dirty="0">
                <a:latin typeface="+mn-lt"/>
                <a:hlinkClick r:id="rId3"/>
              </a:rPr>
              <a:t>=</a:t>
            </a:r>
            <a:r>
              <a:rPr lang="cs-CZ" dirty="0" err="1">
                <a:latin typeface="+mn-lt"/>
                <a:hlinkClick r:id="rId3"/>
              </a:rPr>
              <a:t>pdf_view&amp;pdf_id</a:t>
            </a:r>
            <a:r>
              <a:rPr lang="cs-CZ" dirty="0">
                <a:latin typeface="+mn-lt"/>
                <a:hlinkClick r:id="rId3"/>
              </a:rPr>
              <a:t>=5778&amp;magazine_id=4</a:t>
            </a:r>
            <a:r>
              <a:rPr lang="cs-CZ" dirty="0">
                <a:latin typeface="+mn-lt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>
                <a:latin typeface="+mn-lt"/>
              </a:rPr>
              <a:t>Matuška, J., </a:t>
            </a:r>
            <a:r>
              <a:rPr lang="cs-CZ" cap="all" dirty="0" err="1">
                <a:latin typeface="+mn-lt"/>
              </a:rPr>
              <a:t>Běluša</a:t>
            </a:r>
            <a:r>
              <a:rPr lang="cs-CZ" cap="all" dirty="0">
                <a:latin typeface="+mn-lt"/>
              </a:rPr>
              <a:t>, M. </a:t>
            </a:r>
            <a:r>
              <a:rPr lang="cs-CZ" dirty="0">
                <a:latin typeface="+mn-lt"/>
              </a:rPr>
              <a:t>Problematika týraného dítěte z hlediska pediatra. </a:t>
            </a:r>
            <a:r>
              <a:rPr lang="cs-CZ" i="1" dirty="0">
                <a:latin typeface="+mn-lt"/>
              </a:rPr>
              <a:t>Acta </a:t>
            </a:r>
            <a:r>
              <a:rPr lang="cs-CZ" i="1" dirty="0" err="1">
                <a:latin typeface="+mn-lt"/>
              </a:rPr>
              <a:t>Facult</a:t>
            </a:r>
            <a:r>
              <a:rPr lang="cs-CZ" i="1" dirty="0">
                <a:latin typeface="+mn-lt"/>
              </a:rPr>
              <a:t>. Med. Univ. </a:t>
            </a:r>
            <a:r>
              <a:rPr lang="cs-CZ" i="1" dirty="0" err="1">
                <a:latin typeface="+mn-lt"/>
              </a:rPr>
              <a:t>Brunensis</a:t>
            </a:r>
            <a:r>
              <a:rPr lang="cs-CZ" i="1" dirty="0">
                <a:latin typeface="+mn-lt"/>
              </a:rPr>
              <a:t>. </a:t>
            </a:r>
            <a:r>
              <a:rPr lang="cs-CZ" dirty="0">
                <a:latin typeface="+mn-lt"/>
              </a:rPr>
              <a:t>1985, 89, s. 143–148.</a:t>
            </a:r>
            <a:endParaRPr lang="cs-CZ" cap="all" dirty="0">
              <a:latin typeface="+mn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 err="1">
                <a:latin typeface="+mn-lt"/>
              </a:rPr>
              <a:t>Mühlpachr</a:t>
            </a:r>
            <a:r>
              <a:rPr lang="cs-CZ" dirty="0">
                <a:latin typeface="+mn-lt"/>
              </a:rPr>
              <a:t>, P. Nová paradigmata v diagnostice syndromu CAN. </a:t>
            </a:r>
            <a:r>
              <a:rPr lang="cs-CZ" i="1" dirty="0">
                <a:latin typeface="+mn-lt"/>
              </a:rPr>
              <a:t>Pedagogická orientace. </a:t>
            </a:r>
            <a:r>
              <a:rPr lang="cs-CZ" dirty="0">
                <a:latin typeface="+mn-lt"/>
              </a:rPr>
              <a:t>2004, č. 1, s. 30–37. ISSN 1211-4669.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>
                <a:latin typeface="+mn-lt"/>
              </a:rPr>
              <a:t>Malá, E., </a:t>
            </a:r>
            <a:r>
              <a:rPr lang="cs-CZ" cap="all" dirty="0" err="1">
                <a:latin typeface="+mn-lt"/>
              </a:rPr>
              <a:t>Raboch</a:t>
            </a:r>
            <a:r>
              <a:rPr lang="cs-CZ" cap="all" dirty="0">
                <a:latin typeface="+mn-lt"/>
              </a:rPr>
              <a:t>, J., Sovák, Z. </a:t>
            </a:r>
            <a:r>
              <a:rPr lang="cs-CZ" i="1" dirty="0">
                <a:latin typeface="+mn-lt"/>
              </a:rPr>
              <a:t>Sexuálně zneužívané děti</a:t>
            </a:r>
            <a:r>
              <a:rPr lang="cs-CZ" dirty="0">
                <a:latin typeface="+mn-lt"/>
              </a:rPr>
              <a:t>. Praha: Psychiatrické centrum Praha, 1995. Zprávy č. 128.  ISBN 80-85121-99-9.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 err="1">
                <a:latin typeface="+mn-lt"/>
              </a:rPr>
              <a:t>PöThe</a:t>
            </a:r>
            <a:r>
              <a:rPr lang="cs-CZ" dirty="0">
                <a:latin typeface="+mn-lt"/>
              </a:rPr>
              <a:t>,  P. </a:t>
            </a:r>
            <a:r>
              <a:rPr lang="cs-CZ" i="1" dirty="0">
                <a:latin typeface="+mn-lt"/>
              </a:rPr>
              <a:t>Dítě v ohrožení. </a:t>
            </a:r>
            <a:r>
              <a:rPr lang="cs-CZ" dirty="0">
                <a:latin typeface="+mn-lt"/>
              </a:rPr>
              <a:t>2., </a:t>
            </a:r>
            <a:r>
              <a:rPr lang="cs-CZ" dirty="0" err="1">
                <a:latin typeface="+mn-lt"/>
              </a:rPr>
              <a:t>rozš</a:t>
            </a:r>
            <a:r>
              <a:rPr lang="cs-CZ" dirty="0">
                <a:latin typeface="+mn-lt"/>
              </a:rPr>
              <a:t>. vyd. Praha: G plus G, 1999, ISBN 80-86103-21-8.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>
                <a:latin typeface="+mn-lt"/>
              </a:rPr>
              <a:t>Statistiky</a:t>
            </a:r>
            <a:r>
              <a:rPr lang="cs-CZ" dirty="0">
                <a:latin typeface="+mn-lt"/>
              </a:rPr>
              <a:t> [online]. [Cit. 25. 2. 2016]. Dostupné z: </a:t>
            </a:r>
            <a:r>
              <a:rPr lang="cs-CZ" dirty="0">
                <a:latin typeface="+mn-lt"/>
                <a:hlinkClick r:id="rId4"/>
              </a:rPr>
              <a:t>http://www.mpsv.cz/</a:t>
            </a:r>
            <a:r>
              <a:rPr lang="cs-CZ" dirty="0" err="1">
                <a:latin typeface="+mn-lt"/>
                <a:hlinkClick r:id="rId4"/>
              </a:rPr>
              <a:t>cs</a:t>
            </a:r>
            <a:r>
              <a:rPr lang="cs-CZ" dirty="0">
                <a:latin typeface="+mn-lt"/>
                <a:hlinkClick r:id="rId4"/>
              </a:rPr>
              <a:t>/7260</a:t>
            </a:r>
            <a:r>
              <a:rPr lang="cs-CZ" dirty="0">
                <a:latin typeface="+mn-lt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>
                <a:latin typeface="+mn-lt"/>
              </a:rPr>
              <a:t>Statistiky. Roční výkaz  výkonu sociálně právní ochrany dětí za rok 2016</a:t>
            </a:r>
            <a:r>
              <a:rPr lang="cs-CZ" dirty="0">
                <a:latin typeface="+mn-lt"/>
              </a:rPr>
              <a:t> [online]. [Cit. 09. 1. 2018]. Dostupné z: </a:t>
            </a:r>
            <a:r>
              <a:rPr lang="cs-CZ" dirty="0">
                <a:latin typeface="+mn-lt"/>
                <a:hlinkClick r:id="rId5"/>
              </a:rPr>
              <a:t>https://www.mpsv.cz/</a:t>
            </a:r>
            <a:r>
              <a:rPr lang="cs-CZ" dirty="0" err="1">
                <a:latin typeface="+mn-lt"/>
                <a:hlinkClick r:id="rId5"/>
              </a:rPr>
              <a:t>cs</a:t>
            </a:r>
            <a:r>
              <a:rPr lang="cs-CZ" dirty="0">
                <a:latin typeface="+mn-lt"/>
                <a:hlinkClick r:id="rId5"/>
              </a:rPr>
              <a:t>/7260</a:t>
            </a:r>
            <a:r>
              <a:rPr lang="cs-CZ" dirty="0">
                <a:latin typeface="+mn-lt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>
                <a:latin typeface="+mn-lt"/>
              </a:rPr>
              <a:t>Statistiky</a:t>
            </a:r>
            <a:r>
              <a:rPr lang="cs-CZ" dirty="0">
                <a:latin typeface="+mn-lt"/>
              </a:rPr>
              <a:t> [online]. [Cit. 6. 2. 2019]. Dostupné z: </a:t>
            </a:r>
            <a:r>
              <a:rPr lang="cs-CZ" dirty="0">
                <a:latin typeface="+mn-lt"/>
                <a:hlinkClick r:id="rId5"/>
              </a:rPr>
              <a:t>https://www.mpsv.cz/</a:t>
            </a:r>
            <a:r>
              <a:rPr lang="cs-CZ" dirty="0" err="1">
                <a:latin typeface="+mn-lt"/>
                <a:hlinkClick r:id="rId5"/>
              </a:rPr>
              <a:t>cs</a:t>
            </a:r>
            <a:r>
              <a:rPr lang="cs-CZ" dirty="0">
                <a:latin typeface="+mn-lt"/>
                <a:hlinkClick r:id="rId5"/>
              </a:rPr>
              <a:t>/7260</a:t>
            </a:r>
            <a:r>
              <a:rPr lang="cs-CZ" dirty="0">
                <a:latin typeface="+mn-lt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>
                <a:latin typeface="+mn-lt"/>
              </a:rPr>
              <a:t>Statistiky</a:t>
            </a:r>
            <a:r>
              <a:rPr lang="cs-CZ" dirty="0">
                <a:latin typeface="+mn-lt"/>
              </a:rPr>
              <a:t> [online]. [Cit. 4. 3. 2021]. Dostupné z: https://www.mpsv.cz/statistiky-1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latin typeface="+mn-lt"/>
              </a:rPr>
              <a:t>DOGOŠI, M., PILIN, A. </a:t>
            </a:r>
            <a:r>
              <a:rPr lang="cs-CZ" i="1" dirty="0">
                <a:latin typeface="+mn-lt"/>
              </a:rPr>
              <a:t>Poranění ostrým předmětem </a:t>
            </a:r>
            <a:r>
              <a:rPr lang="cs-CZ" dirty="0">
                <a:latin typeface="+mn-lt"/>
              </a:rPr>
              <a:t>[online]. [Cit. 4. 3. 2021]. Dostupné z: </a:t>
            </a:r>
            <a:r>
              <a:rPr lang="cs-CZ" dirty="0">
                <a:latin typeface="+mn-lt"/>
                <a:hlinkClick r:id="rId6"/>
              </a:rPr>
              <a:t>https://soudni.lf1.cuni.cz/file/5718/Poran%C4%9Bn%C3%AD%20ostr%C3%BDm%20p%C5%99edm%C4%9Btem.pdf</a:t>
            </a:r>
            <a:endParaRPr lang="cs-CZ" dirty="0">
              <a:latin typeface="+mn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>
                <a:latin typeface="+mn-lt"/>
              </a:rPr>
              <a:t>Střelná poranění (</a:t>
            </a:r>
            <a:r>
              <a:rPr lang="cs-CZ" i="1" dirty="0" err="1">
                <a:latin typeface="+mn-lt"/>
              </a:rPr>
              <a:t>Vulnera</a:t>
            </a:r>
            <a:r>
              <a:rPr lang="cs-CZ" i="1" dirty="0">
                <a:latin typeface="+mn-lt"/>
              </a:rPr>
              <a:t> </a:t>
            </a:r>
            <a:r>
              <a:rPr lang="cs-CZ" i="1" dirty="0" err="1">
                <a:latin typeface="+mn-lt"/>
              </a:rPr>
              <a:t>sclopetaria</a:t>
            </a:r>
            <a:r>
              <a:rPr lang="cs-CZ" i="1" dirty="0">
                <a:latin typeface="+mn-lt"/>
              </a:rPr>
              <a:t>) </a:t>
            </a:r>
            <a:r>
              <a:rPr lang="cs-CZ" dirty="0">
                <a:latin typeface="+mn-lt"/>
              </a:rPr>
              <a:t>[online]. [Cit. 4. 3. 2021]. Dostupné z: http://old.lf.upol.cz/fileadmin/user_upload/LF-kliniky/hippokrat/Obory/Soudni/Strelna_poraneni.pdf</a:t>
            </a:r>
          </a:p>
          <a:p>
            <a:pPr algn="just"/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3244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Použitá a doporučená literatura </a:t>
            </a:r>
            <a:r>
              <a:rPr lang="cs-CZ" b="1" dirty="0">
                <a:latin typeface="+mn-lt"/>
              </a:rPr>
              <a:t>– 2. část</a:t>
            </a:r>
            <a:endParaRPr lang="cs-CZ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300" i="1" cap="all" dirty="0" err="1">
                <a:latin typeface="+mn-lt"/>
                <a:cs typeface="Times New Roman" panose="02020603050405020304" pitchFamily="18" charset="0"/>
              </a:rPr>
              <a:t>Adra</a:t>
            </a: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 [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online</a:t>
            </a: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]. [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cit. </a:t>
            </a: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29. 1. 2015]. 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© 2014 ADRA. Dostupné z: http://www.adra.cz/novinky/id/</a:t>
            </a:r>
            <a:r>
              <a:rPr lang="cs-CZ" sz="3300" dirty="0" err="1">
                <a:latin typeface="+mn-lt"/>
                <a:cs typeface="Times New Roman" panose="02020603050405020304" pitchFamily="18" charset="0"/>
              </a:rPr>
              <a:t>pocet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-</a:t>
            </a:r>
            <a:r>
              <a:rPr lang="cs-CZ" sz="3300" dirty="0" err="1">
                <a:latin typeface="+mn-lt"/>
                <a:cs typeface="Times New Roman" panose="02020603050405020304" pitchFamily="18" charset="0"/>
              </a:rPr>
              <a:t>negramotnych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-lidi-na-</a:t>
            </a:r>
            <a:r>
              <a:rPr lang="cs-CZ" sz="3300" dirty="0" err="1">
                <a:latin typeface="+mn-lt"/>
                <a:cs typeface="Times New Roman" panose="02020603050405020304" pitchFamily="18" charset="0"/>
              </a:rPr>
              <a:t>svete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-</a:t>
            </a:r>
            <a:r>
              <a:rPr lang="cs-CZ" sz="3300" dirty="0" err="1">
                <a:latin typeface="+mn-lt"/>
                <a:cs typeface="Times New Roman" panose="02020603050405020304" pitchFamily="18" charset="0"/>
              </a:rPr>
              <a:t>klesa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300" cap="all" dirty="0" err="1">
                <a:latin typeface="+mn-lt"/>
                <a:cs typeface="Times New Roman" panose="02020603050405020304" pitchFamily="18" charset="0"/>
              </a:rPr>
              <a:t>Dunovský</a:t>
            </a: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, J. 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aj. </a:t>
            </a:r>
            <a:r>
              <a:rPr lang="cs-CZ" sz="3300" i="1" dirty="0">
                <a:latin typeface="+mn-lt"/>
                <a:cs typeface="Times New Roman" panose="02020603050405020304" pitchFamily="18" charset="0"/>
              </a:rPr>
              <a:t>Týrané, zneužívané a zanedbávané dítě. 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Praha: </a:t>
            </a:r>
            <a:r>
              <a:rPr lang="cs-CZ" sz="3300" dirty="0" err="1">
                <a:latin typeface="+mn-lt"/>
                <a:cs typeface="Times New Roman" panose="02020603050405020304" pitchFamily="18" charset="0"/>
              </a:rPr>
              <a:t>Grada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3300" dirty="0" err="1">
                <a:latin typeface="+mn-lt"/>
                <a:cs typeface="Times New Roman" panose="02020603050405020304" pitchFamily="18" charset="0"/>
              </a:rPr>
              <a:t>Publishing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, 1995. ISBN. 80-7169-192-5.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300" dirty="0">
                <a:latin typeface="+mn-lt"/>
                <a:cs typeface="Times New Roman" panose="02020603050405020304" pitchFamily="18" charset="0"/>
              </a:rPr>
              <a:t>GABRIELOVÁ, K. Dětství otrávené nikotinem.</a:t>
            </a:r>
            <a:r>
              <a:rPr lang="cs-CZ" sz="3300" i="1" dirty="0">
                <a:latin typeface="+mn-lt"/>
                <a:cs typeface="Times New Roman" panose="02020603050405020304" pitchFamily="18" charset="0"/>
              </a:rPr>
              <a:t> Dětská práce. Příčiny, souvislosti, důsledky a řešení.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 Praha: Rozvojovka, Člověk v tísni, o. p. s., 2012, s. 17.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Hornová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, T. Osmiletý drtič štěrku. </a:t>
            </a:r>
            <a:r>
              <a:rPr lang="cs-CZ" sz="3300" i="1" dirty="0">
                <a:latin typeface="+mn-lt"/>
                <a:cs typeface="Times New Roman" panose="02020603050405020304" pitchFamily="18" charset="0"/>
              </a:rPr>
              <a:t>Dětská práce. Příčiny, souvislosti, důsledky a řešení.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 Praha: Rozvojovka, Člověk v tísni, o. p. s., 2012, s. 10.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300" cap="all" dirty="0" err="1">
                <a:latin typeface="+mn-lt"/>
                <a:cs typeface="Times New Roman" panose="02020603050405020304" pitchFamily="18" charset="0"/>
              </a:rPr>
              <a:t>Mühlpachr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, P. Nová paradigmata v diagnostice syndromu CAN. </a:t>
            </a:r>
            <a:r>
              <a:rPr lang="cs-CZ" sz="3300" i="1" dirty="0">
                <a:latin typeface="+mn-lt"/>
                <a:cs typeface="Times New Roman" panose="02020603050405020304" pitchFamily="18" charset="0"/>
              </a:rPr>
              <a:t>Pedagogická orientace. 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2004, č. 1, s. 30–37. ISSN 1211-4669.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300" i="1" dirty="0">
                <a:latin typeface="+mn-lt"/>
                <a:cs typeface="Times New Roman" panose="02020603050405020304" pitchFamily="18" charset="0"/>
              </a:rPr>
              <a:t>Mýty o dětské práci </a:t>
            </a: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[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online</a:t>
            </a: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]. © 2015.</a:t>
            </a:r>
            <a:r>
              <a:rPr lang="cs-CZ" sz="3300" dirty="0">
                <a:latin typeface="+mn-lt"/>
              </a:rPr>
              <a:t> </a:t>
            </a: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[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cit. </a:t>
            </a: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27. 3. 2019]. 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Dostupné z </a:t>
            </a:r>
            <a:r>
              <a:rPr lang="cs-CZ" sz="3300" dirty="0">
                <a:latin typeface="+mn-lt"/>
                <a:cs typeface="Times New Roman" panose="02020603050405020304" pitchFamily="18" charset="0"/>
                <a:hlinkClick r:id="rId2"/>
              </a:rPr>
              <a:t>https://stopdetskepraci.cz/co-je-to-detska-prace/myty-o-</a:t>
            </a:r>
            <a:r>
              <a:rPr lang="cs-CZ" sz="3300" dirty="0" err="1">
                <a:latin typeface="+mn-lt"/>
                <a:cs typeface="Times New Roman" panose="02020603050405020304" pitchFamily="18" charset="0"/>
                <a:hlinkClick r:id="rId2"/>
              </a:rPr>
              <a:t>detske</a:t>
            </a:r>
            <a:r>
              <a:rPr lang="cs-CZ" sz="3300" dirty="0">
                <a:latin typeface="+mn-lt"/>
                <a:cs typeface="Times New Roman" panose="02020603050405020304" pitchFamily="18" charset="0"/>
                <a:hlinkClick r:id="rId2"/>
              </a:rPr>
              <a:t>-</a:t>
            </a:r>
            <a:r>
              <a:rPr lang="cs-CZ" sz="3300" dirty="0" err="1">
                <a:latin typeface="+mn-lt"/>
                <a:cs typeface="Times New Roman" panose="02020603050405020304" pitchFamily="18" charset="0"/>
                <a:hlinkClick r:id="rId2"/>
              </a:rPr>
              <a:t>praci</a:t>
            </a:r>
            <a:r>
              <a:rPr lang="cs-CZ" sz="3300" dirty="0">
                <a:latin typeface="+mn-lt"/>
                <a:cs typeface="Times New Roman" panose="02020603050405020304" pitchFamily="18" charset="0"/>
                <a:hlinkClick r:id="rId2"/>
              </a:rPr>
              <a:t>/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300" cap="all" dirty="0">
                <a:latin typeface="+mn-lt"/>
                <a:cs typeface="Times New Roman" panose="02020603050405020304" pitchFamily="18" charset="0"/>
              </a:rPr>
              <a:t>Vokurka, M., Hugo, J. 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a kol. </a:t>
            </a:r>
            <a:r>
              <a:rPr lang="cs-CZ" sz="3300" i="1" dirty="0">
                <a:latin typeface="+mn-lt"/>
                <a:cs typeface="Times New Roman" panose="02020603050405020304" pitchFamily="18" charset="0"/>
              </a:rPr>
              <a:t>Velký lékařský slovník.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 Vyd. 10. </a:t>
            </a:r>
            <a:r>
              <a:rPr lang="cs-CZ" sz="3300" dirty="0" err="1">
                <a:latin typeface="+mn-lt"/>
                <a:cs typeface="Times New Roman" panose="02020603050405020304" pitchFamily="18" charset="0"/>
              </a:rPr>
              <a:t>atkual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. Praha: MAXDORF, s. r. o., 2015. ISBN 978-80-7345-456-2.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300" dirty="0">
                <a:latin typeface="+mn-lt"/>
                <a:cs typeface="Times New Roman" panose="02020603050405020304" pitchFamily="18" charset="0"/>
              </a:rPr>
              <a:t>ZAČALOVÁ, P. Dětská práce v souvislostech. </a:t>
            </a:r>
            <a:r>
              <a:rPr lang="cs-CZ" sz="3300" i="1" dirty="0">
                <a:latin typeface="+mn-lt"/>
                <a:cs typeface="Times New Roman" panose="02020603050405020304" pitchFamily="18" charset="0"/>
              </a:rPr>
              <a:t>Dětská práce. Příčiny, souvislosti, důsledky a řešení.</a:t>
            </a:r>
            <a:r>
              <a:rPr lang="cs-CZ" sz="3300" dirty="0">
                <a:latin typeface="+mn-lt"/>
                <a:cs typeface="Times New Roman" panose="02020603050405020304" pitchFamily="18" charset="0"/>
              </a:rPr>
              <a:t> Praha: Rozvojovka, Člověk v tísni, o. p. s.,  2012, s. 2–4.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dirty="0">
              <a:latin typeface="+mn-lt"/>
              <a:cs typeface="Times New Roman" panose="02020603050405020304" pitchFamily="18" charset="0"/>
            </a:endParaRPr>
          </a:p>
          <a:p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67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/>
            <a:r>
              <a:rPr lang="cs-CZ" b="1" u="sng" dirty="0">
                <a:solidFill>
                  <a:srgbClr val="FF0000"/>
                </a:solidFill>
                <a:latin typeface="+mn-lt"/>
              </a:rPr>
              <a:t>Nástroje</a:t>
            </a:r>
            <a:endParaRPr lang="cs-CZ" dirty="0">
              <a:latin typeface="+mn-lt"/>
            </a:endParaRPr>
          </a:p>
          <a:p>
            <a:pPr lvl="1" algn="just"/>
            <a:r>
              <a:rPr lang="cs-CZ" dirty="0">
                <a:latin typeface="+mn-lt"/>
              </a:rPr>
              <a:t>gumová hadice, </a:t>
            </a:r>
          </a:p>
          <a:p>
            <a:pPr lvl="1" algn="just"/>
            <a:r>
              <a:rPr lang="cs-CZ" dirty="0">
                <a:latin typeface="+mn-lt"/>
              </a:rPr>
              <a:t>elektrická šňůra, </a:t>
            </a:r>
          </a:p>
          <a:p>
            <a:pPr lvl="1" algn="just"/>
            <a:r>
              <a:rPr lang="cs-CZ" dirty="0">
                <a:latin typeface="+mn-lt"/>
              </a:rPr>
              <a:t>cigareta, zápalka, </a:t>
            </a:r>
          </a:p>
          <a:p>
            <a:pPr lvl="1" algn="just"/>
            <a:r>
              <a:rPr lang="cs-CZ" dirty="0">
                <a:latin typeface="+mn-lt"/>
              </a:rPr>
              <a:t>provaz (či podobný prostředek) – svazování končetin,</a:t>
            </a:r>
          </a:p>
          <a:p>
            <a:pPr lvl="1" algn="just"/>
            <a:r>
              <a:rPr lang="cs-CZ" dirty="0">
                <a:latin typeface="+mn-lt"/>
              </a:rPr>
              <a:t>aj. </a:t>
            </a:r>
          </a:p>
          <a:p>
            <a:pPr algn="just"/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671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  <a:latin typeface="+mn-lt"/>
              </a:rPr>
              <a:t>1. Děti</a:t>
            </a:r>
            <a:r>
              <a:rPr lang="cs-CZ" b="1" dirty="0">
                <a:latin typeface="+mn-lt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+mn-lt"/>
              </a:rPr>
              <a:t>tělesně týrané s následným poraněním </a:t>
            </a:r>
            <a:r>
              <a:rPr lang="cs-CZ" dirty="0">
                <a:latin typeface="+mn-lt"/>
              </a:rPr>
              <a:t>– poranění vzniklo v důsledku</a:t>
            </a:r>
          </a:p>
          <a:p>
            <a:pPr lvl="1" algn="just"/>
            <a:r>
              <a:rPr lang="cs-CZ" dirty="0">
                <a:latin typeface="+mn-lt"/>
              </a:rPr>
              <a:t>bití, </a:t>
            </a:r>
          </a:p>
          <a:p>
            <a:pPr lvl="1" algn="just"/>
            <a:r>
              <a:rPr lang="cs-CZ" dirty="0">
                <a:latin typeface="+mn-lt"/>
              </a:rPr>
              <a:t>popálení, </a:t>
            </a:r>
          </a:p>
          <a:p>
            <a:pPr lvl="1" algn="just"/>
            <a:r>
              <a:rPr lang="cs-CZ" dirty="0">
                <a:latin typeface="+mn-lt"/>
              </a:rPr>
              <a:t>opaření, </a:t>
            </a:r>
          </a:p>
          <a:p>
            <a:pPr lvl="1" algn="just"/>
            <a:r>
              <a:rPr lang="cs-CZ" dirty="0">
                <a:latin typeface="+mn-lt"/>
              </a:rPr>
              <a:t>trestání, </a:t>
            </a:r>
          </a:p>
          <a:p>
            <a:pPr lvl="1" algn="just"/>
            <a:r>
              <a:rPr lang="cs-CZ" dirty="0">
                <a:latin typeface="+mn-lt"/>
              </a:rPr>
              <a:t>selhání ochrany dítěte před násilím.</a:t>
            </a: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973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09720"/>
            <a:ext cx="10515600" cy="42164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  <a:latin typeface="+mn-lt"/>
              </a:rPr>
              <a:t>2. Druhá skupina </a:t>
            </a:r>
            <a:r>
              <a:rPr lang="cs-CZ" dirty="0">
                <a:latin typeface="+mn-lt"/>
              </a:rPr>
              <a:t>– </a:t>
            </a:r>
            <a:r>
              <a:rPr lang="cs-CZ" u="sng" dirty="0">
                <a:solidFill>
                  <a:srgbClr val="FF0000"/>
                </a:solidFill>
                <a:latin typeface="+mn-lt"/>
              </a:rPr>
              <a:t>děti tělesně týrané, které nemají bezprostřední známky tělesného poranění na těle</a:t>
            </a:r>
            <a:endParaRPr lang="cs-CZ" dirty="0">
              <a:latin typeface="+mn-lt"/>
            </a:endParaRPr>
          </a:p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</a:rPr>
              <a:t>Vystaveny utrpení </a:t>
            </a:r>
            <a:r>
              <a:rPr lang="cs-CZ" dirty="0">
                <a:latin typeface="+mn-lt"/>
              </a:rPr>
              <a:t>– způsobeno</a:t>
            </a:r>
          </a:p>
          <a:p>
            <a:pPr lvl="1" algn="just"/>
            <a:r>
              <a:rPr lang="cs-CZ" dirty="0">
                <a:latin typeface="+mn-lt"/>
              </a:rPr>
              <a:t>dušením dítěte, </a:t>
            </a:r>
          </a:p>
          <a:p>
            <a:pPr lvl="1" algn="just"/>
            <a:r>
              <a:rPr lang="cs-CZ" dirty="0">
                <a:latin typeface="+mn-lt"/>
              </a:rPr>
              <a:t>otrávením, </a:t>
            </a:r>
          </a:p>
          <a:p>
            <a:pPr lvl="1" algn="just"/>
            <a:r>
              <a:rPr lang="cs-CZ" dirty="0">
                <a:latin typeface="+mn-lt"/>
              </a:rPr>
              <a:t>jiným obdobným násilím. </a:t>
            </a:r>
          </a:p>
        </p:txBody>
      </p:sp>
    </p:spTree>
    <p:extLst>
      <p:ext uri="{BB962C8B-B14F-4D97-AF65-F5344CB8AC3E}">
        <p14:creationId xmlns:p14="http://schemas.microsoft.com/office/powerpoint/2010/main" val="3165905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>
                <a:solidFill>
                  <a:srgbClr val="FF0000"/>
                </a:solidFill>
                <a:latin typeface="+mn-lt"/>
              </a:rPr>
              <a:t>Děti, které jsou záměrně vystavovány lékařským vyšetřováním</a:t>
            </a:r>
            <a:r>
              <a:rPr lang="cs-CZ" dirty="0">
                <a:latin typeface="+mn-lt"/>
              </a:rPr>
              <a:t> – </a:t>
            </a:r>
            <a:r>
              <a:rPr lang="cs-CZ" u="sng" dirty="0">
                <a:latin typeface="+mn-lt"/>
              </a:rPr>
              <a:t>opakovaně</a:t>
            </a:r>
            <a:r>
              <a:rPr lang="cs-CZ" dirty="0">
                <a:latin typeface="+mn-lt"/>
              </a:rPr>
              <a:t>. </a:t>
            </a:r>
          </a:p>
          <a:p>
            <a:pPr algn="just"/>
            <a:r>
              <a:rPr lang="cs-CZ" dirty="0">
                <a:latin typeface="+mn-lt"/>
              </a:rPr>
              <a:t>Problematika </a:t>
            </a:r>
            <a:r>
              <a:rPr lang="cs-CZ" u="sng" dirty="0">
                <a:solidFill>
                  <a:srgbClr val="FF0000"/>
                </a:solidFill>
                <a:latin typeface="+mn-lt"/>
              </a:rPr>
              <a:t>sexuálního zneužívání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dirty="0">
                <a:latin typeface="+mn-lt"/>
              </a:rPr>
              <a:t>– je použito násilí </a:t>
            </a: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641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rgbClr val="FF0000"/>
                </a:solidFill>
                <a:latin typeface="+mn-lt"/>
              </a:rPr>
              <a:t>Tělesné trestání</a:t>
            </a:r>
            <a:endParaRPr lang="cs-CZ" dirty="0">
              <a:latin typeface="+mn-lt"/>
            </a:endParaRPr>
          </a:p>
          <a:p>
            <a:pPr algn="just"/>
            <a:r>
              <a:rPr lang="cs-CZ" u="sng" dirty="0">
                <a:solidFill>
                  <a:srgbClr val="FF0000"/>
                </a:solidFill>
                <a:latin typeface="+mn-lt"/>
              </a:rPr>
              <a:t>Snadný přechod do týrání. </a:t>
            </a:r>
          </a:p>
          <a:p>
            <a:pPr algn="just"/>
            <a:r>
              <a:rPr lang="cs-CZ" b="1" dirty="0">
                <a:highlight>
                  <a:srgbClr val="00FF00"/>
                </a:highlight>
                <a:latin typeface="+mn-lt"/>
              </a:rPr>
              <a:t>Hranice mezi trestem a týráním</a:t>
            </a:r>
            <a:r>
              <a:rPr lang="cs-CZ" dirty="0">
                <a:latin typeface="+mn-lt"/>
              </a:rPr>
              <a:t> – obtížně zjistitelná</a:t>
            </a:r>
          </a:p>
        </p:txBody>
      </p:sp>
    </p:spTree>
    <p:extLst>
      <p:ext uri="{BB962C8B-B14F-4D97-AF65-F5344CB8AC3E}">
        <p14:creationId xmlns:p14="http://schemas.microsoft.com/office/powerpoint/2010/main" val="262843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>
              <a:latin typeface="+mn-lt"/>
            </a:endParaRP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1C31FFAE-2588-4BA4-BC38-0252D8A772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2353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5554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6" ma:contentTypeDescription="Vytvoří nový dokument" ma:contentTypeScope="" ma:versionID="44473d17c9a8a41b239194ab14e80e98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5c15ade85d314417323200b39f40e87e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69C48D-94F4-4346-9E8F-D17FFB9B61D1}">
  <ds:schemaRefs>
    <ds:schemaRef ds:uri="http://schemas.openxmlformats.org/package/2006/metadata/core-properties"/>
    <ds:schemaRef ds:uri="http://www.w3.org/XML/1998/namespace"/>
    <ds:schemaRef ds:uri="http://purl.org/dc/elements/1.1/"/>
    <ds:schemaRef ds:uri="2c988c2a-a8f8-4487-af99-68b3c3c316ba"/>
    <ds:schemaRef ds:uri="http://purl.org/dc/terms/"/>
    <ds:schemaRef ds:uri="http://schemas.microsoft.com/office/2006/documentManagement/types"/>
    <ds:schemaRef ds:uri="20612f19-36fa-4e7a-996b-fa1f76b9e087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041C40-F592-4FEA-AFBF-EDAF2D487D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11F7D0-4ECB-4A6E-B8A8-7617B70B02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1796</Words>
  <Application>Microsoft Office PowerPoint</Application>
  <PresentationFormat>Širokoúhlá obrazovka</PresentationFormat>
  <Paragraphs>166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Motiv Office</vt:lpstr>
      <vt:lpstr>Tělesné týrání dítěte (1. + 2. část)</vt:lpstr>
      <vt:lpstr>Tělesné týrání dítěte aktivní povahy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Tělesná poranění a postižení orgánů  a funkcí</vt:lpstr>
      <vt:lpstr>Prezentace aplikace PowerPoint</vt:lpstr>
      <vt:lpstr>Prezentace aplikace PowerPoint</vt:lpstr>
      <vt:lpstr>Prezentace aplikace PowerPoint</vt:lpstr>
      <vt:lpstr>Prezentace aplikace PowerPoint</vt:lpstr>
      <vt:lpstr>Tělesné týrání (2. část) </vt:lpstr>
      <vt:lpstr>Tělesné týrání pasivního charakteru</vt:lpstr>
      <vt:lpstr>Prezentace aplikace PowerPoint</vt:lpstr>
      <vt:lpstr>Prezentace aplikace PowerPoint</vt:lpstr>
      <vt:lpstr>Porucha v prospívání dítěte  neorganického původu</vt:lpstr>
      <vt:lpstr>Prezentace aplikace PowerPoint</vt:lpstr>
      <vt:lpstr>Prezentace aplikace PowerPoint</vt:lpstr>
      <vt:lpstr>Prezentace aplikace PowerPoint</vt:lpstr>
      <vt:lpstr>Nedostatek zdravotní péče</vt:lpstr>
      <vt:lpstr>Nedostatky ve vzdělání a výchově</vt:lpstr>
      <vt:lpstr>Nedostatek přístřeší,  ošacení a ochrany</vt:lpstr>
      <vt:lpstr>Prezentace aplikace PowerPoint</vt:lpstr>
      <vt:lpstr>Děti vykořisťované</vt:lpstr>
      <vt:lpstr>Mýty o dětské práci</vt:lpstr>
      <vt:lpstr>Prezentace aplikace PowerPoint</vt:lpstr>
      <vt:lpstr>Použitá a doporučená literatura – 1. část</vt:lpstr>
      <vt:lpstr>Použitá a doporučená literatura – 2. část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Tělesné týrání dítěte (1. část)</dc:title>
  <dc:creator>Edita Ondřejová</dc:creator>
  <cp:lastModifiedBy>Edita Ondřejová</cp:lastModifiedBy>
  <cp:revision>3</cp:revision>
  <dcterms:created xsi:type="dcterms:W3CDTF">2024-01-18T13:28:02Z</dcterms:created>
  <dcterms:modified xsi:type="dcterms:W3CDTF">2024-04-12T10:23:37Z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