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77" r:id="rId7"/>
    <p:sldId id="279" r:id="rId8"/>
    <p:sldId id="261" r:id="rId9"/>
    <p:sldId id="264" r:id="rId10"/>
    <p:sldId id="267" r:id="rId11"/>
    <p:sldId id="260" r:id="rId1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showGuides="1">
      <p:cViewPr varScale="1">
        <p:scale>
          <a:sx n="133" d="100"/>
          <a:sy n="133" d="100"/>
        </p:scale>
        <p:origin x="309" y="79"/>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ita Ondřejová" userId="99072d20-5cbd-4150-9310-6c4cecc9938d" providerId="ADAL" clId="{DDFD3B73-8796-48B4-A554-23FD901490DD}"/>
    <pc:docChg chg="custSel modSld">
      <pc:chgData name="Edita Ondřejová" userId="99072d20-5cbd-4150-9310-6c4cecc9938d" providerId="ADAL" clId="{DDFD3B73-8796-48B4-A554-23FD901490DD}" dt="2024-03-11T13:16:31.837" v="13" actId="6549"/>
      <pc:docMkLst>
        <pc:docMk/>
      </pc:docMkLst>
      <pc:sldChg chg="modSp mod">
        <pc:chgData name="Edita Ondřejová" userId="99072d20-5cbd-4150-9310-6c4cecc9938d" providerId="ADAL" clId="{DDFD3B73-8796-48B4-A554-23FD901490DD}" dt="2024-03-11T13:16:06.401" v="9" actId="20577"/>
        <pc:sldMkLst>
          <pc:docMk/>
          <pc:sldMk cId="1597002041" sldId="258"/>
        </pc:sldMkLst>
        <pc:spChg chg="mod">
          <ac:chgData name="Edita Ondřejová" userId="99072d20-5cbd-4150-9310-6c4cecc9938d" providerId="ADAL" clId="{DDFD3B73-8796-48B4-A554-23FD901490DD}" dt="2024-03-11T13:16:06.401" v="9" actId="20577"/>
          <ac:spMkLst>
            <pc:docMk/>
            <pc:sldMk cId="1597002041" sldId="258"/>
            <ac:spMk id="2" creationId="{00000000-0000-0000-0000-000000000000}"/>
          </ac:spMkLst>
        </pc:spChg>
      </pc:sldChg>
      <pc:sldChg chg="modSp mod">
        <pc:chgData name="Edita Ondřejová" userId="99072d20-5cbd-4150-9310-6c4cecc9938d" providerId="ADAL" clId="{DDFD3B73-8796-48B4-A554-23FD901490DD}" dt="2024-03-11T13:16:22.548" v="11" actId="20577"/>
        <pc:sldMkLst>
          <pc:docMk/>
          <pc:sldMk cId="319540523" sldId="261"/>
        </pc:sldMkLst>
        <pc:spChg chg="mod">
          <ac:chgData name="Edita Ondřejová" userId="99072d20-5cbd-4150-9310-6c4cecc9938d" providerId="ADAL" clId="{DDFD3B73-8796-48B4-A554-23FD901490DD}" dt="2024-03-11T13:16:22.548" v="11" actId="20577"/>
          <ac:spMkLst>
            <pc:docMk/>
            <pc:sldMk cId="319540523" sldId="261"/>
            <ac:spMk id="3" creationId="{00000000-0000-0000-0000-000000000000}"/>
          </ac:spMkLst>
        </pc:spChg>
      </pc:sldChg>
      <pc:sldChg chg="modSp mod">
        <pc:chgData name="Edita Ondřejová" userId="99072d20-5cbd-4150-9310-6c4cecc9938d" providerId="ADAL" clId="{DDFD3B73-8796-48B4-A554-23FD901490DD}" dt="2024-03-11T13:16:31.837" v="13" actId="6549"/>
        <pc:sldMkLst>
          <pc:docMk/>
          <pc:sldMk cId="85978060" sldId="264"/>
        </pc:sldMkLst>
        <pc:spChg chg="mod">
          <ac:chgData name="Edita Ondřejová" userId="99072d20-5cbd-4150-9310-6c4cecc9938d" providerId="ADAL" clId="{DDFD3B73-8796-48B4-A554-23FD901490DD}" dt="2024-03-11T13:16:29.456" v="12" actId="122"/>
          <ac:spMkLst>
            <pc:docMk/>
            <pc:sldMk cId="85978060" sldId="264"/>
            <ac:spMk id="2" creationId="{00000000-0000-0000-0000-000000000000}"/>
          </ac:spMkLst>
        </pc:spChg>
        <pc:spChg chg="mod">
          <ac:chgData name="Edita Ondřejová" userId="99072d20-5cbd-4150-9310-6c4cecc9938d" providerId="ADAL" clId="{DDFD3B73-8796-48B4-A554-23FD901490DD}" dt="2024-03-11T13:16:31.837" v="13" actId="6549"/>
          <ac:spMkLst>
            <pc:docMk/>
            <pc:sldMk cId="85978060" sldId="264"/>
            <ac:spMk id="3" creationId="{00000000-0000-0000-0000-000000000000}"/>
          </ac:spMkLst>
        </pc:spChg>
      </pc:sldChg>
      <pc:sldChg chg="modSp mod">
        <pc:chgData name="Edita Ondřejová" userId="99072d20-5cbd-4150-9310-6c4cecc9938d" providerId="ADAL" clId="{DDFD3B73-8796-48B4-A554-23FD901490DD}" dt="2024-03-11T13:16:17.457" v="10" actId="6549"/>
        <pc:sldMkLst>
          <pc:docMk/>
          <pc:sldMk cId="2296413305" sldId="277"/>
        </pc:sldMkLst>
        <pc:spChg chg="mod">
          <ac:chgData name="Edita Ondřejová" userId="99072d20-5cbd-4150-9310-6c4cecc9938d" providerId="ADAL" clId="{DDFD3B73-8796-48B4-A554-23FD901490DD}" dt="2024-03-11T13:16:17.457" v="10" actId="6549"/>
          <ac:spMkLst>
            <pc:docMk/>
            <pc:sldMk cId="2296413305" sldId="277"/>
            <ac:spMk id="3" creationId="{00000000-0000-0000-0000-000000000000}"/>
          </ac:spMkLst>
        </pc:spChg>
      </pc:sldChg>
    </pc:docChg>
  </pc:docChgLst>
  <pc:docChgLst>
    <pc:chgData name="Edita Ondřejová" userId="99072d20-5cbd-4150-9310-6c4cecc9938d" providerId="ADAL" clId="{A033D224-5A99-4715-B093-23A7A50E9AEB}"/>
    <pc:docChg chg="modSld">
      <pc:chgData name="Edita Ondřejová" userId="99072d20-5cbd-4150-9310-6c4cecc9938d" providerId="ADAL" clId="{A033D224-5A99-4715-B093-23A7A50E9AEB}" dt="2024-02-06T13:28:07.843" v="50" actId="207"/>
      <pc:docMkLst>
        <pc:docMk/>
      </pc:docMkLst>
      <pc:sldChg chg="modSp">
        <pc:chgData name="Edita Ondřejová" userId="99072d20-5cbd-4150-9310-6c4cecc9938d" providerId="ADAL" clId="{A033D224-5A99-4715-B093-23A7A50E9AEB}" dt="2024-02-06T13:28:07.843" v="50" actId="207"/>
        <pc:sldMkLst>
          <pc:docMk/>
          <pc:sldMk cId="1597002041" sldId="258"/>
        </pc:sldMkLst>
        <pc:spChg chg="mod">
          <ac:chgData name="Edita Ondřejová" userId="99072d20-5cbd-4150-9310-6c4cecc9938d" providerId="ADAL" clId="{A033D224-5A99-4715-B093-23A7A50E9AEB}" dt="2024-02-06T13:28:07.843" v="50" actId="207"/>
          <ac:spMkLst>
            <pc:docMk/>
            <pc:sldMk cId="1597002041" sldId="258"/>
            <ac:spMk id="2" creationId="{00000000-0000-0000-0000-000000000000}"/>
          </ac:spMkLst>
        </pc:spChg>
      </pc:sldChg>
      <pc:sldChg chg="modSp">
        <pc:chgData name="Edita Ondřejová" userId="99072d20-5cbd-4150-9310-6c4cecc9938d" providerId="ADAL" clId="{A033D224-5A99-4715-B093-23A7A50E9AEB}" dt="2024-01-29T09:43:31.672" v="49" actId="207"/>
        <pc:sldMkLst>
          <pc:docMk/>
          <pc:sldMk cId="452445296" sldId="260"/>
        </pc:sldMkLst>
        <pc:spChg chg="mod">
          <ac:chgData name="Edita Ondřejová" userId="99072d20-5cbd-4150-9310-6c4cecc9938d" providerId="ADAL" clId="{A033D224-5A99-4715-B093-23A7A50E9AEB}" dt="2024-01-29T09:43:31.672" v="49" actId="207"/>
          <ac:spMkLst>
            <pc:docMk/>
            <pc:sldMk cId="452445296" sldId="260"/>
            <ac:spMk id="2" creationId="{00000000-0000-0000-0000-000000000000}"/>
          </ac:spMkLst>
        </pc:spChg>
      </pc:sldChg>
      <pc:sldChg chg="modSp">
        <pc:chgData name="Edita Ondřejová" userId="99072d20-5cbd-4150-9310-6c4cecc9938d" providerId="ADAL" clId="{A033D224-5A99-4715-B093-23A7A50E9AEB}" dt="2024-01-29T09:43:09.147" v="48" actId="20577"/>
        <pc:sldMkLst>
          <pc:docMk/>
          <pc:sldMk cId="1154179072" sldId="279"/>
        </pc:sldMkLst>
        <pc:spChg chg="mod">
          <ac:chgData name="Edita Ondřejová" userId="99072d20-5cbd-4150-9310-6c4cecc9938d" providerId="ADAL" clId="{A033D224-5A99-4715-B093-23A7A50E9AEB}" dt="2024-01-29T09:43:09.147" v="48" actId="20577"/>
          <ac:spMkLst>
            <pc:docMk/>
            <pc:sldMk cId="1154179072" sldId="279"/>
            <ac:spMk id="3" creationId="{00000000-0000-0000-0000-000000000000}"/>
          </ac:spMkLst>
        </pc:spChg>
      </pc:sldChg>
    </pc:docChg>
  </pc:docChgLst>
  <pc:docChgLst>
    <pc:chgData name="Edita Ondřejová" userId="99072d20-5cbd-4150-9310-6c4cecc9938d" providerId="ADAL" clId="{0B00FBED-1096-4E38-B7A5-5CDE6E81D29E}"/>
    <pc:docChg chg="modSld">
      <pc:chgData name="Edita Ondřejová" userId="99072d20-5cbd-4150-9310-6c4cecc9938d" providerId="ADAL" clId="{0B00FBED-1096-4E38-B7A5-5CDE6E81D29E}" dt="2024-01-23T06:50:41.353" v="36" actId="113"/>
      <pc:docMkLst>
        <pc:docMk/>
      </pc:docMkLst>
      <pc:sldChg chg="modSp">
        <pc:chgData name="Edita Ondřejová" userId="99072d20-5cbd-4150-9310-6c4cecc9938d" providerId="ADAL" clId="{0B00FBED-1096-4E38-B7A5-5CDE6E81D29E}" dt="2024-01-23T06:20:07.799" v="0" actId="255"/>
        <pc:sldMkLst>
          <pc:docMk/>
          <pc:sldMk cId="1597002041" sldId="258"/>
        </pc:sldMkLst>
        <pc:spChg chg="mod">
          <ac:chgData name="Edita Ondřejová" userId="99072d20-5cbd-4150-9310-6c4cecc9938d" providerId="ADAL" clId="{0B00FBED-1096-4E38-B7A5-5CDE6E81D29E}" dt="2024-01-23T06:20:07.799" v="0" actId="255"/>
          <ac:spMkLst>
            <pc:docMk/>
            <pc:sldMk cId="1597002041" sldId="258"/>
            <ac:spMk id="3" creationId="{00000000-0000-0000-0000-000000000000}"/>
          </ac:spMkLst>
        </pc:spChg>
      </pc:sldChg>
      <pc:sldChg chg="modSp">
        <pc:chgData name="Edita Ondřejová" userId="99072d20-5cbd-4150-9310-6c4cecc9938d" providerId="ADAL" clId="{0B00FBED-1096-4E38-B7A5-5CDE6E81D29E}" dt="2024-01-23T06:50:22.842" v="34" actId="6549"/>
        <pc:sldMkLst>
          <pc:docMk/>
          <pc:sldMk cId="452445296" sldId="260"/>
        </pc:sldMkLst>
        <pc:spChg chg="mod">
          <ac:chgData name="Edita Ondřejová" userId="99072d20-5cbd-4150-9310-6c4cecc9938d" providerId="ADAL" clId="{0B00FBED-1096-4E38-B7A5-5CDE6E81D29E}" dt="2024-01-23T06:50:11.577" v="33" actId="122"/>
          <ac:spMkLst>
            <pc:docMk/>
            <pc:sldMk cId="452445296" sldId="260"/>
            <ac:spMk id="2" creationId="{00000000-0000-0000-0000-000000000000}"/>
          </ac:spMkLst>
        </pc:spChg>
        <pc:spChg chg="mod">
          <ac:chgData name="Edita Ondřejová" userId="99072d20-5cbd-4150-9310-6c4cecc9938d" providerId="ADAL" clId="{0B00FBED-1096-4E38-B7A5-5CDE6E81D29E}" dt="2024-01-23T06:50:22.842" v="34" actId="6549"/>
          <ac:spMkLst>
            <pc:docMk/>
            <pc:sldMk cId="452445296" sldId="260"/>
            <ac:spMk id="3" creationId="{00000000-0000-0000-0000-000000000000}"/>
          </ac:spMkLst>
        </pc:spChg>
      </pc:sldChg>
      <pc:sldChg chg="modSp">
        <pc:chgData name="Edita Ondřejová" userId="99072d20-5cbd-4150-9310-6c4cecc9938d" providerId="ADAL" clId="{0B00FBED-1096-4E38-B7A5-5CDE6E81D29E}" dt="2024-01-23T06:49:37.007" v="5" actId="20577"/>
        <pc:sldMkLst>
          <pc:docMk/>
          <pc:sldMk cId="319540523" sldId="261"/>
        </pc:sldMkLst>
        <pc:spChg chg="mod">
          <ac:chgData name="Edita Ondřejová" userId="99072d20-5cbd-4150-9310-6c4cecc9938d" providerId="ADAL" clId="{0B00FBED-1096-4E38-B7A5-5CDE6E81D29E}" dt="2024-01-23T06:49:37.007" v="5" actId="20577"/>
          <ac:spMkLst>
            <pc:docMk/>
            <pc:sldMk cId="319540523" sldId="261"/>
            <ac:spMk id="3" creationId="{00000000-0000-0000-0000-000000000000}"/>
          </ac:spMkLst>
        </pc:spChg>
      </pc:sldChg>
      <pc:sldChg chg="modSp">
        <pc:chgData name="Edita Ondřejová" userId="99072d20-5cbd-4150-9310-6c4cecc9938d" providerId="ADAL" clId="{0B00FBED-1096-4E38-B7A5-5CDE6E81D29E}" dt="2024-01-23T06:49:48.202" v="6" actId="20577"/>
        <pc:sldMkLst>
          <pc:docMk/>
          <pc:sldMk cId="85978060" sldId="264"/>
        </pc:sldMkLst>
        <pc:spChg chg="mod">
          <ac:chgData name="Edita Ondřejová" userId="99072d20-5cbd-4150-9310-6c4cecc9938d" providerId="ADAL" clId="{0B00FBED-1096-4E38-B7A5-5CDE6E81D29E}" dt="2024-01-23T06:49:48.202" v="6" actId="20577"/>
          <ac:spMkLst>
            <pc:docMk/>
            <pc:sldMk cId="85978060" sldId="264"/>
            <ac:spMk id="3" creationId="{00000000-0000-0000-0000-000000000000}"/>
          </ac:spMkLst>
        </pc:spChg>
      </pc:sldChg>
      <pc:sldChg chg="modSp">
        <pc:chgData name="Edita Ondřejová" userId="99072d20-5cbd-4150-9310-6c4cecc9938d" providerId="ADAL" clId="{0B00FBED-1096-4E38-B7A5-5CDE6E81D29E}" dt="2024-01-23T06:50:41.353" v="36" actId="113"/>
        <pc:sldMkLst>
          <pc:docMk/>
          <pc:sldMk cId="3451023109" sldId="267"/>
        </pc:sldMkLst>
        <pc:spChg chg="mod">
          <ac:chgData name="Edita Ondřejová" userId="99072d20-5cbd-4150-9310-6c4cecc9938d" providerId="ADAL" clId="{0B00FBED-1096-4E38-B7A5-5CDE6E81D29E}" dt="2024-01-23T06:50:41.353" v="36" actId="113"/>
          <ac:spMkLst>
            <pc:docMk/>
            <pc:sldMk cId="3451023109" sldId="267"/>
            <ac:spMk id="2" creationId="{00000000-0000-0000-0000-000000000000}"/>
          </ac:spMkLst>
        </pc:spChg>
        <pc:spChg chg="mod">
          <ac:chgData name="Edita Ondřejová" userId="99072d20-5cbd-4150-9310-6c4cecc9938d" providerId="ADAL" clId="{0B00FBED-1096-4E38-B7A5-5CDE6E81D29E}" dt="2024-01-23T06:49:56.501" v="7" actId="255"/>
          <ac:spMkLst>
            <pc:docMk/>
            <pc:sldMk cId="3451023109" sldId="267"/>
            <ac:spMk id="3" creationId="{00000000-0000-0000-0000-000000000000}"/>
          </ac:spMkLst>
        </pc:spChg>
      </pc:sldChg>
      <pc:sldChg chg="modSp">
        <pc:chgData name="Edita Ondřejová" userId="99072d20-5cbd-4150-9310-6c4cecc9938d" providerId="ADAL" clId="{0B00FBED-1096-4E38-B7A5-5CDE6E81D29E}" dt="2024-01-23T06:46:18.053" v="1" actId="207"/>
        <pc:sldMkLst>
          <pc:docMk/>
          <pc:sldMk cId="2296413305" sldId="277"/>
        </pc:sldMkLst>
        <pc:spChg chg="mod">
          <ac:chgData name="Edita Ondřejová" userId="99072d20-5cbd-4150-9310-6c4cecc9938d" providerId="ADAL" clId="{0B00FBED-1096-4E38-B7A5-5CDE6E81D29E}" dt="2024-01-23T06:46:18.053" v="1" actId="207"/>
          <ac:spMkLst>
            <pc:docMk/>
            <pc:sldMk cId="2296413305" sldId="277"/>
            <ac:spMk id="3" creationId="{00000000-0000-0000-0000-000000000000}"/>
          </ac:spMkLst>
        </pc:spChg>
      </pc:sldChg>
      <pc:sldChg chg="modSp">
        <pc:chgData name="Edita Ondřejová" userId="99072d20-5cbd-4150-9310-6c4cecc9938d" providerId="ADAL" clId="{0B00FBED-1096-4E38-B7A5-5CDE6E81D29E}" dt="2024-01-23T06:46:48.413" v="3" actId="255"/>
        <pc:sldMkLst>
          <pc:docMk/>
          <pc:sldMk cId="1154179072" sldId="279"/>
        </pc:sldMkLst>
        <pc:spChg chg="mod">
          <ac:chgData name="Edita Ondřejová" userId="99072d20-5cbd-4150-9310-6c4cecc9938d" providerId="ADAL" clId="{0B00FBED-1096-4E38-B7A5-5CDE6E81D29E}" dt="2024-01-23T06:46:48.413" v="3" actId="255"/>
          <ac:spMkLst>
            <pc:docMk/>
            <pc:sldMk cId="1154179072" sldId="279"/>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1C6163-7640-4250-8965-983FD95C035A}"/>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E019832-21D0-4B90-8C4C-831178D205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1905EDC2-D384-4B8D-A524-4D6F73DE5FBB}"/>
              </a:ext>
            </a:extLst>
          </p:cNvPr>
          <p:cNvSpPr>
            <a:spLocks noGrp="1"/>
          </p:cNvSpPr>
          <p:nvPr>
            <p:ph type="dt" sz="half" idx="10"/>
          </p:nvPr>
        </p:nvSpPr>
        <p:spPr/>
        <p:txBody>
          <a:bodyPr/>
          <a:lstStyle/>
          <a:p>
            <a:fld id="{F0E76092-BE58-4881-BAD8-9B97DCE260F8}" type="datetimeFigureOut">
              <a:rPr lang="cs-CZ" smtClean="0"/>
              <a:t>11.03.2024</a:t>
            </a:fld>
            <a:endParaRPr lang="cs-CZ"/>
          </a:p>
        </p:txBody>
      </p:sp>
      <p:sp>
        <p:nvSpPr>
          <p:cNvPr id="5" name="Zástupný symbol pro zápatí 4">
            <a:extLst>
              <a:ext uri="{FF2B5EF4-FFF2-40B4-BE49-F238E27FC236}">
                <a16:creationId xmlns:a16="http://schemas.microsoft.com/office/drawing/2014/main" id="{75BAB4B2-B366-4C71-B20A-8E5E6F2A47E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87451A5-4C4E-482C-89F2-387A78CA9AB2}"/>
              </a:ext>
            </a:extLst>
          </p:cNvPr>
          <p:cNvSpPr>
            <a:spLocks noGrp="1"/>
          </p:cNvSpPr>
          <p:nvPr>
            <p:ph type="sldNum" sz="quarter" idx="12"/>
          </p:nvPr>
        </p:nvSpPr>
        <p:spPr/>
        <p:txBody>
          <a:bodyPr/>
          <a:lstStyle/>
          <a:p>
            <a:fld id="{B0817328-7167-405B-B15B-A95799547D93}" type="slidenum">
              <a:rPr lang="cs-CZ" smtClean="0"/>
              <a:t>‹#›</a:t>
            </a:fld>
            <a:endParaRPr lang="cs-CZ"/>
          </a:p>
        </p:txBody>
      </p:sp>
    </p:spTree>
    <p:extLst>
      <p:ext uri="{BB962C8B-B14F-4D97-AF65-F5344CB8AC3E}">
        <p14:creationId xmlns:p14="http://schemas.microsoft.com/office/powerpoint/2010/main" val="4091296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101CF9-5EF3-49CA-9676-C1DBE67D5CAB}"/>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8BAAE597-C161-45D6-BDB2-231735E16B32}"/>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8B31D91-85A7-4442-935B-8F244CEF9F28}"/>
              </a:ext>
            </a:extLst>
          </p:cNvPr>
          <p:cNvSpPr>
            <a:spLocks noGrp="1"/>
          </p:cNvSpPr>
          <p:nvPr>
            <p:ph type="dt" sz="half" idx="10"/>
          </p:nvPr>
        </p:nvSpPr>
        <p:spPr/>
        <p:txBody>
          <a:bodyPr/>
          <a:lstStyle/>
          <a:p>
            <a:fld id="{F0E76092-BE58-4881-BAD8-9B97DCE260F8}" type="datetimeFigureOut">
              <a:rPr lang="cs-CZ" smtClean="0"/>
              <a:t>11.03.2024</a:t>
            </a:fld>
            <a:endParaRPr lang="cs-CZ"/>
          </a:p>
        </p:txBody>
      </p:sp>
      <p:sp>
        <p:nvSpPr>
          <p:cNvPr id="5" name="Zástupný symbol pro zápatí 4">
            <a:extLst>
              <a:ext uri="{FF2B5EF4-FFF2-40B4-BE49-F238E27FC236}">
                <a16:creationId xmlns:a16="http://schemas.microsoft.com/office/drawing/2014/main" id="{164E3FBA-3428-4FF8-B496-A0737E685C0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43A8447-7F87-4707-82E3-8039364F7CC4}"/>
              </a:ext>
            </a:extLst>
          </p:cNvPr>
          <p:cNvSpPr>
            <a:spLocks noGrp="1"/>
          </p:cNvSpPr>
          <p:nvPr>
            <p:ph type="sldNum" sz="quarter" idx="12"/>
          </p:nvPr>
        </p:nvSpPr>
        <p:spPr/>
        <p:txBody>
          <a:bodyPr/>
          <a:lstStyle/>
          <a:p>
            <a:fld id="{B0817328-7167-405B-B15B-A95799547D93}" type="slidenum">
              <a:rPr lang="cs-CZ" smtClean="0"/>
              <a:t>‹#›</a:t>
            </a:fld>
            <a:endParaRPr lang="cs-CZ"/>
          </a:p>
        </p:txBody>
      </p:sp>
    </p:spTree>
    <p:extLst>
      <p:ext uri="{BB962C8B-B14F-4D97-AF65-F5344CB8AC3E}">
        <p14:creationId xmlns:p14="http://schemas.microsoft.com/office/powerpoint/2010/main" val="3560289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16167342-D18E-4657-B787-3A6816932920}"/>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FF685D2C-55C6-4E2A-AA49-A03CEE3B4984}"/>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ACE55BF-EACE-4EB8-B935-C6E890A25E95}"/>
              </a:ext>
            </a:extLst>
          </p:cNvPr>
          <p:cNvSpPr>
            <a:spLocks noGrp="1"/>
          </p:cNvSpPr>
          <p:nvPr>
            <p:ph type="dt" sz="half" idx="10"/>
          </p:nvPr>
        </p:nvSpPr>
        <p:spPr/>
        <p:txBody>
          <a:bodyPr/>
          <a:lstStyle/>
          <a:p>
            <a:fld id="{F0E76092-BE58-4881-BAD8-9B97DCE260F8}" type="datetimeFigureOut">
              <a:rPr lang="cs-CZ" smtClean="0"/>
              <a:t>11.03.2024</a:t>
            </a:fld>
            <a:endParaRPr lang="cs-CZ"/>
          </a:p>
        </p:txBody>
      </p:sp>
      <p:sp>
        <p:nvSpPr>
          <p:cNvPr id="5" name="Zástupný symbol pro zápatí 4">
            <a:extLst>
              <a:ext uri="{FF2B5EF4-FFF2-40B4-BE49-F238E27FC236}">
                <a16:creationId xmlns:a16="http://schemas.microsoft.com/office/drawing/2014/main" id="{1D2E9847-91F2-47A2-BE4C-ECBF2F33AF8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AB3F9FB-E229-4E41-9E50-ED86EB784FB7}"/>
              </a:ext>
            </a:extLst>
          </p:cNvPr>
          <p:cNvSpPr>
            <a:spLocks noGrp="1"/>
          </p:cNvSpPr>
          <p:nvPr>
            <p:ph type="sldNum" sz="quarter" idx="12"/>
          </p:nvPr>
        </p:nvSpPr>
        <p:spPr/>
        <p:txBody>
          <a:bodyPr/>
          <a:lstStyle/>
          <a:p>
            <a:fld id="{B0817328-7167-405B-B15B-A95799547D93}" type="slidenum">
              <a:rPr lang="cs-CZ" smtClean="0"/>
              <a:t>‹#›</a:t>
            </a:fld>
            <a:endParaRPr lang="cs-CZ"/>
          </a:p>
        </p:txBody>
      </p:sp>
    </p:spTree>
    <p:extLst>
      <p:ext uri="{BB962C8B-B14F-4D97-AF65-F5344CB8AC3E}">
        <p14:creationId xmlns:p14="http://schemas.microsoft.com/office/powerpoint/2010/main" val="3316676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7913EC-F25C-463F-8F46-BDFDE5080F7E}"/>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13E1CB52-4B04-434D-8600-DE7EDB7F201F}"/>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147DDE1-94F4-4306-8FDA-68AEA30FE50F}"/>
              </a:ext>
            </a:extLst>
          </p:cNvPr>
          <p:cNvSpPr>
            <a:spLocks noGrp="1"/>
          </p:cNvSpPr>
          <p:nvPr>
            <p:ph type="dt" sz="half" idx="10"/>
          </p:nvPr>
        </p:nvSpPr>
        <p:spPr/>
        <p:txBody>
          <a:bodyPr/>
          <a:lstStyle/>
          <a:p>
            <a:fld id="{F0E76092-BE58-4881-BAD8-9B97DCE260F8}" type="datetimeFigureOut">
              <a:rPr lang="cs-CZ" smtClean="0"/>
              <a:t>11.03.2024</a:t>
            </a:fld>
            <a:endParaRPr lang="cs-CZ"/>
          </a:p>
        </p:txBody>
      </p:sp>
      <p:sp>
        <p:nvSpPr>
          <p:cNvPr id="5" name="Zástupný symbol pro zápatí 4">
            <a:extLst>
              <a:ext uri="{FF2B5EF4-FFF2-40B4-BE49-F238E27FC236}">
                <a16:creationId xmlns:a16="http://schemas.microsoft.com/office/drawing/2014/main" id="{1D451D21-891D-4D1C-8225-82E4F184DEC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CB7F439-41B5-4FC5-9AF8-98BC1FCA1332}"/>
              </a:ext>
            </a:extLst>
          </p:cNvPr>
          <p:cNvSpPr>
            <a:spLocks noGrp="1"/>
          </p:cNvSpPr>
          <p:nvPr>
            <p:ph type="sldNum" sz="quarter" idx="12"/>
          </p:nvPr>
        </p:nvSpPr>
        <p:spPr/>
        <p:txBody>
          <a:bodyPr/>
          <a:lstStyle/>
          <a:p>
            <a:fld id="{B0817328-7167-405B-B15B-A95799547D93}" type="slidenum">
              <a:rPr lang="cs-CZ" smtClean="0"/>
              <a:t>‹#›</a:t>
            </a:fld>
            <a:endParaRPr lang="cs-CZ"/>
          </a:p>
        </p:txBody>
      </p:sp>
    </p:spTree>
    <p:extLst>
      <p:ext uri="{BB962C8B-B14F-4D97-AF65-F5344CB8AC3E}">
        <p14:creationId xmlns:p14="http://schemas.microsoft.com/office/powerpoint/2010/main" val="1147326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06ADFD-4EB2-4863-979D-7D78172CF698}"/>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B9E18B3B-C22F-4C33-95E9-1F27300FC1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0AF7FD18-D15E-4F13-8496-6A3E4F987FEE}"/>
              </a:ext>
            </a:extLst>
          </p:cNvPr>
          <p:cNvSpPr>
            <a:spLocks noGrp="1"/>
          </p:cNvSpPr>
          <p:nvPr>
            <p:ph type="dt" sz="half" idx="10"/>
          </p:nvPr>
        </p:nvSpPr>
        <p:spPr/>
        <p:txBody>
          <a:bodyPr/>
          <a:lstStyle/>
          <a:p>
            <a:fld id="{F0E76092-BE58-4881-BAD8-9B97DCE260F8}" type="datetimeFigureOut">
              <a:rPr lang="cs-CZ" smtClean="0"/>
              <a:t>11.03.2024</a:t>
            </a:fld>
            <a:endParaRPr lang="cs-CZ"/>
          </a:p>
        </p:txBody>
      </p:sp>
      <p:sp>
        <p:nvSpPr>
          <p:cNvPr id="5" name="Zástupný symbol pro zápatí 4">
            <a:extLst>
              <a:ext uri="{FF2B5EF4-FFF2-40B4-BE49-F238E27FC236}">
                <a16:creationId xmlns:a16="http://schemas.microsoft.com/office/drawing/2014/main" id="{3D8E8A0B-06E5-4FE4-A789-2792E0AB713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8BC05AE-5100-4288-9740-52604CDD822D}"/>
              </a:ext>
            </a:extLst>
          </p:cNvPr>
          <p:cNvSpPr>
            <a:spLocks noGrp="1"/>
          </p:cNvSpPr>
          <p:nvPr>
            <p:ph type="sldNum" sz="quarter" idx="12"/>
          </p:nvPr>
        </p:nvSpPr>
        <p:spPr/>
        <p:txBody>
          <a:bodyPr/>
          <a:lstStyle/>
          <a:p>
            <a:fld id="{B0817328-7167-405B-B15B-A95799547D93}" type="slidenum">
              <a:rPr lang="cs-CZ" smtClean="0"/>
              <a:t>‹#›</a:t>
            </a:fld>
            <a:endParaRPr lang="cs-CZ"/>
          </a:p>
        </p:txBody>
      </p:sp>
    </p:spTree>
    <p:extLst>
      <p:ext uri="{BB962C8B-B14F-4D97-AF65-F5344CB8AC3E}">
        <p14:creationId xmlns:p14="http://schemas.microsoft.com/office/powerpoint/2010/main" val="698352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EADAFF-6A0A-471F-B08E-9502AFAF9A31}"/>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E90B03BA-A0E1-4546-AE52-F89B3E7D9761}"/>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C6A41A7D-9BB9-4C80-8CA1-A2CE573F066D}"/>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407F0649-2E27-4450-B11C-791FB6854B17}"/>
              </a:ext>
            </a:extLst>
          </p:cNvPr>
          <p:cNvSpPr>
            <a:spLocks noGrp="1"/>
          </p:cNvSpPr>
          <p:nvPr>
            <p:ph type="dt" sz="half" idx="10"/>
          </p:nvPr>
        </p:nvSpPr>
        <p:spPr/>
        <p:txBody>
          <a:bodyPr/>
          <a:lstStyle/>
          <a:p>
            <a:fld id="{F0E76092-BE58-4881-BAD8-9B97DCE260F8}" type="datetimeFigureOut">
              <a:rPr lang="cs-CZ" smtClean="0"/>
              <a:t>11.03.2024</a:t>
            </a:fld>
            <a:endParaRPr lang="cs-CZ"/>
          </a:p>
        </p:txBody>
      </p:sp>
      <p:sp>
        <p:nvSpPr>
          <p:cNvPr id="6" name="Zástupný symbol pro zápatí 5">
            <a:extLst>
              <a:ext uri="{FF2B5EF4-FFF2-40B4-BE49-F238E27FC236}">
                <a16:creationId xmlns:a16="http://schemas.microsoft.com/office/drawing/2014/main" id="{EE2817D6-678F-464A-A5EB-FD2FEAE9CB5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C2FA007-AFB2-46CA-B019-3E2CDA54CA6F}"/>
              </a:ext>
            </a:extLst>
          </p:cNvPr>
          <p:cNvSpPr>
            <a:spLocks noGrp="1"/>
          </p:cNvSpPr>
          <p:nvPr>
            <p:ph type="sldNum" sz="quarter" idx="12"/>
          </p:nvPr>
        </p:nvSpPr>
        <p:spPr/>
        <p:txBody>
          <a:bodyPr/>
          <a:lstStyle/>
          <a:p>
            <a:fld id="{B0817328-7167-405B-B15B-A95799547D93}" type="slidenum">
              <a:rPr lang="cs-CZ" smtClean="0"/>
              <a:t>‹#›</a:t>
            </a:fld>
            <a:endParaRPr lang="cs-CZ"/>
          </a:p>
        </p:txBody>
      </p:sp>
    </p:spTree>
    <p:extLst>
      <p:ext uri="{BB962C8B-B14F-4D97-AF65-F5344CB8AC3E}">
        <p14:creationId xmlns:p14="http://schemas.microsoft.com/office/powerpoint/2010/main" val="756350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1D0064-1B40-401C-A6F6-56458F4C14F3}"/>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F9D69279-5F38-401B-9936-488303DF05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F7E97909-BE97-4F53-B326-4A5F2AF6484B}"/>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B9A972B6-FA25-4702-8645-2F908C4418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A57FBDBC-AE31-45C5-B04F-B52297AA4F83}"/>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C467396F-3863-4152-A79D-094FE846D112}"/>
              </a:ext>
            </a:extLst>
          </p:cNvPr>
          <p:cNvSpPr>
            <a:spLocks noGrp="1"/>
          </p:cNvSpPr>
          <p:nvPr>
            <p:ph type="dt" sz="half" idx="10"/>
          </p:nvPr>
        </p:nvSpPr>
        <p:spPr/>
        <p:txBody>
          <a:bodyPr/>
          <a:lstStyle/>
          <a:p>
            <a:fld id="{F0E76092-BE58-4881-BAD8-9B97DCE260F8}" type="datetimeFigureOut">
              <a:rPr lang="cs-CZ" smtClean="0"/>
              <a:t>11.03.2024</a:t>
            </a:fld>
            <a:endParaRPr lang="cs-CZ"/>
          </a:p>
        </p:txBody>
      </p:sp>
      <p:sp>
        <p:nvSpPr>
          <p:cNvPr id="8" name="Zástupný symbol pro zápatí 7">
            <a:extLst>
              <a:ext uri="{FF2B5EF4-FFF2-40B4-BE49-F238E27FC236}">
                <a16:creationId xmlns:a16="http://schemas.microsoft.com/office/drawing/2014/main" id="{19E327F2-F434-48E7-B737-0F1FBB9AC6AA}"/>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045DCAA0-431F-4C2B-9BE5-517F13C2F1E9}"/>
              </a:ext>
            </a:extLst>
          </p:cNvPr>
          <p:cNvSpPr>
            <a:spLocks noGrp="1"/>
          </p:cNvSpPr>
          <p:nvPr>
            <p:ph type="sldNum" sz="quarter" idx="12"/>
          </p:nvPr>
        </p:nvSpPr>
        <p:spPr/>
        <p:txBody>
          <a:bodyPr/>
          <a:lstStyle/>
          <a:p>
            <a:fld id="{B0817328-7167-405B-B15B-A95799547D93}" type="slidenum">
              <a:rPr lang="cs-CZ" smtClean="0"/>
              <a:t>‹#›</a:t>
            </a:fld>
            <a:endParaRPr lang="cs-CZ"/>
          </a:p>
        </p:txBody>
      </p:sp>
    </p:spTree>
    <p:extLst>
      <p:ext uri="{BB962C8B-B14F-4D97-AF65-F5344CB8AC3E}">
        <p14:creationId xmlns:p14="http://schemas.microsoft.com/office/powerpoint/2010/main" val="1388354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A7C0C4-BC54-468A-BAD8-AA11F2544A16}"/>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4371EFC-949F-4F2B-9B17-7372B4C22551}"/>
              </a:ext>
            </a:extLst>
          </p:cNvPr>
          <p:cNvSpPr>
            <a:spLocks noGrp="1"/>
          </p:cNvSpPr>
          <p:nvPr>
            <p:ph type="dt" sz="half" idx="10"/>
          </p:nvPr>
        </p:nvSpPr>
        <p:spPr/>
        <p:txBody>
          <a:bodyPr/>
          <a:lstStyle/>
          <a:p>
            <a:fld id="{F0E76092-BE58-4881-BAD8-9B97DCE260F8}" type="datetimeFigureOut">
              <a:rPr lang="cs-CZ" smtClean="0"/>
              <a:t>11.03.2024</a:t>
            </a:fld>
            <a:endParaRPr lang="cs-CZ"/>
          </a:p>
        </p:txBody>
      </p:sp>
      <p:sp>
        <p:nvSpPr>
          <p:cNvPr id="4" name="Zástupný symbol pro zápatí 3">
            <a:extLst>
              <a:ext uri="{FF2B5EF4-FFF2-40B4-BE49-F238E27FC236}">
                <a16:creationId xmlns:a16="http://schemas.microsoft.com/office/drawing/2014/main" id="{94AA4F41-E75E-4F2D-AC9D-E3902C60AB40}"/>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A0F09CCF-3E8E-4D37-95EC-1F6B7DC48893}"/>
              </a:ext>
            </a:extLst>
          </p:cNvPr>
          <p:cNvSpPr>
            <a:spLocks noGrp="1"/>
          </p:cNvSpPr>
          <p:nvPr>
            <p:ph type="sldNum" sz="quarter" idx="12"/>
          </p:nvPr>
        </p:nvSpPr>
        <p:spPr/>
        <p:txBody>
          <a:bodyPr/>
          <a:lstStyle/>
          <a:p>
            <a:fld id="{B0817328-7167-405B-B15B-A95799547D93}" type="slidenum">
              <a:rPr lang="cs-CZ" smtClean="0"/>
              <a:t>‹#›</a:t>
            </a:fld>
            <a:endParaRPr lang="cs-CZ"/>
          </a:p>
        </p:txBody>
      </p:sp>
    </p:spTree>
    <p:extLst>
      <p:ext uri="{BB962C8B-B14F-4D97-AF65-F5344CB8AC3E}">
        <p14:creationId xmlns:p14="http://schemas.microsoft.com/office/powerpoint/2010/main" val="1506649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12D2A938-ACCA-4C58-AD2E-271A5033E41B}"/>
              </a:ext>
            </a:extLst>
          </p:cNvPr>
          <p:cNvSpPr>
            <a:spLocks noGrp="1"/>
          </p:cNvSpPr>
          <p:nvPr>
            <p:ph type="dt" sz="half" idx="10"/>
          </p:nvPr>
        </p:nvSpPr>
        <p:spPr/>
        <p:txBody>
          <a:bodyPr/>
          <a:lstStyle/>
          <a:p>
            <a:fld id="{F0E76092-BE58-4881-BAD8-9B97DCE260F8}" type="datetimeFigureOut">
              <a:rPr lang="cs-CZ" smtClean="0"/>
              <a:t>11.03.2024</a:t>
            </a:fld>
            <a:endParaRPr lang="cs-CZ"/>
          </a:p>
        </p:txBody>
      </p:sp>
      <p:sp>
        <p:nvSpPr>
          <p:cNvPr id="3" name="Zástupný symbol pro zápatí 2">
            <a:extLst>
              <a:ext uri="{FF2B5EF4-FFF2-40B4-BE49-F238E27FC236}">
                <a16:creationId xmlns:a16="http://schemas.microsoft.com/office/drawing/2014/main" id="{FBE4BB80-6CDA-49BA-B4A9-477F181BD781}"/>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A4C3F47A-0F1A-4D01-A665-EB20FF63B001}"/>
              </a:ext>
            </a:extLst>
          </p:cNvPr>
          <p:cNvSpPr>
            <a:spLocks noGrp="1"/>
          </p:cNvSpPr>
          <p:nvPr>
            <p:ph type="sldNum" sz="quarter" idx="12"/>
          </p:nvPr>
        </p:nvSpPr>
        <p:spPr/>
        <p:txBody>
          <a:bodyPr/>
          <a:lstStyle/>
          <a:p>
            <a:fld id="{B0817328-7167-405B-B15B-A95799547D93}" type="slidenum">
              <a:rPr lang="cs-CZ" smtClean="0"/>
              <a:t>‹#›</a:t>
            </a:fld>
            <a:endParaRPr lang="cs-CZ"/>
          </a:p>
        </p:txBody>
      </p:sp>
    </p:spTree>
    <p:extLst>
      <p:ext uri="{BB962C8B-B14F-4D97-AF65-F5344CB8AC3E}">
        <p14:creationId xmlns:p14="http://schemas.microsoft.com/office/powerpoint/2010/main" val="2094047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FAF2D9-D6BC-4431-B58B-A3C76F6F1DA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93C78FED-E9A3-41A4-9A2E-1D6408D3BC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ADF00E03-7B32-4973-9CDC-E41EABA42A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73675583-F18E-4FD8-877D-EB43A2E8433F}"/>
              </a:ext>
            </a:extLst>
          </p:cNvPr>
          <p:cNvSpPr>
            <a:spLocks noGrp="1"/>
          </p:cNvSpPr>
          <p:nvPr>
            <p:ph type="dt" sz="half" idx="10"/>
          </p:nvPr>
        </p:nvSpPr>
        <p:spPr/>
        <p:txBody>
          <a:bodyPr/>
          <a:lstStyle/>
          <a:p>
            <a:fld id="{F0E76092-BE58-4881-BAD8-9B97DCE260F8}" type="datetimeFigureOut">
              <a:rPr lang="cs-CZ" smtClean="0"/>
              <a:t>11.03.2024</a:t>
            </a:fld>
            <a:endParaRPr lang="cs-CZ"/>
          </a:p>
        </p:txBody>
      </p:sp>
      <p:sp>
        <p:nvSpPr>
          <p:cNvPr id="6" name="Zástupný symbol pro zápatí 5">
            <a:extLst>
              <a:ext uri="{FF2B5EF4-FFF2-40B4-BE49-F238E27FC236}">
                <a16:creationId xmlns:a16="http://schemas.microsoft.com/office/drawing/2014/main" id="{B4D4040B-433F-4848-864E-568FD8789B0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BE04781-8148-4B2A-9322-079C3A0FC323}"/>
              </a:ext>
            </a:extLst>
          </p:cNvPr>
          <p:cNvSpPr>
            <a:spLocks noGrp="1"/>
          </p:cNvSpPr>
          <p:nvPr>
            <p:ph type="sldNum" sz="quarter" idx="12"/>
          </p:nvPr>
        </p:nvSpPr>
        <p:spPr/>
        <p:txBody>
          <a:bodyPr/>
          <a:lstStyle/>
          <a:p>
            <a:fld id="{B0817328-7167-405B-B15B-A95799547D93}" type="slidenum">
              <a:rPr lang="cs-CZ" smtClean="0"/>
              <a:t>‹#›</a:t>
            </a:fld>
            <a:endParaRPr lang="cs-CZ"/>
          </a:p>
        </p:txBody>
      </p:sp>
    </p:spTree>
    <p:extLst>
      <p:ext uri="{BB962C8B-B14F-4D97-AF65-F5344CB8AC3E}">
        <p14:creationId xmlns:p14="http://schemas.microsoft.com/office/powerpoint/2010/main" val="193350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72A386-5429-4632-A41A-66D24FDC9AA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4BADBF0F-BBF5-458A-9854-96535A9768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B2E43450-9D3D-46B6-BBB3-7BFB450CE0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A20F6EFA-8FD4-47AC-BC16-8620FFDE43EA}"/>
              </a:ext>
            </a:extLst>
          </p:cNvPr>
          <p:cNvSpPr>
            <a:spLocks noGrp="1"/>
          </p:cNvSpPr>
          <p:nvPr>
            <p:ph type="dt" sz="half" idx="10"/>
          </p:nvPr>
        </p:nvSpPr>
        <p:spPr/>
        <p:txBody>
          <a:bodyPr/>
          <a:lstStyle/>
          <a:p>
            <a:fld id="{F0E76092-BE58-4881-BAD8-9B97DCE260F8}" type="datetimeFigureOut">
              <a:rPr lang="cs-CZ" smtClean="0"/>
              <a:t>11.03.2024</a:t>
            </a:fld>
            <a:endParaRPr lang="cs-CZ"/>
          </a:p>
        </p:txBody>
      </p:sp>
      <p:sp>
        <p:nvSpPr>
          <p:cNvPr id="6" name="Zástupný symbol pro zápatí 5">
            <a:extLst>
              <a:ext uri="{FF2B5EF4-FFF2-40B4-BE49-F238E27FC236}">
                <a16:creationId xmlns:a16="http://schemas.microsoft.com/office/drawing/2014/main" id="{2C13E373-6C56-4F9D-8C34-12841B33D4B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9129065-8363-4B1A-A2DD-EDBF4107D037}"/>
              </a:ext>
            </a:extLst>
          </p:cNvPr>
          <p:cNvSpPr>
            <a:spLocks noGrp="1"/>
          </p:cNvSpPr>
          <p:nvPr>
            <p:ph type="sldNum" sz="quarter" idx="12"/>
          </p:nvPr>
        </p:nvSpPr>
        <p:spPr/>
        <p:txBody>
          <a:bodyPr/>
          <a:lstStyle/>
          <a:p>
            <a:fld id="{B0817328-7167-405B-B15B-A95799547D93}" type="slidenum">
              <a:rPr lang="cs-CZ" smtClean="0"/>
              <a:t>‹#›</a:t>
            </a:fld>
            <a:endParaRPr lang="cs-CZ"/>
          </a:p>
        </p:txBody>
      </p:sp>
    </p:spTree>
    <p:extLst>
      <p:ext uri="{BB962C8B-B14F-4D97-AF65-F5344CB8AC3E}">
        <p14:creationId xmlns:p14="http://schemas.microsoft.com/office/powerpoint/2010/main" val="3945343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C4F52953-8C2B-4DED-BA1A-7C8B5BB05B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C192A766-34F1-414F-8A05-000FF28804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8F32BBD-6444-4F09-B93C-73554C281B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E76092-BE58-4881-BAD8-9B97DCE260F8}" type="datetimeFigureOut">
              <a:rPr lang="cs-CZ" smtClean="0"/>
              <a:t>11.03.2024</a:t>
            </a:fld>
            <a:endParaRPr lang="cs-CZ"/>
          </a:p>
        </p:txBody>
      </p:sp>
      <p:sp>
        <p:nvSpPr>
          <p:cNvPr id="5" name="Zástupný symbol pro zápatí 4">
            <a:extLst>
              <a:ext uri="{FF2B5EF4-FFF2-40B4-BE49-F238E27FC236}">
                <a16:creationId xmlns:a16="http://schemas.microsoft.com/office/drawing/2014/main" id="{6B81AE5A-B085-4DA4-A26F-265F15BBCD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C453C78C-0253-4FFA-9B82-E89F2B1BC4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817328-7167-405B-B15B-A95799547D93}" type="slidenum">
              <a:rPr lang="cs-CZ" smtClean="0"/>
              <a:t>‹#›</a:t>
            </a:fld>
            <a:endParaRPr lang="cs-CZ"/>
          </a:p>
        </p:txBody>
      </p:sp>
    </p:spTree>
    <p:extLst>
      <p:ext uri="{BB962C8B-B14F-4D97-AF65-F5344CB8AC3E}">
        <p14:creationId xmlns:p14="http://schemas.microsoft.com/office/powerpoint/2010/main" val="41547310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solidFill>
            <a:srgbClr val="FFC000"/>
          </a:solidFill>
        </p:spPr>
        <p:txBody>
          <a:bodyPr/>
          <a:lstStyle/>
          <a:p>
            <a:r>
              <a:rPr lang="cs-CZ" b="1" dirty="0"/>
              <a:t>Psychické týrání</a:t>
            </a:r>
          </a:p>
        </p:txBody>
      </p:sp>
      <p:sp>
        <p:nvSpPr>
          <p:cNvPr id="3" name="Podnadpis 2"/>
          <p:cNvSpPr>
            <a:spLocks noGrp="1"/>
          </p:cNvSpPr>
          <p:nvPr>
            <p:ph type="subTitle" idx="1"/>
          </p:nvPr>
        </p:nvSpPr>
        <p:spPr/>
        <p:txBody>
          <a:bodyPr>
            <a:normAutofit/>
          </a:bodyPr>
          <a:lstStyle/>
          <a:p>
            <a:r>
              <a:rPr lang="cs-CZ" dirty="0"/>
              <a:t>Domácí násilí</a:t>
            </a:r>
          </a:p>
          <a:p>
            <a:r>
              <a:rPr lang="cs-CZ" dirty="0"/>
              <a:t>LS</a:t>
            </a:r>
          </a:p>
        </p:txBody>
      </p:sp>
    </p:spTree>
    <p:extLst>
      <p:ext uri="{BB962C8B-B14F-4D97-AF65-F5344CB8AC3E}">
        <p14:creationId xmlns:p14="http://schemas.microsoft.com/office/powerpoint/2010/main" val="1974900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C000"/>
          </a:solidFill>
        </p:spPr>
        <p:txBody>
          <a:bodyPr>
            <a:normAutofit/>
          </a:bodyPr>
          <a:lstStyle/>
          <a:p>
            <a:pPr algn="ctr"/>
            <a:r>
              <a:rPr lang="cs-CZ" dirty="0"/>
              <a:t>Psychické týrání u dospělých – viz předchozí přednášky v předmětu Domácí násilí </a:t>
            </a:r>
          </a:p>
        </p:txBody>
      </p:sp>
      <p:sp>
        <p:nvSpPr>
          <p:cNvPr id="3" name="Zástupný symbol pro obsah 2"/>
          <p:cNvSpPr>
            <a:spLocks noGrp="1"/>
          </p:cNvSpPr>
          <p:nvPr>
            <p:ph idx="1"/>
          </p:nvPr>
        </p:nvSpPr>
        <p:spPr/>
        <p:txBody>
          <a:bodyPr>
            <a:normAutofit/>
          </a:bodyPr>
          <a:lstStyle/>
          <a:p>
            <a:pPr marL="0" indent="0" algn="just">
              <a:lnSpc>
                <a:spcPct val="110000"/>
              </a:lnSpc>
              <a:spcBef>
                <a:spcPts val="0"/>
              </a:spcBef>
              <a:buNone/>
            </a:pPr>
            <a:r>
              <a:rPr lang="cs-CZ" dirty="0"/>
              <a:t>„Termín </a:t>
            </a:r>
            <a:r>
              <a:rPr lang="cs-CZ" dirty="0">
                <a:solidFill>
                  <a:srgbClr val="FF0000"/>
                </a:solidFill>
              </a:rPr>
              <a:t>psychické týrání </a:t>
            </a:r>
            <a:r>
              <a:rPr lang="cs-CZ" dirty="0"/>
              <a:t>v sobě zahrnuje kromě jiných komponent i složku týrání emocionálního.“ </a:t>
            </a:r>
            <a:r>
              <a:rPr lang="cs-CZ" sz="1200" dirty="0">
                <a:cs typeface="Times New Roman" panose="02020603050405020304" pitchFamily="18" charset="0"/>
              </a:rPr>
              <a:t>(</a:t>
            </a:r>
            <a:r>
              <a:rPr lang="cs-CZ" sz="1200" dirty="0" err="1">
                <a:cs typeface="Times New Roman" panose="02020603050405020304" pitchFamily="18" charset="0"/>
              </a:rPr>
              <a:t>Dunovský</a:t>
            </a:r>
            <a:r>
              <a:rPr lang="cs-CZ" sz="1200" dirty="0">
                <a:cs typeface="Times New Roman" panose="02020603050405020304" pitchFamily="18" charset="0"/>
              </a:rPr>
              <a:t> aj., 1995, s. 65)</a:t>
            </a:r>
            <a:endParaRPr lang="cs-CZ" sz="1200" dirty="0"/>
          </a:p>
          <a:p>
            <a:pPr algn="just">
              <a:lnSpc>
                <a:spcPct val="110000"/>
              </a:lnSpc>
              <a:spcBef>
                <a:spcPts val="0"/>
              </a:spcBef>
            </a:pPr>
            <a:r>
              <a:rPr lang="cs-CZ" b="1" dirty="0">
                <a:solidFill>
                  <a:srgbClr val="FF0000"/>
                </a:solidFill>
                <a:highlight>
                  <a:srgbClr val="FFFF00"/>
                </a:highlight>
              </a:rPr>
              <a:t>Emoční</a:t>
            </a:r>
            <a:r>
              <a:rPr lang="cs-CZ" b="1" dirty="0"/>
              <a:t> </a:t>
            </a:r>
            <a:r>
              <a:rPr lang="cs-CZ" dirty="0"/>
              <a:t>– nadměrná kritika, hrubá kritika, ponižování dítěte, posmívání se mu atd. </a:t>
            </a:r>
          </a:p>
          <a:p>
            <a:pPr algn="just">
              <a:lnSpc>
                <a:spcPct val="110000"/>
              </a:lnSpc>
              <a:spcBef>
                <a:spcPts val="0"/>
              </a:spcBef>
            </a:pPr>
            <a:endParaRPr lang="cs-CZ" b="1" dirty="0"/>
          </a:p>
          <a:p>
            <a:pPr marL="0" indent="0" algn="just">
              <a:lnSpc>
                <a:spcPct val="110000"/>
              </a:lnSpc>
              <a:spcBef>
                <a:spcPts val="0"/>
              </a:spcBef>
              <a:buNone/>
            </a:pPr>
            <a:endParaRPr lang="cs-CZ" u="sng" dirty="0"/>
          </a:p>
        </p:txBody>
      </p:sp>
    </p:spTree>
    <p:extLst>
      <p:ext uri="{BB962C8B-B14F-4D97-AF65-F5344CB8AC3E}">
        <p14:creationId xmlns:p14="http://schemas.microsoft.com/office/powerpoint/2010/main" val="1597002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pPr algn="just"/>
            <a:r>
              <a:rPr lang="cs-CZ" b="1" dirty="0">
                <a:solidFill>
                  <a:srgbClr val="FF0000"/>
                </a:solidFill>
              </a:rPr>
              <a:t>Pět subtypů psychického týrání </a:t>
            </a:r>
          </a:p>
          <a:p>
            <a:pPr lvl="1" algn="just"/>
            <a:r>
              <a:rPr lang="cs-CZ" b="1" dirty="0"/>
              <a:t>Pohrdání</a:t>
            </a:r>
            <a:endParaRPr lang="cs-CZ" dirty="0"/>
          </a:p>
          <a:p>
            <a:pPr lvl="1" algn="just"/>
            <a:r>
              <a:rPr lang="cs-CZ" b="1" dirty="0"/>
              <a:t>Terorizování</a:t>
            </a:r>
            <a:endParaRPr lang="cs-CZ" dirty="0"/>
          </a:p>
          <a:p>
            <a:pPr lvl="1" algn="just"/>
            <a:r>
              <a:rPr lang="cs-CZ" b="1" dirty="0"/>
              <a:t>Izolování</a:t>
            </a:r>
            <a:endParaRPr lang="cs-CZ" dirty="0"/>
          </a:p>
          <a:p>
            <a:pPr lvl="1" algn="just"/>
            <a:r>
              <a:rPr lang="cs-CZ" b="1" dirty="0"/>
              <a:t>Korumpování</a:t>
            </a:r>
            <a:endParaRPr lang="cs-CZ" dirty="0"/>
          </a:p>
          <a:p>
            <a:pPr lvl="1" algn="just"/>
            <a:r>
              <a:rPr lang="cs-CZ" b="1" dirty="0"/>
              <a:t>Odpírání emoční opory</a:t>
            </a:r>
            <a:endParaRPr lang="cs-CZ" dirty="0"/>
          </a:p>
        </p:txBody>
      </p:sp>
    </p:spTree>
    <p:extLst>
      <p:ext uri="{BB962C8B-B14F-4D97-AF65-F5344CB8AC3E}">
        <p14:creationId xmlns:p14="http://schemas.microsoft.com/office/powerpoint/2010/main" val="2296413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C000"/>
          </a:solidFill>
        </p:spPr>
        <p:txBody>
          <a:bodyPr>
            <a:normAutofit/>
          </a:bodyPr>
          <a:lstStyle/>
          <a:p>
            <a:r>
              <a:rPr lang="cs-CZ" b="1" dirty="0"/>
              <a:t>Psychické týrání </a:t>
            </a:r>
            <a:endParaRPr lang="cs-CZ" dirty="0"/>
          </a:p>
        </p:txBody>
      </p:sp>
      <p:sp>
        <p:nvSpPr>
          <p:cNvPr id="3" name="Zástupný symbol pro obsah 2"/>
          <p:cNvSpPr>
            <a:spLocks noGrp="1"/>
          </p:cNvSpPr>
          <p:nvPr>
            <p:ph idx="1"/>
          </p:nvPr>
        </p:nvSpPr>
        <p:spPr/>
        <p:txBody>
          <a:bodyPr>
            <a:normAutofit/>
          </a:bodyPr>
          <a:lstStyle/>
          <a:p>
            <a:pPr algn="just"/>
            <a:r>
              <a:rPr lang="cs-CZ" sz="2400" b="1" dirty="0">
                <a:solidFill>
                  <a:srgbClr val="FF0000"/>
                </a:solidFill>
              </a:rPr>
              <a:t>Aktivní složka </a:t>
            </a:r>
            <a:r>
              <a:rPr lang="cs-CZ" sz="2400" dirty="0"/>
              <a:t>– „tj. že se </a:t>
            </a:r>
            <a:r>
              <a:rPr lang="cs-CZ" sz="2400" b="1" dirty="0">
                <a:solidFill>
                  <a:srgbClr val="FF0000"/>
                </a:solidFill>
              </a:rPr>
              <a:t>nějaká činnost nepříznivá dítěti děje</a:t>
            </a:r>
            <a:r>
              <a:rPr lang="cs-CZ" sz="2400" dirty="0">
                <a:solidFill>
                  <a:srgbClr val="FF0000"/>
                </a:solidFill>
              </a:rPr>
              <a:t> </a:t>
            </a:r>
            <a:r>
              <a:rPr lang="cs-CZ" sz="2400" dirty="0"/>
              <a:t>(např. nadávky, ponižování, zesměšňování, nedůvěra, opovrhování, </a:t>
            </a:r>
            <a:r>
              <a:rPr lang="cs-CZ" sz="2400" dirty="0" err="1"/>
              <a:t>hostilita</a:t>
            </a:r>
            <a:r>
              <a:rPr lang="cs-CZ" sz="2400" dirty="0"/>
              <a:t>), ale zahrnuje i to, že </a:t>
            </a:r>
            <a:r>
              <a:rPr lang="cs-CZ" sz="2400" b="1" dirty="0">
                <a:solidFill>
                  <a:srgbClr val="FF0000"/>
                </a:solidFill>
              </a:rPr>
              <a:t>se neděje něco, co má správně být</a:t>
            </a:r>
            <a:r>
              <a:rPr lang="cs-CZ" sz="2400" dirty="0"/>
              <a:t>. Není dítě, které pociťuje nelásku, nezájem, nevšímavost či nedostatek péče těch, které má rádo, též psychicky týráno?“ </a:t>
            </a:r>
            <a:r>
              <a:rPr lang="cs-CZ" sz="1200" dirty="0">
                <a:cs typeface="Times New Roman" panose="02020603050405020304" pitchFamily="18" charset="0"/>
              </a:rPr>
              <a:t>(</a:t>
            </a:r>
            <a:r>
              <a:rPr lang="cs-CZ" sz="1200" dirty="0" err="1">
                <a:cs typeface="Times New Roman" panose="02020603050405020304" pitchFamily="18" charset="0"/>
              </a:rPr>
              <a:t>Dunovský</a:t>
            </a:r>
            <a:r>
              <a:rPr lang="cs-CZ" sz="1200" dirty="0">
                <a:cs typeface="Times New Roman" panose="02020603050405020304" pitchFamily="18" charset="0"/>
              </a:rPr>
              <a:t> aj., 1995, s. 67)</a:t>
            </a:r>
          </a:p>
          <a:p>
            <a:pPr algn="just"/>
            <a:endParaRPr lang="cs-CZ" sz="1200" dirty="0">
              <a:cs typeface="Times New Roman" panose="02020603050405020304" pitchFamily="18" charset="0"/>
            </a:endParaRPr>
          </a:p>
          <a:p>
            <a:pPr algn="just"/>
            <a:r>
              <a:rPr lang="cs-CZ" sz="2400" dirty="0">
                <a:cs typeface="Times New Roman" panose="02020603050405020304" pitchFamily="18" charset="0"/>
              </a:rPr>
              <a:t>„</a:t>
            </a:r>
            <a:r>
              <a:rPr lang="cs-CZ" sz="2400" dirty="0" err="1">
                <a:highlight>
                  <a:srgbClr val="FFFF00"/>
                </a:highlight>
                <a:cs typeface="Times New Roman" panose="02020603050405020304" pitchFamily="18" charset="0"/>
              </a:rPr>
              <a:t>hostilita</a:t>
            </a:r>
            <a:r>
              <a:rPr lang="cs-CZ" sz="2400" dirty="0">
                <a:cs typeface="Times New Roman" panose="02020603050405020304" pitchFamily="18" charset="0"/>
              </a:rPr>
              <a:t> HOSTILITY nepřátelství, nenávistnost, nevraživost, jež má charakter přetrvávající emoce až osobnostního rysu s tendencemi k agresivnímu jednání; může být vyvolána vadnou socializací, dlouhodobou frustrací, žárlivostí, příp. chorobnými duševními pochody…“ </a:t>
            </a:r>
            <a:r>
              <a:rPr lang="cs-CZ" sz="1200" dirty="0">
                <a:cs typeface="Times New Roman" panose="02020603050405020304" pitchFamily="18" charset="0"/>
              </a:rPr>
              <a:t>(Hartl, Hartlová, 2010, s. 187) </a:t>
            </a:r>
            <a:endParaRPr lang="cs-CZ" sz="1200" dirty="0"/>
          </a:p>
          <a:p>
            <a:pPr algn="just"/>
            <a:endParaRPr lang="cs-CZ" sz="1200" dirty="0">
              <a:cs typeface="Times New Roman" panose="02020603050405020304" pitchFamily="18" charset="0"/>
            </a:endParaRPr>
          </a:p>
        </p:txBody>
      </p:sp>
    </p:spTree>
    <p:extLst>
      <p:ext uri="{BB962C8B-B14F-4D97-AF65-F5344CB8AC3E}">
        <p14:creationId xmlns:p14="http://schemas.microsoft.com/office/powerpoint/2010/main" val="1154179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pPr algn="just"/>
            <a:r>
              <a:rPr lang="cs-CZ" dirty="0"/>
              <a:t>Vyskytuje se</a:t>
            </a:r>
          </a:p>
          <a:p>
            <a:pPr lvl="1" algn="just"/>
            <a:r>
              <a:rPr lang="cs-CZ" b="1" dirty="0">
                <a:solidFill>
                  <a:srgbClr val="FF0000"/>
                </a:solidFill>
              </a:rPr>
              <a:t>Nedostatečná péče</a:t>
            </a:r>
          </a:p>
          <a:p>
            <a:pPr lvl="1" algn="just"/>
            <a:r>
              <a:rPr lang="cs-CZ" b="1" dirty="0">
                <a:solidFill>
                  <a:srgbClr val="FF0000"/>
                </a:solidFill>
              </a:rPr>
              <a:t>Malý zájmem o děti</a:t>
            </a:r>
            <a:endParaRPr lang="cs-CZ" dirty="0">
              <a:solidFill>
                <a:srgbClr val="FF0000"/>
              </a:solidFill>
            </a:endParaRPr>
          </a:p>
          <a:p>
            <a:pPr lvl="1" algn="just"/>
            <a:r>
              <a:rPr lang="cs-CZ" b="1" dirty="0">
                <a:solidFill>
                  <a:srgbClr val="FF0000"/>
                </a:solidFill>
              </a:rPr>
              <a:t>Vysoké nároky rodičů na výkony</a:t>
            </a:r>
            <a:r>
              <a:rPr lang="cs-CZ" b="1" dirty="0"/>
              <a:t> </a:t>
            </a:r>
            <a:r>
              <a:rPr lang="cs-CZ" dirty="0"/>
              <a:t>– zejména </a:t>
            </a:r>
            <a:r>
              <a:rPr lang="cs-CZ" u="sng" dirty="0"/>
              <a:t>školní oblast</a:t>
            </a:r>
            <a:endParaRPr lang="cs-CZ" dirty="0"/>
          </a:p>
          <a:p>
            <a:pPr algn="just"/>
            <a:r>
              <a:rPr lang="cs-CZ" dirty="0"/>
              <a:t>Problematika </a:t>
            </a:r>
            <a:r>
              <a:rPr lang="cs-CZ" b="1" dirty="0">
                <a:solidFill>
                  <a:srgbClr val="FF0000"/>
                </a:solidFill>
              </a:rPr>
              <a:t>dvoukariérových manželství </a:t>
            </a:r>
            <a:r>
              <a:rPr lang="cs-CZ" dirty="0">
                <a:solidFill>
                  <a:srgbClr val="FF0000"/>
                </a:solidFill>
              </a:rPr>
              <a:t>– </a:t>
            </a:r>
            <a:r>
              <a:rPr lang="cs-CZ" b="1" dirty="0">
                <a:solidFill>
                  <a:srgbClr val="FF0000"/>
                </a:solidFill>
              </a:rPr>
              <a:t>podnikatelské rodiny</a:t>
            </a:r>
            <a:endParaRPr lang="cs-CZ" dirty="0"/>
          </a:p>
          <a:p>
            <a:pPr algn="just"/>
            <a:r>
              <a:rPr lang="cs-CZ" b="1" u="sng" dirty="0">
                <a:solidFill>
                  <a:srgbClr val="FF0000"/>
                </a:solidFill>
              </a:rPr>
              <a:t>Týrání</a:t>
            </a:r>
            <a:r>
              <a:rPr lang="cs-CZ" dirty="0">
                <a:solidFill>
                  <a:srgbClr val="FF0000"/>
                </a:solidFill>
              </a:rPr>
              <a:t> – </a:t>
            </a:r>
            <a:r>
              <a:rPr lang="cs-CZ" b="1" dirty="0">
                <a:solidFill>
                  <a:srgbClr val="FF0000"/>
                </a:solidFill>
              </a:rPr>
              <a:t>forma permanentního srovnávání se sourozencem</a:t>
            </a:r>
            <a:r>
              <a:rPr lang="cs-CZ" dirty="0">
                <a:solidFill>
                  <a:srgbClr val="FF0000"/>
                </a:solidFill>
              </a:rPr>
              <a:t> </a:t>
            </a:r>
            <a:endParaRPr lang="cs-CZ" dirty="0"/>
          </a:p>
        </p:txBody>
      </p:sp>
    </p:spTree>
    <p:extLst>
      <p:ext uri="{BB962C8B-B14F-4D97-AF65-F5344CB8AC3E}">
        <p14:creationId xmlns:p14="http://schemas.microsoft.com/office/powerpoint/2010/main" val="319540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C000"/>
          </a:solidFill>
        </p:spPr>
        <p:txBody>
          <a:bodyPr>
            <a:normAutofit/>
          </a:bodyPr>
          <a:lstStyle/>
          <a:p>
            <a:pPr algn="ctr"/>
            <a:r>
              <a:rPr lang="cs-CZ" b="1" dirty="0"/>
              <a:t>Dopady psychického týrání </a:t>
            </a:r>
            <a:endParaRPr lang="cs-CZ" dirty="0"/>
          </a:p>
        </p:txBody>
      </p:sp>
      <p:sp>
        <p:nvSpPr>
          <p:cNvPr id="3" name="Zástupný symbol pro obsah 2"/>
          <p:cNvSpPr>
            <a:spLocks noGrp="1"/>
          </p:cNvSpPr>
          <p:nvPr>
            <p:ph idx="1"/>
          </p:nvPr>
        </p:nvSpPr>
        <p:spPr/>
        <p:txBody>
          <a:bodyPr>
            <a:normAutofit/>
          </a:bodyPr>
          <a:lstStyle/>
          <a:p>
            <a:pPr algn="just"/>
            <a:r>
              <a:rPr lang="cs-CZ" b="1" dirty="0">
                <a:solidFill>
                  <a:srgbClr val="FF0000"/>
                </a:solidFill>
              </a:rPr>
              <a:t>Záleží na</a:t>
            </a:r>
          </a:p>
          <a:p>
            <a:pPr lvl="1" algn="just"/>
            <a:r>
              <a:rPr lang="cs-CZ" b="1" dirty="0">
                <a:solidFill>
                  <a:srgbClr val="FF0000"/>
                </a:solidFill>
              </a:rPr>
              <a:t>Intenzitě</a:t>
            </a:r>
            <a:r>
              <a:rPr lang="cs-CZ" dirty="0">
                <a:solidFill>
                  <a:srgbClr val="FF0000"/>
                </a:solidFill>
              </a:rPr>
              <a:t> </a:t>
            </a:r>
          </a:p>
          <a:p>
            <a:pPr lvl="1" algn="just"/>
            <a:r>
              <a:rPr lang="cs-CZ" b="1" dirty="0">
                <a:solidFill>
                  <a:srgbClr val="FF0000"/>
                </a:solidFill>
              </a:rPr>
              <a:t>Délce trvání</a:t>
            </a:r>
          </a:p>
          <a:p>
            <a:pPr lvl="1" algn="just"/>
            <a:r>
              <a:rPr lang="cs-CZ" dirty="0"/>
              <a:t>Na jakém </a:t>
            </a:r>
            <a:r>
              <a:rPr lang="cs-CZ" b="1" dirty="0">
                <a:solidFill>
                  <a:srgbClr val="FF0000"/>
                </a:solidFill>
              </a:rPr>
              <a:t>vývojovém stupni rozvoje osobnosti </a:t>
            </a:r>
            <a:r>
              <a:rPr lang="cs-CZ" dirty="0"/>
              <a:t>k tomu dochází.</a:t>
            </a:r>
          </a:p>
          <a:p>
            <a:pPr algn="just"/>
            <a:r>
              <a:rPr lang="cs-CZ" b="1" dirty="0">
                <a:solidFill>
                  <a:srgbClr val="FF0000"/>
                </a:solidFill>
              </a:rPr>
              <a:t>Reakce dětí</a:t>
            </a:r>
          </a:p>
          <a:p>
            <a:pPr algn="just"/>
            <a:endParaRPr lang="cs-CZ" dirty="0"/>
          </a:p>
          <a:p>
            <a:pPr algn="just"/>
            <a:r>
              <a:rPr lang="cs-CZ" b="1" dirty="0">
                <a:solidFill>
                  <a:srgbClr val="FF0000"/>
                </a:solidFill>
              </a:rPr>
              <a:t>Psychické týrání </a:t>
            </a:r>
            <a:r>
              <a:rPr lang="cs-CZ" dirty="0"/>
              <a:t>– objevuje se </a:t>
            </a:r>
            <a:r>
              <a:rPr lang="cs-CZ" b="1" dirty="0">
                <a:solidFill>
                  <a:srgbClr val="FF0000"/>
                </a:solidFill>
              </a:rPr>
              <a:t>i týrání rodičů jejich dětmi</a:t>
            </a:r>
            <a:r>
              <a:rPr lang="cs-CZ" dirty="0">
                <a:solidFill>
                  <a:srgbClr val="FF0000"/>
                </a:solidFill>
              </a:rPr>
              <a:t> </a:t>
            </a:r>
            <a:r>
              <a:rPr lang="cs-CZ" dirty="0"/>
              <a:t>– fyzické, psychické</a:t>
            </a:r>
          </a:p>
          <a:p>
            <a:pPr lvl="1" algn="just"/>
            <a:r>
              <a:rPr lang="cs-CZ" dirty="0"/>
              <a:t>Roli má i </a:t>
            </a:r>
            <a:r>
              <a:rPr lang="cs-CZ" b="1" dirty="0">
                <a:solidFill>
                  <a:srgbClr val="FF0000"/>
                </a:solidFill>
              </a:rPr>
              <a:t>věk rodičů a dětí</a:t>
            </a:r>
            <a:r>
              <a:rPr lang="cs-CZ" dirty="0"/>
              <a:t>.</a:t>
            </a:r>
          </a:p>
        </p:txBody>
      </p:sp>
    </p:spTree>
    <p:extLst>
      <p:ext uri="{BB962C8B-B14F-4D97-AF65-F5344CB8AC3E}">
        <p14:creationId xmlns:p14="http://schemas.microsoft.com/office/powerpoint/2010/main" val="85978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C000"/>
          </a:solidFill>
        </p:spPr>
        <p:txBody>
          <a:bodyPr/>
          <a:lstStyle/>
          <a:p>
            <a:pPr algn="ctr"/>
            <a:r>
              <a:rPr lang="cs-CZ" b="1" dirty="0"/>
              <a:t>Šikana</a:t>
            </a:r>
          </a:p>
        </p:txBody>
      </p:sp>
      <p:sp>
        <p:nvSpPr>
          <p:cNvPr id="3" name="Zástupný symbol pro obsah 2"/>
          <p:cNvSpPr>
            <a:spLocks noGrp="1"/>
          </p:cNvSpPr>
          <p:nvPr>
            <p:ph idx="1"/>
          </p:nvPr>
        </p:nvSpPr>
        <p:spPr/>
        <p:txBody>
          <a:bodyPr>
            <a:normAutofit/>
          </a:bodyPr>
          <a:lstStyle/>
          <a:p>
            <a:pPr marL="0" indent="0">
              <a:buNone/>
            </a:pPr>
            <a:r>
              <a:rPr lang="cs-CZ" b="1" dirty="0">
                <a:solidFill>
                  <a:srgbClr val="FF0000"/>
                </a:solidFill>
              </a:rPr>
              <a:t>Forma syndromu CAN </a:t>
            </a:r>
          </a:p>
          <a:p>
            <a:pPr marL="0" indent="0" algn="just">
              <a:buNone/>
            </a:pPr>
            <a:r>
              <a:rPr lang="cs-CZ" dirty="0"/>
              <a:t>„"Šikanování" se obvykle definuje jako agrese, které se dopouští jedince nebo skupina vůči jedinci nebo skupině víceméně bez bezbranným, ať už pro fyzickou nebo jinou slabost nebo nemožnost účinné obrany. Za charakteristické se považuje opakování agrese vůči téže oběti.“ </a:t>
            </a:r>
            <a:r>
              <a:rPr lang="cs-CZ" sz="1200" dirty="0">
                <a:cs typeface="Times New Roman" panose="02020603050405020304" pitchFamily="18" charset="0"/>
              </a:rPr>
              <a:t>(</a:t>
            </a:r>
            <a:r>
              <a:rPr lang="cs-CZ" sz="1200" dirty="0" err="1">
                <a:cs typeface="Times New Roman" panose="02020603050405020304" pitchFamily="18" charset="0"/>
              </a:rPr>
              <a:t>Dunovský</a:t>
            </a:r>
            <a:r>
              <a:rPr lang="cs-CZ" sz="1200" dirty="0">
                <a:cs typeface="Times New Roman" panose="02020603050405020304" pitchFamily="18" charset="0"/>
              </a:rPr>
              <a:t> aj., 1995, s. 69)</a:t>
            </a:r>
          </a:p>
          <a:p>
            <a:pPr marL="0" indent="0" algn="just">
              <a:buNone/>
            </a:pPr>
            <a:endParaRPr lang="cs-CZ" dirty="0"/>
          </a:p>
          <a:p>
            <a:pPr marL="0" indent="0">
              <a:buNone/>
            </a:pPr>
            <a:r>
              <a:rPr lang="cs-CZ" dirty="0"/>
              <a:t> </a:t>
            </a:r>
          </a:p>
        </p:txBody>
      </p:sp>
    </p:spTree>
    <p:extLst>
      <p:ext uri="{BB962C8B-B14F-4D97-AF65-F5344CB8AC3E}">
        <p14:creationId xmlns:p14="http://schemas.microsoft.com/office/powerpoint/2010/main" val="3451023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C000"/>
          </a:solidFill>
        </p:spPr>
        <p:txBody>
          <a:bodyPr/>
          <a:lstStyle/>
          <a:p>
            <a:pPr algn="ctr"/>
            <a:r>
              <a:rPr lang="cs-CZ" b="1" dirty="0"/>
              <a:t>Použitá a doporučená literatura</a:t>
            </a:r>
          </a:p>
        </p:txBody>
      </p:sp>
      <p:sp>
        <p:nvSpPr>
          <p:cNvPr id="3" name="Zástupný symbol pro obsah 2"/>
          <p:cNvSpPr>
            <a:spLocks noGrp="1"/>
          </p:cNvSpPr>
          <p:nvPr>
            <p:ph idx="1"/>
          </p:nvPr>
        </p:nvSpPr>
        <p:spPr/>
        <p:txBody>
          <a:bodyPr>
            <a:normAutofit fontScale="92500" lnSpcReduction="10000"/>
          </a:bodyPr>
          <a:lstStyle/>
          <a:p>
            <a:pPr algn="just"/>
            <a:r>
              <a:rPr lang="cs-CZ" cap="all" dirty="0" err="1">
                <a:cs typeface="Times New Roman" panose="02020603050405020304" pitchFamily="18" charset="0"/>
              </a:rPr>
              <a:t>Dunovský</a:t>
            </a:r>
            <a:r>
              <a:rPr lang="cs-CZ" cap="all" dirty="0">
                <a:cs typeface="Times New Roman" panose="02020603050405020304" pitchFamily="18" charset="0"/>
              </a:rPr>
              <a:t>, J. </a:t>
            </a:r>
            <a:r>
              <a:rPr lang="cs-CZ" dirty="0">
                <a:cs typeface="Times New Roman" panose="02020603050405020304" pitchFamily="18" charset="0"/>
              </a:rPr>
              <a:t>aj. </a:t>
            </a:r>
            <a:r>
              <a:rPr lang="cs-CZ" i="1" dirty="0">
                <a:cs typeface="Times New Roman" panose="02020603050405020304" pitchFamily="18" charset="0"/>
              </a:rPr>
              <a:t>Týrané, zneužívané a zanedbávané dítě. </a:t>
            </a:r>
            <a:r>
              <a:rPr lang="cs-CZ" dirty="0">
                <a:cs typeface="Times New Roman" panose="02020603050405020304" pitchFamily="18" charset="0"/>
              </a:rPr>
              <a:t>Praha: </a:t>
            </a:r>
            <a:r>
              <a:rPr lang="cs-CZ" dirty="0" err="1">
                <a:cs typeface="Times New Roman" panose="02020603050405020304" pitchFamily="18" charset="0"/>
              </a:rPr>
              <a:t>Grada</a:t>
            </a:r>
            <a:r>
              <a:rPr lang="cs-CZ" dirty="0">
                <a:cs typeface="Times New Roman" panose="02020603050405020304" pitchFamily="18" charset="0"/>
              </a:rPr>
              <a:t> </a:t>
            </a:r>
            <a:r>
              <a:rPr lang="cs-CZ" dirty="0" err="1">
                <a:cs typeface="Times New Roman" panose="02020603050405020304" pitchFamily="18" charset="0"/>
              </a:rPr>
              <a:t>Publishing</a:t>
            </a:r>
            <a:r>
              <a:rPr lang="cs-CZ" dirty="0">
                <a:cs typeface="Times New Roman" panose="02020603050405020304" pitchFamily="18" charset="0"/>
              </a:rPr>
              <a:t>, 1995. ISBN. 80-7169-192-5.</a:t>
            </a:r>
          </a:p>
          <a:p>
            <a:pPr algn="just"/>
            <a:r>
              <a:rPr lang="cs-CZ" cap="all" dirty="0">
                <a:cs typeface="Times New Roman" panose="02020603050405020304" pitchFamily="18" charset="0"/>
              </a:rPr>
              <a:t>Hartl, P., Hartlová, H. </a:t>
            </a:r>
            <a:r>
              <a:rPr lang="cs-CZ" i="1" dirty="0">
                <a:cs typeface="Times New Roman" panose="02020603050405020304" pitchFamily="18" charset="0"/>
              </a:rPr>
              <a:t>Velký psychologický slovník. </a:t>
            </a:r>
            <a:r>
              <a:rPr lang="cs-CZ" dirty="0">
                <a:cs typeface="Times New Roman" panose="02020603050405020304" pitchFamily="18" charset="0"/>
              </a:rPr>
              <a:t>Vyd. 4., v Portálu 1. Praha: Portál, 2010. ISBN 978-80-7367-686-5.</a:t>
            </a:r>
          </a:p>
          <a:p>
            <a:pPr algn="just"/>
            <a:r>
              <a:rPr lang="cs-CZ" cap="all" dirty="0" err="1"/>
              <a:t>Pöthe</a:t>
            </a:r>
            <a:r>
              <a:rPr lang="cs-CZ" dirty="0"/>
              <a:t>, P. </a:t>
            </a:r>
            <a:r>
              <a:rPr lang="cs-CZ" i="1" dirty="0"/>
              <a:t>Dítě v ohrožení.</a:t>
            </a:r>
            <a:r>
              <a:rPr lang="cs-CZ" dirty="0"/>
              <a:t> 2., </a:t>
            </a:r>
            <a:r>
              <a:rPr lang="cs-CZ" dirty="0" err="1"/>
              <a:t>rozš</a:t>
            </a:r>
            <a:r>
              <a:rPr lang="cs-CZ" dirty="0"/>
              <a:t>. vyd. Praha: G plus G, 1999. ISBN 80-86103-21-8.</a:t>
            </a:r>
          </a:p>
          <a:p>
            <a:pPr algn="just"/>
            <a:r>
              <a:rPr lang="cs-CZ" dirty="0"/>
              <a:t>ZVONAŘOVÁ, M. Příklady problémů ve vztazích mezi generacemi v rodinách s týraným, zneužíváním nebo zanedbávaným dítětem [online]. </a:t>
            </a:r>
            <a:r>
              <a:rPr lang="cs-CZ" i="1" dirty="0"/>
              <a:t>Sociální práce. </a:t>
            </a:r>
            <a:r>
              <a:rPr lang="cs-CZ" dirty="0"/>
              <a:t>2012, roč. 12, č. 4, s. 7–10. ISSN 1213-6204. [Cit. 2. 11. 2018]. Dostupné z: http://www.socialniprace.cz/spubory/cas_</a:t>
            </a:r>
            <a:br>
              <a:rPr lang="cs-CZ" dirty="0"/>
            </a:br>
            <a:r>
              <a:rPr lang="cs-CZ" dirty="0"/>
              <a:t>vol12_iss4150122121121.pdf</a:t>
            </a:r>
          </a:p>
          <a:p>
            <a:endParaRPr lang="cs-CZ" dirty="0"/>
          </a:p>
        </p:txBody>
      </p:sp>
    </p:spTree>
    <p:extLst>
      <p:ext uri="{BB962C8B-B14F-4D97-AF65-F5344CB8AC3E}">
        <p14:creationId xmlns:p14="http://schemas.microsoft.com/office/powerpoint/2010/main" val="452445296"/>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3E5B533DD738F34DA245AA46F1C41974" ma:contentTypeVersion="16" ma:contentTypeDescription="Vytvoří nový dokument" ma:contentTypeScope="" ma:versionID="44473d17c9a8a41b239194ab14e80e98">
  <xsd:schema xmlns:xsd="http://www.w3.org/2001/XMLSchema" xmlns:xs="http://www.w3.org/2001/XMLSchema" xmlns:p="http://schemas.microsoft.com/office/2006/metadata/properties" xmlns:ns3="2c988c2a-a8f8-4487-af99-68b3c3c316ba" xmlns:ns4="20612f19-36fa-4e7a-996b-fa1f76b9e087" targetNamespace="http://schemas.microsoft.com/office/2006/metadata/properties" ma:root="true" ma:fieldsID="5c15ade85d314417323200b39f40e87e" ns3:_="" ns4:_="">
    <xsd:import namespace="2c988c2a-a8f8-4487-af99-68b3c3c316ba"/>
    <xsd:import namespace="20612f19-36fa-4e7a-996b-fa1f76b9e08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988c2a-a8f8-4487-af99-68b3c3c316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0612f19-36fa-4e7a-996b-fa1f76b9e087" elementFormDefault="qualified">
    <xsd:import namespace="http://schemas.microsoft.com/office/2006/documentManagement/types"/>
    <xsd:import namespace="http://schemas.microsoft.com/office/infopath/2007/PartnerControls"/>
    <xsd:element name="SharedWithUsers" ma:index="1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dílené s podrobnostmi" ma:internalName="SharedWithDetails" ma:readOnly="true">
      <xsd:simpleType>
        <xsd:restriction base="dms:Note">
          <xsd:maxLength value="255"/>
        </xsd:restriction>
      </xsd:simpleType>
    </xsd:element>
    <xsd:element name="SharingHintHash" ma:index="20"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5C035A6-99B9-4077-BBFB-5B57D24789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988c2a-a8f8-4487-af99-68b3c3c316ba"/>
    <ds:schemaRef ds:uri="20612f19-36fa-4e7a-996b-fa1f76b9e0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7CFDE7C-FA18-4370-91DD-54BECF3F4D26}">
  <ds:schemaRefs>
    <ds:schemaRef ds:uri="http://schemas.microsoft.com/office/2006/documentManagement/types"/>
    <ds:schemaRef ds:uri="2c988c2a-a8f8-4487-af99-68b3c3c316ba"/>
    <ds:schemaRef ds:uri="http://schemas.microsoft.com/office/infopath/2007/PartnerControls"/>
    <ds:schemaRef ds:uri="http://www.w3.org/XML/1998/namespace"/>
    <ds:schemaRef ds:uri="20612f19-36fa-4e7a-996b-fa1f76b9e087"/>
    <ds:schemaRef ds:uri="http://schemas.openxmlformats.org/package/2006/metadata/core-properties"/>
    <ds:schemaRef ds:uri="http://purl.org/dc/dcmitype/"/>
    <ds:schemaRef ds:uri="http://schemas.microsoft.com/office/2006/metadata/properties"/>
    <ds:schemaRef ds:uri="http://purl.org/dc/terms/"/>
    <ds:schemaRef ds:uri="http://purl.org/dc/elements/1.1/"/>
  </ds:schemaRefs>
</ds:datastoreItem>
</file>

<file path=customXml/itemProps3.xml><?xml version="1.0" encoding="utf-8"?>
<ds:datastoreItem xmlns:ds="http://schemas.openxmlformats.org/officeDocument/2006/customXml" ds:itemID="{186C5D00-229F-4D1F-A92D-160A3522009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187</TotalTime>
  <Words>484</Words>
  <Application>Microsoft Office PowerPoint</Application>
  <PresentationFormat>Širokoúhlá obrazovka</PresentationFormat>
  <Paragraphs>41</Paragraphs>
  <Slides>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8</vt:i4>
      </vt:variant>
    </vt:vector>
  </HeadingPairs>
  <TitlesOfParts>
    <vt:vector size="12" baseType="lpstr">
      <vt:lpstr>Arial</vt:lpstr>
      <vt:lpstr>Calibri</vt:lpstr>
      <vt:lpstr>Calibri Light</vt:lpstr>
      <vt:lpstr>Motiv Office</vt:lpstr>
      <vt:lpstr>Psychické týrání</vt:lpstr>
      <vt:lpstr>Psychické týrání u dospělých – viz předchozí přednášky v předmětu Domácí násilí </vt:lpstr>
      <vt:lpstr>Prezentace aplikace PowerPoint</vt:lpstr>
      <vt:lpstr>Psychické týrání </vt:lpstr>
      <vt:lpstr>Prezentace aplikace PowerPoint</vt:lpstr>
      <vt:lpstr>Dopady psychického týrání </vt:lpstr>
      <vt:lpstr>Šikana</vt:lpstr>
      <vt:lpstr>Použitá a doporučená 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Psychické týrání</dc:title>
  <dc:creator>Edita Ondřejová</dc:creator>
  <cp:lastModifiedBy>Edita Ondřejová</cp:lastModifiedBy>
  <cp:revision>4</cp:revision>
  <dcterms:created xsi:type="dcterms:W3CDTF">2024-01-17T14:03:15Z</dcterms:created>
  <dcterms:modified xsi:type="dcterms:W3CDTF">2024-03-11T13:16:40Z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0x0101003E5B533DD738F34DA245AA46F1C41974</vt:lpwstr>
  </property>
</Properties>
</file>