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5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92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2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1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9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48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20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61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9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41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96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DCF6-795F-47E0-8F0A-69815F293E63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19EDE-C136-4FD5-9579-DBFC470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7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d-svicnem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entrumdamie@seznam.cz" TargetMode="External"/><Relationship Id="rId2" Type="http://schemas.openxmlformats.org/officeDocument/2006/relationships/hyperlink" Target="mailto:sedamichaela@email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r>
              <a:rPr lang="cs-CZ" dirty="0" smtClean="0"/>
              <a:t> -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62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Příběhy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Podcast</a:t>
            </a:r>
            <a:r>
              <a:rPr lang="cs-CZ" dirty="0" smtClean="0"/>
              <a:t> Pod svícnem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WWW.pod-svicnem.cz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Novinky - příběhy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67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debaty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Znásilnění z podstaty</a:t>
            </a:r>
          </a:p>
          <a:p>
            <a:endParaRPr lang="cs-CZ" dirty="0"/>
          </a:p>
          <a:p>
            <a:r>
              <a:rPr lang="cs-CZ" dirty="0" smtClean="0"/>
              <a:t>Redefinice znásilnění</a:t>
            </a:r>
          </a:p>
          <a:p>
            <a:pPr marL="0" indent="0">
              <a:buNone/>
            </a:pPr>
            <a:r>
              <a:rPr lang="cs-CZ" dirty="0" smtClean="0"/>
              <a:t>    o jakou změnu usilují?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Ochrana dětí, zákaz doživotní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9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do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může přinést iniciativa Pod svícnem pro </a:t>
            </a:r>
            <a:r>
              <a:rPr lang="cs-CZ" dirty="0" err="1" smtClean="0"/>
              <a:t>etopedii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smtClean="0"/>
              <a:t>- redefinice znásilnění</a:t>
            </a:r>
          </a:p>
          <a:p>
            <a:r>
              <a:rPr lang="cs-CZ" dirty="0" smtClean="0"/>
              <a:t>- ochrana dětí / zákaz činnosti</a:t>
            </a:r>
          </a:p>
          <a:p>
            <a:r>
              <a:rPr lang="cs-CZ" dirty="0" smtClean="0"/>
              <a:t>- znásilnění z podstaty </a:t>
            </a:r>
          </a:p>
          <a:p>
            <a:endParaRPr lang="cs-CZ" dirty="0"/>
          </a:p>
          <a:p>
            <a:r>
              <a:rPr lang="cs-CZ" dirty="0" smtClean="0"/>
              <a:t>+ a 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652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do 5 skupin (budete v nich pracovat celý semestr)</a:t>
            </a:r>
          </a:p>
          <a:p>
            <a:r>
              <a:rPr lang="cs-CZ" dirty="0" smtClean="0"/>
              <a:t>Přečtěte si případovou studii</a:t>
            </a:r>
          </a:p>
          <a:p>
            <a:r>
              <a:rPr lang="cs-CZ" dirty="0" smtClean="0"/>
              <a:t>Vyplňte ve skupině pracovní list k případové studii</a:t>
            </a:r>
          </a:p>
        </p:txBody>
      </p:sp>
    </p:spTree>
    <p:extLst>
      <p:ext uri="{BB962C8B-B14F-4D97-AF65-F5344CB8AC3E}">
        <p14:creationId xmlns:p14="http://schemas.microsoft.com/office/powerpoint/2010/main" val="2652666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Honza, 12 let, ADHD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761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</a:t>
            </a:r>
          </a:p>
          <a:p>
            <a:endParaRPr lang="cs-CZ" dirty="0"/>
          </a:p>
          <a:p>
            <a:r>
              <a:rPr lang="cs-CZ" dirty="0" smtClean="0"/>
              <a:t>Rodina</a:t>
            </a:r>
          </a:p>
          <a:p>
            <a:endParaRPr lang="cs-CZ" dirty="0"/>
          </a:p>
          <a:p>
            <a:r>
              <a:rPr lang="cs-CZ" dirty="0" smtClean="0"/>
              <a:t>Škola</a:t>
            </a:r>
          </a:p>
          <a:p>
            <a:endParaRPr lang="cs-CZ" dirty="0"/>
          </a:p>
          <a:p>
            <a:r>
              <a:rPr lang="cs-CZ" dirty="0" smtClean="0"/>
              <a:t>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302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</a:t>
            </a:r>
          </a:p>
          <a:p>
            <a:endParaRPr lang="cs-CZ" dirty="0"/>
          </a:p>
          <a:p>
            <a:r>
              <a:rPr lang="cs-CZ" dirty="0" smtClean="0"/>
              <a:t>Škola</a:t>
            </a:r>
          </a:p>
          <a:p>
            <a:endParaRPr lang="cs-CZ" dirty="0"/>
          </a:p>
          <a:p>
            <a:r>
              <a:rPr lang="cs-CZ" dirty="0" smtClean="0"/>
              <a:t>Rodina</a:t>
            </a:r>
          </a:p>
          <a:p>
            <a:endParaRPr lang="cs-CZ" dirty="0"/>
          </a:p>
          <a:p>
            <a:r>
              <a:rPr lang="cs-CZ" dirty="0" smtClean="0"/>
              <a:t>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369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Honzíka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Opatření ve škole</a:t>
            </a:r>
          </a:p>
          <a:p>
            <a:endParaRPr lang="cs-CZ" dirty="0"/>
          </a:p>
          <a:p>
            <a:r>
              <a:rPr lang="cs-CZ" dirty="0" smtClean="0"/>
              <a:t>Opatření pro posílení sociálních vazeb</a:t>
            </a:r>
          </a:p>
          <a:p>
            <a:endParaRPr lang="cs-CZ" dirty="0"/>
          </a:p>
          <a:p>
            <a:r>
              <a:rPr lang="cs-CZ" dirty="0" smtClean="0"/>
              <a:t>Opatření doma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4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Michaela Šedá</a:t>
            </a:r>
          </a:p>
          <a:p>
            <a:endParaRPr lang="cs-CZ" dirty="0"/>
          </a:p>
          <a:p>
            <a:r>
              <a:rPr lang="cs-CZ" dirty="0" smtClean="0"/>
              <a:t>Konzultační hodiny po domluvě (email)</a:t>
            </a:r>
          </a:p>
          <a:p>
            <a:r>
              <a:rPr lang="cs-CZ" dirty="0" smtClean="0"/>
              <a:t>Út 13-14 hodin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sedamichaela@email.cz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centrumdamie@seznam.cz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40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 100%  (ale)</a:t>
            </a:r>
          </a:p>
          <a:p>
            <a:r>
              <a:rPr lang="cs-CZ" dirty="0" smtClean="0"/>
              <a:t>Úkol A – prezentace uměleckého počinu, uměleckého díla, odborné literatury atd. s </a:t>
            </a:r>
            <a:r>
              <a:rPr lang="cs-CZ" dirty="0" err="1" smtClean="0"/>
              <a:t>eto</a:t>
            </a:r>
            <a:r>
              <a:rPr lang="cs-CZ" dirty="0" smtClean="0"/>
              <a:t> tématikou</a:t>
            </a:r>
          </a:p>
          <a:p>
            <a:r>
              <a:rPr lang="cs-CZ" dirty="0" smtClean="0"/>
              <a:t>Úkol B – prezentace případové studie ve skupině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74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absence bez omluvy</a:t>
            </a:r>
          </a:p>
          <a:p>
            <a:r>
              <a:rPr lang="cs-CZ" dirty="0" smtClean="0"/>
              <a:t>Každá následující absence s omluvou (lékař 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06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Vyhledat zajímavý umělecký počin, umělecké dílo, odbornou literaturu, </a:t>
            </a:r>
            <a:r>
              <a:rPr lang="cs-CZ" dirty="0" err="1" smtClean="0"/>
              <a:t>podcast</a:t>
            </a:r>
            <a:r>
              <a:rPr lang="cs-CZ" dirty="0" smtClean="0"/>
              <a:t>, konferenci, debatu, besedu (kniha, film, seriál, dokument, koncert, výstava atd.)</a:t>
            </a:r>
          </a:p>
          <a:p>
            <a:r>
              <a:rPr lang="cs-CZ" dirty="0" smtClean="0"/>
              <a:t>Vypracovat prezentaci obsahu – co jste si vybrali, o čem to bylo, co jste se dozvěděli, recenzi, </a:t>
            </a:r>
            <a:r>
              <a:rPr lang="cs-CZ" dirty="0" err="1" smtClean="0"/>
              <a:t>fotorep</a:t>
            </a:r>
            <a:r>
              <a:rPr lang="cs-CZ" dirty="0" smtClean="0"/>
              <a:t>, video </a:t>
            </a:r>
          </a:p>
          <a:p>
            <a:r>
              <a:rPr lang="cs-CZ" dirty="0" smtClean="0"/>
              <a:t>Popsat a obhájit </a:t>
            </a:r>
            <a:r>
              <a:rPr lang="cs-CZ" dirty="0" err="1" smtClean="0"/>
              <a:t>etopedické</a:t>
            </a:r>
            <a:r>
              <a:rPr lang="cs-CZ" dirty="0" smtClean="0"/>
              <a:t> téma</a:t>
            </a:r>
          </a:p>
          <a:p>
            <a:r>
              <a:rPr lang="cs-CZ" dirty="0" smtClean="0"/>
              <a:t>Otázka k diskuzi pro skupinu</a:t>
            </a:r>
          </a:p>
          <a:p>
            <a:r>
              <a:rPr lang="cs-CZ" dirty="0" smtClean="0"/>
              <a:t>5-10 min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84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 svícnem je největší tma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Debata 21.2.224</a:t>
            </a:r>
          </a:p>
          <a:p>
            <a:r>
              <a:rPr lang="cs-CZ" dirty="0" smtClean="0"/>
              <a:t>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67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 svícnem je největší tma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5324"/>
            <a:ext cx="9903372" cy="5402317"/>
          </a:xfrm>
        </p:spPr>
      </p:pic>
    </p:spTree>
    <p:extLst>
      <p:ext uri="{BB962C8B-B14F-4D97-AF65-F5344CB8AC3E}">
        <p14:creationId xmlns:p14="http://schemas.microsoft.com/office/powerpoint/2010/main" val="363814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96" y="729155"/>
            <a:ext cx="5715000" cy="57150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396" y="729155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Iniciativa Pod svícnem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6041"/>
            <a:ext cx="10515600" cy="461092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1</a:t>
            </a:r>
          </a:p>
          <a:p>
            <a:r>
              <a:rPr lang="cs-CZ" dirty="0"/>
              <a:t>Vytvoříme jednotnou právní definici domácího násilí, kterou bude respektovat celý systém od soudů po policii.</a:t>
            </a:r>
          </a:p>
          <a:p>
            <a:r>
              <a:rPr lang="cs-CZ" b="1" dirty="0"/>
              <a:t>2</a:t>
            </a:r>
          </a:p>
          <a:p>
            <a:r>
              <a:rPr lang="cs-CZ" dirty="0"/>
              <a:t>Zlepšíme přístup státu k obětem, zejména při opouštění násilné osoby.</a:t>
            </a:r>
          </a:p>
          <a:p>
            <a:r>
              <a:rPr lang="cs-CZ" b="1" dirty="0"/>
              <a:t>3</a:t>
            </a:r>
          </a:p>
          <a:p>
            <a:r>
              <a:rPr lang="cs-CZ" dirty="0"/>
              <a:t>Zajistíme reflexi domácího násilí při </a:t>
            </a:r>
            <a:r>
              <a:rPr lang="cs-CZ" dirty="0" err="1"/>
              <a:t>rozvodových</a:t>
            </a:r>
            <a:r>
              <a:rPr lang="cs-CZ" dirty="0"/>
              <a:t> řízeních a při rozhodování o péči o děti.</a:t>
            </a:r>
          </a:p>
          <a:p>
            <a:r>
              <a:rPr lang="cs-CZ" b="1" dirty="0"/>
              <a:t>4</a:t>
            </a:r>
          </a:p>
          <a:p>
            <a:r>
              <a:rPr lang="cs-CZ" dirty="0"/>
              <a:t>Budeme motivovat zaměstnavatele k tomu, aby poskytovali volno či krátkodobé snížení úvazku pro oběti opouštějící partnera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913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334</Words>
  <Application>Microsoft Office PowerPoint</Application>
  <PresentationFormat>Širokoúhlá obrazovka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Etopedie - seminář</vt:lpstr>
      <vt:lpstr>Prezentace aplikace PowerPoint</vt:lpstr>
      <vt:lpstr>Podmínky splnění</vt:lpstr>
      <vt:lpstr>Docházka</vt:lpstr>
      <vt:lpstr>Úkol A</vt:lpstr>
      <vt:lpstr>Pod svícnem je největší tma</vt:lpstr>
      <vt:lpstr>Pod svícnem je největší tma</vt:lpstr>
      <vt:lpstr>Prezentace aplikace PowerPoint</vt:lpstr>
      <vt:lpstr>              Iniciativa Pod svícnem</vt:lpstr>
      <vt:lpstr>Příběhy </vt:lpstr>
      <vt:lpstr>Obsah debaty</vt:lpstr>
      <vt:lpstr>Otázka do diskuze</vt:lpstr>
      <vt:lpstr>Úkol 2</vt:lpstr>
      <vt:lpstr>Případová studie</vt:lpstr>
      <vt:lpstr>Protektivní faktory</vt:lpstr>
      <vt:lpstr>Rizikové faktory</vt:lpstr>
      <vt:lpstr>Intervence Honzíka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Etopedie - seminář</dc:title>
  <dc:creator>Uživatel systému Windows</dc:creator>
  <cp:lastModifiedBy>Uživatel systému Windows</cp:lastModifiedBy>
  <cp:revision>9</cp:revision>
  <dcterms:created xsi:type="dcterms:W3CDTF">2024-02-26T11:56:13Z</dcterms:created>
  <dcterms:modified xsi:type="dcterms:W3CDTF">2024-02-26T20:20:33Z</dcterms:modified>
</cp:coreProperties>
</file>