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1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ppt/diagrams/data118.xml" ContentType="application/vnd.openxmlformats-officedocument.drawingml.diagramData+xml"/>
  <Override PartName="/ppt/diagrams/layout118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18.xml" ContentType="application/vnd.openxmlformats-officedocument.drawingml.diagramColors+xml"/>
  <Override PartName="/ppt/diagrams/drawing118.xml" ContentType="application/vnd.ms-office.drawingml.diagramDrawing+xml"/>
  <Override PartName="/ppt/diagrams/data119.xml" ContentType="application/vnd.openxmlformats-officedocument.drawingml.diagramData+xml"/>
  <Override PartName="/ppt/diagrams/layout119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19.xml" ContentType="application/vnd.openxmlformats-officedocument.drawingml.diagramColors+xml"/>
  <Override PartName="/ppt/diagrams/drawing119.xml" ContentType="application/vnd.ms-office.drawingml.diagramDrawing+xml"/>
  <Override PartName="/ppt/diagrams/data120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rawing120.xml" ContentType="application/vnd.ms-office.drawingml.diagramDrawing+xml"/>
  <Override PartName="/ppt/diagrams/data121.xml" ContentType="application/vnd.openxmlformats-officedocument.drawingml.diagramData+xml"/>
  <Override PartName="/ppt/diagrams/layout121.xml" ContentType="application/vnd.openxmlformats-officedocument.drawingml.diagramLayout+xml"/>
  <Override PartName="/ppt/diagrams/quickStyle121.xml" ContentType="application/vnd.openxmlformats-officedocument.drawingml.diagramStyle+xml"/>
  <Override PartName="/ppt/diagrams/colors121.xml" ContentType="application/vnd.openxmlformats-officedocument.drawingml.diagramColors+xml"/>
  <Override PartName="/ppt/diagrams/drawing121.xml" ContentType="application/vnd.ms-office.drawingml.diagramDrawing+xml"/>
  <Override PartName="/ppt/diagrams/data122.xml" ContentType="application/vnd.openxmlformats-officedocument.drawingml.diagramData+xml"/>
  <Override PartName="/ppt/diagrams/layout122.xml" ContentType="application/vnd.openxmlformats-officedocument.drawingml.diagramLayout+xml"/>
  <Override PartName="/ppt/diagrams/quickStyle122.xml" ContentType="application/vnd.openxmlformats-officedocument.drawingml.diagramStyle+xml"/>
  <Override PartName="/ppt/diagrams/colors122.xml" ContentType="application/vnd.openxmlformats-officedocument.drawingml.diagramColors+xml"/>
  <Override PartName="/ppt/diagrams/drawing122.xml" ContentType="application/vnd.ms-office.drawingml.diagramDrawing+xml"/>
  <Override PartName="/ppt/diagrams/data123.xml" ContentType="application/vnd.openxmlformats-officedocument.drawingml.diagramData+xml"/>
  <Override PartName="/ppt/diagrams/layout123.xml" ContentType="application/vnd.openxmlformats-officedocument.drawingml.diagramLayout+xml"/>
  <Override PartName="/ppt/diagrams/quickStyle123.xml" ContentType="application/vnd.openxmlformats-officedocument.drawingml.diagramStyle+xml"/>
  <Override PartName="/ppt/diagrams/colors123.xml" ContentType="application/vnd.openxmlformats-officedocument.drawingml.diagramColors+xml"/>
  <Override PartName="/ppt/diagrams/drawing123.xml" ContentType="application/vnd.ms-office.drawingml.diagramDrawing+xml"/>
  <Override PartName="/ppt/diagrams/data124.xml" ContentType="application/vnd.openxmlformats-officedocument.drawingml.diagramData+xml"/>
  <Override PartName="/ppt/diagrams/layout124.xml" ContentType="application/vnd.openxmlformats-officedocument.drawingml.diagramLayout+xml"/>
  <Override PartName="/ppt/diagrams/quickStyle124.xml" ContentType="application/vnd.openxmlformats-officedocument.drawingml.diagramStyle+xml"/>
  <Override PartName="/ppt/diagrams/colors124.xml" ContentType="application/vnd.openxmlformats-officedocument.drawingml.diagramColors+xml"/>
  <Override PartName="/ppt/diagrams/drawing124.xml" ContentType="application/vnd.ms-office.drawingml.diagramDrawing+xml"/>
  <Override PartName="/ppt/diagrams/data125.xml" ContentType="application/vnd.openxmlformats-officedocument.drawingml.diagramData+xml"/>
  <Override PartName="/ppt/diagrams/layout125.xml" ContentType="application/vnd.openxmlformats-officedocument.drawingml.diagramLayout+xml"/>
  <Override PartName="/ppt/diagrams/quickStyle125.xml" ContentType="application/vnd.openxmlformats-officedocument.drawingml.diagramStyle+xml"/>
  <Override PartName="/ppt/diagrams/colors125.xml" ContentType="application/vnd.openxmlformats-officedocument.drawingml.diagramColors+xml"/>
  <Override PartName="/ppt/diagrams/drawing125.xml" ContentType="application/vnd.ms-office.drawingml.diagramDrawing+xml"/>
  <Override PartName="/ppt/diagrams/data126.xml" ContentType="application/vnd.openxmlformats-officedocument.drawingml.diagramData+xml"/>
  <Override PartName="/ppt/diagrams/layout126.xml" ContentType="application/vnd.openxmlformats-officedocument.drawingml.diagramLayout+xml"/>
  <Override PartName="/ppt/diagrams/quickStyle126.xml" ContentType="application/vnd.openxmlformats-officedocument.drawingml.diagramStyle+xml"/>
  <Override PartName="/ppt/diagrams/colors126.xml" ContentType="application/vnd.openxmlformats-officedocument.drawingml.diagramColors+xml"/>
  <Override PartName="/ppt/diagrams/drawing126.xml" ContentType="application/vnd.ms-office.drawingml.diagramDrawing+xml"/>
  <Override PartName="/ppt/diagrams/data127.xml" ContentType="application/vnd.openxmlformats-officedocument.drawingml.diagramData+xml"/>
  <Override PartName="/ppt/diagrams/layout127.xml" ContentType="application/vnd.openxmlformats-officedocument.drawingml.diagramLayout+xml"/>
  <Override PartName="/ppt/diagrams/quickStyle127.xml" ContentType="application/vnd.openxmlformats-officedocument.drawingml.diagramStyle+xml"/>
  <Override PartName="/ppt/diagrams/colors127.xml" ContentType="application/vnd.openxmlformats-officedocument.drawingml.diagramColors+xml"/>
  <Override PartName="/ppt/diagrams/drawing127.xml" ContentType="application/vnd.ms-office.drawingml.diagramDrawing+xml"/>
  <Override PartName="/ppt/diagrams/data128.xml" ContentType="application/vnd.openxmlformats-officedocument.drawingml.diagramData+xml"/>
  <Override PartName="/ppt/diagrams/layout128.xml" ContentType="application/vnd.openxmlformats-officedocument.drawingml.diagramLayout+xml"/>
  <Override PartName="/ppt/diagrams/quickStyle128.xml" ContentType="application/vnd.openxmlformats-officedocument.drawingml.diagramStyle+xml"/>
  <Override PartName="/ppt/diagrams/colors128.xml" ContentType="application/vnd.openxmlformats-officedocument.drawingml.diagramColors+xml"/>
  <Override PartName="/ppt/diagrams/drawing128.xml" ContentType="application/vnd.ms-office.drawingml.diagramDrawing+xml"/>
  <Override PartName="/ppt/diagrams/data129.xml" ContentType="application/vnd.openxmlformats-officedocument.drawingml.diagramData+xml"/>
  <Override PartName="/ppt/diagrams/layout129.xml" ContentType="application/vnd.openxmlformats-officedocument.drawingml.diagramLayout+xml"/>
  <Override PartName="/ppt/diagrams/quickStyle129.xml" ContentType="application/vnd.openxmlformats-officedocument.drawingml.diagramStyle+xml"/>
  <Override PartName="/ppt/diagrams/colors129.xml" ContentType="application/vnd.openxmlformats-officedocument.drawingml.diagramColors+xml"/>
  <Override PartName="/ppt/diagrams/drawing129.xml" ContentType="application/vnd.ms-office.drawingml.diagramDrawing+xml"/>
  <Override PartName="/ppt/diagrams/data130.xml" ContentType="application/vnd.openxmlformats-officedocument.drawingml.diagramData+xml"/>
  <Override PartName="/ppt/diagrams/layout130.xml" ContentType="application/vnd.openxmlformats-officedocument.drawingml.diagramLayout+xml"/>
  <Override PartName="/ppt/diagrams/quickStyle130.xml" ContentType="application/vnd.openxmlformats-officedocument.drawingml.diagramStyle+xml"/>
  <Override PartName="/ppt/diagrams/colors130.xml" ContentType="application/vnd.openxmlformats-officedocument.drawingml.diagramColors+xml"/>
  <Override PartName="/ppt/diagrams/drawing130.xml" ContentType="application/vnd.ms-office.drawingml.diagramDrawing+xml"/>
  <Override PartName="/ppt/diagrams/data131.xml" ContentType="application/vnd.openxmlformats-officedocument.drawingml.diagramData+xml"/>
  <Override PartName="/ppt/diagrams/layout131.xml" ContentType="application/vnd.openxmlformats-officedocument.drawingml.diagramLayout+xml"/>
  <Override PartName="/ppt/diagrams/quickStyle131.xml" ContentType="application/vnd.openxmlformats-officedocument.drawingml.diagramStyle+xml"/>
  <Override PartName="/ppt/diagrams/colors131.xml" ContentType="application/vnd.openxmlformats-officedocument.drawingml.diagramColors+xml"/>
  <Override PartName="/ppt/diagrams/drawing131.xml" ContentType="application/vnd.ms-office.drawingml.diagramDrawing+xml"/>
  <Override PartName="/ppt/diagrams/data132.xml" ContentType="application/vnd.openxmlformats-officedocument.drawingml.diagramData+xml"/>
  <Override PartName="/ppt/diagrams/layout132.xml" ContentType="application/vnd.openxmlformats-officedocument.drawingml.diagramLayout+xml"/>
  <Override PartName="/ppt/diagrams/quickStyle132.xml" ContentType="application/vnd.openxmlformats-officedocument.drawingml.diagramStyle+xml"/>
  <Override PartName="/ppt/diagrams/colors132.xml" ContentType="application/vnd.openxmlformats-officedocument.drawingml.diagramColors+xml"/>
  <Override PartName="/ppt/diagrams/drawing132.xml" ContentType="application/vnd.ms-office.drawingml.diagramDrawing+xml"/>
  <Override PartName="/ppt/diagrams/data133.xml" ContentType="application/vnd.openxmlformats-officedocument.drawingml.diagramData+xml"/>
  <Override PartName="/ppt/diagrams/layout133.xml" ContentType="application/vnd.openxmlformats-officedocument.drawingml.diagramLayout+xml"/>
  <Override PartName="/ppt/diagrams/quickStyle133.xml" ContentType="application/vnd.openxmlformats-officedocument.drawingml.diagramStyle+xml"/>
  <Override PartName="/ppt/diagrams/colors133.xml" ContentType="application/vnd.openxmlformats-officedocument.drawingml.diagramColors+xml"/>
  <Override PartName="/ppt/diagrams/drawing133.xml" ContentType="application/vnd.ms-office.drawingml.diagramDrawing+xml"/>
  <Override PartName="/ppt/diagrams/data134.xml" ContentType="application/vnd.openxmlformats-officedocument.drawingml.diagramData+xml"/>
  <Override PartName="/ppt/diagrams/layout134.xml" ContentType="application/vnd.openxmlformats-officedocument.drawingml.diagramLayout+xml"/>
  <Override PartName="/ppt/diagrams/quickStyle134.xml" ContentType="application/vnd.openxmlformats-officedocument.drawingml.diagramStyle+xml"/>
  <Override PartName="/ppt/diagrams/colors134.xml" ContentType="application/vnd.openxmlformats-officedocument.drawingml.diagramColors+xml"/>
  <Override PartName="/ppt/diagrams/drawing134.xml" ContentType="application/vnd.ms-office.drawingml.diagramDrawing+xml"/>
  <Override PartName="/ppt/diagrams/data135.xml" ContentType="application/vnd.openxmlformats-officedocument.drawingml.diagramData+xml"/>
  <Override PartName="/ppt/diagrams/layout135.xml" ContentType="application/vnd.openxmlformats-officedocument.drawingml.diagramLayout+xml"/>
  <Override PartName="/ppt/diagrams/quickStyle135.xml" ContentType="application/vnd.openxmlformats-officedocument.drawingml.diagramStyle+xml"/>
  <Override PartName="/ppt/diagrams/colors135.xml" ContentType="application/vnd.openxmlformats-officedocument.drawingml.diagramColors+xml"/>
  <Override PartName="/ppt/diagrams/drawing135.xml" ContentType="application/vnd.ms-office.drawingml.diagramDrawing+xml"/>
  <Override PartName="/ppt/diagrams/data136.xml" ContentType="application/vnd.openxmlformats-officedocument.drawingml.diagramData+xml"/>
  <Override PartName="/ppt/diagrams/layout136.xml" ContentType="application/vnd.openxmlformats-officedocument.drawingml.diagramLayout+xml"/>
  <Override PartName="/ppt/diagrams/quickStyle136.xml" ContentType="application/vnd.openxmlformats-officedocument.drawingml.diagramStyle+xml"/>
  <Override PartName="/ppt/diagrams/colors136.xml" ContentType="application/vnd.openxmlformats-officedocument.drawingml.diagramColors+xml"/>
  <Override PartName="/ppt/diagrams/drawing136.xml" ContentType="application/vnd.ms-office.drawingml.diagramDrawing+xml"/>
  <Override PartName="/ppt/diagrams/data137.xml" ContentType="application/vnd.openxmlformats-officedocument.drawingml.diagramData+xml"/>
  <Override PartName="/ppt/diagrams/layout137.xml" ContentType="application/vnd.openxmlformats-officedocument.drawingml.diagramLayout+xml"/>
  <Override PartName="/ppt/diagrams/quickStyle137.xml" ContentType="application/vnd.openxmlformats-officedocument.drawingml.diagramStyle+xml"/>
  <Override PartName="/ppt/diagrams/colors137.xml" ContentType="application/vnd.openxmlformats-officedocument.drawingml.diagramColors+xml"/>
  <Override PartName="/ppt/diagrams/drawing137.xml" ContentType="application/vnd.ms-office.drawingml.diagramDrawing+xml"/>
  <Override PartName="/ppt/diagrams/data138.xml" ContentType="application/vnd.openxmlformats-officedocument.drawingml.diagramData+xml"/>
  <Override PartName="/ppt/diagrams/layout138.xml" ContentType="application/vnd.openxmlformats-officedocument.drawingml.diagramLayout+xml"/>
  <Override PartName="/ppt/diagrams/quickStyle138.xml" ContentType="application/vnd.openxmlformats-officedocument.drawingml.diagramStyle+xml"/>
  <Override PartName="/ppt/diagrams/colors138.xml" ContentType="application/vnd.openxmlformats-officedocument.drawingml.diagramColors+xml"/>
  <Override PartName="/ppt/diagrams/drawing1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91" r:id="rId2"/>
    <p:sldId id="292" r:id="rId3"/>
    <p:sldId id="411" r:id="rId4"/>
    <p:sldId id="410" r:id="rId5"/>
    <p:sldId id="412" r:id="rId6"/>
    <p:sldId id="298" r:id="rId7"/>
    <p:sldId id="279" r:id="rId8"/>
    <p:sldId id="271" r:id="rId9"/>
    <p:sldId id="266" r:id="rId10"/>
    <p:sldId id="262" r:id="rId11"/>
    <p:sldId id="301" r:id="rId12"/>
    <p:sldId id="326" r:id="rId13"/>
    <p:sldId id="258" r:id="rId14"/>
    <p:sldId id="257" r:id="rId15"/>
    <p:sldId id="303" r:id="rId16"/>
    <p:sldId id="267" r:id="rId17"/>
    <p:sldId id="311" r:id="rId18"/>
    <p:sldId id="268" r:id="rId19"/>
    <p:sldId id="270" r:id="rId20"/>
    <p:sldId id="259" r:id="rId21"/>
    <p:sldId id="297" r:id="rId22"/>
    <p:sldId id="269" r:id="rId23"/>
    <p:sldId id="328" r:id="rId24"/>
    <p:sldId id="327" r:id="rId25"/>
    <p:sldId id="300" r:id="rId26"/>
    <p:sldId id="299" r:id="rId27"/>
    <p:sldId id="272" r:id="rId28"/>
    <p:sldId id="316" r:id="rId29"/>
    <p:sldId id="302" r:id="rId30"/>
    <p:sldId id="317" r:id="rId31"/>
    <p:sldId id="304" r:id="rId32"/>
    <p:sldId id="306" r:id="rId33"/>
    <p:sldId id="307" r:id="rId34"/>
    <p:sldId id="305" r:id="rId35"/>
    <p:sldId id="309" r:id="rId36"/>
    <p:sldId id="308" r:id="rId37"/>
    <p:sldId id="261" r:id="rId38"/>
    <p:sldId id="310" r:id="rId39"/>
    <p:sldId id="264" r:id="rId40"/>
    <p:sldId id="263" r:id="rId41"/>
    <p:sldId id="265" r:id="rId42"/>
    <p:sldId id="318" r:id="rId43"/>
    <p:sldId id="312" r:id="rId44"/>
    <p:sldId id="313" r:id="rId45"/>
    <p:sldId id="314" r:id="rId46"/>
    <p:sldId id="260" r:id="rId47"/>
    <p:sldId id="315" r:id="rId48"/>
    <p:sldId id="320" r:id="rId49"/>
    <p:sldId id="321" r:id="rId50"/>
    <p:sldId id="322" r:id="rId51"/>
    <p:sldId id="329" r:id="rId52"/>
    <p:sldId id="332" r:id="rId53"/>
    <p:sldId id="331" r:id="rId54"/>
    <p:sldId id="330" r:id="rId55"/>
    <p:sldId id="319" r:id="rId56"/>
    <p:sldId id="325" r:id="rId57"/>
    <p:sldId id="323" r:id="rId58"/>
    <p:sldId id="333" r:id="rId59"/>
    <p:sldId id="361" r:id="rId60"/>
    <p:sldId id="362" r:id="rId61"/>
    <p:sldId id="363" r:id="rId62"/>
    <p:sldId id="364" r:id="rId63"/>
    <p:sldId id="365" r:id="rId64"/>
    <p:sldId id="360" r:id="rId65"/>
    <p:sldId id="334" r:id="rId66"/>
    <p:sldId id="350" r:id="rId67"/>
    <p:sldId id="336" r:id="rId68"/>
    <p:sldId id="337" r:id="rId69"/>
    <p:sldId id="338" r:id="rId70"/>
    <p:sldId id="339" r:id="rId71"/>
    <p:sldId id="371" r:id="rId72"/>
    <p:sldId id="335" r:id="rId73"/>
    <p:sldId id="352" r:id="rId74"/>
    <p:sldId id="346" r:id="rId75"/>
    <p:sldId id="351" r:id="rId76"/>
    <p:sldId id="353" r:id="rId77"/>
    <p:sldId id="355" r:id="rId78"/>
    <p:sldId id="354" r:id="rId79"/>
    <p:sldId id="357" r:id="rId80"/>
    <p:sldId id="358" r:id="rId81"/>
    <p:sldId id="359" r:id="rId82"/>
    <p:sldId id="356" r:id="rId83"/>
    <p:sldId id="370" r:id="rId84"/>
    <p:sldId id="372" r:id="rId85"/>
    <p:sldId id="373" r:id="rId86"/>
    <p:sldId id="374" r:id="rId87"/>
    <p:sldId id="375" r:id="rId88"/>
    <p:sldId id="376" r:id="rId89"/>
    <p:sldId id="377" r:id="rId90"/>
    <p:sldId id="349" r:id="rId91"/>
    <p:sldId id="348" r:id="rId92"/>
    <p:sldId id="341" r:id="rId93"/>
    <p:sldId id="342" r:id="rId94"/>
    <p:sldId id="340" r:id="rId95"/>
    <p:sldId id="343" r:id="rId96"/>
    <p:sldId id="273" r:id="rId97"/>
    <p:sldId id="344" r:id="rId98"/>
    <p:sldId id="347" r:id="rId99"/>
    <p:sldId id="388" r:id="rId100"/>
    <p:sldId id="378" r:id="rId101"/>
    <p:sldId id="379" r:id="rId102"/>
    <p:sldId id="382" r:id="rId103"/>
    <p:sldId id="381" r:id="rId104"/>
    <p:sldId id="383" r:id="rId105"/>
    <p:sldId id="390" r:id="rId106"/>
    <p:sldId id="389" r:id="rId107"/>
    <p:sldId id="386" r:id="rId108"/>
    <p:sldId id="387" r:id="rId109"/>
    <p:sldId id="274" r:id="rId110"/>
    <p:sldId id="384" r:id="rId111"/>
    <p:sldId id="277" r:id="rId112"/>
    <p:sldId id="281" r:id="rId113"/>
    <p:sldId id="391" r:id="rId114"/>
    <p:sldId id="392" r:id="rId115"/>
    <p:sldId id="395" r:id="rId116"/>
    <p:sldId id="394" r:id="rId117"/>
    <p:sldId id="282" r:id="rId118"/>
    <p:sldId id="393" r:id="rId119"/>
    <p:sldId id="399" r:id="rId120"/>
    <p:sldId id="396" r:id="rId121"/>
    <p:sldId id="397" r:id="rId122"/>
    <p:sldId id="398" r:id="rId123"/>
    <p:sldId id="283" r:id="rId124"/>
    <p:sldId id="275" r:id="rId125"/>
    <p:sldId id="409" r:id="rId126"/>
    <p:sldId id="400" r:id="rId127"/>
    <p:sldId id="401" r:id="rId128"/>
    <p:sldId id="276" r:id="rId129"/>
    <p:sldId id="403" r:id="rId130"/>
    <p:sldId id="402" r:id="rId131"/>
    <p:sldId id="404" r:id="rId132"/>
    <p:sldId id="405" r:id="rId133"/>
    <p:sldId id="406" r:id="rId134"/>
    <p:sldId id="407" r:id="rId135"/>
    <p:sldId id="280" r:id="rId136"/>
    <p:sldId id="408" r:id="rId137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c0101" initials="k" lastIdx="1" clrIdx="0">
    <p:extLst>
      <p:ext uri="{19B8F6BF-5375-455C-9EA6-DF929625EA0E}">
        <p15:presenceInfo xmlns:p15="http://schemas.microsoft.com/office/powerpoint/2012/main" userId="koc0101" providerId="None"/>
      </p:ext>
    </p:extLst>
  </p:cmAuthor>
  <p:cmAuthor id="2" name="Vladimíra Kocourková" initials="VK" lastIdx="0" clrIdx="1">
    <p:extLst>
      <p:ext uri="{19B8F6BF-5375-455C-9EA6-DF929625EA0E}">
        <p15:presenceInfo xmlns:p15="http://schemas.microsoft.com/office/powerpoint/2012/main" userId="S-1-5-21-2875311235-692646981-1440916551-1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hyperlink" Target="https://boardmix.com/app/share/CAE.CLzlAiABKhCH45RfbrlTBeDcqCUE9HzYMAVAAQ/sCPlYy&#65292;" TargetMode="External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smt.cz/vzdelavani/socialni-programy/metodicke-dokumenty-doporuceni-a-pokyny" TargetMode="External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hyperlink" Target="https://boardmix.com/app/share/CAE.CLzlAiABKhCH45RfbrlTBeDcqCUE9HzYMAVAAQ/sCPlYy&#65292;" TargetMode="External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smt.cz/vzdelavani/socialni-programy/metodicke-dokumenty-doporuceni-a-pokyn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6469E-916F-46CB-AA09-7EC947D95918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AE2BD794-CC40-413A-8A9A-07F7A7D9A35A}">
      <dgm:prSet/>
      <dgm:spPr/>
      <dgm:t>
        <a:bodyPr/>
        <a:lstStyle/>
        <a:p>
          <a:r>
            <a:rPr lang="cs-CZ"/>
            <a:t>SOCIÁLNÍ PATOLOGIE</a:t>
          </a:r>
          <a:endParaRPr lang="cs-CZ" dirty="0"/>
        </a:p>
      </dgm:t>
    </dgm:pt>
    <dgm:pt modelId="{4852EF80-6201-4430-901F-ED173656D907}" type="parTrans" cxnId="{D8B3241E-983B-406E-B139-E67B07E7EF6C}">
      <dgm:prSet/>
      <dgm:spPr/>
      <dgm:t>
        <a:bodyPr/>
        <a:lstStyle/>
        <a:p>
          <a:endParaRPr lang="cs-CZ"/>
        </a:p>
      </dgm:t>
    </dgm:pt>
    <dgm:pt modelId="{C04B10EC-F5FA-4E71-A9D6-8247A0558DE2}" type="sibTrans" cxnId="{D8B3241E-983B-406E-B139-E67B07E7EF6C}">
      <dgm:prSet/>
      <dgm:spPr/>
      <dgm:t>
        <a:bodyPr/>
        <a:lstStyle/>
        <a:p>
          <a:endParaRPr lang="cs-CZ"/>
        </a:p>
      </dgm:t>
    </dgm:pt>
    <dgm:pt modelId="{54AAC998-D6E0-43B8-BA72-272001714934}" type="pres">
      <dgm:prSet presAssocID="{3A96469E-916F-46CB-AA09-7EC947D95918}" presName="linear" presStyleCnt="0">
        <dgm:presLayoutVars>
          <dgm:animLvl val="lvl"/>
          <dgm:resizeHandles val="exact"/>
        </dgm:presLayoutVars>
      </dgm:prSet>
      <dgm:spPr/>
    </dgm:pt>
    <dgm:pt modelId="{C91CBE4A-ADBE-4D4E-80FF-2C6353CAA6E3}" type="pres">
      <dgm:prSet presAssocID="{AE2BD794-CC40-413A-8A9A-07F7A7D9A3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60FF13-662D-473C-8775-E08E288A1184}" type="presOf" srcId="{AE2BD794-CC40-413A-8A9A-07F7A7D9A35A}" destId="{C91CBE4A-ADBE-4D4E-80FF-2C6353CAA6E3}" srcOrd="0" destOrd="0" presId="urn:microsoft.com/office/officeart/2005/8/layout/vList2"/>
    <dgm:cxn modelId="{D8B3241E-983B-406E-B139-E67B07E7EF6C}" srcId="{3A96469E-916F-46CB-AA09-7EC947D95918}" destId="{AE2BD794-CC40-413A-8A9A-07F7A7D9A35A}" srcOrd="0" destOrd="0" parTransId="{4852EF80-6201-4430-901F-ED173656D907}" sibTransId="{C04B10EC-F5FA-4E71-A9D6-8247A0558DE2}"/>
    <dgm:cxn modelId="{6808844E-7221-4667-AB4E-44EE1557867C}" type="presOf" srcId="{3A96469E-916F-46CB-AA09-7EC947D95918}" destId="{54AAC998-D6E0-43B8-BA72-272001714934}" srcOrd="0" destOrd="0" presId="urn:microsoft.com/office/officeart/2005/8/layout/vList2"/>
    <dgm:cxn modelId="{62B41676-1E79-4EFB-ADB6-D2DB71CE288B}" type="presParOf" srcId="{54AAC998-D6E0-43B8-BA72-272001714934}" destId="{C91CBE4A-ADBE-4D4E-80FF-2C6353CAA6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DETERMINANTY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/>
        </a:p>
      </dgm:t>
    </dgm:pt>
    <dgm:pt modelId="{47BBB2D3-253D-4601-9EF1-A4D94BF83C5A}" type="parTrans" cxnId="{63223783-A959-4864-9803-F864CA731B2A}">
      <dgm:prSet/>
      <dgm:spPr/>
    </dgm:pt>
    <dgm:pt modelId="{F4E8B501-4BD2-4EA7-BD4B-CD4D1529DD52}" type="sibTrans" cxnId="{63223783-A959-4864-9803-F864CA731B2A}">
      <dgm:prSet/>
      <dgm:spPr/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A8F98547-5184-419E-B635-13C1D41E301C}" type="presOf" srcId="{9AA7131E-F299-47ED-9FB8-0808534213C1}" destId="{18FF52D6-B0D1-435B-B86D-DB032E686C5D}" srcOrd="0" destOrd="0" presId="urn:microsoft.com/office/officeart/2005/8/layout/chevron2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639D7287-0EAB-435C-8114-91E24332F645}" type="presOf" srcId="{4CC85FF4-3487-411B-BC4E-C4810F341797}" destId="{E8653DFB-E5E6-42CD-AA9D-CF59B1DEF9B9}" srcOrd="0" destOrd="0" presId="urn:microsoft.com/office/officeart/2005/8/layout/chevron2"/>
    <dgm:cxn modelId="{683DCA96-6490-485F-9D8E-BEA3CAE740BF}" type="presOf" srcId="{310506F5-4993-43FB-9EC3-791C0718A3AB}" destId="{BF45E0F8-7505-412B-A202-E4FE1F6D7DAD}" srcOrd="0" destOrd="0" presId="urn:microsoft.com/office/officeart/2005/8/layout/chevron2"/>
    <dgm:cxn modelId="{8C512E8D-6A34-445D-8EF8-61DAA32FDB6C}" type="presParOf" srcId="{E8653DFB-E5E6-42CD-AA9D-CF59B1DEF9B9}" destId="{D4D2B796-08A1-4C42-AE02-B462FF6FF6A0}" srcOrd="0" destOrd="0" presId="urn:microsoft.com/office/officeart/2005/8/layout/chevron2"/>
    <dgm:cxn modelId="{B5B7F7A6-87A9-4F25-81C6-EC09BB2F40FA}" type="presParOf" srcId="{D4D2B796-08A1-4C42-AE02-B462FF6FF6A0}" destId="{BF45E0F8-7505-412B-A202-E4FE1F6D7DAD}" srcOrd="0" destOrd="0" presId="urn:microsoft.com/office/officeart/2005/8/layout/chevron2"/>
    <dgm:cxn modelId="{2B86A515-D707-46E8-8CB9-6C3A625F36DA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Opravňující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B211D5E0-5494-48A0-91FF-0D9B5360455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D5E52DC3-1F2B-4F15-A741-6963A1F7F507}">
      <dgm:prSet/>
      <dgm:spPr/>
      <dgm:t>
        <a:bodyPr/>
        <a:lstStyle/>
        <a:p>
          <a:r>
            <a:rPr lang="cs-CZ" dirty="0"/>
            <a:t>Základní dělení norem </a:t>
          </a:r>
        </a:p>
      </dgm:t>
    </dgm:pt>
    <dgm:pt modelId="{EB557765-37DB-45E4-8AA7-0DF3FC52A222}" type="parTrans" cxnId="{5DD15F8A-D7D6-4CB6-8290-FCFB404F1459}">
      <dgm:prSet/>
      <dgm:spPr/>
      <dgm:t>
        <a:bodyPr/>
        <a:lstStyle/>
        <a:p>
          <a:endParaRPr lang="cs-CZ"/>
        </a:p>
      </dgm:t>
    </dgm:pt>
    <dgm:pt modelId="{E14782AF-699E-49B5-8DCA-18CB3BD45F5A}" type="sibTrans" cxnId="{5DD15F8A-D7D6-4CB6-8290-FCFB404F1459}">
      <dgm:prSet/>
      <dgm:spPr/>
      <dgm:t>
        <a:bodyPr/>
        <a:lstStyle/>
        <a:p>
          <a:endParaRPr lang="cs-CZ"/>
        </a:p>
      </dgm:t>
    </dgm:pt>
    <dgm:pt modelId="{C4F4D9E6-D1EB-4573-961E-6A1300759B87}" type="pres">
      <dgm:prSet presAssocID="{B211D5E0-5494-48A0-91FF-0D9B53604556}" presName="linear" presStyleCnt="0">
        <dgm:presLayoutVars>
          <dgm:animLvl val="lvl"/>
          <dgm:resizeHandles val="exact"/>
        </dgm:presLayoutVars>
      </dgm:prSet>
      <dgm:spPr/>
    </dgm:pt>
    <dgm:pt modelId="{D50D9AE4-670A-4B78-B266-91F56B29CA01}" type="pres">
      <dgm:prSet presAssocID="{D5E52DC3-1F2B-4F15-A741-6963A1F7F507}" presName="parentText" presStyleLbl="node1" presStyleIdx="0" presStyleCnt="1" custLinFactNeighborY="14508">
        <dgm:presLayoutVars>
          <dgm:chMax val="0"/>
          <dgm:bulletEnabled val="1"/>
        </dgm:presLayoutVars>
      </dgm:prSet>
      <dgm:spPr/>
    </dgm:pt>
  </dgm:ptLst>
  <dgm:cxnLst>
    <dgm:cxn modelId="{404AF851-E5BE-4FC9-BFC5-BF9DE95B2F4B}" type="presOf" srcId="{B211D5E0-5494-48A0-91FF-0D9B53604556}" destId="{C4F4D9E6-D1EB-4573-961E-6A1300759B87}" srcOrd="0" destOrd="0" presId="urn:microsoft.com/office/officeart/2005/8/layout/vList2"/>
    <dgm:cxn modelId="{5DD15F8A-D7D6-4CB6-8290-FCFB404F1459}" srcId="{B211D5E0-5494-48A0-91FF-0D9B53604556}" destId="{D5E52DC3-1F2B-4F15-A741-6963A1F7F507}" srcOrd="0" destOrd="0" parTransId="{EB557765-37DB-45E4-8AA7-0DF3FC52A222}" sibTransId="{E14782AF-699E-49B5-8DCA-18CB3BD45F5A}"/>
    <dgm:cxn modelId="{80219CB0-CDAE-4264-A286-A262B1BA4449}" type="presOf" srcId="{D5E52DC3-1F2B-4F15-A741-6963A1F7F507}" destId="{D50D9AE4-670A-4B78-B266-91F56B29CA01}" srcOrd="0" destOrd="0" presId="urn:microsoft.com/office/officeart/2005/8/layout/vList2"/>
    <dgm:cxn modelId="{9F494F37-E7C5-4ED9-B313-2A9F834A9E0F}" type="presParOf" srcId="{C4F4D9E6-D1EB-4573-961E-6A1300759B87}" destId="{D50D9AE4-670A-4B78-B266-91F56B29C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EC29AC0C-5EA8-44F9-899E-80503541FB8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75D426F-C6B8-412E-A3BF-9F216AB4573F}">
      <dgm:prSet/>
      <dgm:spPr/>
      <dgm:t>
        <a:bodyPr/>
        <a:lstStyle/>
        <a:p>
          <a:r>
            <a:rPr lang="cs-CZ" dirty="0"/>
            <a:t>Obecné </a:t>
          </a:r>
        </a:p>
      </dgm:t>
    </dgm:pt>
    <dgm:pt modelId="{86D7D315-6319-4543-AABA-3A1F19266F43}" type="parTrans" cxnId="{CD0B1A63-D5D9-418E-BA69-F528B7025031}">
      <dgm:prSet/>
      <dgm:spPr/>
      <dgm:t>
        <a:bodyPr/>
        <a:lstStyle/>
        <a:p>
          <a:endParaRPr lang="cs-CZ"/>
        </a:p>
      </dgm:t>
    </dgm:pt>
    <dgm:pt modelId="{EC55D0D4-308F-4BA4-B5CA-58C3268642DB}" type="sibTrans" cxnId="{CD0B1A63-D5D9-418E-BA69-F528B7025031}">
      <dgm:prSet/>
      <dgm:spPr/>
      <dgm:t>
        <a:bodyPr/>
        <a:lstStyle/>
        <a:p>
          <a:endParaRPr lang="cs-CZ"/>
        </a:p>
      </dgm:t>
    </dgm:pt>
    <dgm:pt modelId="{B1E3AE6A-C1D6-4FB8-B22D-BC29FA6E09B2}">
      <dgm:prSet/>
      <dgm:spPr/>
      <dgm:t>
        <a:bodyPr/>
        <a:lstStyle/>
        <a:p>
          <a:r>
            <a:rPr lang="cs-CZ" dirty="0"/>
            <a:t>Partikulární</a:t>
          </a:r>
        </a:p>
      </dgm:t>
    </dgm:pt>
    <dgm:pt modelId="{6D02C3FC-0625-4435-9FB4-BF1156CD68DB}" type="parTrans" cxnId="{F09F3FB2-7A1E-4978-88B6-ED63FFBC434B}">
      <dgm:prSet/>
      <dgm:spPr/>
      <dgm:t>
        <a:bodyPr/>
        <a:lstStyle/>
        <a:p>
          <a:endParaRPr lang="cs-CZ"/>
        </a:p>
      </dgm:t>
    </dgm:pt>
    <dgm:pt modelId="{B4CC5063-48B5-40C1-BFA5-ED243E80E359}" type="sibTrans" cxnId="{F09F3FB2-7A1E-4978-88B6-ED63FFBC434B}">
      <dgm:prSet/>
      <dgm:spPr/>
      <dgm:t>
        <a:bodyPr/>
        <a:lstStyle/>
        <a:p>
          <a:endParaRPr lang="cs-CZ"/>
        </a:p>
      </dgm:t>
    </dgm:pt>
    <dgm:pt modelId="{79A6057F-7597-45EE-8BEA-7F3FB001F3A5}" type="pres">
      <dgm:prSet presAssocID="{EC29AC0C-5EA8-44F9-899E-80503541FB86}" presName="diagram" presStyleCnt="0">
        <dgm:presLayoutVars>
          <dgm:dir/>
          <dgm:resizeHandles val="exact"/>
        </dgm:presLayoutVars>
      </dgm:prSet>
      <dgm:spPr/>
    </dgm:pt>
    <dgm:pt modelId="{A50CC176-B770-4223-8621-5A6864EF85B9}" type="pres">
      <dgm:prSet presAssocID="{175D426F-C6B8-412E-A3BF-9F216AB4573F}" presName="arrow" presStyleLbl="node1" presStyleIdx="0" presStyleCnt="2">
        <dgm:presLayoutVars>
          <dgm:bulletEnabled val="1"/>
        </dgm:presLayoutVars>
      </dgm:prSet>
      <dgm:spPr/>
    </dgm:pt>
    <dgm:pt modelId="{1ED62026-DC1E-4456-BB84-F09BE2FF74D0}" type="pres">
      <dgm:prSet presAssocID="{B1E3AE6A-C1D6-4FB8-B22D-BC29FA6E09B2}" presName="arrow" presStyleLbl="node1" presStyleIdx="1" presStyleCnt="2">
        <dgm:presLayoutVars>
          <dgm:bulletEnabled val="1"/>
        </dgm:presLayoutVars>
      </dgm:prSet>
      <dgm:spPr/>
    </dgm:pt>
  </dgm:ptLst>
  <dgm:cxnLst>
    <dgm:cxn modelId="{3536B71C-0116-4B11-8983-CAC75017B4AC}" type="presOf" srcId="{175D426F-C6B8-412E-A3BF-9F216AB4573F}" destId="{A50CC176-B770-4223-8621-5A6864EF85B9}" srcOrd="0" destOrd="0" presId="urn:microsoft.com/office/officeart/2005/8/layout/arrow5"/>
    <dgm:cxn modelId="{757DB422-DC1A-46A7-8C8F-ADC564BBBA04}" type="presOf" srcId="{EC29AC0C-5EA8-44F9-899E-80503541FB86}" destId="{79A6057F-7597-45EE-8BEA-7F3FB001F3A5}" srcOrd="0" destOrd="0" presId="urn:microsoft.com/office/officeart/2005/8/layout/arrow5"/>
    <dgm:cxn modelId="{CD0B1A63-D5D9-418E-BA69-F528B7025031}" srcId="{EC29AC0C-5EA8-44F9-899E-80503541FB86}" destId="{175D426F-C6B8-412E-A3BF-9F216AB4573F}" srcOrd="0" destOrd="0" parTransId="{86D7D315-6319-4543-AABA-3A1F19266F43}" sibTransId="{EC55D0D4-308F-4BA4-B5CA-58C3268642DB}"/>
    <dgm:cxn modelId="{F09F3FB2-7A1E-4978-88B6-ED63FFBC434B}" srcId="{EC29AC0C-5EA8-44F9-899E-80503541FB86}" destId="{B1E3AE6A-C1D6-4FB8-B22D-BC29FA6E09B2}" srcOrd="1" destOrd="0" parTransId="{6D02C3FC-0625-4435-9FB4-BF1156CD68DB}" sibTransId="{B4CC5063-48B5-40C1-BFA5-ED243E80E359}"/>
    <dgm:cxn modelId="{369A7BDA-3E10-4440-8B29-1C636B8089C4}" type="presOf" srcId="{B1E3AE6A-C1D6-4FB8-B22D-BC29FA6E09B2}" destId="{1ED62026-DC1E-4456-BB84-F09BE2FF74D0}" srcOrd="0" destOrd="0" presId="urn:microsoft.com/office/officeart/2005/8/layout/arrow5"/>
    <dgm:cxn modelId="{99984CB5-7DC9-4E5B-9C7E-9A709DECB304}" type="presParOf" srcId="{79A6057F-7597-45EE-8BEA-7F3FB001F3A5}" destId="{A50CC176-B770-4223-8621-5A6864EF85B9}" srcOrd="0" destOrd="0" presId="urn:microsoft.com/office/officeart/2005/8/layout/arrow5"/>
    <dgm:cxn modelId="{91EDD1E3-E5AD-4E07-B509-73644AB2F504}" type="presParOf" srcId="{79A6057F-7597-45EE-8BEA-7F3FB001F3A5}" destId="{1ED62026-DC1E-4456-BB84-F09BE2FF74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Obecné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X="333" custLinFactNeighborY="1423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Partikulární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SOCIÁLNÍ DEVIACE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E7D0923-22BF-4CCB-AEF4-CB050C8C8B31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76A49BA1-64FF-41B3-AC20-E9FEC77E4740}" type="presOf" srcId="{310506F5-4993-43FB-9EC3-791C0718A3AB}" destId="{BF45E0F8-7505-412B-A202-E4FE1F6D7DAD}" srcOrd="0" destOrd="0" presId="urn:microsoft.com/office/officeart/2005/8/layout/chevron2"/>
    <dgm:cxn modelId="{EE4087EA-8C1F-4F2C-AD3A-84719ED4E044}" type="presOf" srcId="{4CC85FF4-3487-411B-BC4E-C4810F341797}" destId="{E8653DFB-E5E6-42CD-AA9D-CF59B1DEF9B9}" srcOrd="0" destOrd="0" presId="urn:microsoft.com/office/officeart/2005/8/layout/chevron2"/>
    <dgm:cxn modelId="{D767D5DE-7967-45ED-8B0E-297F43097A8B}" type="presParOf" srcId="{E8653DFB-E5E6-42CD-AA9D-CF59B1DEF9B9}" destId="{D4D2B796-08A1-4C42-AE02-B462FF6FF6A0}" srcOrd="0" destOrd="0" presId="urn:microsoft.com/office/officeart/2005/8/layout/chevron2"/>
    <dgm:cxn modelId="{2C1D140D-2A7C-48B3-9C8C-43568B04063F}" type="presParOf" srcId="{D4D2B796-08A1-4C42-AE02-B462FF6FF6A0}" destId="{BF45E0F8-7505-412B-A202-E4FE1F6D7DAD}" srcOrd="0" destOrd="0" presId="urn:microsoft.com/office/officeart/2005/8/layout/chevron2"/>
    <dgm:cxn modelId="{430D74AE-F463-4912-9D6A-D625536B5FA5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Deviace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D13DE451-849E-4569-A9E6-1A0C627524E8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115D08D2-E40C-482C-B95F-4948762A2799}">
      <dgm:prSet phldrT="[Text]"/>
      <dgm:spPr/>
      <dgm:t>
        <a:bodyPr/>
        <a:lstStyle/>
        <a:p>
          <a:r>
            <a:rPr lang="cs-CZ" dirty="0"/>
            <a:t>TOLERANČNÍ</a:t>
          </a:r>
        </a:p>
      </dgm:t>
    </dgm:pt>
    <dgm:pt modelId="{88290406-11E7-4FCC-AC79-70C53ED01CC5}" type="parTrans" cxnId="{1E1B8466-A7A4-4BA6-A6B9-960A11C9E722}">
      <dgm:prSet/>
      <dgm:spPr/>
      <dgm:t>
        <a:bodyPr/>
        <a:lstStyle/>
        <a:p>
          <a:endParaRPr lang="cs-CZ"/>
        </a:p>
      </dgm:t>
    </dgm:pt>
    <dgm:pt modelId="{FD78A514-FC6F-42B4-88C3-E71459A9B049}" type="sibTrans" cxnId="{1E1B8466-A7A4-4BA6-A6B9-960A11C9E722}">
      <dgm:prSet/>
      <dgm:spPr/>
      <dgm:t>
        <a:bodyPr/>
        <a:lstStyle/>
        <a:p>
          <a:endParaRPr lang="cs-CZ"/>
        </a:p>
      </dgm:t>
    </dgm:pt>
    <dgm:pt modelId="{52B2925B-77E1-46C7-8A5A-AB55AA818EEC}">
      <dgm:prSet phldrT="[Text]"/>
      <dgm:spPr/>
      <dgm:t>
        <a:bodyPr/>
        <a:lstStyle/>
        <a:p>
          <a:r>
            <a:rPr lang="cs-CZ" dirty="0"/>
            <a:t>LIMIT</a:t>
          </a:r>
        </a:p>
      </dgm:t>
    </dgm:pt>
    <dgm:pt modelId="{626E76F7-49B6-42E1-9E51-6E30354D3C6E}" type="parTrans" cxnId="{8FA01A5F-D17C-4291-84A8-8D9C30A29EB7}">
      <dgm:prSet/>
      <dgm:spPr/>
      <dgm:t>
        <a:bodyPr/>
        <a:lstStyle/>
        <a:p>
          <a:endParaRPr lang="cs-CZ"/>
        </a:p>
      </dgm:t>
    </dgm:pt>
    <dgm:pt modelId="{9F513BC6-64FC-46BF-A2F9-3ACEFCFFA8BA}" type="sibTrans" cxnId="{8FA01A5F-D17C-4291-84A8-8D9C30A29EB7}">
      <dgm:prSet/>
      <dgm:spPr/>
      <dgm:t>
        <a:bodyPr/>
        <a:lstStyle/>
        <a:p>
          <a:endParaRPr lang="cs-CZ"/>
        </a:p>
      </dgm:t>
    </dgm:pt>
    <dgm:pt modelId="{56E4E404-6239-4D9D-904F-553CC8A17BB2}" type="pres">
      <dgm:prSet presAssocID="{D13DE451-849E-4569-A9E6-1A0C627524E8}" presName="cycle" presStyleCnt="0">
        <dgm:presLayoutVars>
          <dgm:dir/>
          <dgm:resizeHandles val="exact"/>
        </dgm:presLayoutVars>
      </dgm:prSet>
      <dgm:spPr/>
    </dgm:pt>
    <dgm:pt modelId="{1DF6A541-CBB7-4BE0-8EAE-688C096BA8AF}" type="pres">
      <dgm:prSet presAssocID="{115D08D2-E40C-482C-B95F-4948762A2799}" presName="arrow" presStyleLbl="node1" presStyleIdx="0" presStyleCnt="2">
        <dgm:presLayoutVars>
          <dgm:bulletEnabled val="1"/>
        </dgm:presLayoutVars>
      </dgm:prSet>
      <dgm:spPr/>
    </dgm:pt>
    <dgm:pt modelId="{74EE71A1-E4BF-47FC-B1EC-376E00AF37A6}" type="pres">
      <dgm:prSet presAssocID="{52B2925B-77E1-46C7-8A5A-AB55AA818EEC}" presName="arrow" presStyleLbl="node1" presStyleIdx="1" presStyleCnt="2">
        <dgm:presLayoutVars>
          <dgm:bulletEnabled val="1"/>
        </dgm:presLayoutVars>
      </dgm:prSet>
      <dgm:spPr/>
    </dgm:pt>
  </dgm:ptLst>
  <dgm:cxnLst>
    <dgm:cxn modelId="{9B119133-D5F3-480B-92B1-D6D237371189}" type="presOf" srcId="{D13DE451-849E-4569-A9E6-1A0C627524E8}" destId="{56E4E404-6239-4D9D-904F-553CC8A17BB2}" srcOrd="0" destOrd="0" presId="urn:microsoft.com/office/officeart/2005/8/layout/arrow1"/>
    <dgm:cxn modelId="{44D56C3E-ADA7-48A3-9A03-460567200238}" type="presOf" srcId="{52B2925B-77E1-46C7-8A5A-AB55AA818EEC}" destId="{74EE71A1-E4BF-47FC-B1EC-376E00AF37A6}" srcOrd="0" destOrd="0" presId="urn:microsoft.com/office/officeart/2005/8/layout/arrow1"/>
    <dgm:cxn modelId="{8FA01A5F-D17C-4291-84A8-8D9C30A29EB7}" srcId="{D13DE451-849E-4569-A9E6-1A0C627524E8}" destId="{52B2925B-77E1-46C7-8A5A-AB55AA818EEC}" srcOrd="1" destOrd="0" parTransId="{626E76F7-49B6-42E1-9E51-6E30354D3C6E}" sibTransId="{9F513BC6-64FC-46BF-A2F9-3ACEFCFFA8BA}"/>
    <dgm:cxn modelId="{1E1B8466-A7A4-4BA6-A6B9-960A11C9E722}" srcId="{D13DE451-849E-4569-A9E6-1A0C627524E8}" destId="{115D08D2-E40C-482C-B95F-4948762A2799}" srcOrd="0" destOrd="0" parTransId="{88290406-11E7-4FCC-AC79-70C53ED01CC5}" sibTransId="{FD78A514-FC6F-42B4-88C3-E71459A9B049}"/>
    <dgm:cxn modelId="{47A1CA4C-12B1-4720-A607-BD8291235932}" type="presOf" srcId="{115D08D2-E40C-482C-B95F-4948762A2799}" destId="{1DF6A541-CBB7-4BE0-8EAE-688C096BA8AF}" srcOrd="0" destOrd="0" presId="urn:microsoft.com/office/officeart/2005/8/layout/arrow1"/>
    <dgm:cxn modelId="{4796C974-E566-40CE-9008-C39E66A21898}" type="presParOf" srcId="{56E4E404-6239-4D9D-904F-553CC8A17BB2}" destId="{1DF6A541-CBB7-4BE0-8EAE-688C096BA8AF}" srcOrd="0" destOrd="0" presId="urn:microsoft.com/office/officeart/2005/8/layout/arrow1"/>
    <dgm:cxn modelId="{1696BA3C-8D1C-43AF-BB37-CBC38876C2C1}" type="presParOf" srcId="{56E4E404-6239-4D9D-904F-553CC8A17BB2}" destId="{74EE71A1-E4BF-47FC-B1EC-376E00AF37A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88FA174A-088C-41E9-80FB-FF72B485FE2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5079D86-3EDB-4D7D-8C6D-A59ADACF97D8}">
      <dgm:prSet phldrT="[Text]"/>
      <dgm:spPr/>
      <dgm:t>
        <a:bodyPr/>
        <a:lstStyle/>
        <a:p>
          <a:r>
            <a:rPr lang="cs-CZ" dirty="0"/>
            <a:t>HROMADNOST</a:t>
          </a:r>
        </a:p>
      </dgm:t>
    </dgm:pt>
    <dgm:pt modelId="{2C805EE4-0417-4E4E-98FE-7E873D1292A3}" type="parTrans" cxnId="{068043C8-23CB-4017-B7CC-BBC2F32E0007}">
      <dgm:prSet/>
      <dgm:spPr/>
      <dgm:t>
        <a:bodyPr/>
        <a:lstStyle/>
        <a:p>
          <a:endParaRPr lang="cs-CZ"/>
        </a:p>
      </dgm:t>
    </dgm:pt>
    <dgm:pt modelId="{07DAE47C-6168-4868-AB5C-1F937C4E5640}" type="sibTrans" cxnId="{068043C8-23CB-4017-B7CC-BBC2F32E0007}">
      <dgm:prSet/>
      <dgm:spPr/>
      <dgm:t>
        <a:bodyPr/>
        <a:lstStyle/>
        <a:p>
          <a:endParaRPr lang="cs-CZ"/>
        </a:p>
      </dgm:t>
    </dgm:pt>
    <dgm:pt modelId="{19A0FC21-4C2B-45E5-9283-7EFB825B3694}">
      <dgm:prSet phldrT="[Text]"/>
      <dgm:spPr/>
      <dgm:t>
        <a:bodyPr/>
        <a:lstStyle/>
        <a:p>
          <a:r>
            <a:rPr lang="cs-CZ" dirty="0"/>
            <a:t>SOCIÁLNÍ ZÁVAŽNOST</a:t>
          </a:r>
        </a:p>
      </dgm:t>
    </dgm:pt>
    <dgm:pt modelId="{7335524D-A24A-4015-89FE-0DE021A7FDD1}" type="parTrans" cxnId="{96DA79D6-F112-4107-ABC5-AEBF4BA41073}">
      <dgm:prSet/>
      <dgm:spPr/>
      <dgm:t>
        <a:bodyPr/>
        <a:lstStyle/>
        <a:p>
          <a:endParaRPr lang="cs-CZ"/>
        </a:p>
      </dgm:t>
    </dgm:pt>
    <dgm:pt modelId="{3EBDE16D-8B95-48AB-B16A-C2F2A43448F4}" type="sibTrans" cxnId="{96DA79D6-F112-4107-ABC5-AEBF4BA41073}">
      <dgm:prSet/>
      <dgm:spPr/>
      <dgm:t>
        <a:bodyPr/>
        <a:lstStyle/>
        <a:p>
          <a:endParaRPr lang="cs-CZ"/>
        </a:p>
      </dgm:t>
    </dgm:pt>
    <dgm:pt modelId="{747C82A5-7D2F-4967-BA53-00E239108266}">
      <dgm:prSet phldrT="[Text]"/>
      <dgm:spPr/>
      <dgm:t>
        <a:bodyPr/>
        <a:lstStyle/>
        <a:p>
          <a:r>
            <a:rPr lang="cs-CZ" dirty="0"/>
            <a:t>PODOBNOST NEBO IDENTITA PŘÍČIN</a:t>
          </a:r>
        </a:p>
      </dgm:t>
    </dgm:pt>
    <dgm:pt modelId="{F8BA07B0-FA46-4E29-8CA1-2803708422B2}" type="parTrans" cxnId="{BA096540-CDC8-4306-9100-E3F095BBC4DD}">
      <dgm:prSet/>
      <dgm:spPr/>
      <dgm:t>
        <a:bodyPr/>
        <a:lstStyle/>
        <a:p>
          <a:endParaRPr lang="cs-CZ"/>
        </a:p>
      </dgm:t>
    </dgm:pt>
    <dgm:pt modelId="{845DAA1C-2BF8-472A-BA4F-E880B4AF5C6E}" type="sibTrans" cxnId="{BA096540-CDC8-4306-9100-E3F095BBC4DD}">
      <dgm:prSet/>
      <dgm:spPr/>
      <dgm:t>
        <a:bodyPr/>
        <a:lstStyle/>
        <a:p>
          <a:endParaRPr lang="cs-CZ"/>
        </a:p>
      </dgm:t>
    </dgm:pt>
    <dgm:pt modelId="{69A0CC2C-8700-4054-A355-C6E3B3E9189C}">
      <dgm:prSet phldrT="[Text]"/>
      <dgm:spPr/>
      <dgm:t>
        <a:bodyPr/>
        <a:lstStyle/>
        <a:p>
          <a:r>
            <a:rPr lang="cs-CZ" dirty="0"/>
            <a:t>OBJEKTIVNÍ DEVIACE (např. strukturní funkcionalismus, pozitivismus)</a:t>
          </a:r>
        </a:p>
      </dgm:t>
    </dgm:pt>
    <dgm:pt modelId="{FFC8B606-F2D0-4861-8964-C0D40289A445}" type="parTrans" cxnId="{EDC2048D-745B-4F23-A3BF-E7E5E275602F}">
      <dgm:prSet/>
      <dgm:spPr/>
      <dgm:t>
        <a:bodyPr/>
        <a:lstStyle/>
        <a:p>
          <a:endParaRPr lang="cs-CZ"/>
        </a:p>
      </dgm:t>
    </dgm:pt>
    <dgm:pt modelId="{9A7BFE15-27F0-41CE-AA5D-BABBC5FE6B0C}" type="sibTrans" cxnId="{EDC2048D-745B-4F23-A3BF-E7E5E275602F}">
      <dgm:prSet/>
      <dgm:spPr/>
      <dgm:t>
        <a:bodyPr/>
        <a:lstStyle/>
        <a:p>
          <a:endParaRPr lang="cs-CZ"/>
        </a:p>
      </dgm:t>
    </dgm:pt>
    <dgm:pt modelId="{E3C2AAAD-D901-4567-AE37-6E5EC6C58494}">
      <dgm:prSet phldrT="[Text]"/>
      <dgm:spPr/>
      <dgm:t>
        <a:bodyPr/>
        <a:lstStyle/>
        <a:p>
          <a:r>
            <a:rPr lang="cs-CZ" dirty="0"/>
            <a:t>OPAKOVATELNOST</a:t>
          </a:r>
        </a:p>
      </dgm:t>
    </dgm:pt>
    <dgm:pt modelId="{8FDFAF17-F38D-43E8-8004-0A4D5A8A2479}" type="parTrans" cxnId="{0ED58924-21CF-4539-83AD-3D70C3D3CC3C}">
      <dgm:prSet/>
      <dgm:spPr/>
      <dgm:t>
        <a:bodyPr/>
        <a:lstStyle/>
        <a:p>
          <a:endParaRPr lang="cs-CZ"/>
        </a:p>
      </dgm:t>
    </dgm:pt>
    <dgm:pt modelId="{F3D16D61-F6B0-49D0-962D-D5E762D10AD9}" type="sibTrans" cxnId="{0ED58924-21CF-4539-83AD-3D70C3D3CC3C}">
      <dgm:prSet/>
      <dgm:spPr/>
      <dgm:t>
        <a:bodyPr/>
        <a:lstStyle/>
        <a:p>
          <a:endParaRPr lang="cs-CZ"/>
        </a:p>
      </dgm:t>
    </dgm:pt>
    <dgm:pt modelId="{F83086DF-6911-466D-B34B-EEECBEC368D2}" type="pres">
      <dgm:prSet presAssocID="{88FA174A-088C-41E9-80FB-FF72B485FE22}" presName="Name0" presStyleCnt="0">
        <dgm:presLayoutVars>
          <dgm:dir/>
          <dgm:animLvl val="lvl"/>
          <dgm:resizeHandles val="exact"/>
        </dgm:presLayoutVars>
      </dgm:prSet>
      <dgm:spPr/>
    </dgm:pt>
    <dgm:pt modelId="{9FF65480-05D8-4E8A-AA4D-12809D1CFF00}" type="pres">
      <dgm:prSet presAssocID="{69A0CC2C-8700-4054-A355-C6E3B3E9189C}" presName="linNode" presStyleCnt="0"/>
      <dgm:spPr/>
    </dgm:pt>
    <dgm:pt modelId="{3DC90244-1AF6-4B2A-B50B-195F8336EA4D}" type="pres">
      <dgm:prSet presAssocID="{69A0CC2C-8700-4054-A355-C6E3B3E9189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DA878CC-EABF-4EB2-B1EA-EEDEE8595F44}" type="pres">
      <dgm:prSet presAssocID="{69A0CC2C-8700-4054-A355-C6E3B3E9189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ED58924-21CF-4539-83AD-3D70C3D3CC3C}" srcId="{69A0CC2C-8700-4054-A355-C6E3B3E9189C}" destId="{E3C2AAAD-D901-4567-AE37-6E5EC6C58494}" srcOrd="0" destOrd="0" parTransId="{8FDFAF17-F38D-43E8-8004-0A4D5A8A2479}" sibTransId="{F3D16D61-F6B0-49D0-962D-D5E762D10AD9}"/>
    <dgm:cxn modelId="{A14E1D32-E57F-4021-AC8C-14E14C99A71B}" type="presOf" srcId="{35079D86-3EDB-4D7D-8C6D-A59ADACF97D8}" destId="{2DA878CC-EABF-4EB2-B1EA-EEDEE8595F44}" srcOrd="0" destOrd="1" presId="urn:microsoft.com/office/officeart/2005/8/layout/vList5"/>
    <dgm:cxn modelId="{BA096540-CDC8-4306-9100-E3F095BBC4DD}" srcId="{69A0CC2C-8700-4054-A355-C6E3B3E9189C}" destId="{747C82A5-7D2F-4967-BA53-00E239108266}" srcOrd="3" destOrd="0" parTransId="{F8BA07B0-FA46-4E29-8CA1-2803708422B2}" sibTransId="{845DAA1C-2BF8-472A-BA4F-E880B4AF5C6E}"/>
    <dgm:cxn modelId="{FC6AEC46-B02D-4BAF-BC85-8983065B4232}" type="presOf" srcId="{69A0CC2C-8700-4054-A355-C6E3B3E9189C}" destId="{3DC90244-1AF6-4B2A-B50B-195F8336EA4D}" srcOrd="0" destOrd="0" presId="urn:microsoft.com/office/officeart/2005/8/layout/vList5"/>
    <dgm:cxn modelId="{ACB3E57F-63A8-413D-AFD5-54AA8E82902C}" type="presOf" srcId="{19A0FC21-4C2B-45E5-9283-7EFB825B3694}" destId="{2DA878CC-EABF-4EB2-B1EA-EEDEE8595F44}" srcOrd="0" destOrd="2" presId="urn:microsoft.com/office/officeart/2005/8/layout/vList5"/>
    <dgm:cxn modelId="{7E020E8C-2125-4832-8AF1-460CA93379E9}" type="presOf" srcId="{747C82A5-7D2F-4967-BA53-00E239108266}" destId="{2DA878CC-EABF-4EB2-B1EA-EEDEE8595F44}" srcOrd="0" destOrd="3" presId="urn:microsoft.com/office/officeart/2005/8/layout/vList5"/>
    <dgm:cxn modelId="{EDC2048D-745B-4F23-A3BF-E7E5E275602F}" srcId="{88FA174A-088C-41E9-80FB-FF72B485FE22}" destId="{69A0CC2C-8700-4054-A355-C6E3B3E9189C}" srcOrd="0" destOrd="0" parTransId="{FFC8B606-F2D0-4861-8964-C0D40289A445}" sibTransId="{9A7BFE15-27F0-41CE-AA5D-BABBC5FE6B0C}"/>
    <dgm:cxn modelId="{312DFBA3-2441-41A5-8299-8C8A7846CD22}" type="presOf" srcId="{E3C2AAAD-D901-4567-AE37-6E5EC6C58494}" destId="{2DA878CC-EABF-4EB2-B1EA-EEDEE8595F44}" srcOrd="0" destOrd="0" presId="urn:microsoft.com/office/officeart/2005/8/layout/vList5"/>
    <dgm:cxn modelId="{068043C8-23CB-4017-B7CC-BBC2F32E0007}" srcId="{69A0CC2C-8700-4054-A355-C6E3B3E9189C}" destId="{35079D86-3EDB-4D7D-8C6D-A59ADACF97D8}" srcOrd="1" destOrd="0" parTransId="{2C805EE4-0417-4E4E-98FE-7E873D1292A3}" sibTransId="{07DAE47C-6168-4868-AB5C-1F937C4E5640}"/>
    <dgm:cxn modelId="{96DA79D6-F112-4107-ABC5-AEBF4BA41073}" srcId="{69A0CC2C-8700-4054-A355-C6E3B3E9189C}" destId="{19A0FC21-4C2B-45E5-9283-7EFB825B3694}" srcOrd="2" destOrd="0" parTransId="{7335524D-A24A-4015-89FE-0DE021A7FDD1}" sibTransId="{3EBDE16D-8B95-48AB-B16A-C2F2A43448F4}"/>
    <dgm:cxn modelId="{A16BD3F2-6805-4466-ACAB-EB2248B90B20}" type="presOf" srcId="{88FA174A-088C-41E9-80FB-FF72B485FE22}" destId="{F83086DF-6911-466D-B34B-EEECBEC368D2}" srcOrd="0" destOrd="0" presId="urn:microsoft.com/office/officeart/2005/8/layout/vList5"/>
    <dgm:cxn modelId="{EB11DF3A-3169-4DEA-96CA-995978487695}" type="presParOf" srcId="{F83086DF-6911-466D-B34B-EEECBEC368D2}" destId="{9FF65480-05D8-4E8A-AA4D-12809D1CFF00}" srcOrd="0" destOrd="0" presId="urn:microsoft.com/office/officeart/2005/8/layout/vList5"/>
    <dgm:cxn modelId="{7E6DCC71-0873-4FB9-AC15-7F9B106764E7}" type="presParOf" srcId="{9FF65480-05D8-4E8A-AA4D-12809D1CFF00}" destId="{3DC90244-1AF6-4B2A-B50B-195F8336EA4D}" srcOrd="0" destOrd="0" presId="urn:microsoft.com/office/officeart/2005/8/layout/vList5"/>
    <dgm:cxn modelId="{86A50568-FCF6-4114-A496-316DD39F95F0}" type="presParOf" srcId="{9FF65480-05D8-4E8A-AA4D-12809D1CFF00}" destId="{2DA878CC-EABF-4EB2-B1EA-EEDEE8595F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33EBF0A5-AD89-452E-B253-E35B84DFE24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F68EE84-A94A-45A4-9A4D-CFA4CC12F4F9}">
      <dgm:prSet/>
      <dgm:spPr/>
      <dgm:t>
        <a:bodyPr/>
        <a:lstStyle/>
        <a:p>
          <a:r>
            <a:rPr lang="cs-CZ" dirty="0"/>
            <a:t>Deviace primární </a:t>
          </a:r>
        </a:p>
      </dgm:t>
    </dgm:pt>
    <dgm:pt modelId="{EEB3F2D5-CA79-4498-BF77-74F3820D54D7}" type="parTrans" cxnId="{577A7644-DA7E-4899-9F07-9B9838CD93D2}">
      <dgm:prSet/>
      <dgm:spPr/>
      <dgm:t>
        <a:bodyPr/>
        <a:lstStyle/>
        <a:p>
          <a:endParaRPr lang="cs-CZ"/>
        </a:p>
      </dgm:t>
    </dgm:pt>
    <dgm:pt modelId="{37FCA819-25AA-480F-A45F-265E864B256C}" type="sibTrans" cxnId="{577A7644-DA7E-4899-9F07-9B9838CD93D2}">
      <dgm:prSet/>
      <dgm:spPr/>
      <dgm:t>
        <a:bodyPr/>
        <a:lstStyle/>
        <a:p>
          <a:endParaRPr lang="cs-CZ"/>
        </a:p>
      </dgm:t>
    </dgm:pt>
    <dgm:pt modelId="{E65896A2-EAFE-4D78-83B4-FE56AB908AC6}">
      <dgm:prSet/>
      <dgm:spPr/>
      <dgm:t>
        <a:bodyPr/>
        <a:lstStyle/>
        <a:p>
          <a:r>
            <a:rPr lang="cs-CZ" dirty="0"/>
            <a:t>Deviace sekundární</a:t>
          </a:r>
        </a:p>
      </dgm:t>
    </dgm:pt>
    <dgm:pt modelId="{D368C3C7-DE66-487C-8143-9EB192FE9939}" type="parTrans" cxnId="{D2EC7936-90A9-437D-B06E-59CBD0D87C00}">
      <dgm:prSet/>
      <dgm:spPr/>
      <dgm:t>
        <a:bodyPr/>
        <a:lstStyle/>
        <a:p>
          <a:endParaRPr lang="cs-CZ"/>
        </a:p>
      </dgm:t>
    </dgm:pt>
    <dgm:pt modelId="{D15F02FE-982A-47C4-A1E8-E58FB5280D69}" type="sibTrans" cxnId="{D2EC7936-90A9-437D-B06E-59CBD0D87C00}">
      <dgm:prSet/>
      <dgm:spPr/>
      <dgm:t>
        <a:bodyPr/>
        <a:lstStyle/>
        <a:p>
          <a:endParaRPr lang="cs-CZ"/>
        </a:p>
      </dgm:t>
    </dgm:pt>
    <dgm:pt modelId="{B2672FBE-A5A2-4B71-862C-7D140B963FF3}">
      <dgm:prSet/>
      <dgm:spPr/>
      <dgm:t>
        <a:bodyPr/>
        <a:lstStyle/>
        <a:p>
          <a:r>
            <a:rPr lang="cs-CZ" dirty="0"/>
            <a:t>Porušení pravidla nebo normy na základě původního podnětu</a:t>
          </a:r>
        </a:p>
      </dgm:t>
    </dgm:pt>
    <dgm:pt modelId="{1C383B9B-E617-43EE-9468-1BD9D2BF60C6}" type="parTrans" cxnId="{950FC109-0F50-4584-A9F6-BAA3C1BA82CA}">
      <dgm:prSet/>
      <dgm:spPr/>
    </dgm:pt>
    <dgm:pt modelId="{064B5E9D-1DA4-404B-A27A-AC2A9D6B570E}" type="sibTrans" cxnId="{950FC109-0F50-4584-A9F6-BAA3C1BA82CA}">
      <dgm:prSet/>
      <dgm:spPr/>
    </dgm:pt>
    <dgm:pt modelId="{61713B0D-D020-4A7C-9416-1C195E297220}">
      <dgm:prSet/>
      <dgm:spPr/>
      <dgm:t>
        <a:bodyPr/>
        <a:lstStyle/>
        <a:p>
          <a:r>
            <a:rPr lang="cs-CZ" dirty="0"/>
            <a:t>Důsledkem reakce individua na označení, </a:t>
          </a:r>
          <a:r>
            <a:rPr lang="cs-CZ" dirty="0" err="1"/>
            <a:t>etiketizaci</a:t>
          </a:r>
          <a:r>
            <a:rPr lang="cs-CZ" dirty="0"/>
            <a:t> (</a:t>
          </a:r>
          <a:r>
            <a:rPr lang="cs-CZ" dirty="0" err="1"/>
            <a:t>labeling</a:t>
          </a:r>
          <a:r>
            <a:rPr lang="cs-CZ" dirty="0"/>
            <a:t>) – alternace vlastní identity</a:t>
          </a:r>
        </a:p>
      </dgm:t>
    </dgm:pt>
    <dgm:pt modelId="{47F8D71E-5444-4673-8F09-0DCC4802CFCE}" type="parTrans" cxnId="{95E009C7-0188-438E-96EE-A387A0180985}">
      <dgm:prSet/>
      <dgm:spPr/>
    </dgm:pt>
    <dgm:pt modelId="{7749377E-A214-42CF-A0CC-79CE6A5F1810}" type="sibTrans" cxnId="{95E009C7-0188-438E-96EE-A387A0180985}">
      <dgm:prSet/>
      <dgm:spPr/>
    </dgm:pt>
    <dgm:pt modelId="{2528590E-AD60-43ED-A521-8B0C7AC4586F}" type="pres">
      <dgm:prSet presAssocID="{33EBF0A5-AD89-452E-B253-E35B84DFE244}" presName="CompostProcess" presStyleCnt="0">
        <dgm:presLayoutVars>
          <dgm:dir/>
          <dgm:resizeHandles val="exact"/>
        </dgm:presLayoutVars>
      </dgm:prSet>
      <dgm:spPr/>
    </dgm:pt>
    <dgm:pt modelId="{B67F0FC3-5B61-468B-915A-FBC203B0B2F5}" type="pres">
      <dgm:prSet presAssocID="{33EBF0A5-AD89-452E-B253-E35B84DFE244}" presName="arrow" presStyleLbl="bgShp" presStyleIdx="0" presStyleCnt="1"/>
      <dgm:spPr/>
    </dgm:pt>
    <dgm:pt modelId="{2FCBFFF9-A103-40EE-ACC6-51A85738E0CE}" type="pres">
      <dgm:prSet presAssocID="{33EBF0A5-AD89-452E-B253-E35B84DFE244}" presName="linearProcess" presStyleCnt="0"/>
      <dgm:spPr/>
    </dgm:pt>
    <dgm:pt modelId="{B9D86D49-A1A4-49F3-A385-7547E34E3CA5}" type="pres">
      <dgm:prSet presAssocID="{4F68EE84-A94A-45A4-9A4D-CFA4CC12F4F9}" presName="textNode" presStyleLbl="node1" presStyleIdx="0" presStyleCnt="2">
        <dgm:presLayoutVars>
          <dgm:bulletEnabled val="1"/>
        </dgm:presLayoutVars>
      </dgm:prSet>
      <dgm:spPr/>
    </dgm:pt>
    <dgm:pt modelId="{0B71F98A-3339-4655-978A-3AD169913513}" type="pres">
      <dgm:prSet presAssocID="{37FCA819-25AA-480F-A45F-265E864B256C}" presName="sibTrans" presStyleCnt="0"/>
      <dgm:spPr/>
    </dgm:pt>
    <dgm:pt modelId="{B078C3D5-04FD-4A21-BAD1-F4C877950FDD}" type="pres">
      <dgm:prSet presAssocID="{E65896A2-EAFE-4D78-83B4-FE56AB908AC6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950FC109-0F50-4584-A9F6-BAA3C1BA82CA}" srcId="{4F68EE84-A94A-45A4-9A4D-CFA4CC12F4F9}" destId="{B2672FBE-A5A2-4B71-862C-7D140B963FF3}" srcOrd="0" destOrd="0" parTransId="{1C383B9B-E617-43EE-9468-1BD9D2BF60C6}" sibTransId="{064B5E9D-1DA4-404B-A27A-AC2A9D6B570E}"/>
    <dgm:cxn modelId="{D2EC7936-90A9-437D-B06E-59CBD0D87C00}" srcId="{33EBF0A5-AD89-452E-B253-E35B84DFE244}" destId="{E65896A2-EAFE-4D78-83B4-FE56AB908AC6}" srcOrd="1" destOrd="0" parTransId="{D368C3C7-DE66-487C-8143-9EB192FE9939}" sibTransId="{D15F02FE-982A-47C4-A1E8-E58FB5280D69}"/>
    <dgm:cxn modelId="{577A7644-DA7E-4899-9F07-9B9838CD93D2}" srcId="{33EBF0A5-AD89-452E-B253-E35B84DFE244}" destId="{4F68EE84-A94A-45A4-9A4D-CFA4CC12F4F9}" srcOrd="0" destOrd="0" parTransId="{EEB3F2D5-CA79-4498-BF77-74F3820D54D7}" sibTransId="{37FCA819-25AA-480F-A45F-265E864B256C}"/>
    <dgm:cxn modelId="{90D42295-F711-4F2F-BBEC-E25F6088E871}" type="presOf" srcId="{33EBF0A5-AD89-452E-B253-E35B84DFE244}" destId="{2528590E-AD60-43ED-A521-8B0C7AC4586F}" srcOrd="0" destOrd="0" presId="urn:microsoft.com/office/officeart/2005/8/layout/hProcess9"/>
    <dgm:cxn modelId="{95E009C7-0188-438E-96EE-A387A0180985}" srcId="{E65896A2-EAFE-4D78-83B4-FE56AB908AC6}" destId="{61713B0D-D020-4A7C-9416-1C195E297220}" srcOrd="0" destOrd="0" parTransId="{47F8D71E-5444-4673-8F09-0DCC4802CFCE}" sibTransId="{7749377E-A214-42CF-A0CC-79CE6A5F1810}"/>
    <dgm:cxn modelId="{09BDDFC7-2200-45A3-9F61-1C2C4FB79574}" type="presOf" srcId="{4F68EE84-A94A-45A4-9A4D-CFA4CC12F4F9}" destId="{B9D86D49-A1A4-49F3-A385-7547E34E3CA5}" srcOrd="0" destOrd="0" presId="urn:microsoft.com/office/officeart/2005/8/layout/hProcess9"/>
    <dgm:cxn modelId="{BE497CCD-413E-4A7D-A76D-BAE9DF04ABA3}" type="presOf" srcId="{E65896A2-EAFE-4D78-83B4-FE56AB908AC6}" destId="{B078C3D5-04FD-4A21-BAD1-F4C877950FDD}" srcOrd="0" destOrd="0" presId="urn:microsoft.com/office/officeart/2005/8/layout/hProcess9"/>
    <dgm:cxn modelId="{1D0EBDE0-6987-44EE-9C9F-62721CA18383}" type="presOf" srcId="{B2672FBE-A5A2-4B71-862C-7D140B963FF3}" destId="{B9D86D49-A1A4-49F3-A385-7547E34E3CA5}" srcOrd="0" destOrd="1" presId="urn:microsoft.com/office/officeart/2005/8/layout/hProcess9"/>
    <dgm:cxn modelId="{0959DBFA-3FD0-4343-A3F7-4868C73B2164}" type="presOf" srcId="{61713B0D-D020-4A7C-9416-1C195E297220}" destId="{B078C3D5-04FD-4A21-BAD1-F4C877950FDD}" srcOrd="0" destOrd="1" presId="urn:microsoft.com/office/officeart/2005/8/layout/hProcess9"/>
    <dgm:cxn modelId="{83F0A38F-6F33-475F-B891-B177F844C15D}" type="presParOf" srcId="{2528590E-AD60-43ED-A521-8B0C7AC4586F}" destId="{B67F0FC3-5B61-468B-915A-FBC203B0B2F5}" srcOrd="0" destOrd="0" presId="urn:microsoft.com/office/officeart/2005/8/layout/hProcess9"/>
    <dgm:cxn modelId="{0376336D-A47E-406C-BD93-5A963E9FC7CC}" type="presParOf" srcId="{2528590E-AD60-43ED-A521-8B0C7AC4586F}" destId="{2FCBFFF9-A103-40EE-ACC6-51A85738E0CE}" srcOrd="1" destOrd="0" presId="urn:microsoft.com/office/officeart/2005/8/layout/hProcess9"/>
    <dgm:cxn modelId="{8760E6EA-2CB5-4C2C-971A-0DE98B87775F}" type="presParOf" srcId="{2FCBFFF9-A103-40EE-ACC6-51A85738E0CE}" destId="{B9D86D49-A1A4-49F3-A385-7547E34E3CA5}" srcOrd="0" destOrd="0" presId="urn:microsoft.com/office/officeart/2005/8/layout/hProcess9"/>
    <dgm:cxn modelId="{949E1A21-3628-477F-8424-A29C2B0ACD1B}" type="presParOf" srcId="{2FCBFFF9-A103-40EE-ACC6-51A85738E0CE}" destId="{0B71F98A-3339-4655-978A-3AD169913513}" srcOrd="1" destOrd="0" presId="urn:microsoft.com/office/officeart/2005/8/layout/hProcess9"/>
    <dgm:cxn modelId="{C30FE65F-004B-47E6-A14B-CFEAEB17BD5C}" type="presParOf" srcId="{2FCBFFF9-A103-40EE-ACC6-51A85738E0CE}" destId="{B078C3D5-04FD-4A21-BAD1-F4C877950FD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73CD63-3AB5-45F2-A5EC-45836B5364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8F5743B-AC56-4396-9E36-D54DECF988BE}">
      <dgm:prSet/>
      <dgm:spPr/>
      <dgm:t>
        <a:bodyPr/>
        <a:lstStyle/>
        <a:p>
          <a:r>
            <a:rPr lang="cs-CZ"/>
            <a:t>HOLISTICKÝ MODEL</a:t>
          </a:r>
        </a:p>
      </dgm:t>
    </dgm:pt>
    <dgm:pt modelId="{6FC8F485-BC51-49C8-A593-F5AC78959517}" type="parTrans" cxnId="{57134E6A-65F0-4D23-AD22-389BF464F740}">
      <dgm:prSet/>
      <dgm:spPr/>
      <dgm:t>
        <a:bodyPr/>
        <a:lstStyle/>
        <a:p>
          <a:endParaRPr lang="cs-CZ"/>
        </a:p>
      </dgm:t>
    </dgm:pt>
    <dgm:pt modelId="{428BA54B-0BEE-467F-8BFB-013B318A2DA7}" type="sibTrans" cxnId="{57134E6A-65F0-4D23-AD22-389BF464F740}">
      <dgm:prSet/>
      <dgm:spPr/>
      <dgm:t>
        <a:bodyPr/>
        <a:lstStyle/>
        <a:p>
          <a:endParaRPr lang="cs-CZ"/>
        </a:p>
      </dgm:t>
    </dgm:pt>
    <dgm:pt modelId="{8830A0F8-CB6F-4FE4-B0FA-A009C585004B}" type="pres">
      <dgm:prSet presAssocID="{3973CD63-3AB5-45F2-A5EC-45836B536417}" presName="linear" presStyleCnt="0">
        <dgm:presLayoutVars>
          <dgm:animLvl val="lvl"/>
          <dgm:resizeHandles val="exact"/>
        </dgm:presLayoutVars>
      </dgm:prSet>
      <dgm:spPr/>
    </dgm:pt>
    <dgm:pt modelId="{3CDC712D-D0C3-4A1F-BC64-F0FBA4F3C23D}" type="pres">
      <dgm:prSet presAssocID="{C8F5743B-AC56-4396-9E36-D54DECF988BE}" presName="parentText" presStyleLbl="node1" presStyleIdx="0" presStyleCnt="1" custLinFactNeighborY="4450">
        <dgm:presLayoutVars>
          <dgm:chMax val="0"/>
          <dgm:bulletEnabled val="1"/>
        </dgm:presLayoutVars>
      </dgm:prSet>
      <dgm:spPr/>
    </dgm:pt>
  </dgm:ptLst>
  <dgm:cxnLst>
    <dgm:cxn modelId="{27E52709-0FE5-4940-BA3D-3CF13A074351}" type="presOf" srcId="{C8F5743B-AC56-4396-9E36-D54DECF988BE}" destId="{3CDC712D-D0C3-4A1F-BC64-F0FBA4F3C23D}" srcOrd="0" destOrd="0" presId="urn:microsoft.com/office/officeart/2005/8/layout/vList2"/>
    <dgm:cxn modelId="{57134E6A-65F0-4D23-AD22-389BF464F740}" srcId="{3973CD63-3AB5-45F2-A5EC-45836B536417}" destId="{C8F5743B-AC56-4396-9E36-D54DECF988BE}" srcOrd="0" destOrd="0" parTransId="{6FC8F485-BC51-49C8-A593-F5AC78959517}" sibTransId="{428BA54B-0BEE-467F-8BFB-013B318A2DA7}"/>
    <dgm:cxn modelId="{0F4265C8-98FA-4730-A821-70CD5C749F5F}" type="presOf" srcId="{3973CD63-3AB5-45F2-A5EC-45836B536417}" destId="{8830A0F8-CB6F-4FE4-B0FA-A009C585004B}" srcOrd="0" destOrd="0" presId="urn:microsoft.com/office/officeart/2005/8/layout/vList2"/>
    <dgm:cxn modelId="{CCC444D8-82E9-40CF-A75C-4245E1FCCE65}" type="presParOf" srcId="{8830A0F8-CB6F-4FE4-B0FA-A009C585004B}" destId="{3CDC712D-D0C3-4A1F-BC64-F0FBA4F3C2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Primární deviace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Sekundární deviace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33EBF0A5-AD89-452E-B253-E35B84DFE24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F68EE84-A94A-45A4-9A4D-CFA4CC12F4F9}">
      <dgm:prSet/>
      <dgm:spPr/>
      <dgm:t>
        <a:bodyPr/>
        <a:lstStyle/>
        <a:p>
          <a:r>
            <a:rPr lang="cs-CZ" dirty="0"/>
            <a:t>Deviace sociální </a:t>
          </a:r>
        </a:p>
      </dgm:t>
    </dgm:pt>
    <dgm:pt modelId="{EEB3F2D5-CA79-4498-BF77-74F3820D54D7}" type="parTrans" cxnId="{577A7644-DA7E-4899-9F07-9B9838CD93D2}">
      <dgm:prSet/>
      <dgm:spPr/>
      <dgm:t>
        <a:bodyPr/>
        <a:lstStyle/>
        <a:p>
          <a:endParaRPr lang="cs-CZ"/>
        </a:p>
      </dgm:t>
    </dgm:pt>
    <dgm:pt modelId="{37FCA819-25AA-480F-A45F-265E864B256C}" type="sibTrans" cxnId="{577A7644-DA7E-4899-9F07-9B9838CD93D2}">
      <dgm:prSet/>
      <dgm:spPr/>
      <dgm:t>
        <a:bodyPr/>
        <a:lstStyle/>
        <a:p>
          <a:endParaRPr lang="cs-CZ"/>
        </a:p>
      </dgm:t>
    </dgm:pt>
    <dgm:pt modelId="{E65896A2-EAFE-4D78-83B4-FE56AB908AC6}">
      <dgm:prSet/>
      <dgm:spPr/>
      <dgm:t>
        <a:bodyPr/>
        <a:lstStyle/>
        <a:p>
          <a:r>
            <a:rPr lang="cs-CZ" dirty="0"/>
            <a:t>Deviace nesociální</a:t>
          </a:r>
        </a:p>
      </dgm:t>
    </dgm:pt>
    <dgm:pt modelId="{D368C3C7-DE66-487C-8143-9EB192FE9939}" type="parTrans" cxnId="{D2EC7936-90A9-437D-B06E-59CBD0D87C00}">
      <dgm:prSet/>
      <dgm:spPr/>
      <dgm:t>
        <a:bodyPr/>
        <a:lstStyle/>
        <a:p>
          <a:endParaRPr lang="cs-CZ"/>
        </a:p>
      </dgm:t>
    </dgm:pt>
    <dgm:pt modelId="{D15F02FE-982A-47C4-A1E8-E58FB5280D69}" type="sibTrans" cxnId="{D2EC7936-90A9-437D-B06E-59CBD0D87C00}">
      <dgm:prSet/>
      <dgm:spPr/>
      <dgm:t>
        <a:bodyPr/>
        <a:lstStyle/>
        <a:p>
          <a:endParaRPr lang="cs-CZ"/>
        </a:p>
      </dgm:t>
    </dgm:pt>
    <dgm:pt modelId="{56EF5926-2191-4FEE-9067-8765025C6B4B}">
      <dgm:prSet/>
      <dgm:spPr/>
      <dgm:t>
        <a:bodyPr/>
        <a:lstStyle/>
        <a:p>
          <a:r>
            <a:rPr lang="cs-CZ" dirty="0"/>
            <a:t>Význam v sociálních interakcích a vztazích (M. Hrčka)</a:t>
          </a:r>
        </a:p>
      </dgm:t>
    </dgm:pt>
    <dgm:pt modelId="{25692BA1-4A43-483E-94B8-6EC504FBA441}" type="parTrans" cxnId="{61B9DCF6-EC7D-479A-A8BE-58A24C979F10}">
      <dgm:prSet/>
      <dgm:spPr/>
      <dgm:t>
        <a:bodyPr/>
        <a:lstStyle/>
        <a:p>
          <a:endParaRPr lang="cs-CZ"/>
        </a:p>
      </dgm:t>
    </dgm:pt>
    <dgm:pt modelId="{7BF28C25-92D5-4FA4-BE92-4B1CEE23C681}" type="sibTrans" cxnId="{61B9DCF6-EC7D-479A-A8BE-58A24C979F10}">
      <dgm:prSet/>
      <dgm:spPr/>
      <dgm:t>
        <a:bodyPr/>
        <a:lstStyle/>
        <a:p>
          <a:endParaRPr lang="cs-CZ"/>
        </a:p>
      </dgm:t>
    </dgm:pt>
    <dgm:pt modelId="{8D1FD9DA-0064-4633-B4D3-0D59F4E228B3}">
      <dgm:prSet/>
      <dgm:spPr/>
      <dgm:t>
        <a:bodyPr/>
        <a:lstStyle/>
        <a:p>
          <a:r>
            <a:rPr lang="cs-CZ" dirty="0"/>
            <a:t>Deviace objektů mezi nimiž neexistuje interakce a vztahy</a:t>
          </a:r>
        </a:p>
      </dgm:t>
    </dgm:pt>
    <dgm:pt modelId="{7DDE5D82-C18C-492C-B223-C0AB800C9F9C}" type="parTrans" cxnId="{579E6CC0-67B6-4CF7-9047-9C6F032FF11C}">
      <dgm:prSet/>
      <dgm:spPr/>
      <dgm:t>
        <a:bodyPr/>
        <a:lstStyle/>
        <a:p>
          <a:endParaRPr lang="cs-CZ"/>
        </a:p>
      </dgm:t>
    </dgm:pt>
    <dgm:pt modelId="{2DC05A16-61C0-4D3B-A22B-B0CF960B0F97}" type="sibTrans" cxnId="{579E6CC0-67B6-4CF7-9047-9C6F032FF11C}">
      <dgm:prSet/>
      <dgm:spPr/>
      <dgm:t>
        <a:bodyPr/>
        <a:lstStyle/>
        <a:p>
          <a:endParaRPr lang="cs-CZ"/>
        </a:p>
      </dgm:t>
    </dgm:pt>
    <dgm:pt modelId="{C9E0AEE2-4DE4-44C8-A045-1102E2547FD8}">
      <dgm:prSet/>
      <dgm:spPr/>
      <dgm:t>
        <a:bodyPr/>
        <a:lstStyle/>
        <a:p>
          <a:r>
            <a:rPr lang="cs-CZ" dirty="0"/>
            <a:t>Skryté deviace (nerozpoznané, nebo rozpoznané ale neoznačkované) – neovlivňují sociální interakce</a:t>
          </a:r>
        </a:p>
      </dgm:t>
    </dgm:pt>
    <dgm:pt modelId="{52072114-32BA-41E3-8AE9-DD06E519B738}" type="parTrans" cxnId="{B0A3C231-C4C3-4A79-ABE4-425269E9D3A5}">
      <dgm:prSet/>
      <dgm:spPr/>
      <dgm:t>
        <a:bodyPr/>
        <a:lstStyle/>
        <a:p>
          <a:endParaRPr lang="cs-CZ"/>
        </a:p>
      </dgm:t>
    </dgm:pt>
    <dgm:pt modelId="{DA1CFDD8-A431-4712-BA57-765BF88075CE}" type="sibTrans" cxnId="{B0A3C231-C4C3-4A79-ABE4-425269E9D3A5}">
      <dgm:prSet/>
      <dgm:spPr/>
      <dgm:t>
        <a:bodyPr/>
        <a:lstStyle/>
        <a:p>
          <a:endParaRPr lang="cs-CZ"/>
        </a:p>
      </dgm:t>
    </dgm:pt>
    <dgm:pt modelId="{6A5B3C5D-B6FC-4770-9B9D-655365F67599}">
      <dgm:prSet/>
      <dgm:spPr/>
      <dgm:t>
        <a:bodyPr/>
        <a:lstStyle/>
        <a:p>
          <a:r>
            <a:rPr lang="cs-CZ" dirty="0"/>
            <a:t>Zjevné (rozpoznané a označkované)</a:t>
          </a:r>
        </a:p>
      </dgm:t>
    </dgm:pt>
    <dgm:pt modelId="{BF190337-B355-4A58-B36D-D0A0C84FF0D0}" type="parTrans" cxnId="{4A56FD7C-9F33-493D-A3E4-A2DD49057DB5}">
      <dgm:prSet/>
      <dgm:spPr/>
      <dgm:t>
        <a:bodyPr/>
        <a:lstStyle/>
        <a:p>
          <a:endParaRPr lang="cs-CZ"/>
        </a:p>
      </dgm:t>
    </dgm:pt>
    <dgm:pt modelId="{AD66B4B4-1016-455D-89BB-15306C3E8945}" type="sibTrans" cxnId="{4A56FD7C-9F33-493D-A3E4-A2DD49057DB5}">
      <dgm:prSet/>
      <dgm:spPr/>
      <dgm:t>
        <a:bodyPr/>
        <a:lstStyle/>
        <a:p>
          <a:endParaRPr lang="cs-CZ"/>
        </a:p>
      </dgm:t>
    </dgm:pt>
    <dgm:pt modelId="{445700C3-0883-40C2-9CE8-0D6FB546D24C}">
      <dgm:prSet/>
      <dgm:spPr/>
      <dgm:t>
        <a:bodyPr/>
        <a:lstStyle/>
        <a:p>
          <a:r>
            <a:rPr lang="cs-CZ" dirty="0"/>
            <a:t>deviantní chování (vnímání, myšlení, emoce, paměť atp.) – nejsou většinou samostatně</a:t>
          </a:r>
        </a:p>
      </dgm:t>
    </dgm:pt>
    <dgm:pt modelId="{29425E30-372A-488A-BE47-CB861E0E82C2}" type="parTrans" cxnId="{8FC1DF52-4E70-4E64-AD26-7EC345645BBA}">
      <dgm:prSet/>
      <dgm:spPr/>
      <dgm:t>
        <a:bodyPr/>
        <a:lstStyle/>
        <a:p>
          <a:endParaRPr lang="cs-CZ"/>
        </a:p>
      </dgm:t>
    </dgm:pt>
    <dgm:pt modelId="{8257D24E-DC8D-478E-9808-527113B2BF7B}" type="sibTrans" cxnId="{8FC1DF52-4E70-4E64-AD26-7EC345645BBA}">
      <dgm:prSet/>
      <dgm:spPr/>
      <dgm:t>
        <a:bodyPr/>
        <a:lstStyle/>
        <a:p>
          <a:endParaRPr lang="cs-CZ"/>
        </a:p>
      </dgm:t>
    </dgm:pt>
    <dgm:pt modelId="{4096972F-1A08-479D-8969-461DE6A4ACAA}">
      <dgm:prSet/>
      <dgm:spPr/>
      <dgm:t>
        <a:bodyPr/>
        <a:lstStyle/>
        <a:p>
          <a:r>
            <a:rPr lang="cs-CZ" dirty="0"/>
            <a:t>poruchy psychických funkcí</a:t>
          </a:r>
        </a:p>
      </dgm:t>
    </dgm:pt>
    <dgm:pt modelId="{A9215DFE-45F8-4856-91A1-25C6B977566F}" type="parTrans" cxnId="{9A9C6703-0884-4572-84F0-4D71BB205250}">
      <dgm:prSet/>
      <dgm:spPr/>
      <dgm:t>
        <a:bodyPr/>
        <a:lstStyle/>
        <a:p>
          <a:endParaRPr lang="cs-CZ"/>
        </a:p>
      </dgm:t>
    </dgm:pt>
    <dgm:pt modelId="{60551511-14D5-4D4C-B3E0-8787E98BAB3F}" type="sibTrans" cxnId="{9A9C6703-0884-4572-84F0-4D71BB205250}">
      <dgm:prSet/>
      <dgm:spPr/>
      <dgm:t>
        <a:bodyPr/>
        <a:lstStyle/>
        <a:p>
          <a:endParaRPr lang="cs-CZ"/>
        </a:p>
      </dgm:t>
    </dgm:pt>
    <dgm:pt modelId="{90ED4AFA-21DE-44F3-B58B-69905736CAFB}">
      <dgm:prSet/>
      <dgm:spPr/>
      <dgm:t>
        <a:bodyPr/>
        <a:lstStyle/>
        <a:p>
          <a:r>
            <a:rPr lang="cs-CZ" dirty="0"/>
            <a:t>deviantní fyzické charakteristiky (např. tělesné nemoci, fyzické malformace) </a:t>
          </a:r>
        </a:p>
      </dgm:t>
    </dgm:pt>
    <dgm:pt modelId="{54686AAD-55D6-4DAE-9B48-13943F5B60B0}" type="parTrans" cxnId="{19E0CE09-51DF-40AE-9FE1-5CBA0CDE0555}">
      <dgm:prSet/>
      <dgm:spPr/>
      <dgm:t>
        <a:bodyPr/>
        <a:lstStyle/>
        <a:p>
          <a:endParaRPr lang="cs-CZ"/>
        </a:p>
      </dgm:t>
    </dgm:pt>
    <dgm:pt modelId="{261FEE56-D4A2-4C71-8768-37A924FC5199}" type="sibTrans" cxnId="{19E0CE09-51DF-40AE-9FE1-5CBA0CDE0555}">
      <dgm:prSet/>
      <dgm:spPr/>
      <dgm:t>
        <a:bodyPr/>
        <a:lstStyle/>
        <a:p>
          <a:endParaRPr lang="cs-CZ"/>
        </a:p>
      </dgm:t>
    </dgm:pt>
    <dgm:pt modelId="{E41526E5-7F52-4C2B-8222-A74C771F1B0D}">
      <dgm:prSet/>
      <dgm:spPr/>
      <dgm:t>
        <a:bodyPr/>
        <a:lstStyle/>
        <a:p>
          <a:r>
            <a:rPr lang="cs-CZ" dirty="0"/>
            <a:t>deviantní sociální charakteristiky (např. rozvedená žena, svobodná matka, sirotek, nemanželské dítě atp.)</a:t>
          </a:r>
        </a:p>
      </dgm:t>
    </dgm:pt>
    <dgm:pt modelId="{BA55CF18-628B-409B-8124-4B65E0EB8C3B}" type="parTrans" cxnId="{7CE634C0-46FB-4A47-9FA9-98442D61F245}">
      <dgm:prSet/>
      <dgm:spPr/>
      <dgm:t>
        <a:bodyPr/>
        <a:lstStyle/>
        <a:p>
          <a:endParaRPr lang="cs-CZ"/>
        </a:p>
      </dgm:t>
    </dgm:pt>
    <dgm:pt modelId="{4AF87D34-BC86-43AD-AC73-40721635ACB6}" type="sibTrans" cxnId="{7CE634C0-46FB-4A47-9FA9-98442D61F245}">
      <dgm:prSet/>
      <dgm:spPr/>
      <dgm:t>
        <a:bodyPr/>
        <a:lstStyle/>
        <a:p>
          <a:endParaRPr lang="cs-CZ"/>
        </a:p>
      </dgm:t>
    </dgm:pt>
    <dgm:pt modelId="{859AB279-76C7-4C8F-8737-026FEEA3F245}">
      <dgm:prSet/>
      <dgm:spPr/>
      <dgm:t>
        <a:bodyPr/>
        <a:lstStyle/>
        <a:p>
          <a:r>
            <a:rPr lang="cs-CZ" dirty="0"/>
            <a:t>Teprve identifikace a interpretace provedená okolím přesouvá projev z kategorie nesociálních do sociálních</a:t>
          </a:r>
        </a:p>
      </dgm:t>
    </dgm:pt>
    <dgm:pt modelId="{2684F44E-CE5A-404A-869C-76DB86E30D8E}" type="parTrans" cxnId="{D3EF9AC2-0623-4C38-9D16-8B125215A09C}">
      <dgm:prSet/>
      <dgm:spPr/>
      <dgm:t>
        <a:bodyPr/>
        <a:lstStyle/>
        <a:p>
          <a:endParaRPr lang="cs-CZ"/>
        </a:p>
      </dgm:t>
    </dgm:pt>
    <dgm:pt modelId="{9142D0AC-1EF0-4701-94A2-A317577650EF}" type="sibTrans" cxnId="{D3EF9AC2-0623-4C38-9D16-8B125215A09C}">
      <dgm:prSet/>
      <dgm:spPr/>
      <dgm:t>
        <a:bodyPr/>
        <a:lstStyle/>
        <a:p>
          <a:endParaRPr lang="cs-CZ"/>
        </a:p>
      </dgm:t>
    </dgm:pt>
    <dgm:pt modelId="{3BCBB7F0-DE99-42D2-9D0C-B41F5DC70044}" type="pres">
      <dgm:prSet presAssocID="{33EBF0A5-AD89-452E-B253-E35B84DFE244}" presName="linear" presStyleCnt="0">
        <dgm:presLayoutVars>
          <dgm:animLvl val="lvl"/>
          <dgm:resizeHandles val="exact"/>
        </dgm:presLayoutVars>
      </dgm:prSet>
      <dgm:spPr/>
    </dgm:pt>
    <dgm:pt modelId="{79AF2DA7-D7BD-4EE5-B466-2B4E1383A899}" type="pres">
      <dgm:prSet presAssocID="{4F68EE84-A94A-45A4-9A4D-CFA4CC12F4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CE4601-3F6E-4A7F-87D0-A0431F59D207}" type="pres">
      <dgm:prSet presAssocID="{4F68EE84-A94A-45A4-9A4D-CFA4CC12F4F9}" presName="childText" presStyleLbl="revTx" presStyleIdx="0" presStyleCnt="2">
        <dgm:presLayoutVars>
          <dgm:bulletEnabled val="1"/>
        </dgm:presLayoutVars>
      </dgm:prSet>
      <dgm:spPr/>
    </dgm:pt>
    <dgm:pt modelId="{A13E0A0E-D7C6-405E-A3E1-2CDC531709DF}" type="pres">
      <dgm:prSet presAssocID="{E65896A2-EAFE-4D78-83B4-FE56AB908A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96B3F3-6438-498A-B184-98CD663E9439}" type="pres">
      <dgm:prSet presAssocID="{E65896A2-EAFE-4D78-83B4-FE56AB908A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A9C6703-0884-4572-84F0-4D71BB205250}" srcId="{6A5B3C5D-B6FC-4770-9B9D-655365F67599}" destId="{4096972F-1A08-479D-8969-461DE6A4ACAA}" srcOrd="1" destOrd="0" parTransId="{A9215DFE-45F8-4856-91A1-25C6B977566F}" sibTransId="{60551511-14D5-4D4C-B3E0-8787E98BAB3F}"/>
    <dgm:cxn modelId="{19E0CE09-51DF-40AE-9FE1-5CBA0CDE0555}" srcId="{6A5B3C5D-B6FC-4770-9B9D-655365F67599}" destId="{90ED4AFA-21DE-44F3-B58B-69905736CAFB}" srcOrd="2" destOrd="0" parTransId="{54686AAD-55D6-4DAE-9B48-13943F5B60B0}" sibTransId="{261FEE56-D4A2-4C71-8768-37A924FC5199}"/>
    <dgm:cxn modelId="{7D821A0E-1615-492D-A8DB-81C737FB7488}" type="presOf" srcId="{E65896A2-EAFE-4D78-83B4-FE56AB908AC6}" destId="{A13E0A0E-D7C6-405E-A3E1-2CDC531709DF}" srcOrd="0" destOrd="0" presId="urn:microsoft.com/office/officeart/2005/8/layout/vList2"/>
    <dgm:cxn modelId="{B0A3C231-C4C3-4A79-ABE4-425269E9D3A5}" srcId="{8D1FD9DA-0064-4633-B4D3-0D59F4E228B3}" destId="{C9E0AEE2-4DE4-44C8-A045-1102E2547FD8}" srcOrd="0" destOrd="0" parTransId="{52072114-32BA-41E3-8AE9-DD06E519B738}" sibTransId="{DA1CFDD8-A431-4712-BA57-765BF88075CE}"/>
    <dgm:cxn modelId="{D2EC7936-90A9-437D-B06E-59CBD0D87C00}" srcId="{33EBF0A5-AD89-452E-B253-E35B84DFE244}" destId="{E65896A2-EAFE-4D78-83B4-FE56AB908AC6}" srcOrd="1" destOrd="0" parTransId="{D368C3C7-DE66-487C-8143-9EB192FE9939}" sibTransId="{D15F02FE-982A-47C4-A1E8-E58FB5280D69}"/>
    <dgm:cxn modelId="{016ECE3D-F17A-4A60-A2ED-07A78EC76AB2}" type="presOf" srcId="{6A5B3C5D-B6FC-4770-9B9D-655365F67599}" destId="{CECE4601-3F6E-4A7F-87D0-A0431F59D207}" srcOrd="0" destOrd="1" presId="urn:microsoft.com/office/officeart/2005/8/layout/vList2"/>
    <dgm:cxn modelId="{577A7644-DA7E-4899-9F07-9B9838CD93D2}" srcId="{33EBF0A5-AD89-452E-B253-E35B84DFE244}" destId="{4F68EE84-A94A-45A4-9A4D-CFA4CC12F4F9}" srcOrd="0" destOrd="0" parTransId="{EEB3F2D5-CA79-4498-BF77-74F3820D54D7}" sibTransId="{37FCA819-25AA-480F-A45F-265E864B256C}"/>
    <dgm:cxn modelId="{FB40886D-8713-4663-816F-5D9CB20F4174}" type="presOf" srcId="{8D1FD9DA-0064-4633-B4D3-0D59F4E228B3}" destId="{AC96B3F3-6438-498A-B184-98CD663E9439}" srcOrd="0" destOrd="0" presId="urn:microsoft.com/office/officeart/2005/8/layout/vList2"/>
    <dgm:cxn modelId="{8D1FAE6E-99A2-4119-8372-BBD0A2AFBE27}" type="presOf" srcId="{E41526E5-7F52-4C2B-8222-A74C771F1B0D}" destId="{CECE4601-3F6E-4A7F-87D0-A0431F59D207}" srcOrd="0" destOrd="5" presId="urn:microsoft.com/office/officeart/2005/8/layout/vList2"/>
    <dgm:cxn modelId="{8FC1DF52-4E70-4E64-AD26-7EC345645BBA}" srcId="{6A5B3C5D-B6FC-4770-9B9D-655365F67599}" destId="{445700C3-0883-40C2-9CE8-0D6FB546D24C}" srcOrd="0" destOrd="0" parTransId="{29425E30-372A-488A-BE47-CB861E0E82C2}" sibTransId="{8257D24E-DC8D-478E-9808-527113B2BF7B}"/>
    <dgm:cxn modelId="{8BD9387A-B5E0-4408-8F38-49388D5B268D}" type="presOf" srcId="{56EF5926-2191-4FEE-9067-8765025C6B4B}" destId="{CECE4601-3F6E-4A7F-87D0-A0431F59D207}" srcOrd="0" destOrd="0" presId="urn:microsoft.com/office/officeart/2005/8/layout/vList2"/>
    <dgm:cxn modelId="{C3D1D37C-17EF-40D9-AB17-21BBFF23081F}" type="presOf" srcId="{C9E0AEE2-4DE4-44C8-A045-1102E2547FD8}" destId="{AC96B3F3-6438-498A-B184-98CD663E9439}" srcOrd="0" destOrd="1" presId="urn:microsoft.com/office/officeart/2005/8/layout/vList2"/>
    <dgm:cxn modelId="{4A56FD7C-9F33-493D-A3E4-A2DD49057DB5}" srcId="{56EF5926-2191-4FEE-9067-8765025C6B4B}" destId="{6A5B3C5D-B6FC-4770-9B9D-655365F67599}" srcOrd="0" destOrd="0" parTransId="{BF190337-B355-4A58-B36D-D0A0C84FF0D0}" sibTransId="{AD66B4B4-1016-455D-89BB-15306C3E8945}"/>
    <dgm:cxn modelId="{7CE634C0-46FB-4A47-9FA9-98442D61F245}" srcId="{6A5B3C5D-B6FC-4770-9B9D-655365F67599}" destId="{E41526E5-7F52-4C2B-8222-A74C771F1B0D}" srcOrd="3" destOrd="0" parTransId="{BA55CF18-628B-409B-8124-4B65E0EB8C3B}" sibTransId="{4AF87D34-BC86-43AD-AC73-40721635ACB6}"/>
    <dgm:cxn modelId="{579E6CC0-67B6-4CF7-9047-9C6F032FF11C}" srcId="{E65896A2-EAFE-4D78-83B4-FE56AB908AC6}" destId="{8D1FD9DA-0064-4633-B4D3-0D59F4E228B3}" srcOrd="0" destOrd="0" parTransId="{7DDE5D82-C18C-492C-B223-C0AB800C9F9C}" sibTransId="{2DC05A16-61C0-4D3B-A22B-B0CF960B0F97}"/>
    <dgm:cxn modelId="{D3EF9AC2-0623-4C38-9D16-8B125215A09C}" srcId="{8D1FD9DA-0064-4633-B4D3-0D59F4E228B3}" destId="{859AB279-76C7-4C8F-8737-026FEEA3F245}" srcOrd="1" destOrd="0" parTransId="{2684F44E-CE5A-404A-869C-76DB86E30D8E}" sibTransId="{9142D0AC-1EF0-4701-94A2-A317577650EF}"/>
    <dgm:cxn modelId="{5ACD0CC5-EBE9-49C7-9413-903953E492F9}" type="presOf" srcId="{445700C3-0883-40C2-9CE8-0D6FB546D24C}" destId="{CECE4601-3F6E-4A7F-87D0-A0431F59D207}" srcOrd="0" destOrd="2" presId="urn:microsoft.com/office/officeart/2005/8/layout/vList2"/>
    <dgm:cxn modelId="{497172E7-70FE-4BE0-858F-B8760B90EF3A}" type="presOf" srcId="{90ED4AFA-21DE-44F3-B58B-69905736CAFB}" destId="{CECE4601-3F6E-4A7F-87D0-A0431F59D207}" srcOrd="0" destOrd="4" presId="urn:microsoft.com/office/officeart/2005/8/layout/vList2"/>
    <dgm:cxn modelId="{6A506CEE-5AD3-4BF2-A4C6-40888B935576}" type="presOf" srcId="{33EBF0A5-AD89-452E-B253-E35B84DFE244}" destId="{3BCBB7F0-DE99-42D2-9D0C-B41F5DC70044}" srcOrd="0" destOrd="0" presId="urn:microsoft.com/office/officeart/2005/8/layout/vList2"/>
    <dgm:cxn modelId="{E8EE2AEF-44C5-4068-8283-DF1EE039A898}" type="presOf" srcId="{859AB279-76C7-4C8F-8737-026FEEA3F245}" destId="{AC96B3F3-6438-498A-B184-98CD663E9439}" srcOrd="0" destOrd="2" presId="urn:microsoft.com/office/officeart/2005/8/layout/vList2"/>
    <dgm:cxn modelId="{D20F4CF0-34B8-475C-98E9-3276B1D147DA}" type="presOf" srcId="{4F68EE84-A94A-45A4-9A4D-CFA4CC12F4F9}" destId="{79AF2DA7-D7BD-4EE5-B466-2B4E1383A899}" srcOrd="0" destOrd="0" presId="urn:microsoft.com/office/officeart/2005/8/layout/vList2"/>
    <dgm:cxn modelId="{6C57F3F2-C6A6-4751-98F6-A43B0D5E2567}" type="presOf" srcId="{4096972F-1A08-479D-8969-461DE6A4ACAA}" destId="{CECE4601-3F6E-4A7F-87D0-A0431F59D207}" srcOrd="0" destOrd="3" presId="urn:microsoft.com/office/officeart/2005/8/layout/vList2"/>
    <dgm:cxn modelId="{61B9DCF6-EC7D-479A-A8BE-58A24C979F10}" srcId="{4F68EE84-A94A-45A4-9A4D-CFA4CC12F4F9}" destId="{56EF5926-2191-4FEE-9067-8765025C6B4B}" srcOrd="0" destOrd="0" parTransId="{25692BA1-4A43-483E-94B8-6EC504FBA441}" sibTransId="{7BF28C25-92D5-4FA4-BE92-4B1CEE23C681}"/>
    <dgm:cxn modelId="{3D04576D-5998-477C-A8AA-86DCBF17E824}" type="presParOf" srcId="{3BCBB7F0-DE99-42D2-9D0C-B41F5DC70044}" destId="{79AF2DA7-D7BD-4EE5-B466-2B4E1383A899}" srcOrd="0" destOrd="0" presId="urn:microsoft.com/office/officeart/2005/8/layout/vList2"/>
    <dgm:cxn modelId="{41C017FD-E23E-4EED-B729-D1025643D3C2}" type="presParOf" srcId="{3BCBB7F0-DE99-42D2-9D0C-B41F5DC70044}" destId="{CECE4601-3F6E-4A7F-87D0-A0431F59D207}" srcOrd="1" destOrd="0" presId="urn:microsoft.com/office/officeart/2005/8/layout/vList2"/>
    <dgm:cxn modelId="{694CF7C5-A8E8-4698-AF5A-AE634595E58F}" type="presParOf" srcId="{3BCBB7F0-DE99-42D2-9D0C-B41F5DC70044}" destId="{A13E0A0E-D7C6-405E-A3E1-2CDC531709DF}" srcOrd="2" destOrd="0" presId="urn:microsoft.com/office/officeart/2005/8/layout/vList2"/>
    <dgm:cxn modelId="{CF204B88-82E8-4D05-B37B-D9E08411B401}" type="presParOf" srcId="{3BCBB7F0-DE99-42D2-9D0C-B41F5DC70044}" destId="{AC96B3F3-6438-498A-B184-98CD663E94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2D8D7C9C-3EDD-4BB8-A47C-E5E405F504E1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</dgm:pt>
    <dgm:pt modelId="{8B9B0742-35A7-4CEC-BFD8-D7FC67DF6CA5}">
      <dgm:prSet phldrT="[Text]"/>
      <dgm:spPr/>
      <dgm:t>
        <a:bodyPr/>
        <a:lstStyle/>
        <a:p>
          <a:r>
            <a:rPr lang="cs-CZ" dirty="0"/>
            <a:t>SUBJEKT</a:t>
          </a:r>
        </a:p>
      </dgm:t>
    </dgm:pt>
    <dgm:pt modelId="{0ADBC2C3-8B99-46BD-B8E4-F28C9344111F}" type="parTrans" cxnId="{D3D3C909-4AEC-4845-8C68-4D2354393170}">
      <dgm:prSet/>
      <dgm:spPr/>
      <dgm:t>
        <a:bodyPr/>
        <a:lstStyle/>
        <a:p>
          <a:endParaRPr lang="cs-CZ"/>
        </a:p>
      </dgm:t>
    </dgm:pt>
    <dgm:pt modelId="{51FD9393-6A26-45E4-91F6-2379D059FCF5}" type="sibTrans" cxnId="{D3D3C909-4AEC-4845-8C68-4D2354393170}">
      <dgm:prSet/>
      <dgm:spPr/>
      <dgm:t>
        <a:bodyPr/>
        <a:lstStyle/>
        <a:p>
          <a:endParaRPr lang="cs-CZ"/>
        </a:p>
      </dgm:t>
    </dgm:pt>
    <dgm:pt modelId="{BB7CEE8F-E6C3-4B27-B98D-DCE33D5EFBE8}">
      <dgm:prSet phldrT="[Text]"/>
      <dgm:spPr/>
      <dgm:t>
        <a:bodyPr/>
        <a:lstStyle/>
        <a:p>
          <a:r>
            <a:rPr lang="cs-CZ" dirty="0"/>
            <a:t>OBJEKT</a:t>
          </a:r>
        </a:p>
      </dgm:t>
    </dgm:pt>
    <dgm:pt modelId="{D5006EF0-2467-4B32-BE07-7D8E7B5F4C16}" type="parTrans" cxnId="{56766BA9-148E-431C-AA14-59F350B8F11E}">
      <dgm:prSet/>
      <dgm:spPr/>
      <dgm:t>
        <a:bodyPr/>
        <a:lstStyle/>
        <a:p>
          <a:endParaRPr lang="cs-CZ"/>
        </a:p>
      </dgm:t>
    </dgm:pt>
    <dgm:pt modelId="{122D390B-62DE-4DE5-9FE4-9F7D773D7813}" type="sibTrans" cxnId="{56766BA9-148E-431C-AA14-59F350B8F11E}">
      <dgm:prSet/>
      <dgm:spPr/>
      <dgm:t>
        <a:bodyPr/>
        <a:lstStyle/>
        <a:p>
          <a:endParaRPr lang="cs-CZ"/>
        </a:p>
      </dgm:t>
    </dgm:pt>
    <dgm:pt modelId="{8DD47D14-2FD1-4DA7-BF97-B2B50B179F5C}">
      <dgm:prSet phldrT="[Text]"/>
      <dgm:spPr/>
      <dgm:t>
        <a:bodyPr/>
        <a:lstStyle/>
        <a:p>
          <a:r>
            <a:rPr lang="cs-CZ" dirty="0"/>
            <a:t>OBSAH</a:t>
          </a:r>
        </a:p>
      </dgm:t>
    </dgm:pt>
    <dgm:pt modelId="{9BFC8307-8613-4021-B23E-A7DDD49758ED}" type="parTrans" cxnId="{94DA016F-7371-485E-8653-734E95879E78}">
      <dgm:prSet/>
      <dgm:spPr/>
      <dgm:t>
        <a:bodyPr/>
        <a:lstStyle/>
        <a:p>
          <a:endParaRPr lang="cs-CZ"/>
        </a:p>
      </dgm:t>
    </dgm:pt>
    <dgm:pt modelId="{40C2BC9B-3A07-448D-A2DC-1907F5391929}" type="sibTrans" cxnId="{94DA016F-7371-485E-8653-734E95879E78}">
      <dgm:prSet/>
      <dgm:spPr/>
      <dgm:t>
        <a:bodyPr/>
        <a:lstStyle/>
        <a:p>
          <a:endParaRPr lang="cs-CZ"/>
        </a:p>
      </dgm:t>
    </dgm:pt>
    <dgm:pt modelId="{15845043-6DA0-403D-BB8F-72EA235DE12A}">
      <dgm:prSet phldrT="[Text]"/>
      <dgm:spPr/>
      <dgm:t>
        <a:bodyPr/>
        <a:lstStyle/>
        <a:p>
          <a:r>
            <a:rPr lang="cs-CZ" dirty="0"/>
            <a:t>CÍL</a:t>
          </a:r>
        </a:p>
      </dgm:t>
    </dgm:pt>
    <dgm:pt modelId="{E69E1133-2B84-45C5-AA94-0D1F0F147BA4}" type="parTrans" cxnId="{B585B4CE-ADB1-4140-B85D-7EF081BBE7A6}">
      <dgm:prSet/>
      <dgm:spPr/>
      <dgm:t>
        <a:bodyPr/>
        <a:lstStyle/>
        <a:p>
          <a:endParaRPr lang="cs-CZ"/>
        </a:p>
      </dgm:t>
    </dgm:pt>
    <dgm:pt modelId="{AC697CB3-A27C-4761-A0F7-BD665EA7051E}" type="sibTrans" cxnId="{B585B4CE-ADB1-4140-B85D-7EF081BBE7A6}">
      <dgm:prSet/>
      <dgm:spPr/>
      <dgm:t>
        <a:bodyPr/>
        <a:lstStyle/>
        <a:p>
          <a:endParaRPr lang="cs-CZ"/>
        </a:p>
      </dgm:t>
    </dgm:pt>
    <dgm:pt modelId="{2FC3087A-5A4B-4880-985E-32E08B136C38}">
      <dgm:prSet phldrT="[Text]"/>
      <dgm:spPr/>
      <dgm:t>
        <a:bodyPr/>
        <a:lstStyle/>
        <a:p>
          <a:r>
            <a:rPr lang="cs-CZ" dirty="0"/>
            <a:t>DŮSLEDEK</a:t>
          </a:r>
        </a:p>
      </dgm:t>
    </dgm:pt>
    <dgm:pt modelId="{7413B087-4994-4CE8-8171-1EA39068E295}" type="parTrans" cxnId="{C8970FE0-EC4E-4ED5-8E20-6FAA187A1C05}">
      <dgm:prSet/>
      <dgm:spPr/>
      <dgm:t>
        <a:bodyPr/>
        <a:lstStyle/>
        <a:p>
          <a:endParaRPr lang="cs-CZ"/>
        </a:p>
      </dgm:t>
    </dgm:pt>
    <dgm:pt modelId="{A4E46A38-9287-41FE-A92A-D3406A4FD27E}" type="sibTrans" cxnId="{C8970FE0-EC4E-4ED5-8E20-6FAA187A1C05}">
      <dgm:prSet/>
      <dgm:spPr/>
      <dgm:t>
        <a:bodyPr/>
        <a:lstStyle/>
        <a:p>
          <a:endParaRPr lang="cs-CZ"/>
        </a:p>
      </dgm:t>
    </dgm:pt>
    <dgm:pt modelId="{B3E183AE-6359-4890-9F8B-2FC8E367B1D9}" type="pres">
      <dgm:prSet presAssocID="{2D8D7C9C-3EDD-4BB8-A47C-E5E405F504E1}" presName="cycle" presStyleCnt="0">
        <dgm:presLayoutVars>
          <dgm:dir/>
          <dgm:resizeHandles val="exact"/>
        </dgm:presLayoutVars>
      </dgm:prSet>
      <dgm:spPr/>
    </dgm:pt>
    <dgm:pt modelId="{99F57BB8-9606-4605-A309-F85BD16FD311}" type="pres">
      <dgm:prSet presAssocID="{8B9B0742-35A7-4CEC-BFD8-D7FC67DF6CA5}" presName="node" presStyleLbl="node1" presStyleIdx="0" presStyleCnt="5">
        <dgm:presLayoutVars>
          <dgm:bulletEnabled val="1"/>
        </dgm:presLayoutVars>
      </dgm:prSet>
      <dgm:spPr/>
    </dgm:pt>
    <dgm:pt modelId="{5CE7C4A8-4E9B-4497-91AB-6D4BE66B98AC}" type="pres">
      <dgm:prSet presAssocID="{8B9B0742-35A7-4CEC-BFD8-D7FC67DF6CA5}" presName="spNode" presStyleCnt="0"/>
      <dgm:spPr/>
    </dgm:pt>
    <dgm:pt modelId="{FF3F91A5-3871-40A8-8793-1DE3E20C6730}" type="pres">
      <dgm:prSet presAssocID="{51FD9393-6A26-45E4-91F6-2379D059FCF5}" presName="sibTrans" presStyleLbl="sibTrans1D1" presStyleIdx="0" presStyleCnt="5"/>
      <dgm:spPr/>
    </dgm:pt>
    <dgm:pt modelId="{3DA28298-C297-4D69-9107-26C6C574841A}" type="pres">
      <dgm:prSet presAssocID="{BB7CEE8F-E6C3-4B27-B98D-DCE33D5EFBE8}" presName="node" presStyleLbl="node1" presStyleIdx="1" presStyleCnt="5">
        <dgm:presLayoutVars>
          <dgm:bulletEnabled val="1"/>
        </dgm:presLayoutVars>
      </dgm:prSet>
      <dgm:spPr/>
    </dgm:pt>
    <dgm:pt modelId="{5F97D66A-7FFD-4DA4-8B92-2475732C8145}" type="pres">
      <dgm:prSet presAssocID="{BB7CEE8F-E6C3-4B27-B98D-DCE33D5EFBE8}" presName="spNode" presStyleCnt="0"/>
      <dgm:spPr/>
    </dgm:pt>
    <dgm:pt modelId="{253D1256-E332-48DD-BA3D-7CAB0CB31F4C}" type="pres">
      <dgm:prSet presAssocID="{122D390B-62DE-4DE5-9FE4-9F7D773D7813}" presName="sibTrans" presStyleLbl="sibTrans1D1" presStyleIdx="1" presStyleCnt="5"/>
      <dgm:spPr/>
    </dgm:pt>
    <dgm:pt modelId="{02451C81-7A15-4D79-BBE9-BE1704F723D6}" type="pres">
      <dgm:prSet presAssocID="{8DD47D14-2FD1-4DA7-BF97-B2B50B179F5C}" presName="node" presStyleLbl="node1" presStyleIdx="2" presStyleCnt="5">
        <dgm:presLayoutVars>
          <dgm:bulletEnabled val="1"/>
        </dgm:presLayoutVars>
      </dgm:prSet>
      <dgm:spPr/>
    </dgm:pt>
    <dgm:pt modelId="{488E3809-9804-4031-A837-A05387C8FDA3}" type="pres">
      <dgm:prSet presAssocID="{8DD47D14-2FD1-4DA7-BF97-B2B50B179F5C}" presName="spNode" presStyleCnt="0"/>
      <dgm:spPr/>
    </dgm:pt>
    <dgm:pt modelId="{E3DD8D07-1498-45B3-A370-EC0722B7409E}" type="pres">
      <dgm:prSet presAssocID="{40C2BC9B-3A07-448D-A2DC-1907F5391929}" presName="sibTrans" presStyleLbl="sibTrans1D1" presStyleIdx="2" presStyleCnt="5"/>
      <dgm:spPr/>
    </dgm:pt>
    <dgm:pt modelId="{DD8F0E3B-AD35-4E80-9781-233DAC7F68C9}" type="pres">
      <dgm:prSet presAssocID="{15845043-6DA0-403D-BB8F-72EA235DE12A}" presName="node" presStyleLbl="node1" presStyleIdx="3" presStyleCnt="5">
        <dgm:presLayoutVars>
          <dgm:bulletEnabled val="1"/>
        </dgm:presLayoutVars>
      </dgm:prSet>
      <dgm:spPr/>
    </dgm:pt>
    <dgm:pt modelId="{B2FF710F-546C-478D-BD06-0CF1AD7C7BAC}" type="pres">
      <dgm:prSet presAssocID="{15845043-6DA0-403D-BB8F-72EA235DE12A}" presName="spNode" presStyleCnt="0"/>
      <dgm:spPr/>
    </dgm:pt>
    <dgm:pt modelId="{D275312A-259E-4552-B48D-C7FF863F0689}" type="pres">
      <dgm:prSet presAssocID="{AC697CB3-A27C-4761-A0F7-BD665EA7051E}" presName="sibTrans" presStyleLbl="sibTrans1D1" presStyleIdx="3" presStyleCnt="5"/>
      <dgm:spPr/>
    </dgm:pt>
    <dgm:pt modelId="{6A66097E-2638-4BC5-8281-32655874DD4E}" type="pres">
      <dgm:prSet presAssocID="{2FC3087A-5A4B-4880-985E-32E08B136C38}" presName="node" presStyleLbl="node1" presStyleIdx="4" presStyleCnt="5">
        <dgm:presLayoutVars>
          <dgm:bulletEnabled val="1"/>
        </dgm:presLayoutVars>
      </dgm:prSet>
      <dgm:spPr/>
    </dgm:pt>
    <dgm:pt modelId="{ABBBFED4-4F42-4783-94A1-D6E643BD95A0}" type="pres">
      <dgm:prSet presAssocID="{2FC3087A-5A4B-4880-985E-32E08B136C38}" presName="spNode" presStyleCnt="0"/>
      <dgm:spPr/>
    </dgm:pt>
    <dgm:pt modelId="{EF8F949F-F0AD-4426-B28A-A04737B4F32B}" type="pres">
      <dgm:prSet presAssocID="{A4E46A38-9287-41FE-A92A-D3406A4FD27E}" presName="sibTrans" presStyleLbl="sibTrans1D1" presStyleIdx="4" presStyleCnt="5"/>
      <dgm:spPr/>
    </dgm:pt>
  </dgm:ptLst>
  <dgm:cxnLst>
    <dgm:cxn modelId="{2B166901-56AD-4691-B64E-59C2D90A68D9}" type="presOf" srcId="{8B9B0742-35A7-4CEC-BFD8-D7FC67DF6CA5}" destId="{99F57BB8-9606-4605-A309-F85BD16FD311}" srcOrd="0" destOrd="0" presId="urn:microsoft.com/office/officeart/2005/8/layout/cycle6"/>
    <dgm:cxn modelId="{1F89DF02-2857-4366-BAE1-1147FA298F17}" type="presOf" srcId="{BB7CEE8F-E6C3-4B27-B98D-DCE33D5EFBE8}" destId="{3DA28298-C297-4D69-9107-26C6C574841A}" srcOrd="0" destOrd="0" presId="urn:microsoft.com/office/officeart/2005/8/layout/cycle6"/>
    <dgm:cxn modelId="{D3D3C909-4AEC-4845-8C68-4D2354393170}" srcId="{2D8D7C9C-3EDD-4BB8-A47C-E5E405F504E1}" destId="{8B9B0742-35A7-4CEC-BFD8-D7FC67DF6CA5}" srcOrd="0" destOrd="0" parTransId="{0ADBC2C3-8B99-46BD-B8E4-F28C9344111F}" sibTransId="{51FD9393-6A26-45E4-91F6-2379D059FCF5}"/>
    <dgm:cxn modelId="{B379D10F-104A-44FB-A344-4070ECEC7643}" type="presOf" srcId="{AC697CB3-A27C-4761-A0F7-BD665EA7051E}" destId="{D275312A-259E-4552-B48D-C7FF863F0689}" srcOrd="0" destOrd="0" presId="urn:microsoft.com/office/officeart/2005/8/layout/cycle6"/>
    <dgm:cxn modelId="{467DF036-A3E6-48F9-B139-F4D7B20683BC}" type="presOf" srcId="{51FD9393-6A26-45E4-91F6-2379D059FCF5}" destId="{FF3F91A5-3871-40A8-8793-1DE3E20C6730}" srcOrd="0" destOrd="0" presId="urn:microsoft.com/office/officeart/2005/8/layout/cycle6"/>
    <dgm:cxn modelId="{BD5ECA40-9134-4075-A1C7-C218E3A67EF4}" type="presOf" srcId="{2FC3087A-5A4B-4880-985E-32E08B136C38}" destId="{6A66097E-2638-4BC5-8281-32655874DD4E}" srcOrd="0" destOrd="0" presId="urn:microsoft.com/office/officeart/2005/8/layout/cycle6"/>
    <dgm:cxn modelId="{94DA016F-7371-485E-8653-734E95879E78}" srcId="{2D8D7C9C-3EDD-4BB8-A47C-E5E405F504E1}" destId="{8DD47D14-2FD1-4DA7-BF97-B2B50B179F5C}" srcOrd="2" destOrd="0" parTransId="{9BFC8307-8613-4021-B23E-A7DDD49758ED}" sibTransId="{40C2BC9B-3A07-448D-A2DC-1907F5391929}"/>
    <dgm:cxn modelId="{EB96D870-DF9C-474B-B1F7-3EC582421662}" type="presOf" srcId="{8DD47D14-2FD1-4DA7-BF97-B2B50B179F5C}" destId="{02451C81-7A15-4D79-BBE9-BE1704F723D6}" srcOrd="0" destOrd="0" presId="urn:microsoft.com/office/officeart/2005/8/layout/cycle6"/>
    <dgm:cxn modelId="{A83DD074-770C-4812-BCAE-2B5BBCC96775}" type="presOf" srcId="{A4E46A38-9287-41FE-A92A-D3406A4FD27E}" destId="{EF8F949F-F0AD-4426-B28A-A04737B4F32B}" srcOrd="0" destOrd="0" presId="urn:microsoft.com/office/officeart/2005/8/layout/cycle6"/>
    <dgm:cxn modelId="{56766BA9-148E-431C-AA14-59F350B8F11E}" srcId="{2D8D7C9C-3EDD-4BB8-A47C-E5E405F504E1}" destId="{BB7CEE8F-E6C3-4B27-B98D-DCE33D5EFBE8}" srcOrd="1" destOrd="0" parTransId="{D5006EF0-2467-4B32-BE07-7D8E7B5F4C16}" sibTransId="{122D390B-62DE-4DE5-9FE4-9F7D773D7813}"/>
    <dgm:cxn modelId="{DD0A43AA-DF10-4D8B-AA46-B17E58D93422}" type="presOf" srcId="{40C2BC9B-3A07-448D-A2DC-1907F5391929}" destId="{E3DD8D07-1498-45B3-A370-EC0722B7409E}" srcOrd="0" destOrd="0" presId="urn:microsoft.com/office/officeart/2005/8/layout/cycle6"/>
    <dgm:cxn modelId="{430B66B2-BDE7-4A2D-A831-F51E3F50F0A1}" type="presOf" srcId="{2D8D7C9C-3EDD-4BB8-A47C-E5E405F504E1}" destId="{B3E183AE-6359-4890-9F8B-2FC8E367B1D9}" srcOrd="0" destOrd="0" presId="urn:microsoft.com/office/officeart/2005/8/layout/cycle6"/>
    <dgm:cxn modelId="{EAAB4DCC-53BB-42CE-A356-71EF9CC35F18}" type="presOf" srcId="{15845043-6DA0-403D-BB8F-72EA235DE12A}" destId="{DD8F0E3B-AD35-4E80-9781-233DAC7F68C9}" srcOrd="0" destOrd="0" presId="urn:microsoft.com/office/officeart/2005/8/layout/cycle6"/>
    <dgm:cxn modelId="{B585B4CE-ADB1-4140-B85D-7EF081BBE7A6}" srcId="{2D8D7C9C-3EDD-4BB8-A47C-E5E405F504E1}" destId="{15845043-6DA0-403D-BB8F-72EA235DE12A}" srcOrd="3" destOrd="0" parTransId="{E69E1133-2B84-45C5-AA94-0D1F0F147BA4}" sibTransId="{AC697CB3-A27C-4761-A0F7-BD665EA7051E}"/>
    <dgm:cxn modelId="{C8970FE0-EC4E-4ED5-8E20-6FAA187A1C05}" srcId="{2D8D7C9C-3EDD-4BB8-A47C-E5E405F504E1}" destId="{2FC3087A-5A4B-4880-985E-32E08B136C38}" srcOrd="4" destOrd="0" parTransId="{7413B087-4994-4CE8-8171-1EA39068E295}" sibTransId="{A4E46A38-9287-41FE-A92A-D3406A4FD27E}"/>
    <dgm:cxn modelId="{5BF801E4-856E-4030-A645-B02C8185E69D}" type="presOf" srcId="{122D390B-62DE-4DE5-9FE4-9F7D773D7813}" destId="{253D1256-E332-48DD-BA3D-7CAB0CB31F4C}" srcOrd="0" destOrd="0" presId="urn:microsoft.com/office/officeart/2005/8/layout/cycle6"/>
    <dgm:cxn modelId="{360833F6-6C3A-4243-BD4A-78F3B2218031}" type="presParOf" srcId="{B3E183AE-6359-4890-9F8B-2FC8E367B1D9}" destId="{99F57BB8-9606-4605-A309-F85BD16FD311}" srcOrd="0" destOrd="0" presId="urn:microsoft.com/office/officeart/2005/8/layout/cycle6"/>
    <dgm:cxn modelId="{242B61FE-A62A-48FF-BEF7-DEFEFB2E6B30}" type="presParOf" srcId="{B3E183AE-6359-4890-9F8B-2FC8E367B1D9}" destId="{5CE7C4A8-4E9B-4497-91AB-6D4BE66B98AC}" srcOrd="1" destOrd="0" presId="urn:microsoft.com/office/officeart/2005/8/layout/cycle6"/>
    <dgm:cxn modelId="{37232418-44AC-4AC3-A077-DD3CDA2386BA}" type="presParOf" srcId="{B3E183AE-6359-4890-9F8B-2FC8E367B1D9}" destId="{FF3F91A5-3871-40A8-8793-1DE3E20C6730}" srcOrd="2" destOrd="0" presId="urn:microsoft.com/office/officeart/2005/8/layout/cycle6"/>
    <dgm:cxn modelId="{15357669-9911-4C9B-8AB5-FA9BEC4192FF}" type="presParOf" srcId="{B3E183AE-6359-4890-9F8B-2FC8E367B1D9}" destId="{3DA28298-C297-4D69-9107-26C6C574841A}" srcOrd="3" destOrd="0" presId="urn:microsoft.com/office/officeart/2005/8/layout/cycle6"/>
    <dgm:cxn modelId="{B1814BDB-D5BD-4100-AE8E-836193BE0A98}" type="presParOf" srcId="{B3E183AE-6359-4890-9F8B-2FC8E367B1D9}" destId="{5F97D66A-7FFD-4DA4-8B92-2475732C8145}" srcOrd="4" destOrd="0" presId="urn:microsoft.com/office/officeart/2005/8/layout/cycle6"/>
    <dgm:cxn modelId="{15C005B9-FB21-46F0-8305-F4FA0F4F6874}" type="presParOf" srcId="{B3E183AE-6359-4890-9F8B-2FC8E367B1D9}" destId="{253D1256-E332-48DD-BA3D-7CAB0CB31F4C}" srcOrd="5" destOrd="0" presId="urn:microsoft.com/office/officeart/2005/8/layout/cycle6"/>
    <dgm:cxn modelId="{7EBC9284-184C-4C39-B192-6D9F007CC7A1}" type="presParOf" srcId="{B3E183AE-6359-4890-9F8B-2FC8E367B1D9}" destId="{02451C81-7A15-4D79-BBE9-BE1704F723D6}" srcOrd="6" destOrd="0" presId="urn:microsoft.com/office/officeart/2005/8/layout/cycle6"/>
    <dgm:cxn modelId="{61FF82BF-0FD2-49BD-84BF-A5D138497E93}" type="presParOf" srcId="{B3E183AE-6359-4890-9F8B-2FC8E367B1D9}" destId="{488E3809-9804-4031-A837-A05387C8FDA3}" srcOrd="7" destOrd="0" presId="urn:microsoft.com/office/officeart/2005/8/layout/cycle6"/>
    <dgm:cxn modelId="{D5558E2E-FC13-4A14-9700-10238973F29F}" type="presParOf" srcId="{B3E183AE-6359-4890-9F8B-2FC8E367B1D9}" destId="{E3DD8D07-1498-45B3-A370-EC0722B7409E}" srcOrd="8" destOrd="0" presId="urn:microsoft.com/office/officeart/2005/8/layout/cycle6"/>
    <dgm:cxn modelId="{5650BDA3-FB92-4D99-A29C-27B7E227E30C}" type="presParOf" srcId="{B3E183AE-6359-4890-9F8B-2FC8E367B1D9}" destId="{DD8F0E3B-AD35-4E80-9781-233DAC7F68C9}" srcOrd="9" destOrd="0" presId="urn:microsoft.com/office/officeart/2005/8/layout/cycle6"/>
    <dgm:cxn modelId="{F9DA8C82-62FC-43C5-BEF7-5BF47E9C189B}" type="presParOf" srcId="{B3E183AE-6359-4890-9F8B-2FC8E367B1D9}" destId="{B2FF710F-546C-478D-BD06-0CF1AD7C7BAC}" srcOrd="10" destOrd="0" presId="urn:microsoft.com/office/officeart/2005/8/layout/cycle6"/>
    <dgm:cxn modelId="{0AC72640-D896-402D-87A4-6C0A37BC891D}" type="presParOf" srcId="{B3E183AE-6359-4890-9F8B-2FC8E367B1D9}" destId="{D275312A-259E-4552-B48D-C7FF863F0689}" srcOrd="11" destOrd="0" presId="urn:microsoft.com/office/officeart/2005/8/layout/cycle6"/>
    <dgm:cxn modelId="{0FAA1461-6E39-4720-B0BF-07FC12CA8EAF}" type="presParOf" srcId="{B3E183AE-6359-4890-9F8B-2FC8E367B1D9}" destId="{6A66097E-2638-4BC5-8281-32655874DD4E}" srcOrd="12" destOrd="0" presId="urn:microsoft.com/office/officeart/2005/8/layout/cycle6"/>
    <dgm:cxn modelId="{80A5DFF8-779D-4BA2-A74C-ACE725ACA382}" type="presParOf" srcId="{B3E183AE-6359-4890-9F8B-2FC8E367B1D9}" destId="{ABBBFED4-4F42-4783-94A1-D6E643BD95A0}" srcOrd="13" destOrd="0" presId="urn:microsoft.com/office/officeart/2005/8/layout/cycle6"/>
    <dgm:cxn modelId="{EFD090A9-51BE-40B2-9234-CA612A1AC75B}" type="presParOf" srcId="{B3E183AE-6359-4890-9F8B-2FC8E367B1D9}" destId="{EF8F949F-F0AD-4426-B28A-A04737B4F32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Objekt sociální deviace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Obsah sociální deviace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Důsledky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Reakce společnosti na deviantní chování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Rysy sociální deviace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DF0D4AD3-53E7-4A2B-88B6-8A92A359FB1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E0FC0FCF-DD41-4A82-9ABD-43FA30889AE4}">
      <dgm:prSet phldrT="[Text]"/>
      <dgm:spPr/>
      <dgm:t>
        <a:bodyPr/>
        <a:lstStyle/>
        <a:p>
          <a:r>
            <a:rPr lang="cs-CZ" dirty="0"/>
            <a:t>KONCEPCE STATISTICKÁ</a:t>
          </a:r>
        </a:p>
      </dgm:t>
    </dgm:pt>
    <dgm:pt modelId="{968E904F-DB6B-41CB-9D21-46894198BE5A}" type="parTrans" cxnId="{B0014F45-5F11-4FE7-AA47-9FBB1EE3AE4F}">
      <dgm:prSet/>
      <dgm:spPr/>
      <dgm:t>
        <a:bodyPr/>
        <a:lstStyle/>
        <a:p>
          <a:endParaRPr lang="cs-CZ"/>
        </a:p>
      </dgm:t>
    </dgm:pt>
    <dgm:pt modelId="{093F2EB2-949D-4E32-BCFB-64139CE559A2}" type="sibTrans" cxnId="{B0014F45-5F11-4FE7-AA47-9FBB1EE3AE4F}">
      <dgm:prSet/>
      <dgm:spPr/>
      <dgm:t>
        <a:bodyPr/>
        <a:lstStyle/>
        <a:p>
          <a:endParaRPr lang="cs-CZ"/>
        </a:p>
      </dgm:t>
    </dgm:pt>
    <dgm:pt modelId="{C826DAAB-562F-42D4-94F5-F492F765CDFB}">
      <dgm:prSet phldrT="[Text]"/>
      <dgm:spPr/>
      <dgm:t>
        <a:bodyPr/>
        <a:lstStyle/>
        <a:p>
          <a:r>
            <a:rPr lang="cs-CZ" dirty="0"/>
            <a:t>KONCEPCE NORMATIVNÍ</a:t>
          </a:r>
        </a:p>
      </dgm:t>
    </dgm:pt>
    <dgm:pt modelId="{CB40A862-8044-4F37-9993-C3D347A5D361}" type="parTrans" cxnId="{5DAB1B08-CB48-4B9D-B909-AB65BB99E5CB}">
      <dgm:prSet/>
      <dgm:spPr/>
      <dgm:t>
        <a:bodyPr/>
        <a:lstStyle/>
        <a:p>
          <a:endParaRPr lang="cs-CZ"/>
        </a:p>
      </dgm:t>
    </dgm:pt>
    <dgm:pt modelId="{E5FD9A74-45F3-47DF-BDD6-14BA005F08B8}" type="sibTrans" cxnId="{5DAB1B08-CB48-4B9D-B909-AB65BB99E5CB}">
      <dgm:prSet/>
      <dgm:spPr/>
      <dgm:t>
        <a:bodyPr/>
        <a:lstStyle/>
        <a:p>
          <a:endParaRPr lang="cs-CZ"/>
        </a:p>
      </dgm:t>
    </dgm:pt>
    <dgm:pt modelId="{CD21B887-4A67-4AE6-8F2D-CDF7A3D17A96}">
      <dgm:prSet phldrT="[Text]"/>
      <dgm:spPr/>
      <dgm:t>
        <a:bodyPr/>
        <a:lstStyle/>
        <a:p>
          <a:r>
            <a:rPr lang="cs-CZ" dirty="0"/>
            <a:t>KONCEPCE REAKTIVNÍ</a:t>
          </a:r>
        </a:p>
      </dgm:t>
    </dgm:pt>
    <dgm:pt modelId="{3B689E8A-3023-45BA-8A68-7DFAD3A7A008}" type="parTrans" cxnId="{D5B8CE59-3847-4812-A4A4-9AAC43EC1596}">
      <dgm:prSet/>
      <dgm:spPr/>
      <dgm:t>
        <a:bodyPr/>
        <a:lstStyle/>
        <a:p>
          <a:endParaRPr lang="cs-CZ"/>
        </a:p>
      </dgm:t>
    </dgm:pt>
    <dgm:pt modelId="{D74BE25D-6D99-4089-AB2A-6E29A6DBB506}" type="sibTrans" cxnId="{D5B8CE59-3847-4812-A4A4-9AAC43EC1596}">
      <dgm:prSet/>
      <dgm:spPr/>
      <dgm:t>
        <a:bodyPr/>
        <a:lstStyle/>
        <a:p>
          <a:endParaRPr lang="cs-CZ"/>
        </a:p>
      </dgm:t>
    </dgm:pt>
    <dgm:pt modelId="{9EF9D6CB-B103-4FD6-BE2E-2E3B3078FC73}">
      <dgm:prSet phldrT="[Text]"/>
      <dgm:spPr/>
      <dgm:t>
        <a:bodyPr/>
        <a:lstStyle/>
        <a:p>
          <a:r>
            <a:rPr lang="cs-CZ" dirty="0"/>
            <a:t>KONCEPCE KONTROLNÍ</a:t>
          </a:r>
        </a:p>
      </dgm:t>
    </dgm:pt>
    <dgm:pt modelId="{3F55313B-70AD-409C-BF5B-6F0E70E20472}" type="parTrans" cxnId="{D09940DC-5FF9-4969-A3D6-A5460C71F6F8}">
      <dgm:prSet/>
      <dgm:spPr/>
      <dgm:t>
        <a:bodyPr/>
        <a:lstStyle/>
        <a:p>
          <a:endParaRPr lang="cs-CZ"/>
        </a:p>
      </dgm:t>
    </dgm:pt>
    <dgm:pt modelId="{3912162B-0B7C-4DB4-99F4-4BADD7B18F05}" type="sibTrans" cxnId="{D09940DC-5FF9-4969-A3D6-A5460C71F6F8}">
      <dgm:prSet/>
      <dgm:spPr/>
      <dgm:t>
        <a:bodyPr/>
        <a:lstStyle/>
        <a:p>
          <a:endParaRPr lang="cs-CZ"/>
        </a:p>
      </dgm:t>
    </dgm:pt>
    <dgm:pt modelId="{AD5830F0-DB9D-4A62-B3E4-AA9B3A8472D2}">
      <dgm:prSet phldrT="[Text]"/>
      <dgm:spPr/>
      <dgm:t>
        <a:bodyPr/>
        <a:lstStyle/>
        <a:p>
          <a:r>
            <a:rPr lang="cs-CZ" dirty="0"/>
            <a:t>Sociální deviace je definována odchylkou od statistického průměru</a:t>
          </a:r>
        </a:p>
      </dgm:t>
    </dgm:pt>
    <dgm:pt modelId="{2172649B-8EB0-4A18-A7DD-8043F5F35A29}" type="parTrans" cxnId="{6A97EBD6-355F-4D42-AF57-742ADDB0E0D8}">
      <dgm:prSet/>
      <dgm:spPr/>
      <dgm:t>
        <a:bodyPr/>
        <a:lstStyle/>
        <a:p>
          <a:endParaRPr lang="cs-CZ"/>
        </a:p>
      </dgm:t>
    </dgm:pt>
    <dgm:pt modelId="{77666EE6-30BB-4339-9941-96B085FF91F9}" type="sibTrans" cxnId="{6A97EBD6-355F-4D42-AF57-742ADDB0E0D8}">
      <dgm:prSet/>
      <dgm:spPr/>
      <dgm:t>
        <a:bodyPr/>
        <a:lstStyle/>
        <a:p>
          <a:endParaRPr lang="cs-CZ"/>
        </a:p>
      </dgm:t>
    </dgm:pt>
    <dgm:pt modelId="{77F5DBE7-5969-4121-BB37-FCAE844FFF69}">
      <dgm:prSet phldrT="[Text]"/>
      <dgm:spPr/>
      <dgm:t>
        <a:bodyPr/>
        <a:lstStyle/>
        <a:p>
          <a:r>
            <a:rPr lang="cs-CZ" dirty="0"/>
            <a:t>Sociální deviace je definována odchylkou od sociální normy</a:t>
          </a:r>
        </a:p>
      </dgm:t>
    </dgm:pt>
    <dgm:pt modelId="{10B50900-5B26-4BFB-B81D-6F6CA59939A4}" type="parTrans" cxnId="{0C411DF8-6A2B-4C31-9B84-3E81E8B76414}">
      <dgm:prSet/>
      <dgm:spPr/>
      <dgm:t>
        <a:bodyPr/>
        <a:lstStyle/>
        <a:p>
          <a:endParaRPr lang="cs-CZ"/>
        </a:p>
      </dgm:t>
    </dgm:pt>
    <dgm:pt modelId="{F649C025-C5B2-4B92-BC3A-AAD2B8B62B72}" type="sibTrans" cxnId="{0C411DF8-6A2B-4C31-9B84-3E81E8B76414}">
      <dgm:prSet/>
      <dgm:spPr/>
      <dgm:t>
        <a:bodyPr/>
        <a:lstStyle/>
        <a:p>
          <a:endParaRPr lang="cs-CZ"/>
        </a:p>
      </dgm:t>
    </dgm:pt>
    <dgm:pt modelId="{27EDEA2C-EFEA-415E-B958-90A76B747B0B}">
      <dgm:prSet phldrT="[Text]"/>
      <dgm:spPr/>
      <dgm:t>
        <a:bodyPr/>
        <a:lstStyle/>
        <a:p>
          <a:r>
            <a:rPr lang="cs-CZ" dirty="0"/>
            <a:t>Sociální deviace je definována značkovací reakcí okolí</a:t>
          </a:r>
        </a:p>
      </dgm:t>
    </dgm:pt>
    <dgm:pt modelId="{5D04AC14-7BDA-4E95-9DAA-12DB962FA9FB}" type="parTrans" cxnId="{FC53964E-D46B-43FB-9E5A-A69E59D08862}">
      <dgm:prSet/>
      <dgm:spPr/>
      <dgm:t>
        <a:bodyPr/>
        <a:lstStyle/>
        <a:p>
          <a:endParaRPr lang="cs-CZ"/>
        </a:p>
      </dgm:t>
    </dgm:pt>
    <dgm:pt modelId="{88505C9E-C0EA-41B4-8AE8-F0E03DE2532E}" type="sibTrans" cxnId="{FC53964E-D46B-43FB-9E5A-A69E59D08862}">
      <dgm:prSet/>
      <dgm:spPr/>
      <dgm:t>
        <a:bodyPr/>
        <a:lstStyle/>
        <a:p>
          <a:endParaRPr lang="cs-CZ"/>
        </a:p>
      </dgm:t>
    </dgm:pt>
    <dgm:pt modelId="{343D6B92-E470-427D-B89B-4182F533C3B3}">
      <dgm:prSet phldrT="[Text]"/>
      <dgm:spPr/>
      <dgm:t>
        <a:bodyPr/>
        <a:lstStyle/>
        <a:p>
          <a:r>
            <a:rPr lang="cs-CZ" dirty="0"/>
            <a:t>Sociální deviace je definována aplikací negativní sankce - trestu</a:t>
          </a:r>
        </a:p>
      </dgm:t>
    </dgm:pt>
    <dgm:pt modelId="{1257C718-8C4B-46C7-B90F-2D3D2FD26903}" type="parTrans" cxnId="{679C32C9-A5CD-496F-B95F-2966B029A3F2}">
      <dgm:prSet/>
      <dgm:spPr/>
      <dgm:t>
        <a:bodyPr/>
        <a:lstStyle/>
        <a:p>
          <a:endParaRPr lang="cs-CZ"/>
        </a:p>
      </dgm:t>
    </dgm:pt>
    <dgm:pt modelId="{032EB0BA-F94D-4391-A68B-D8B7C0140A2E}" type="sibTrans" cxnId="{679C32C9-A5CD-496F-B95F-2966B029A3F2}">
      <dgm:prSet/>
      <dgm:spPr/>
      <dgm:t>
        <a:bodyPr/>
        <a:lstStyle/>
        <a:p>
          <a:endParaRPr lang="cs-CZ"/>
        </a:p>
      </dgm:t>
    </dgm:pt>
    <dgm:pt modelId="{8C254099-F6DD-4C76-B350-C1FDF3C8381B}" type="pres">
      <dgm:prSet presAssocID="{DF0D4AD3-53E7-4A2B-88B6-8A92A359FB1F}" presName="Name0" presStyleCnt="0">
        <dgm:presLayoutVars>
          <dgm:dir/>
          <dgm:animLvl val="lvl"/>
          <dgm:resizeHandles val="exact"/>
        </dgm:presLayoutVars>
      </dgm:prSet>
      <dgm:spPr/>
    </dgm:pt>
    <dgm:pt modelId="{28E3EF35-400A-46B4-A29B-F983024952CA}" type="pres">
      <dgm:prSet presAssocID="{E0FC0FCF-DD41-4A82-9ABD-43FA30889AE4}" presName="linNode" presStyleCnt="0"/>
      <dgm:spPr/>
    </dgm:pt>
    <dgm:pt modelId="{7FEA37F8-AABA-4882-B367-3E17359E287C}" type="pres">
      <dgm:prSet presAssocID="{E0FC0FCF-DD41-4A82-9ABD-43FA30889AE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BD7CAE7-80D4-491C-A2FB-0D3F88C6D0BD}" type="pres">
      <dgm:prSet presAssocID="{E0FC0FCF-DD41-4A82-9ABD-43FA30889AE4}" presName="descendantText" presStyleLbl="alignAccFollowNode1" presStyleIdx="0" presStyleCnt="4">
        <dgm:presLayoutVars>
          <dgm:bulletEnabled val="1"/>
        </dgm:presLayoutVars>
      </dgm:prSet>
      <dgm:spPr/>
    </dgm:pt>
    <dgm:pt modelId="{1E551EA0-D24F-4885-AB96-5B35D0715A43}" type="pres">
      <dgm:prSet presAssocID="{093F2EB2-949D-4E32-BCFB-64139CE559A2}" presName="sp" presStyleCnt="0"/>
      <dgm:spPr/>
    </dgm:pt>
    <dgm:pt modelId="{5AF8920C-7CEC-4D01-A745-6FF1E3519D63}" type="pres">
      <dgm:prSet presAssocID="{C826DAAB-562F-42D4-94F5-F492F765CDFB}" presName="linNode" presStyleCnt="0"/>
      <dgm:spPr/>
    </dgm:pt>
    <dgm:pt modelId="{7967F49D-CED6-4FBA-A589-08066C284DAC}" type="pres">
      <dgm:prSet presAssocID="{C826DAAB-562F-42D4-94F5-F492F765CDF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D6539D8-4860-49B1-9816-AEC9A26565B4}" type="pres">
      <dgm:prSet presAssocID="{C826DAAB-562F-42D4-94F5-F492F765CDFB}" presName="descendantText" presStyleLbl="alignAccFollowNode1" presStyleIdx="1" presStyleCnt="4">
        <dgm:presLayoutVars>
          <dgm:bulletEnabled val="1"/>
        </dgm:presLayoutVars>
      </dgm:prSet>
      <dgm:spPr/>
    </dgm:pt>
    <dgm:pt modelId="{E0914512-9BF6-4B82-B06F-9131535539F3}" type="pres">
      <dgm:prSet presAssocID="{E5FD9A74-45F3-47DF-BDD6-14BA005F08B8}" presName="sp" presStyleCnt="0"/>
      <dgm:spPr/>
    </dgm:pt>
    <dgm:pt modelId="{9218D7A5-86EF-4AE5-A6C8-49B1DA339F66}" type="pres">
      <dgm:prSet presAssocID="{CD21B887-4A67-4AE6-8F2D-CDF7A3D17A96}" presName="linNode" presStyleCnt="0"/>
      <dgm:spPr/>
    </dgm:pt>
    <dgm:pt modelId="{F6BC6E46-9C03-4BC5-8E99-354626EF8FB6}" type="pres">
      <dgm:prSet presAssocID="{CD21B887-4A67-4AE6-8F2D-CDF7A3D17A9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8C6BED2-6892-424B-A4EA-92420A688E23}" type="pres">
      <dgm:prSet presAssocID="{CD21B887-4A67-4AE6-8F2D-CDF7A3D17A96}" presName="descendantText" presStyleLbl="alignAccFollowNode1" presStyleIdx="2" presStyleCnt="4">
        <dgm:presLayoutVars>
          <dgm:bulletEnabled val="1"/>
        </dgm:presLayoutVars>
      </dgm:prSet>
      <dgm:spPr/>
    </dgm:pt>
    <dgm:pt modelId="{7A101518-AE21-4643-AE52-B5A9F4F8535B}" type="pres">
      <dgm:prSet presAssocID="{D74BE25D-6D99-4089-AB2A-6E29A6DBB506}" presName="sp" presStyleCnt="0"/>
      <dgm:spPr/>
    </dgm:pt>
    <dgm:pt modelId="{38BE252B-CAFB-4664-A9BE-AB774E65CF55}" type="pres">
      <dgm:prSet presAssocID="{9EF9D6CB-B103-4FD6-BE2E-2E3B3078FC73}" presName="linNode" presStyleCnt="0"/>
      <dgm:spPr/>
    </dgm:pt>
    <dgm:pt modelId="{C7BE29EF-01C7-442B-BFAE-0DAF3EDA51C8}" type="pres">
      <dgm:prSet presAssocID="{9EF9D6CB-B103-4FD6-BE2E-2E3B3078FC7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A213150-D129-4912-B9C1-3F88D93083B1}" type="pres">
      <dgm:prSet presAssocID="{9EF9D6CB-B103-4FD6-BE2E-2E3B3078FC7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DAB1B08-CB48-4B9D-B909-AB65BB99E5CB}" srcId="{DF0D4AD3-53E7-4A2B-88B6-8A92A359FB1F}" destId="{C826DAAB-562F-42D4-94F5-F492F765CDFB}" srcOrd="1" destOrd="0" parTransId="{CB40A862-8044-4F37-9993-C3D347A5D361}" sibTransId="{E5FD9A74-45F3-47DF-BDD6-14BA005F08B8}"/>
    <dgm:cxn modelId="{310CC30B-7619-4016-9706-538D1772C013}" type="presOf" srcId="{CD21B887-4A67-4AE6-8F2D-CDF7A3D17A96}" destId="{F6BC6E46-9C03-4BC5-8E99-354626EF8FB6}" srcOrd="0" destOrd="0" presId="urn:microsoft.com/office/officeart/2005/8/layout/vList5"/>
    <dgm:cxn modelId="{80D6F012-A98A-4E8D-ABE8-F2EB7FEA2FC3}" type="presOf" srcId="{77F5DBE7-5969-4121-BB37-FCAE844FFF69}" destId="{9D6539D8-4860-49B1-9816-AEC9A26565B4}" srcOrd="0" destOrd="0" presId="urn:microsoft.com/office/officeart/2005/8/layout/vList5"/>
    <dgm:cxn modelId="{51893822-3E24-4C4A-80F8-A6456C0F47B7}" type="presOf" srcId="{9EF9D6CB-B103-4FD6-BE2E-2E3B3078FC73}" destId="{C7BE29EF-01C7-442B-BFAE-0DAF3EDA51C8}" srcOrd="0" destOrd="0" presId="urn:microsoft.com/office/officeart/2005/8/layout/vList5"/>
    <dgm:cxn modelId="{B0014F45-5F11-4FE7-AA47-9FBB1EE3AE4F}" srcId="{DF0D4AD3-53E7-4A2B-88B6-8A92A359FB1F}" destId="{E0FC0FCF-DD41-4A82-9ABD-43FA30889AE4}" srcOrd="0" destOrd="0" parTransId="{968E904F-DB6B-41CB-9D21-46894198BE5A}" sibTransId="{093F2EB2-949D-4E32-BCFB-64139CE559A2}"/>
    <dgm:cxn modelId="{FC53964E-D46B-43FB-9E5A-A69E59D08862}" srcId="{CD21B887-4A67-4AE6-8F2D-CDF7A3D17A96}" destId="{27EDEA2C-EFEA-415E-B958-90A76B747B0B}" srcOrd="0" destOrd="0" parTransId="{5D04AC14-7BDA-4E95-9DAA-12DB962FA9FB}" sibTransId="{88505C9E-C0EA-41B4-8AE8-F0E03DE2532E}"/>
    <dgm:cxn modelId="{50809457-F765-4EB8-88B6-0B26E11112E6}" type="presOf" srcId="{343D6B92-E470-427D-B89B-4182F533C3B3}" destId="{3A213150-D129-4912-B9C1-3F88D93083B1}" srcOrd="0" destOrd="0" presId="urn:microsoft.com/office/officeart/2005/8/layout/vList5"/>
    <dgm:cxn modelId="{D5B8CE59-3847-4812-A4A4-9AAC43EC1596}" srcId="{DF0D4AD3-53E7-4A2B-88B6-8A92A359FB1F}" destId="{CD21B887-4A67-4AE6-8F2D-CDF7A3D17A96}" srcOrd="2" destOrd="0" parTransId="{3B689E8A-3023-45BA-8A68-7DFAD3A7A008}" sibTransId="{D74BE25D-6D99-4089-AB2A-6E29A6DBB506}"/>
    <dgm:cxn modelId="{AB23D27B-370C-4CD8-A995-96394DE79F3D}" type="presOf" srcId="{E0FC0FCF-DD41-4A82-9ABD-43FA30889AE4}" destId="{7FEA37F8-AABA-4882-B367-3E17359E287C}" srcOrd="0" destOrd="0" presId="urn:microsoft.com/office/officeart/2005/8/layout/vList5"/>
    <dgm:cxn modelId="{912BE17D-A09A-4315-8525-1EBBC276C23F}" type="presOf" srcId="{C826DAAB-562F-42D4-94F5-F492F765CDFB}" destId="{7967F49D-CED6-4FBA-A589-08066C284DAC}" srcOrd="0" destOrd="0" presId="urn:microsoft.com/office/officeart/2005/8/layout/vList5"/>
    <dgm:cxn modelId="{CDC3417F-8092-403E-A346-6FB67D209442}" type="presOf" srcId="{27EDEA2C-EFEA-415E-B958-90A76B747B0B}" destId="{38C6BED2-6892-424B-A4EA-92420A688E23}" srcOrd="0" destOrd="0" presId="urn:microsoft.com/office/officeart/2005/8/layout/vList5"/>
    <dgm:cxn modelId="{679C32C9-A5CD-496F-B95F-2966B029A3F2}" srcId="{9EF9D6CB-B103-4FD6-BE2E-2E3B3078FC73}" destId="{343D6B92-E470-427D-B89B-4182F533C3B3}" srcOrd="0" destOrd="0" parTransId="{1257C718-8C4B-46C7-B90F-2D3D2FD26903}" sibTransId="{032EB0BA-F94D-4391-A68B-D8B7C0140A2E}"/>
    <dgm:cxn modelId="{D650CFD0-D975-4014-AA49-D6426F2B02FF}" type="presOf" srcId="{AD5830F0-DB9D-4A62-B3E4-AA9B3A8472D2}" destId="{2BD7CAE7-80D4-491C-A2FB-0D3F88C6D0BD}" srcOrd="0" destOrd="0" presId="urn:microsoft.com/office/officeart/2005/8/layout/vList5"/>
    <dgm:cxn modelId="{967E40D5-A9B8-474F-8496-BF776A6F9587}" type="presOf" srcId="{DF0D4AD3-53E7-4A2B-88B6-8A92A359FB1F}" destId="{8C254099-F6DD-4C76-B350-C1FDF3C8381B}" srcOrd="0" destOrd="0" presId="urn:microsoft.com/office/officeart/2005/8/layout/vList5"/>
    <dgm:cxn modelId="{6A97EBD6-355F-4D42-AF57-742ADDB0E0D8}" srcId="{E0FC0FCF-DD41-4A82-9ABD-43FA30889AE4}" destId="{AD5830F0-DB9D-4A62-B3E4-AA9B3A8472D2}" srcOrd="0" destOrd="0" parTransId="{2172649B-8EB0-4A18-A7DD-8043F5F35A29}" sibTransId="{77666EE6-30BB-4339-9941-96B085FF91F9}"/>
    <dgm:cxn modelId="{D09940DC-5FF9-4969-A3D6-A5460C71F6F8}" srcId="{DF0D4AD3-53E7-4A2B-88B6-8A92A359FB1F}" destId="{9EF9D6CB-B103-4FD6-BE2E-2E3B3078FC73}" srcOrd="3" destOrd="0" parTransId="{3F55313B-70AD-409C-BF5B-6F0E70E20472}" sibTransId="{3912162B-0B7C-4DB4-99F4-4BADD7B18F05}"/>
    <dgm:cxn modelId="{0C411DF8-6A2B-4C31-9B84-3E81E8B76414}" srcId="{C826DAAB-562F-42D4-94F5-F492F765CDFB}" destId="{77F5DBE7-5969-4121-BB37-FCAE844FFF69}" srcOrd="0" destOrd="0" parTransId="{10B50900-5B26-4BFB-B81D-6F6CA59939A4}" sibTransId="{F649C025-C5B2-4B92-BC3A-AAD2B8B62B72}"/>
    <dgm:cxn modelId="{070F1060-E923-4DD3-8130-4F60B222F0D2}" type="presParOf" srcId="{8C254099-F6DD-4C76-B350-C1FDF3C8381B}" destId="{28E3EF35-400A-46B4-A29B-F983024952CA}" srcOrd="0" destOrd="0" presId="urn:microsoft.com/office/officeart/2005/8/layout/vList5"/>
    <dgm:cxn modelId="{879657F5-6CE8-4FD2-9987-7E9D7D0066BA}" type="presParOf" srcId="{28E3EF35-400A-46B4-A29B-F983024952CA}" destId="{7FEA37F8-AABA-4882-B367-3E17359E287C}" srcOrd="0" destOrd="0" presId="urn:microsoft.com/office/officeart/2005/8/layout/vList5"/>
    <dgm:cxn modelId="{83B367D7-3664-4C98-B1C0-D9FB4F1A2949}" type="presParOf" srcId="{28E3EF35-400A-46B4-A29B-F983024952CA}" destId="{2BD7CAE7-80D4-491C-A2FB-0D3F88C6D0BD}" srcOrd="1" destOrd="0" presId="urn:microsoft.com/office/officeart/2005/8/layout/vList5"/>
    <dgm:cxn modelId="{3BCA1F78-2193-4176-9B53-C0F1F98F1C70}" type="presParOf" srcId="{8C254099-F6DD-4C76-B350-C1FDF3C8381B}" destId="{1E551EA0-D24F-4885-AB96-5B35D0715A43}" srcOrd="1" destOrd="0" presId="urn:microsoft.com/office/officeart/2005/8/layout/vList5"/>
    <dgm:cxn modelId="{448AB9DF-AEDF-4B7B-96CB-BB4695018CEC}" type="presParOf" srcId="{8C254099-F6DD-4C76-B350-C1FDF3C8381B}" destId="{5AF8920C-7CEC-4D01-A745-6FF1E3519D63}" srcOrd="2" destOrd="0" presId="urn:microsoft.com/office/officeart/2005/8/layout/vList5"/>
    <dgm:cxn modelId="{DE455E1B-A473-47C2-BF45-5EDEE7EC49D6}" type="presParOf" srcId="{5AF8920C-7CEC-4D01-A745-6FF1E3519D63}" destId="{7967F49D-CED6-4FBA-A589-08066C284DAC}" srcOrd="0" destOrd="0" presId="urn:microsoft.com/office/officeart/2005/8/layout/vList5"/>
    <dgm:cxn modelId="{2FD67CA4-D813-4F27-AE0B-102F99C338E2}" type="presParOf" srcId="{5AF8920C-7CEC-4D01-A745-6FF1E3519D63}" destId="{9D6539D8-4860-49B1-9816-AEC9A26565B4}" srcOrd="1" destOrd="0" presId="urn:microsoft.com/office/officeart/2005/8/layout/vList5"/>
    <dgm:cxn modelId="{ABDC4005-86DB-47DC-ADF0-AA02EC8103B6}" type="presParOf" srcId="{8C254099-F6DD-4C76-B350-C1FDF3C8381B}" destId="{E0914512-9BF6-4B82-B06F-9131535539F3}" srcOrd="3" destOrd="0" presId="urn:microsoft.com/office/officeart/2005/8/layout/vList5"/>
    <dgm:cxn modelId="{207533D1-E8A2-4A4A-B352-85B73CFA2E0E}" type="presParOf" srcId="{8C254099-F6DD-4C76-B350-C1FDF3C8381B}" destId="{9218D7A5-86EF-4AE5-A6C8-49B1DA339F66}" srcOrd="4" destOrd="0" presId="urn:microsoft.com/office/officeart/2005/8/layout/vList5"/>
    <dgm:cxn modelId="{8D5B7DBE-510F-475B-9C6A-498E9E81C199}" type="presParOf" srcId="{9218D7A5-86EF-4AE5-A6C8-49B1DA339F66}" destId="{F6BC6E46-9C03-4BC5-8E99-354626EF8FB6}" srcOrd="0" destOrd="0" presId="urn:microsoft.com/office/officeart/2005/8/layout/vList5"/>
    <dgm:cxn modelId="{7B6189A2-C826-4482-AC76-3DACDB4A44B4}" type="presParOf" srcId="{9218D7A5-86EF-4AE5-A6C8-49B1DA339F66}" destId="{38C6BED2-6892-424B-A4EA-92420A688E23}" srcOrd="1" destOrd="0" presId="urn:microsoft.com/office/officeart/2005/8/layout/vList5"/>
    <dgm:cxn modelId="{251D1718-8369-4AA1-972F-0D23148EDB6A}" type="presParOf" srcId="{8C254099-F6DD-4C76-B350-C1FDF3C8381B}" destId="{7A101518-AE21-4643-AE52-B5A9F4F8535B}" srcOrd="5" destOrd="0" presId="urn:microsoft.com/office/officeart/2005/8/layout/vList5"/>
    <dgm:cxn modelId="{7A823503-E415-41F5-98B8-543DAE2811B6}" type="presParOf" srcId="{8C254099-F6DD-4C76-B350-C1FDF3C8381B}" destId="{38BE252B-CAFB-4664-A9BE-AB774E65CF55}" srcOrd="6" destOrd="0" presId="urn:microsoft.com/office/officeart/2005/8/layout/vList5"/>
    <dgm:cxn modelId="{55085B0D-BF7E-43F5-ADAE-ADFC92E33391}" type="presParOf" srcId="{38BE252B-CAFB-4664-A9BE-AB774E65CF55}" destId="{C7BE29EF-01C7-442B-BFAE-0DAF3EDA51C8}" srcOrd="0" destOrd="0" presId="urn:microsoft.com/office/officeart/2005/8/layout/vList5"/>
    <dgm:cxn modelId="{0F02783C-DD75-48E0-90DA-2F0677AB2CAF}" type="presParOf" srcId="{38BE252B-CAFB-4664-A9BE-AB774E65CF55}" destId="{3A213150-D129-4912-B9C1-3F88D93083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C3423D-3672-49F4-8E20-3ECF7A1AB39E}" type="doc">
      <dgm:prSet loTypeId="urn:microsoft.com/office/officeart/2005/8/layout/pyramid2" loCatId="pyramid" qsTypeId="urn:microsoft.com/office/officeart/2005/8/quickstyle/3d2#1" qsCatId="3D" csTypeId="urn:microsoft.com/office/officeart/2005/8/colors/colorful4" csCatId="colorful" phldr="1"/>
      <dgm:spPr/>
    </dgm:pt>
    <dgm:pt modelId="{14A8F79C-D70F-4066-A544-79C6FD3480B2}">
      <dgm:prSet phldrT="[Text]"/>
      <dgm:spPr/>
      <dgm:t>
        <a:bodyPr/>
        <a:lstStyle/>
        <a:p>
          <a:r>
            <a:rPr lang="cs-CZ" dirty="0">
              <a:latin typeface="+mn-lt"/>
              <a:ea typeface="Tahoma" pitchFamily="34" charset="0"/>
              <a:cs typeface="Tahoma" pitchFamily="34" charset="0"/>
            </a:rPr>
            <a:t>Prostředí</a:t>
          </a:r>
        </a:p>
      </dgm:t>
    </dgm:pt>
    <dgm:pt modelId="{5DC38661-BE4B-4BC8-B0B6-2D7E7B29F703}" type="parTrans" cxnId="{1B48B34F-20B9-4627-AD4F-A2AFA8014DA3}">
      <dgm:prSet/>
      <dgm:spPr/>
      <dgm:t>
        <a:bodyPr/>
        <a:lstStyle/>
        <a:p>
          <a:endParaRPr lang="cs-CZ"/>
        </a:p>
      </dgm:t>
    </dgm:pt>
    <dgm:pt modelId="{1A47AB83-408C-4522-9517-6CE619D15F10}" type="sibTrans" cxnId="{1B48B34F-20B9-4627-AD4F-A2AFA8014DA3}">
      <dgm:prSet/>
      <dgm:spPr/>
      <dgm:t>
        <a:bodyPr/>
        <a:lstStyle/>
        <a:p>
          <a:endParaRPr lang="cs-CZ"/>
        </a:p>
      </dgm:t>
    </dgm:pt>
    <dgm:pt modelId="{427DD786-6252-48DF-98C3-D308F9698A9D}">
      <dgm:prSet phldrT="[Text]"/>
      <dgm:spPr/>
      <dgm:t>
        <a:bodyPr/>
        <a:lstStyle/>
        <a:p>
          <a:r>
            <a:rPr lang="cs-CZ" dirty="0"/>
            <a:t>Výchova</a:t>
          </a:r>
        </a:p>
      </dgm:t>
    </dgm:pt>
    <dgm:pt modelId="{F41655B2-1DB4-4BA5-BF47-99524283922A}" type="parTrans" cxnId="{3D34B1E0-909D-4733-95FA-FBD2904EB3B7}">
      <dgm:prSet/>
      <dgm:spPr/>
      <dgm:t>
        <a:bodyPr/>
        <a:lstStyle/>
        <a:p>
          <a:endParaRPr lang="cs-CZ"/>
        </a:p>
      </dgm:t>
    </dgm:pt>
    <dgm:pt modelId="{BC7954A6-7ADC-4076-8998-C1A6D8E29F89}" type="sibTrans" cxnId="{3D34B1E0-909D-4733-95FA-FBD2904EB3B7}">
      <dgm:prSet/>
      <dgm:spPr/>
      <dgm:t>
        <a:bodyPr/>
        <a:lstStyle/>
        <a:p>
          <a:endParaRPr lang="cs-CZ"/>
        </a:p>
      </dgm:t>
    </dgm:pt>
    <dgm:pt modelId="{8F6823E0-854F-49F0-8D37-341D8DBDFC05}">
      <dgm:prSet phldrT="[Text]"/>
      <dgm:spPr/>
      <dgm:t>
        <a:bodyPr/>
        <a:lstStyle/>
        <a:p>
          <a:r>
            <a:rPr lang="cs-CZ" dirty="0"/>
            <a:t>Dědičnost</a:t>
          </a:r>
        </a:p>
      </dgm:t>
    </dgm:pt>
    <dgm:pt modelId="{CA2C47E1-1787-463E-88A2-58BF4F176D57}" type="parTrans" cxnId="{49D6FEBE-CE54-4280-9AAC-0C6A5968D9FC}">
      <dgm:prSet/>
      <dgm:spPr/>
      <dgm:t>
        <a:bodyPr/>
        <a:lstStyle/>
        <a:p>
          <a:endParaRPr lang="cs-CZ"/>
        </a:p>
      </dgm:t>
    </dgm:pt>
    <dgm:pt modelId="{F2578D2E-D1CD-427F-9535-297B24FF51D9}" type="sibTrans" cxnId="{49D6FEBE-CE54-4280-9AAC-0C6A5968D9FC}">
      <dgm:prSet/>
      <dgm:spPr/>
      <dgm:t>
        <a:bodyPr/>
        <a:lstStyle/>
        <a:p>
          <a:endParaRPr lang="cs-CZ"/>
        </a:p>
      </dgm:t>
    </dgm:pt>
    <dgm:pt modelId="{72B133F6-FBFE-402D-9914-0B377382118A}" type="pres">
      <dgm:prSet presAssocID="{20C3423D-3672-49F4-8E20-3ECF7A1AB39E}" presName="compositeShape" presStyleCnt="0">
        <dgm:presLayoutVars>
          <dgm:dir/>
          <dgm:resizeHandles/>
        </dgm:presLayoutVars>
      </dgm:prSet>
      <dgm:spPr/>
    </dgm:pt>
    <dgm:pt modelId="{14E7FC32-CABE-4659-AF0C-5ECBE590CC72}" type="pres">
      <dgm:prSet presAssocID="{20C3423D-3672-49F4-8E20-3ECF7A1AB39E}" presName="pyramid" presStyleLbl="node1" presStyleIdx="0" presStyleCnt="1"/>
      <dgm:spPr/>
    </dgm:pt>
    <dgm:pt modelId="{84C3AFDC-023E-41ED-BF90-732488808374}" type="pres">
      <dgm:prSet presAssocID="{20C3423D-3672-49F4-8E20-3ECF7A1AB39E}" presName="theList" presStyleCnt="0"/>
      <dgm:spPr/>
    </dgm:pt>
    <dgm:pt modelId="{E26DBCCE-FEEF-4FB1-8014-D68ACFAD0214}" type="pres">
      <dgm:prSet presAssocID="{14A8F79C-D70F-4066-A544-79C6FD3480B2}" presName="aNode" presStyleLbl="fgAcc1" presStyleIdx="0" presStyleCnt="3">
        <dgm:presLayoutVars>
          <dgm:bulletEnabled val="1"/>
        </dgm:presLayoutVars>
      </dgm:prSet>
      <dgm:spPr/>
    </dgm:pt>
    <dgm:pt modelId="{B404AE9A-75DD-4692-942B-0C43CE5D6B75}" type="pres">
      <dgm:prSet presAssocID="{14A8F79C-D70F-4066-A544-79C6FD3480B2}" presName="aSpace" presStyleCnt="0"/>
      <dgm:spPr/>
    </dgm:pt>
    <dgm:pt modelId="{D4651E85-15A5-493F-B441-8FC30EF58664}" type="pres">
      <dgm:prSet presAssocID="{8F6823E0-854F-49F0-8D37-341D8DBDFC05}" presName="aNode" presStyleLbl="fgAcc1" presStyleIdx="1" presStyleCnt="3">
        <dgm:presLayoutVars>
          <dgm:bulletEnabled val="1"/>
        </dgm:presLayoutVars>
      </dgm:prSet>
      <dgm:spPr/>
    </dgm:pt>
    <dgm:pt modelId="{313E0545-31CC-4F58-AD6D-8F7E1FC8F763}" type="pres">
      <dgm:prSet presAssocID="{8F6823E0-854F-49F0-8D37-341D8DBDFC05}" presName="aSpace" presStyleCnt="0"/>
      <dgm:spPr/>
    </dgm:pt>
    <dgm:pt modelId="{AC524958-0C59-4267-9421-0D7C01EF9CA8}" type="pres">
      <dgm:prSet presAssocID="{427DD786-6252-48DF-98C3-D308F9698A9D}" presName="aNode" presStyleLbl="fgAcc1" presStyleIdx="2" presStyleCnt="3">
        <dgm:presLayoutVars>
          <dgm:bulletEnabled val="1"/>
        </dgm:presLayoutVars>
      </dgm:prSet>
      <dgm:spPr/>
    </dgm:pt>
    <dgm:pt modelId="{B9C28523-A073-41D2-AC68-E404419487F2}" type="pres">
      <dgm:prSet presAssocID="{427DD786-6252-48DF-98C3-D308F9698A9D}" presName="aSpace" presStyleCnt="0"/>
      <dgm:spPr/>
    </dgm:pt>
  </dgm:ptLst>
  <dgm:cxnLst>
    <dgm:cxn modelId="{3055876F-9FEA-404A-83AA-E1974C2D0EE7}" type="presOf" srcId="{427DD786-6252-48DF-98C3-D308F9698A9D}" destId="{AC524958-0C59-4267-9421-0D7C01EF9CA8}" srcOrd="0" destOrd="0" presId="urn:microsoft.com/office/officeart/2005/8/layout/pyramid2"/>
    <dgm:cxn modelId="{1B48B34F-20B9-4627-AD4F-A2AFA8014DA3}" srcId="{20C3423D-3672-49F4-8E20-3ECF7A1AB39E}" destId="{14A8F79C-D70F-4066-A544-79C6FD3480B2}" srcOrd="0" destOrd="0" parTransId="{5DC38661-BE4B-4BC8-B0B6-2D7E7B29F703}" sibTransId="{1A47AB83-408C-4522-9517-6CE619D15F10}"/>
    <dgm:cxn modelId="{6E6C9C75-F290-49AC-A82C-E43744104C24}" type="presOf" srcId="{20C3423D-3672-49F4-8E20-3ECF7A1AB39E}" destId="{72B133F6-FBFE-402D-9914-0B377382118A}" srcOrd="0" destOrd="0" presId="urn:microsoft.com/office/officeart/2005/8/layout/pyramid2"/>
    <dgm:cxn modelId="{9DBD6394-0FA0-4D0C-9103-5A898027CA8A}" type="presOf" srcId="{8F6823E0-854F-49F0-8D37-341D8DBDFC05}" destId="{D4651E85-15A5-493F-B441-8FC30EF58664}" srcOrd="0" destOrd="0" presId="urn:microsoft.com/office/officeart/2005/8/layout/pyramid2"/>
    <dgm:cxn modelId="{49D6FEBE-CE54-4280-9AAC-0C6A5968D9FC}" srcId="{20C3423D-3672-49F4-8E20-3ECF7A1AB39E}" destId="{8F6823E0-854F-49F0-8D37-341D8DBDFC05}" srcOrd="1" destOrd="0" parTransId="{CA2C47E1-1787-463E-88A2-58BF4F176D57}" sibTransId="{F2578D2E-D1CD-427F-9535-297B24FF51D9}"/>
    <dgm:cxn modelId="{CA1B7EC9-8F77-47D6-BCFB-83C87D8317DB}" type="presOf" srcId="{14A8F79C-D70F-4066-A544-79C6FD3480B2}" destId="{E26DBCCE-FEEF-4FB1-8014-D68ACFAD0214}" srcOrd="0" destOrd="0" presId="urn:microsoft.com/office/officeart/2005/8/layout/pyramid2"/>
    <dgm:cxn modelId="{3D34B1E0-909D-4733-95FA-FBD2904EB3B7}" srcId="{20C3423D-3672-49F4-8E20-3ECF7A1AB39E}" destId="{427DD786-6252-48DF-98C3-D308F9698A9D}" srcOrd="2" destOrd="0" parTransId="{F41655B2-1DB4-4BA5-BF47-99524283922A}" sibTransId="{BC7954A6-7ADC-4076-8998-C1A6D8E29F89}"/>
    <dgm:cxn modelId="{BDC94096-9FAA-4436-87A8-D521776A4D68}" type="presParOf" srcId="{72B133F6-FBFE-402D-9914-0B377382118A}" destId="{14E7FC32-CABE-4659-AF0C-5ECBE590CC72}" srcOrd="0" destOrd="0" presId="urn:microsoft.com/office/officeart/2005/8/layout/pyramid2"/>
    <dgm:cxn modelId="{429D2304-91A0-41E4-941A-F96A9ABB7234}" type="presParOf" srcId="{72B133F6-FBFE-402D-9914-0B377382118A}" destId="{84C3AFDC-023E-41ED-BF90-732488808374}" srcOrd="1" destOrd="0" presId="urn:microsoft.com/office/officeart/2005/8/layout/pyramid2"/>
    <dgm:cxn modelId="{1FCEE527-1BBE-4EBE-BC8A-158C32ACD3F8}" type="presParOf" srcId="{84C3AFDC-023E-41ED-BF90-732488808374}" destId="{E26DBCCE-FEEF-4FB1-8014-D68ACFAD0214}" srcOrd="0" destOrd="0" presId="urn:microsoft.com/office/officeart/2005/8/layout/pyramid2"/>
    <dgm:cxn modelId="{667AFDC6-7027-45D3-86C4-CFE5803C1305}" type="presParOf" srcId="{84C3AFDC-023E-41ED-BF90-732488808374}" destId="{B404AE9A-75DD-4692-942B-0C43CE5D6B75}" srcOrd="1" destOrd="0" presId="urn:microsoft.com/office/officeart/2005/8/layout/pyramid2"/>
    <dgm:cxn modelId="{3D665AD3-D734-471D-8090-007FA2977F36}" type="presParOf" srcId="{84C3AFDC-023E-41ED-BF90-732488808374}" destId="{D4651E85-15A5-493F-B441-8FC30EF58664}" srcOrd="2" destOrd="0" presId="urn:microsoft.com/office/officeart/2005/8/layout/pyramid2"/>
    <dgm:cxn modelId="{167369EB-656C-46C0-866F-E1A5EECA4D76}" type="presParOf" srcId="{84C3AFDC-023E-41ED-BF90-732488808374}" destId="{313E0545-31CC-4F58-AD6D-8F7E1FC8F763}" srcOrd="3" destOrd="0" presId="urn:microsoft.com/office/officeart/2005/8/layout/pyramid2"/>
    <dgm:cxn modelId="{3030D51D-F3F6-4C5F-A242-37B4FEB82FA1}" type="presParOf" srcId="{84C3AFDC-023E-41ED-BF90-732488808374}" destId="{AC524958-0C59-4267-9421-0D7C01EF9CA8}" srcOrd="4" destOrd="0" presId="urn:microsoft.com/office/officeart/2005/8/layout/pyramid2"/>
    <dgm:cxn modelId="{51EF913F-7BEF-4438-85E3-74BF98654ACA}" type="presParOf" srcId="{84C3AFDC-023E-41ED-BF90-732488808374}" destId="{B9C28523-A073-41D2-AC68-E404419487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E44F9718-AA56-46D7-ACC3-F6493449FF1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56376664-4282-4202-B35F-DCF9C3292B46}">
      <dgm:prSet custT="1"/>
      <dgm:spPr/>
      <dgm:t>
        <a:bodyPr/>
        <a:lstStyle/>
        <a:p>
          <a:r>
            <a:rPr lang="cs-CZ" sz="2800" dirty="0"/>
            <a:t>Základní koncepce sociální deviace</a:t>
          </a:r>
        </a:p>
      </dgm:t>
    </dgm:pt>
    <dgm:pt modelId="{17DF8021-523B-4B80-B7B7-8DB9EA653FC9}" type="parTrans" cxnId="{84E6D839-C0BB-4957-9372-2670514DF6C5}">
      <dgm:prSet/>
      <dgm:spPr/>
      <dgm:t>
        <a:bodyPr/>
        <a:lstStyle/>
        <a:p>
          <a:endParaRPr lang="cs-CZ"/>
        </a:p>
      </dgm:t>
    </dgm:pt>
    <dgm:pt modelId="{96E55548-B291-45E2-A6E4-0E0306493EA5}" type="sibTrans" cxnId="{84E6D839-C0BB-4957-9372-2670514DF6C5}">
      <dgm:prSet/>
      <dgm:spPr/>
      <dgm:t>
        <a:bodyPr/>
        <a:lstStyle/>
        <a:p>
          <a:endParaRPr lang="cs-CZ"/>
        </a:p>
      </dgm:t>
    </dgm:pt>
    <dgm:pt modelId="{F9AEEF50-6BDE-45E2-9008-1AB11AEBD10D}" type="pres">
      <dgm:prSet presAssocID="{E44F9718-AA56-46D7-ACC3-F6493449FF1F}" presName="linear" presStyleCnt="0">
        <dgm:presLayoutVars>
          <dgm:animLvl val="lvl"/>
          <dgm:resizeHandles val="exact"/>
        </dgm:presLayoutVars>
      </dgm:prSet>
      <dgm:spPr/>
    </dgm:pt>
    <dgm:pt modelId="{BB148625-C134-4989-BEAC-5800EB7A04C8}" type="pres">
      <dgm:prSet presAssocID="{56376664-4282-4202-B35F-DCF9C3292B4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4E6D839-C0BB-4957-9372-2670514DF6C5}" srcId="{E44F9718-AA56-46D7-ACC3-F6493449FF1F}" destId="{56376664-4282-4202-B35F-DCF9C3292B46}" srcOrd="0" destOrd="0" parTransId="{17DF8021-523B-4B80-B7B7-8DB9EA653FC9}" sibTransId="{96E55548-B291-45E2-A6E4-0E0306493EA5}"/>
    <dgm:cxn modelId="{16EC7B53-3D44-44A5-8466-65956E9C936D}" type="presOf" srcId="{E44F9718-AA56-46D7-ACC3-F6493449FF1F}" destId="{F9AEEF50-6BDE-45E2-9008-1AB11AEBD10D}" srcOrd="0" destOrd="0" presId="urn:microsoft.com/office/officeart/2005/8/layout/vList2"/>
    <dgm:cxn modelId="{29130DBD-ECD0-4CF9-A25F-41B0408BE98A}" type="presOf" srcId="{56376664-4282-4202-B35F-DCF9C3292B46}" destId="{BB148625-C134-4989-BEAC-5800EB7A04C8}" srcOrd="0" destOrd="0" presId="urn:microsoft.com/office/officeart/2005/8/layout/vList2"/>
    <dgm:cxn modelId="{993D1FDE-7430-43B9-9386-711AC818C9DA}" type="presParOf" srcId="{F9AEEF50-6BDE-45E2-9008-1AB11AEBD10D}" destId="{BB148625-C134-4989-BEAC-5800EB7A04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E781A4D7-E8BB-4B3D-A4DD-F48746029885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D50ABE0-0110-45E1-8C51-2CC217094CF8}">
      <dgm:prSet phldrT="[Text]"/>
      <dgm:spPr/>
      <dgm:t>
        <a:bodyPr/>
        <a:lstStyle/>
        <a:p>
          <a:r>
            <a:rPr lang="cs-CZ" dirty="0"/>
            <a:t>Deviace pozitivní</a:t>
          </a:r>
        </a:p>
      </dgm:t>
    </dgm:pt>
    <dgm:pt modelId="{7237DAB0-A8DD-4879-92BB-B90D308D1B5B}" type="parTrans" cxnId="{24B5A2EC-9869-4795-95A4-294F4C56CE0C}">
      <dgm:prSet/>
      <dgm:spPr/>
      <dgm:t>
        <a:bodyPr/>
        <a:lstStyle/>
        <a:p>
          <a:endParaRPr lang="cs-CZ"/>
        </a:p>
      </dgm:t>
    </dgm:pt>
    <dgm:pt modelId="{22968B5D-ADA7-40B8-9481-C9E4610A4797}" type="sibTrans" cxnId="{24B5A2EC-9869-4795-95A4-294F4C56CE0C}">
      <dgm:prSet/>
      <dgm:spPr/>
      <dgm:t>
        <a:bodyPr/>
        <a:lstStyle/>
        <a:p>
          <a:endParaRPr lang="cs-CZ"/>
        </a:p>
      </dgm:t>
    </dgm:pt>
    <dgm:pt modelId="{ED504193-6D58-4A08-AA33-CE4978C1434F}">
      <dgm:prSet phldrT="[Text]"/>
      <dgm:spPr/>
      <dgm:t>
        <a:bodyPr/>
        <a:lstStyle/>
        <a:p>
          <a:r>
            <a:rPr lang="cs-CZ" dirty="0"/>
            <a:t>Deviace negativní</a:t>
          </a:r>
        </a:p>
      </dgm:t>
    </dgm:pt>
    <dgm:pt modelId="{68599505-1783-41CB-87ED-F196A6BD643A}" type="parTrans" cxnId="{2E64A166-01F6-4568-B9BF-F7680DAC44BC}">
      <dgm:prSet/>
      <dgm:spPr/>
      <dgm:t>
        <a:bodyPr/>
        <a:lstStyle/>
        <a:p>
          <a:endParaRPr lang="cs-CZ"/>
        </a:p>
      </dgm:t>
    </dgm:pt>
    <dgm:pt modelId="{D05BCE09-8869-4FF5-B951-EA48FF656503}" type="sibTrans" cxnId="{2E64A166-01F6-4568-B9BF-F7680DAC44BC}">
      <dgm:prSet/>
      <dgm:spPr/>
      <dgm:t>
        <a:bodyPr/>
        <a:lstStyle/>
        <a:p>
          <a:endParaRPr lang="cs-CZ"/>
        </a:p>
      </dgm:t>
    </dgm:pt>
    <dgm:pt modelId="{6884DB96-3BF6-4DCE-B548-9CF8C4AA29FB}">
      <dgm:prSet phldrT="[Text]"/>
      <dgm:spPr/>
      <dgm:t>
        <a:bodyPr/>
        <a:lstStyle/>
        <a:p>
          <a:r>
            <a:rPr lang="cs-CZ" dirty="0"/>
            <a:t>Deviace konvenční</a:t>
          </a:r>
        </a:p>
      </dgm:t>
    </dgm:pt>
    <dgm:pt modelId="{E7F873DD-6D5B-42F1-BD8C-2B9A2A9D76E3}" type="parTrans" cxnId="{B88352BA-F61D-41F7-9F54-A41B2CC4A8E8}">
      <dgm:prSet/>
      <dgm:spPr/>
      <dgm:t>
        <a:bodyPr/>
        <a:lstStyle/>
        <a:p>
          <a:endParaRPr lang="cs-CZ"/>
        </a:p>
      </dgm:t>
    </dgm:pt>
    <dgm:pt modelId="{7A23296B-BB33-473D-B70A-FABD5DAA3538}" type="sibTrans" cxnId="{B88352BA-F61D-41F7-9F54-A41B2CC4A8E8}">
      <dgm:prSet/>
      <dgm:spPr/>
      <dgm:t>
        <a:bodyPr/>
        <a:lstStyle/>
        <a:p>
          <a:endParaRPr lang="cs-CZ"/>
        </a:p>
      </dgm:t>
    </dgm:pt>
    <dgm:pt modelId="{57F6D76C-E752-45A1-9F9E-EA253A7CC208}">
      <dgm:prSet phldrT="[Text]"/>
      <dgm:spPr/>
      <dgm:t>
        <a:bodyPr/>
        <a:lstStyle/>
        <a:p>
          <a:r>
            <a:rPr lang="cs-CZ" dirty="0"/>
            <a:t>Deviace opoziční</a:t>
          </a:r>
        </a:p>
      </dgm:t>
    </dgm:pt>
    <dgm:pt modelId="{EB1BD7E8-1AD8-4A20-ABF2-A2399A793530}" type="parTrans" cxnId="{0C993EF4-E75C-44AE-A0C6-09D26A4318D9}">
      <dgm:prSet/>
      <dgm:spPr/>
      <dgm:t>
        <a:bodyPr/>
        <a:lstStyle/>
        <a:p>
          <a:endParaRPr lang="cs-CZ"/>
        </a:p>
      </dgm:t>
    </dgm:pt>
    <dgm:pt modelId="{3BE19F27-C87A-4492-9071-AFC19281C030}" type="sibTrans" cxnId="{0C993EF4-E75C-44AE-A0C6-09D26A4318D9}">
      <dgm:prSet/>
      <dgm:spPr/>
      <dgm:t>
        <a:bodyPr/>
        <a:lstStyle/>
        <a:p>
          <a:endParaRPr lang="cs-CZ"/>
        </a:p>
      </dgm:t>
    </dgm:pt>
    <dgm:pt modelId="{A3C93998-B177-461D-9AF2-A69EB2204EDF}">
      <dgm:prSet phldrT="[Text]"/>
      <dgm:spPr/>
      <dgm:t>
        <a:bodyPr/>
        <a:lstStyle/>
        <a:p>
          <a:r>
            <a:rPr lang="cs-CZ" dirty="0"/>
            <a:t>Deviace formální</a:t>
          </a:r>
        </a:p>
      </dgm:t>
    </dgm:pt>
    <dgm:pt modelId="{6F66FC61-42AE-4759-A5BA-B182345353A5}" type="parTrans" cxnId="{D1749777-5039-4664-A1F1-BD3F44736290}">
      <dgm:prSet/>
      <dgm:spPr/>
      <dgm:t>
        <a:bodyPr/>
        <a:lstStyle/>
        <a:p>
          <a:endParaRPr lang="cs-CZ"/>
        </a:p>
      </dgm:t>
    </dgm:pt>
    <dgm:pt modelId="{4BFCEE29-EA36-47C3-A778-0AA1F60C478D}" type="sibTrans" cxnId="{D1749777-5039-4664-A1F1-BD3F44736290}">
      <dgm:prSet/>
      <dgm:spPr/>
      <dgm:t>
        <a:bodyPr/>
        <a:lstStyle/>
        <a:p>
          <a:endParaRPr lang="cs-CZ"/>
        </a:p>
      </dgm:t>
    </dgm:pt>
    <dgm:pt modelId="{4DE94D59-0C94-4AD7-B7B2-78CF72233D89}">
      <dgm:prSet phldrT="[Text]"/>
      <dgm:spPr/>
      <dgm:t>
        <a:bodyPr/>
        <a:lstStyle/>
        <a:p>
          <a:r>
            <a:rPr lang="cs-CZ" dirty="0"/>
            <a:t>Deviace neformální</a:t>
          </a:r>
        </a:p>
      </dgm:t>
    </dgm:pt>
    <dgm:pt modelId="{0C57041A-2374-46B6-871E-303BB7A4420A}" type="parTrans" cxnId="{8BF0B3E7-3713-4303-AABA-71170EE422DA}">
      <dgm:prSet/>
      <dgm:spPr/>
      <dgm:t>
        <a:bodyPr/>
        <a:lstStyle/>
        <a:p>
          <a:endParaRPr lang="cs-CZ"/>
        </a:p>
      </dgm:t>
    </dgm:pt>
    <dgm:pt modelId="{C680DCF1-1AA3-4544-B8E8-9CC5651C806C}" type="sibTrans" cxnId="{8BF0B3E7-3713-4303-AABA-71170EE422DA}">
      <dgm:prSet/>
      <dgm:spPr/>
      <dgm:t>
        <a:bodyPr/>
        <a:lstStyle/>
        <a:p>
          <a:endParaRPr lang="cs-CZ"/>
        </a:p>
      </dgm:t>
    </dgm:pt>
    <dgm:pt modelId="{2A293F38-A863-48BB-B4C6-D6C2211C61AA}">
      <dgm:prSet phldrT="[Text]"/>
      <dgm:spPr/>
      <dgm:t>
        <a:bodyPr/>
        <a:lstStyle/>
        <a:p>
          <a:r>
            <a:rPr lang="cs-CZ" dirty="0"/>
            <a:t>Deviace reformní</a:t>
          </a:r>
        </a:p>
      </dgm:t>
    </dgm:pt>
    <dgm:pt modelId="{5714CA42-AC76-4059-91D4-D16DC6F52954}" type="parTrans" cxnId="{7002DE8A-E61B-4AB3-AA10-0192EC844E26}">
      <dgm:prSet/>
      <dgm:spPr/>
      <dgm:t>
        <a:bodyPr/>
        <a:lstStyle/>
        <a:p>
          <a:endParaRPr lang="cs-CZ"/>
        </a:p>
      </dgm:t>
    </dgm:pt>
    <dgm:pt modelId="{DCE0C552-93FF-4FDF-BACA-33DCC677452C}" type="sibTrans" cxnId="{7002DE8A-E61B-4AB3-AA10-0192EC844E26}">
      <dgm:prSet/>
      <dgm:spPr/>
      <dgm:t>
        <a:bodyPr/>
        <a:lstStyle/>
        <a:p>
          <a:endParaRPr lang="cs-CZ"/>
        </a:p>
      </dgm:t>
    </dgm:pt>
    <dgm:pt modelId="{DB0A2CED-C64F-4E55-BC5B-8C3E57DAB456}">
      <dgm:prSet phldrT="[Text]"/>
      <dgm:spPr/>
      <dgm:t>
        <a:bodyPr/>
        <a:lstStyle/>
        <a:p>
          <a:r>
            <a:rPr lang="cs-CZ" dirty="0"/>
            <a:t>Deviace nihilistické</a:t>
          </a:r>
        </a:p>
      </dgm:t>
    </dgm:pt>
    <dgm:pt modelId="{50BFDD89-4473-4395-AC64-20983BC874F9}" type="parTrans" cxnId="{B0A64E6E-A960-448F-95D6-56D6CAA7D0F6}">
      <dgm:prSet/>
      <dgm:spPr/>
      <dgm:t>
        <a:bodyPr/>
        <a:lstStyle/>
        <a:p>
          <a:endParaRPr lang="cs-CZ"/>
        </a:p>
      </dgm:t>
    </dgm:pt>
    <dgm:pt modelId="{34F90BB9-E286-4A99-A0C3-03DE01F20D76}" type="sibTrans" cxnId="{B0A64E6E-A960-448F-95D6-56D6CAA7D0F6}">
      <dgm:prSet/>
      <dgm:spPr/>
      <dgm:t>
        <a:bodyPr/>
        <a:lstStyle/>
        <a:p>
          <a:endParaRPr lang="cs-CZ"/>
        </a:p>
      </dgm:t>
    </dgm:pt>
    <dgm:pt modelId="{30FCE473-5103-4A7B-9092-46E2572B641A}">
      <dgm:prSet phldrT="[Text]"/>
      <dgm:spPr/>
      <dgm:t>
        <a:bodyPr/>
        <a:lstStyle/>
        <a:p>
          <a:r>
            <a:rPr lang="cs-CZ" dirty="0"/>
            <a:t>Disociální</a:t>
          </a:r>
        </a:p>
      </dgm:t>
    </dgm:pt>
    <dgm:pt modelId="{CB0B54E0-4BA8-4DFF-A3E7-EF92F1AD51D2}" type="parTrans" cxnId="{9ACF481B-9ED8-4EE8-8E4B-433A6D100450}">
      <dgm:prSet/>
      <dgm:spPr/>
    </dgm:pt>
    <dgm:pt modelId="{FEEBACD2-F2A3-4F88-8A46-104151F56789}" type="sibTrans" cxnId="{9ACF481B-9ED8-4EE8-8E4B-433A6D100450}">
      <dgm:prSet/>
      <dgm:spPr/>
    </dgm:pt>
    <dgm:pt modelId="{6A750C48-2AE6-4E91-A236-29B3E772383D}">
      <dgm:prSet phldrT="[Text]"/>
      <dgm:spPr/>
      <dgm:t>
        <a:bodyPr/>
        <a:lstStyle/>
        <a:p>
          <a:r>
            <a:rPr lang="cs-CZ" dirty="0"/>
            <a:t>Asociální</a:t>
          </a:r>
        </a:p>
      </dgm:t>
    </dgm:pt>
    <dgm:pt modelId="{9A1242B0-2228-4DBC-8356-5E3CEF9CAA95}" type="parTrans" cxnId="{9CD59309-AA20-427A-ACA7-CBB644984E72}">
      <dgm:prSet/>
      <dgm:spPr/>
    </dgm:pt>
    <dgm:pt modelId="{059F1F79-AF41-409C-95AD-FCC8F0A82C3C}" type="sibTrans" cxnId="{9CD59309-AA20-427A-ACA7-CBB644984E72}">
      <dgm:prSet/>
      <dgm:spPr/>
    </dgm:pt>
    <dgm:pt modelId="{7E0F2934-2642-41EB-8296-75C995ACE526}">
      <dgm:prSet phldrT="[Text]"/>
      <dgm:spPr/>
      <dgm:t>
        <a:bodyPr/>
        <a:lstStyle/>
        <a:p>
          <a:r>
            <a:rPr lang="cs-CZ" dirty="0"/>
            <a:t>Antisociální</a:t>
          </a:r>
        </a:p>
      </dgm:t>
    </dgm:pt>
    <dgm:pt modelId="{8D2A57BB-87E9-411D-A536-02C059137095}" type="parTrans" cxnId="{AA1F50F0-A279-4F41-9B72-F4067E0E36D9}">
      <dgm:prSet/>
      <dgm:spPr/>
    </dgm:pt>
    <dgm:pt modelId="{C5960D51-A628-49A8-A4A9-43303152E221}" type="sibTrans" cxnId="{AA1F50F0-A279-4F41-9B72-F4067E0E36D9}">
      <dgm:prSet/>
      <dgm:spPr/>
    </dgm:pt>
    <dgm:pt modelId="{F6A4E653-2AB8-44FA-80C6-7B53FAD0A299}" type="pres">
      <dgm:prSet presAssocID="{E781A4D7-E8BB-4B3D-A4DD-F48746029885}" presName="Name0" presStyleCnt="0">
        <dgm:presLayoutVars>
          <dgm:dir/>
          <dgm:animLvl val="lvl"/>
          <dgm:resizeHandles/>
        </dgm:presLayoutVars>
      </dgm:prSet>
      <dgm:spPr/>
    </dgm:pt>
    <dgm:pt modelId="{F2547518-DA82-44FC-9A5A-B2DA9F63D672}" type="pres">
      <dgm:prSet presAssocID="{BD50ABE0-0110-45E1-8C51-2CC217094CF8}" presName="linNode" presStyleCnt="0"/>
      <dgm:spPr/>
    </dgm:pt>
    <dgm:pt modelId="{FEE83375-0FE7-48E6-9170-BBBEDAEAF922}" type="pres">
      <dgm:prSet presAssocID="{BD50ABE0-0110-45E1-8C51-2CC217094CF8}" presName="parentShp" presStyleLbl="node1" presStyleIdx="0" presStyleCnt="6">
        <dgm:presLayoutVars>
          <dgm:bulletEnabled val="1"/>
        </dgm:presLayoutVars>
      </dgm:prSet>
      <dgm:spPr/>
    </dgm:pt>
    <dgm:pt modelId="{E62AF66F-4E80-498A-9FF3-5418151CE430}" type="pres">
      <dgm:prSet presAssocID="{BD50ABE0-0110-45E1-8C51-2CC217094CF8}" presName="childShp" presStyleLbl="bgAccFollowNode1" presStyleIdx="0" presStyleCnt="6">
        <dgm:presLayoutVars>
          <dgm:bulletEnabled val="1"/>
        </dgm:presLayoutVars>
      </dgm:prSet>
      <dgm:spPr/>
    </dgm:pt>
    <dgm:pt modelId="{10F06A52-D998-4C70-92C2-8CB0388208C6}" type="pres">
      <dgm:prSet presAssocID="{22968B5D-ADA7-40B8-9481-C9E4610A4797}" presName="spacing" presStyleCnt="0"/>
      <dgm:spPr/>
    </dgm:pt>
    <dgm:pt modelId="{67B786EB-94BE-46A4-AD64-AAE75EF53273}" type="pres">
      <dgm:prSet presAssocID="{ED504193-6D58-4A08-AA33-CE4978C1434F}" presName="linNode" presStyleCnt="0"/>
      <dgm:spPr/>
    </dgm:pt>
    <dgm:pt modelId="{C26CDA89-812E-41D0-B282-5D6AACDF9878}" type="pres">
      <dgm:prSet presAssocID="{ED504193-6D58-4A08-AA33-CE4978C1434F}" presName="parentShp" presStyleLbl="node1" presStyleIdx="1" presStyleCnt="6">
        <dgm:presLayoutVars>
          <dgm:bulletEnabled val="1"/>
        </dgm:presLayoutVars>
      </dgm:prSet>
      <dgm:spPr/>
    </dgm:pt>
    <dgm:pt modelId="{C838ED45-D2C8-4B49-B6B0-E9DAB4888CBF}" type="pres">
      <dgm:prSet presAssocID="{ED504193-6D58-4A08-AA33-CE4978C1434F}" presName="childShp" presStyleLbl="bgAccFollowNode1" presStyleIdx="1" presStyleCnt="6">
        <dgm:presLayoutVars>
          <dgm:bulletEnabled val="1"/>
        </dgm:presLayoutVars>
      </dgm:prSet>
      <dgm:spPr/>
    </dgm:pt>
    <dgm:pt modelId="{46507B90-014F-4D90-922F-6E91F5E90123}" type="pres">
      <dgm:prSet presAssocID="{D05BCE09-8869-4FF5-B951-EA48FF656503}" presName="spacing" presStyleCnt="0"/>
      <dgm:spPr/>
    </dgm:pt>
    <dgm:pt modelId="{D4837E4A-63DA-49EF-867F-C9E64F355013}" type="pres">
      <dgm:prSet presAssocID="{6884DB96-3BF6-4DCE-B548-9CF8C4AA29FB}" presName="linNode" presStyleCnt="0"/>
      <dgm:spPr/>
    </dgm:pt>
    <dgm:pt modelId="{347A94DA-D747-4CC8-90E5-A2513D97D916}" type="pres">
      <dgm:prSet presAssocID="{6884DB96-3BF6-4DCE-B548-9CF8C4AA29FB}" presName="parentShp" presStyleLbl="node1" presStyleIdx="2" presStyleCnt="6">
        <dgm:presLayoutVars>
          <dgm:bulletEnabled val="1"/>
        </dgm:presLayoutVars>
      </dgm:prSet>
      <dgm:spPr/>
    </dgm:pt>
    <dgm:pt modelId="{7F8F7814-D09B-408E-AC68-89F3E4C0BDA6}" type="pres">
      <dgm:prSet presAssocID="{6884DB96-3BF6-4DCE-B548-9CF8C4AA29FB}" presName="childShp" presStyleLbl="bgAccFollowNode1" presStyleIdx="2" presStyleCnt="6">
        <dgm:presLayoutVars>
          <dgm:bulletEnabled val="1"/>
        </dgm:presLayoutVars>
      </dgm:prSet>
      <dgm:spPr/>
    </dgm:pt>
    <dgm:pt modelId="{656EE307-6EF9-4313-A7D0-3A45DDC37FDF}" type="pres">
      <dgm:prSet presAssocID="{7A23296B-BB33-473D-B70A-FABD5DAA3538}" presName="spacing" presStyleCnt="0"/>
      <dgm:spPr/>
    </dgm:pt>
    <dgm:pt modelId="{8B2CFAC7-58E5-4D8A-AE47-FC9918423B02}" type="pres">
      <dgm:prSet presAssocID="{57F6D76C-E752-45A1-9F9E-EA253A7CC208}" presName="linNode" presStyleCnt="0"/>
      <dgm:spPr/>
    </dgm:pt>
    <dgm:pt modelId="{0ED82153-BD94-43D9-AF61-AB4018CF7FBC}" type="pres">
      <dgm:prSet presAssocID="{57F6D76C-E752-45A1-9F9E-EA253A7CC208}" presName="parentShp" presStyleLbl="node1" presStyleIdx="3" presStyleCnt="6">
        <dgm:presLayoutVars>
          <dgm:bulletEnabled val="1"/>
        </dgm:presLayoutVars>
      </dgm:prSet>
      <dgm:spPr/>
    </dgm:pt>
    <dgm:pt modelId="{4FAB4766-26D2-4373-B0D3-589F005A8DCC}" type="pres">
      <dgm:prSet presAssocID="{57F6D76C-E752-45A1-9F9E-EA253A7CC208}" presName="childShp" presStyleLbl="bgAccFollowNode1" presStyleIdx="3" presStyleCnt="6">
        <dgm:presLayoutVars>
          <dgm:bulletEnabled val="1"/>
        </dgm:presLayoutVars>
      </dgm:prSet>
      <dgm:spPr/>
    </dgm:pt>
    <dgm:pt modelId="{A8C8FDBB-88F7-4337-B85C-DFBEA3F68FB6}" type="pres">
      <dgm:prSet presAssocID="{3BE19F27-C87A-4492-9071-AFC19281C030}" presName="spacing" presStyleCnt="0"/>
      <dgm:spPr/>
    </dgm:pt>
    <dgm:pt modelId="{0AF834B3-3E3E-41EB-8EB2-854DDDFA5EFD}" type="pres">
      <dgm:prSet presAssocID="{A3C93998-B177-461D-9AF2-A69EB2204EDF}" presName="linNode" presStyleCnt="0"/>
      <dgm:spPr/>
    </dgm:pt>
    <dgm:pt modelId="{C88013BA-81B9-43B1-AB4E-95047741157E}" type="pres">
      <dgm:prSet presAssocID="{A3C93998-B177-461D-9AF2-A69EB2204EDF}" presName="parentShp" presStyleLbl="node1" presStyleIdx="4" presStyleCnt="6">
        <dgm:presLayoutVars>
          <dgm:bulletEnabled val="1"/>
        </dgm:presLayoutVars>
      </dgm:prSet>
      <dgm:spPr/>
    </dgm:pt>
    <dgm:pt modelId="{0B6DBF72-EB2A-4E15-9494-D98DE924E4EB}" type="pres">
      <dgm:prSet presAssocID="{A3C93998-B177-461D-9AF2-A69EB2204EDF}" presName="childShp" presStyleLbl="bgAccFollowNode1" presStyleIdx="4" presStyleCnt="6">
        <dgm:presLayoutVars>
          <dgm:bulletEnabled val="1"/>
        </dgm:presLayoutVars>
      </dgm:prSet>
      <dgm:spPr/>
    </dgm:pt>
    <dgm:pt modelId="{4C27497A-F6C8-40BC-B4D9-C6A8CB5FA673}" type="pres">
      <dgm:prSet presAssocID="{4BFCEE29-EA36-47C3-A778-0AA1F60C478D}" presName="spacing" presStyleCnt="0"/>
      <dgm:spPr/>
    </dgm:pt>
    <dgm:pt modelId="{FC9AC402-C74B-46D4-A400-1C853C439FC4}" type="pres">
      <dgm:prSet presAssocID="{4DE94D59-0C94-4AD7-B7B2-78CF72233D89}" presName="linNode" presStyleCnt="0"/>
      <dgm:spPr/>
    </dgm:pt>
    <dgm:pt modelId="{CBE2A13A-5BA4-42B3-96D3-44BEC9E2CD7C}" type="pres">
      <dgm:prSet presAssocID="{4DE94D59-0C94-4AD7-B7B2-78CF72233D89}" presName="parentShp" presStyleLbl="node1" presStyleIdx="5" presStyleCnt="6">
        <dgm:presLayoutVars>
          <dgm:bulletEnabled val="1"/>
        </dgm:presLayoutVars>
      </dgm:prSet>
      <dgm:spPr/>
    </dgm:pt>
    <dgm:pt modelId="{C478F315-F5C3-4280-9A6B-FC9C9DEE43AC}" type="pres">
      <dgm:prSet presAssocID="{4DE94D59-0C94-4AD7-B7B2-78CF72233D89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9CD59309-AA20-427A-ACA7-CBB644984E72}" srcId="{ED504193-6D58-4A08-AA33-CE4978C1434F}" destId="{6A750C48-2AE6-4E91-A236-29B3E772383D}" srcOrd="1" destOrd="0" parTransId="{9A1242B0-2228-4DBC-8356-5E3CEF9CAA95}" sibTransId="{059F1F79-AF41-409C-95AD-FCC8F0A82C3C}"/>
    <dgm:cxn modelId="{B173DA14-4D05-4BC8-8E4B-EAE6339D94AC}" type="presOf" srcId="{2A293F38-A863-48BB-B4C6-D6C2211C61AA}" destId="{4FAB4766-26D2-4373-B0D3-589F005A8DCC}" srcOrd="0" destOrd="0" presId="urn:microsoft.com/office/officeart/2005/8/layout/vList6"/>
    <dgm:cxn modelId="{9ACF481B-9ED8-4EE8-8E4B-433A6D100450}" srcId="{ED504193-6D58-4A08-AA33-CE4978C1434F}" destId="{30FCE473-5103-4A7B-9092-46E2572B641A}" srcOrd="0" destOrd="0" parTransId="{CB0B54E0-4BA8-4DFF-A3E7-EF92F1AD51D2}" sibTransId="{FEEBACD2-F2A3-4F88-8A46-104151F56789}"/>
    <dgm:cxn modelId="{7A113132-7CAD-4B70-A9CA-8550FC9ED861}" type="presOf" srcId="{E781A4D7-E8BB-4B3D-A4DD-F48746029885}" destId="{F6A4E653-2AB8-44FA-80C6-7B53FAD0A299}" srcOrd="0" destOrd="0" presId="urn:microsoft.com/office/officeart/2005/8/layout/vList6"/>
    <dgm:cxn modelId="{2E64A166-01F6-4568-B9BF-F7680DAC44BC}" srcId="{E781A4D7-E8BB-4B3D-A4DD-F48746029885}" destId="{ED504193-6D58-4A08-AA33-CE4978C1434F}" srcOrd="1" destOrd="0" parTransId="{68599505-1783-41CB-87ED-F196A6BD643A}" sibTransId="{D05BCE09-8869-4FF5-B951-EA48FF656503}"/>
    <dgm:cxn modelId="{3B2FF26C-ED4A-429C-A856-E115748DD98D}" type="presOf" srcId="{DB0A2CED-C64F-4E55-BC5B-8C3E57DAB456}" destId="{4FAB4766-26D2-4373-B0D3-589F005A8DCC}" srcOrd="0" destOrd="1" presId="urn:microsoft.com/office/officeart/2005/8/layout/vList6"/>
    <dgm:cxn modelId="{B0A64E6E-A960-448F-95D6-56D6CAA7D0F6}" srcId="{57F6D76C-E752-45A1-9F9E-EA253A7CC208}" destId="{DB0A2CED-C64F-4E55-BC5B-8C3E57DAB456}" srcOrd="1" destOrd="0" parTransId="{50BFDD89-4473-4395-AC64-20983BC874F9}" sibTransId="{34F90BB9-E286-4A99-A0C3-03DE01F20D76}"/>
    <dgm:cxn modelId="{D1749777-5039-4664-A1F1-BD3F44736290}" srcId="{E781A4D7-E8BB-4B3D-A4DD-F48746029885}" destId="{A3C93998-B177-461D-9AF2-A69EB2204EDF}" srcOrd="4" destOrd="0" parTransId="{6F66FC61-42AE-4759-A5BA-B182345353A5}" sibTransId="{4BFCEE29-EA36-47C3-A778-0AA1F60C478D}"/>
    <dgm:cxn modelId="{4F9AB984-E117-42F7-BF33-E64A539BF11B}" type="presOf" srcId="{6884DB96-3BF6-4DCE-B548-9CF8C4AA29FB}" destId="{347A94DA-D747-4CC8-90E5-A2513D97D916}" srcOrd="0" destOrd="0" presId="urn:microsoft.com/office/officeart/2005/8/layout/vList6"/>
    <dgm:cxn modelId="{7002DE8A-E61B-4AB3-AA10-0192EC844E26}" srcId="{57F6D76C-E752-45A1-9F9E-EA253A7CC208}" destId="{2A293F38-A863-48BB-B4C6-D6C2211C61AA}" srcOrd="0" destOrd="0" parTransId="{5714CA42-AC76-4059-91D4-D16DC6F52954}" sibTransId="{DCE0C552-93FF-4FDF-BACA-33DCC677452C}"/>
    <dgm:cxn modelId="{E9144092-D420-4461-96E4-566B761F42E5}" type="presOf" srcId="{6A750C48-2AE6-4E91-A236-29B3E772383D}" destId="{C838ED45-D2C8-4B49-B6B0-E9DAB4888CBF}" srcOrd="0" destOrd="1" presId="urn:microsoft.com/office/officeart/2005/8/layout/vList6"/>
    <dgm:cxn modelId="{F8358398-EEEB-4747-8694-3BD2C2D88782}" type="presOf" srcId="{30FCE473-5103-4A7B-9092-46E2572B641A}" destId="{C838ED45-D2C8-4B49-B6B0-E9DAB4888CBF}" srcOrd="0" destOrd="0" presId="urn:microsoft.com/office/officeart/2005/8/layout/vList6"/>
    <dgm:cxn modelId="{08B61F9B-E68D-44FF-B37F-46490692EC00}" type="presOf" srcId="{ED504193-6D58-4A08-AA33-CE4978C1434F}" destId="{C26CDA89-812E-41D0-B282-5D6AACDF9878}" srcOrd="0" destOrd="0" presId="urn:microsoft.com/office/officeart/2005/8/layout/vList6"/>
    <dgm:cxn modelId="{3952389E-C4F0-4964-8997-6CE96A6A1DA3}" type="presOf" srcId="{7E0F2934-2642-41EB-8296-75C995ACE526}" destId="{C838ED45-D2C8-4B49-B6B0-E9DAB4888CBF}" srcOrd="0" destOrd="2" presId="urn:microsoft.com/office/officeart/2005/8/layout/vList6"/>
    <dgm:cxn modelId="{C932BDAC-3546-4561-B458-752FFABABC87}" type="presOf" srcId="{4DE94D59-0C94-4AD7-B7B2-78CF72233D89}" destId="{CBE2A13A-5BA4-42B3-96D3-44BEC9E2CD7C}" srcOrd="0" destOrd="0" presId="urn:microsoft.com/office/officeart/2005/8/layout/vList6"/>
    <dgm:cxn modelId="{B88352BA-F61D-41F7-9F54-A41B2CC4A8E8}" srcId="{E781A4D7-E8BB-4B3D-A4DD-F48746029885}" destId="{6884DB96-3BF6-4DCE-B548-9CF8C4AA29FB}" srcOrd="2" destOrd="0" parTransId="{E7F873DD-6D5B-42F1-BD8C-2B9A2A9D76E3}" sibTransId="{7A23296B-BB33-473D-B70A-FABD5DAA3538}"/>
    <dgm:cxn modelId="{B57489C5-BFFA-4CD1-9600-970F035DB26A}" type="presOf" srcId="{BD50ABE0-0110-45E1-8C51-2CC217094CF8}" destId="{FEE83375-0FE7-48E6-9170-BBBEDAEAF922}" srcOrd="0" destOrd="0" presId="urn:microsoft.com/office/officeart/2005/8/layout/vList6"/>
    <dgm:cxn modelId="{A034FBE6-8BC9-4F65-B9EC-3F179502AC2C}" type="presOf" srcId="{57F6D76C-E752-45A1-9F9E-EA253A7CC208}" destId="{0ED82153-BD94-43D9-AF61-AB4018CF7FBC}" srcOrd="0" destOrd="0" presId="urn:microsoft.com/office/officeart/2005/8/layout/vList6"/>
    <dgm:cxn modelId="{8BF0B3E7-3713-4303-AABA-71170EE422DA}" srcId="{E781A4D7-E8BB-4B3D-A4DD-F48746029885}" destId="{4DE94D59-0C94-4AD7-B7B2-78CF72233D89}" srcOrd="5" destOrd="0" parTransId="{0C57041A-2374-46B6-871E-303BB7A4420A}" sibTransId="{C680DCF1-1AA3-4544-B8E8-9CC5651C806C}"/>
    <dgm:cxn modelId="{24B5A2EC-9869-4795-95A4-294F4C56CE0C}" srcId="{E781A4D7-E8BB-4B3D-A4DD-F48746029885}" destId="{BD50ABE0-0110-45E1-8C51-2CC217094CF8}" srcOrd="0" destOrd="0" parTransId="{7237DAB0-A8DD-4879-92BB-B90D308D1B5B}" sibTransId="{22968B5D-ADA7-40B8-9481-C9E4610A4797}"/>
    <dgm:cxn modelId="{AA1F50F0-A279-4F41-9B72-F4067E0E36D9}" srcId="{ED504193-6D58-4A08-AA33-CE4978C1434F}" destId="{7E0F2934-2642-41EB-8296-75C995ACE526}" srcOrd="2" destOrd="0" parTransId="{8D2A57BB-87E9-411D-A536-02C059137095}" sibTransId="{C5960D51-A628-49A8-A4A9-43303152E221}"/>
    <dgm:cxn modelId="{0C993EF4-E75C-44AE-A0C6-09D26A4318D9}" srcId="{E781A4D7-E8BB-4B3D-A4DD-F48746029885}" destId="{57F6D76C-E752-45A1-9F9E-EA253A7CC208}" srcOrd="3" destOrd="0" parTransId="{EB1BD7E8-1AD8-4A20-ABF2-A2399A793530}" sibTransId="{3BE19F27-C87A-4492-9071-AFC19281C030}"/>
    <dgm:cxn modelId="{F1639EFF-2937-4678-A8B1-33CDE1FF95E8}" type="presOf" srcId="{A3C93998-B177-461D-9AF2-A69EB2204EDF}" destId="{C88013BA-81B9-43B1-AB4E-95047741157E}" srcOrd="0" destOrd="0" presId="urn:microsoft.com/office/officeart/2005/8/layout/vList6"/>
    <dgm:cxn modelId="{11E8E104-567A-475A-846A-7C4C976160D8}" type="presParOf" srcId="{F6A4E653-2AB8-44FA-80C6-7B53FAD0A299}" destId="{F2547518-DA82-44FC-9A5A-B2DA9F63D672}" srcOrd="0" destOrd="0" presId="urn:microsoft.com/office/officeart/2005/8/layout/vList6"/>
    <dgm:cxn modelId="{D107DD2A-6547-4226-A83F-BEF87ABC6D5F}" type="presParOf" srcId="{F2547518-DA82-44FC-9A5A-B2DA9F63D672}" destId="{FEE83375-0FE7-48E6-9170-BBBEDAEAF922}" srcOrd="0" destOrd="0" presId="urn:microsoft.com/office/officeart/2005/8/layout/vList6"/>
    <dgm:cxn modelId="{42936322-8FDA-4F0B-8098-99C43760AF6E}" type="presParOf" srcId="{F2547518-DA82-44FC-9A5A-B2DA9F63D672}" destId="{E62AF66F-4E80-498A-9FF3-5418151CE430}" srcOrd="1" destOrd="0" presId="urn:microsoft.com/office/officeart/2005/8/layout/vList6"/>
    <dgm:cxn modelId="{C4801020-4DFF-4C6B-AA68-2EF557D28767}" type="presParOf" srcId="{F6A4E653-2AB8-44FA-80C6-7B53FAD0A299}" destId="{10F06A52-D998-4C70-92C2-8CB0388208C6}" srcOrd="1" destOrd="0" presId="urn:microsoft.com/office/officeart/2005/8/layout/vList6"/>
    <dgm:cxn modelId="{8DC16E5F-C018-493E-A8C8-ADA8D36D518A}" type="presParOf" srcId="{F6A4E653-2AB8-44FA-80C6-7B53FAD0A299}" destId="{67B786EB-94BE-46A4-AD64-AAE75EF53273}" srcOrd="2" destOrd="0" presId="urn:microsoft.com/office/officeart/2005/8/layout/vList6"/>
    <dgm:cxn modelId="{5635D906-127B-40D9-8639-92A39812DC61}" type="presParOf" srcId="{67B786EB-94BE-46A4-AD64-AAE75EF53273}" destId="{C26CDA89-812E-41D0-B282-5D6AACDF9878}" srcOrd="0" destOrd="0" presId="urn:microsoft.com/office/officeart/2005/8/layout/vList6"/>
    <dgm:cxn modelId="{BC91FE68-52B8-4A31-AFF6-0256575A2EAC}" type="presParOf" srcId="{67B786EB-94BE-46A4-AD64-AAE75EF53273}" destId="{C838ED45-D2C8-4B49-B6B0-E9DAB4888CBF}" srcOrd="1" destOrd="0" presId="urn:microsoft.com/office/officeart/2005/8/layout/vList6"/>
    <dgm:cxn modelId="{35ECBD72-A5A8-4FAD-AA00-1E853C388AF1}" type="presParOf" srcId="{F6A4E653-2AB8-44FA-80C6-7B53FAD0A299}" destId="{46507B90-014F-4D90-922F-6E91F5E90123}" srcOrd="3" destOrd="0" presId="urn:microsoft.com/office/officeart/2005/8/layout/vList6"/>
    <dgm:cxn modelId="{4B13E052-18BC-4054-A367-AA387F32BE7F}" type="presParOf" srcId="{F6A4E653-2AB8-44FA-80C6-7B53FAD0A299}" destId="{D4837E4A-63DA-49EF-867F-C9E64F355013}" srcOrd="4" destOrd="0" presId="urn:microsoft.com/office/officeart/2005/8/layout/vList6"/>
    <dgm:cxn modelId="{50B0F089-7091-4E2D-8197-36594DC8D4AE}" type="presParOf" srcId="{D4837E4A-63DA-49EF-867F-C9E64F355013}" destId="{347A94DA-D747-4CC8-90E5-A2513D97D916}" srcOrd="0" destOrd="0" presId="urn:microsoft.com/office/officeart/2005/8/layout/vList6"/>
    <dgm:cxn modelId="{C97A3F47-6DB9-437C-978D-483A0EE28A1B}" type="presParOf" srcId="{D4837E4A-63DA-49EF-867F-C9E64F355013}" destId="{7F8F7814-D09B-408E-AC68-89F3E4C0BDA6}" srcOrd="1" destOrd="0" presId="urn:microsoft.com/office/officeart/2005/8/layout/vList6"/>
    <dgm:cxn modelId="{A4711D92-DEA1-40A6-8F4A-4689C3E5BE79}" type="presParOf" srcId="{F6A4E653-2AB8-44FA-80C6-7B53FAD0A299}" destId="{656EE307-6EF9-4313-A7D0-3A45DDC37FDF}" srcOrd="5" destOrd="0" presId="urn:microsoft.com/office/officeart/2005/8/layout/vList6"/>
    <dgm:cxn modelId="{A15C8411-BF92-4885-80DA-591B8CCEE04C}" type="presParOf" srcId="{F6A4E653-2AB8-44FA-80C6-7B53FAD0A299}" destId="{8B2CFAC7-58E5-4D8A-AE47-FC9918423B02}" srcOrd="6" destOrd="0" presId="urn:microsoft.com/office/officeart/2005/8/layout/vList6"/>
    <dgm:cxn modelId="{E267AE8A-8356-440D-8FA3-C0FB314F18AD}" type="presParOf" srcId="{8B2CFAC7-58E5-4D8A-AE47-FC9918423B02}" destId="{0ED82153-BD94-43D9-AF61-AB4018CF7FBC}" srcOrd="0" destOrd="0" presId="urn:microsoft.com/office/officeart/2005/8/layout/vList6"/>
    <dgm:cxn modelId="{7080443A-396B-4128-B9B4-812B16E65EB3}" type="presParOf" srcId="{8B2CFAC7-58E5-4D8A-AE47-FC9918423B02}" destId="{4FAB4766-26D2-4373-B0D3-589F005A8DCC}" srcOrd="1" destOrd="0" presId="urn:microsoft.com/office/officeart/2005/8/layout/vList6"/>
    <dgm:cxn modelId="{711E5A10-9B3C-4BA4-B3FB-C105D56B7899}" type="presParOf" srcId="{F6A4E653-2AB8-44FA-80C6-7B53FAD0A299}" destId="{A8C8FDBB-88F7-4337-B85C-DFBEA3F68FB6}" srcOrd="7" destOrd="0" presId="urn:microsoft.com/office/officeart/2005/8/layout/vList6"/>
    <dgm:cxn modelId="{F1052ABB-F2DD-414F-8F6D-E001D92E0FE1}" type="presParOf" srcId="{F6A4E653-2AB8-44FA-80C6-7B53FAD0A299}" destId="{0AF834B3-3E3E-41EB-8EB2-854DDDFA5EFD}" srcOrd="8" destOrd="0" presId="urn:microsoft.com/office/officeart/2005/8/layout/vList6"/>
    <dgm:cxn modelId="{4744EF0C-578A-4EB6-BB97-45B3B70B9BB1}" type="presParOf" srcId="{0AF834B3-3E3E-41EB-8EB2-854DDDFA5EFD}" destId="{C88013BA-81B9-43B1-AB4E-95047741157E}" srcOrd="0" destOrd="0" presId="urn:microsoft.com/office/officeart/2005/8/layout/vList6"/>
    <dgm:cxn modelId="{ECF63457-EDB2-4477-AABE-0B742DFAE17F}" type="presParOf" srcId="{0AF834B3-3E3E-41EB-8EB2-854DDDFA5EFD}" destId="{0B6DBF72-EB2A-4E15-9494-D98DE924E4EB}" srcOrd="1" destOrd="0" presId="urn:microsoft.com/office/officeart/2005/8/layout/vList6"/>
    <dgm:cxn modelId="{7C298F46-BB4C-4393-95EA-E60EBBF2DB97}" type="presParOf" srcId="{F6A4E653-2AB8-44FA-80C6-7B53FAD0A299}" destId="{4C27497A-F6C8-40BC-B4D9-C6A8CB5FA673}" srcOrd="9" destOrd="0" presId="urn:microsoft.com/office/officeart/2005/8/layout/vList6"/>
    <dgm:cxn modelId="{9BF4E4B1-BF73-4514-A637-46762FFB396F}" type="presParOf" srcId="{F6A4E653-2AB8-44FA-80C6-7B53FAD0A299}" destId="{FC9AC402-C74B-46D4-A400-1C853C439FC4}" srcOrd="10" destOrd="0" presId="urn:microsoft.com/office/officeart/2005/8/layout/vList6"/>
    <dgm:cxn modelId="{7E63A120-61C8-4212-AEDB-FB9CEF106A46}" type="presParOf" srcId="{FC9AC402-C74B-46D4-A400-1C853C439FC4}" destId="{CBE2A13A-5BA4-42B3-96D3-44BEC9E2CD7C}" srcOrd="0" destOrd="0" presId="urn:microsoft.com/office/officeart/2005/8/layout/vList6"/>
    <dgm:cxn modelId="{9DAC6A4C-5274-4317-AE7F-4DE875CCC425}" type="presParOf" srcId="{FC9AC402-C74B-46D4-A400-1C853C439FC4}" destId="{C478F315-F5C3-4280-9A6B-FC9C9DEE43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Prevalence - incidence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3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SANKCE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E7D0923-22BF-4CCB-AEF4-CB050C8C8B31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76A49BA1-64FF-41B3-AC20-E9FEC77E4740}" type="presOf" srcId="{310506F5-4993-43FB-9EC3-791C0718A3AB}" destId="{BF45E0F8-7505-412B-A202-E4FE1F6D7DAD}" srcOrd="0" destOrd="0" presId="urn:microsoft.com/office/officeart/2005/8/layout/chevron2"/>
    <dgm:cxn modelId="{EE4087EA-8C1F-4F2C-AD3A-84719ED4E044}" type="presOf" srcId="{4CC85FF4-3487-411B-BC4E-C4810F341797}" destId="{E8653DFB-E5E6-42CD-AA9D-CF59B1DEF9B9}" srcOrd="0" destOrd="0" presId="urn:microsoft.com/office/officeart/2005/8/layout/chevron2"/>
    <dgm:cxn modelId="{D767D5DE-7967-45ED-8B0E-297F43097A8B}" type="presParOf" srcId="{E8653DFB-E5E6-42CD-AA9D-CF59B1DEF9B9}" destId="{D4D2B796-08A1-4C42-AE02-B462FF6FF6A0}" srcOrd="0" destOrd="0" presId="urn:microsoft.com/office/officeart/2005/8/layout/chevron2"/>
    <dgm:cxn modelId="{2C1D140D-2A7C-48B3-9C8C-43568B04063F}" type="presParOf" srcId="{D4D2B796-08A1-4C42-AE02-B462FF6FF6A0}" destId="{BF45E0F8-7505-412B-A202-E4FE1F6D7DAD}" srcOrd="0" destOrd="0" presId="urn:microsoft.com/office/officeart/2005/8/layout/chevron2"/>
    <dgm:cxn modelId="{430D74AE-F463-4912-9D6A-D625536B5FA5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4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SOCIÁLNÍ SANKCE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5.xml><?xml version="1.0" encoding="utf-8"?>
<dgm:dataModel xmlns:dgm="http://schemas.openxmlformats.org/drawingml/2006/diagram" xmlns:a="http://schemas.openxmlformats.org/drawingml/2006/main">
  <dgm:ptLst>
    <dgm:pt modelId="{CD1C22ED-404B-4F44-9764-C51F0F78965B}" type="doc">
      <dgm:prSet loTypeId="urn:microsoft.com/office/officeart/2005/8/layout/lProcess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cs-CZ"/>
        </a:p>
      </dgm:t>
    </dgm:pt>
    <dgm:pt modelId="{B00449ED-416F-426B-9B99-891811A0D27B}">
      <dgm:prSet phldrT="[Text]"/>
      <dgm:spPr/>
      <dgm:t>
        <a:bodyPr/>
        <a:lstStyle/>
        <a:p>
          <a:r>
            <a:rPr lang="cs-CZ" dirty="0"/>
            <a:t>A</a:t>
          </a:r>
        </a:p>
      </dgm:t>
    </dgm:pt>
    <dgm:pt modelId="{AAA93CF9-07A9-4302-8292-F7128DAA368E}" type="parTrans" cxnId="{62406C1B-30B7-43F9-93E1-34D8EF810A73}">
      <dgm:prSet/>
      <dgm:spPr/>
      <dgm:t>
        <a:bodyPr/>
        <a:lstStyle/>
        <a:p>
          <a:endParaRPr lang="cs-CZ"/>
        </a:p>
      </dgm:t>
    </dgm:pt>
    <dgm:pt modelId="{31892E83-D535-43B0-A263-6FADD5E6E170}" type="sibTrans" cxnId="{62406C1B-30B7-43F9-93E1-34D8EF810A73}">
      <dgm:prSet/>
      <dgm:spPr/>
      <dgm:t>
        <a:bodyPr/>
        <a:lstStyle/>
        <a:p>
          <a:endParaRPr lang="cs-CZ"/>
        </a:p>
      </dgm:t>
    </dgm:pt>
    <dgm:pt modelId="{5962291D-B14F-44D8-84E3-D89696CBABB4}">
      <dgm:prSet phldrT="[Text]"/>
      <dgm:spPr/>
      <dgm:t>
        <a:bodyPr/>
        <a:lstStyle/>
        <a:p>
          <a:r>
            <a:rPr lang="cs-CZ" dirty="0"/>
            <a:t>POZITIVNÍ</a:t>
          </a:r>
        </a:p>
      </dgm:t>
    </dgm:pt>
    <dgm:pt modelId="{9F472E76-2AE3-4D49-91CC-88E1F2332CC0}" type="parTrans" cxnId="{D015A342-67BB-4186-8A6E-A6A0EFD0C070}">
      <dgm:prSet/>
      <dgm:spPr/>
      <dgm:t>
        <a:bodyPr/>
        <a:lstStyle/>
        <a:p>
          <a:endParaRPr lang="cs-CZ"/>
        </a:p>
      </dgm:t>
    </dgm:pt>
    <dgm:pt modelId="{40003B99-0640-4904-852C-65BF95022407}" type="sibTrans" cxnId="{D015A342-67BB-4186-8A6E-A6A0EFD0C070}">
      <dgm:prSet/>
      <dgm:spPr/>
      <dgm:t>
        <a:bodyPr/>
        <a:lstStyle/>
        <a:p>
          <a:endParaRPr lang="cs-CZ"/>
        </a:p>
      </dgm:t>
    </dgm:pt>
    <dgm:pt modelId="{E43B1F33-D570-4982-AEFC-D353FF427334}">
      <dgm:prSet phldrT="[Text]"/>
      <dgm:spPr/>
      <dgm:t>
        <a:bodyPr/>
        <a:lstStyle/>
        <a:p>
          <a:r>
            <a:rPr lang="cs-CZ" dirty="0"/>
            <a:t>NEGATIVNÍ</a:t>
          </a:r>
        </a:p>
      </dgm:t>
    </dgm:pt>
    <dgm:pt modelId="{ACB684AC-3DDE-488D-A9A1-5E302322D541}" type="parTrans" cxnId="{28BBC759-690A-46FB-AD9F-4BD8105C9484}">
      <dgm:prSet/>
      <dgm:spPr/>
      <dgm:t>
        <a:bodyPr/>
        <a:lstStyle/>
        <a:p>
          <a:endParaRPr lang="cs-CZ"/>
        </a:p>
      </dgm:t>
    </dgm:pt>
    <dgm:pt modelId="{6A1B8C93-8D42-4516-8FC0-13E218342EF2}" type="sibTrans" cxnId="{28BBC759-690A-46FB-AD9F-4BD8105C9484}">
      <dgm:prSet/>
      <dgm:spPr/>
      <dgm:t>
        <a:bodyPr/>
        <a:lstStyle/>
        <a:p>
          <a:endParaRPr lang="cs-CZ"/>
        </a:p>
      </dgm:t>
    </dgm:pt>
    <dgm:pt modelId="{791064E8-E9F7-4E59-ADAD-654313394CBC}">
      <dgm:prSet phldrT="[Text]"/>
      <dgm:spPr/>
      <dgm:t>
        <a:bodyPr/>
        <a:lstStyle/>
        <a:p>
          <a:r>
            <a:rPr lang="cs-CZ" dirty="0"/>
            <a:t>B</a:t>
          </a:r>
        </a:p>
      </dgm:t>
    </dgm:pt>
    <dgm:pt modelId="{A603F887-66F1-4ACD-A0A5-F94ABFBF2144}" type="parTrans" cxnId="{A9D885EF-8E1C-4B64-BE65-8190EDC57C5C}">
      <dgm:prSet/>
      <dgm:spPr/>
      <dgm:t>
        <a:bodyPr/>
        <a:lstStyle/>
        <a:p>
          <a:endParaRPr lang="cs-CZ"/>
        </a:p>
      </dgm:t>
    </dgm:pt>
    <dgm:pt modelId="{9AB2B1F1-AB3C-4DFF-A5EA-E040AA8C1186}" type="sibTrans" cxnId="{A9D885EF-8E1C-4B64-BE65-8190EDC57C5C}">
      <dgm:prSet/>
      <dgm:spPr/>
      <dgm:t>
        <a:bodyPr/>
        <a:lstStyle/>
        <a:p>
          <a:endParaRPr lang="cs-CZ"/>
        </a:p>
      </dgm:t>
    </dgm:pt>
    <dgm:pt modelId="{059F39F2-7B0C-46EC-AB43-5309E334B7DB}">
      <dgm:prSet phldrT="[Text]"/>
      <dgm:spPr/>
      <dgm:t>
        <a:bodyPr/>
        <a:lstStyle/>
        <a:p>
          <a:r>
            <a:rPr lang="cs-CZ" dirty="0"/>
            <a:t>C</a:t>
          </a:r>
        </a:p>
      </dgm:t>
    </dgm:pt>
    <dgm:pt modelId="{B3DD7BBC-D3B9-41F4-B470-5C699DA78AF5}" type="parTrans" cxnId="{FF733A75-94BA-4301-B5D2-EB4A06CB7D88}">
      <dgm:prSet/>
      <dgm:spPr/>
      <dgm:t>
        <a:bodyPr/>
        <a:lstStyle/>
        <a:p>
          <a:endParaRPr lang="cs-CZ"/>
        </a:p>
      </dgm:t>
    </dgm:pt>
    <dgm:pt modelId="{19A5BA46-3160-478A-BD42-E7E630C3903A}" type="sibTrans" cxnId="{FF733A75-94BA-4301-B5D2-EB4A06CB7D88}">
      <dgm:prSet/>
      <dgm:spPr/>
      <dgm:t>
        <a:bodyPr/>
        <a:lstStyle/>
        <a:p>
          <a:endParaRPr lang="cs-CZ"/>
        </a:p>
      </dgm:t>
    </dgm:pt>
    <dgm:pt modelId="{8F8FAE8B-49EF-4A9E-A5B7-D96274A43C2A}">
      <dgm:prSet phldrT="[Text]"/>
      <dgm:spPr/>
      <dgm:t>
        <a:bodyPr/>
        <a:lstStyle/>
        <a:p>
          <a:r>
            <a:rPr lang="cs-CZ" dirty="0"/>
            <a:t>REPRESIVNÍ</a:t>
          </a:r>
        </a:p>
      </dgm:t>
    </dgm:pt>
    <dgm:pt modelId="{AFD33A78-979D-47C9-BCC1-C6EDBC8C6EF1}" type="parTrans" cxnId="{F047BF92-7EF7-4DB6-B828-693FB7D01C70}">
      <dgm:prSet/>
      <dgm:spPr/>
      <dgm:t>
        <a:bodyPr/>
        <a:lstStyle/>
        <a:p>
          <a:endParaRPr lang="cs-CZ"/>
        </a:p>
      </dgm:t>
    </dgm:pt>
    <dgm:pt modelId="{CF462A52-F7A6-47C1-BEF8-E003194D474D}" type="sibTrans" cxnId="{F047BF92-7EF7-4DB6-B828-693FB7D01C70}">
      <dgm:prSet/>
      <dgm:spPr/>
      <dgm:t>
        <a:bodyPr/>
        <a:lstStyle/>
        <a:p>
          <a:endParaRPr lang="cs-CZ"/>
        </a:p>
      </dgm:t>
    </dgm:pt>
    <dgm:pt modelId="{5583AC29-1C0F-4EB1-B17E-4C249DA39E19}">
      <dgm:prSet phldrT="[Text]"/>
      <dgm:spPr/>
      <dgm:t>
        <a:bodyPr/>
        <a:lstStyle/>
        <a:p>
          <a:r>
            <a:rPr lang="cs-CZ" dirty="0"/>
            <a:t>FORMÁLNÍ</a:t>
          </a:r>
        </a:p>
      </dgm:t>
    </dgm:pt>
    <dgm:pt modelId="{B94EB37D-4799-4FF9-AF3A-C88C6EB15DF2}" type="parTrans" cxnId="{4C6EE6BB-73E4-4093-BD72-0426F6FD1328}">
      <dgm:prSet/>
      <dgm:spPr/>
      <dgm:t>
        <a:bodyPr/>
        <a:lstStyle/>
        <a:p>
          <a:endParaRPr lang="cs-CZ"/>
        </a:p>
      </dgm:t>
    </dgm:pt>
    <dgm:pt modelId="{4430A5A0-71A7-43D8-8D42-40747CF6769E}" type="sibTrans" cxnId="{4C6EE6BB-73E4-4093-BD72-0426F6FD1328}">
      <dgm:prSet/>
      <dgm:spPr/>
      <dgm:t>
        <a:bodyPr/>
        <a:lstStyle/>
        <a:p>
          <a:endParaRPr lang="cs-CZ"/>
        </a:p>
      </dgm:t>
    </dgm:pt>
    <dgm:pt modelId="{CF3DC51C-2A77-47BC-8C57-ED23CEE9230F}">
      <dgm:prSet phldrT="[Text]"/>
      <dgm:spPr/>
      <dgm:t>
        <a:bodyPr/>
        <a:lstStyle/>
        <a:p>
          <a:r>
            <a:rPr lang="cs-CZ" dirty="0"/>
            <a:t>NEFORMÁLNÍ</a:t>
          </a:r>
        </a:p>
      </dgm:t>
    </dgm:pt>
    <dgm:pt modelId="{1DE1D3AD-8A45-4BCA-8A9A-CF32E1131C6F}" type="parTrans" cxnId="{EB8562C7-AE2A-49EC-96C4-EC0604585690}">
      <dgm:prSet/>
      <dgm:spPr/>
      <dgm:t>
        <a:bodyPr/>
        <a:lstStyle/>
        <a:p>
          <a:endParaRPr lang="cs-CZ"/>
        </a:p>
      </dgm:t>
    </dgm:pt>
    <dgm:pt modelId="{2F088028-8642-4EE7-A5C7-8B5119AFCAA8}" type="sibTrans" cxnId="{EB8562C7-AE2A-49EC-96C4-EC0604585690}">
      <dgm:prSet/>
      <dgm:spPr/>
      <dgm:t>
        <a:bodyPr/>
        <a:lstStyle/>
        <a:p>
          <a:endParaRPr lang="cs-CZ"/>
        </a:p>
      </dgm:t>
    </dgm:pt>
    <dgm:pt modelId="{F34E10B6-54F0-4306-8D64-B9E48D836B83}">
      <dgm:prSet phldrT="[Text]"/>
      <dgm:spPr/>
      <dgm:t>
        <a:bodyPr/>
        <a:lstStyle/>
        <a:p>
          <a:r>
            <a:rPr lang="cs-CZ" dirty="0"/>
            <a:t>RESTITUČNÍ</a:t>
          </a:r>
        </a:p>
      </dgm:t>
    </dgm:pt>
    <dgm:pt modelId="{DB6B885D-DC9B-4E43-8B5A-B1C864D0F6E3}" type="parTrans" cxnId="{1D203E31-DF6D-41FA-A28A-FE022DB29B08}">
      <dgm:prSet/>
      <dgm:spPr/>
      <dgm:t>
        <a:bodyPr/>
        <a:lstStyle/>
        <a:p>
          <a:endParaRPr lang="cs-CZ"/>
        </a:p>
      </dgm:t>
    </dgm:pt>
    <dgm:pt modelId="{C69A115A-AE44-437E-8F78-1C238E9AB3C7}" type="sibTrans" cxnId="{1D203E31-DF6D-41FA-A28A-FE022DB29B08}">
      <dgm:prSet/>
      <dgm:spPr/>
      <dgm:t>
        <a:bodyPr/>
        <a:lstStyle/>
        <a:p>
          <a:endParaRPr lang="cs-CZ"/>
        </a:p>
      </dgm:t>
    </dgm:pt>
    <dgm:pt modelId="{8C49E1BD-CAA7-4C1B-A05C-D9452E83AC7C}">
      <dgm:prSet phldrT="[Text]"/>
      <dgm:spPr/>
      <dgm:t>
        <a:bodyPr/>
        <a:lstStyle/>
        <a:p>
          <a:r>
            <a:rPr lang="cs-CZ" dirty="0"/>
            <a:t>D</a:t>
          </a:r>
        </a:p>
      </dgm:t>
    </dgm:pt>
    <dgm:pt modelId="{B2652579-8633-4325-BA7D-375BF372CD24}" type="parTrans" cxnId="{C851D38F-4E23-4992-B71E-130445E72B95}">
      <dgm:prSet/>
      <dgm:spPr/>
      <dgm:t>
        <a:bodyPr/>
        <a:lstStyle/>
        <a:p>
          <a:endParaRPr lang="cs-CZ"/>
        </a:p>
      </dgm:t>
    </dgm:pt>
    <dgm:pt modelId="{EB020459-4507-466C-AA45-53EEE84776C7}" type="sibTrans" cxnId="{C851D38F-4E23-4992-B71E-130445E72B95}">
      <dgm:prSet/>
      <dgm:spPr/>
      <dgm:t>
        <a:bodyPr/>
        <a:lstStyle/>
        <a:p>
          <a:endParaRPr lang="cs-CZ"/>
        </a:p>
      </dgm:t>
    </dgm:pt>
    <dgm:pt modelId="{F207174E-997B-40EA-8360-E075054DB862}">
      <dgm:prSet phldrT="[Text]"/>
      <dgm:spPr/>
      <dgm:t>
        <a:bodyPr/>
        <a:lstStyle/>
        <a:p>
          <a:r>
            <a:rPr lang="cs-CZ" dirty="0"/>
            <a:t>VNITŘNÍ</a:t>
          </a:r>
        </a:p>
      </dgm:t>
    </dgm:pt>
    <dgm:pt modelId="{B71BC2AE-28A1-4432-9BC8-CE9C8AC913D1}" type="parTrans" cxnId="{0D8114A3-EC33-4BC7-A547-5D1F29CA90B1}">
      <dgm:prSet/>
      <dgm:spPr/>
      <dgm:t>
        <a:bodyPr/>
        <a:lstStyle/>
        <a:p>
          <a:endParaRPr lang="cs-CZ"/>
        </a:p>
      </dgm:t>
    </dgm:pt>
    <dgm:pt modelId="{6B28FEA6-8479-4090-9A44-FC537B6C25FF}" type="sibTrans" cxnId="{0D8114A3-EC33-4BC7-A547-5D1F29CA90B1}">
      <dgm:prSet/>
      <dgm:spPr/>
      <dgm:t>
        <a:bodyPr/>
        <a:lstStyle/>
        <a:p>
          <a:endParaRPr lang="cs-CZ"/>
        </a:p>
      </dgm:t>
    </dgm:pt>
    <dgm:pt modelId="{9C556A9D-A5B0-422C-A93E-B0573565C00B}">
      <dgm:prSet phldrT="[Text]"/>
      <dgm:spPr/>
      <dgm:t>
        <a:bodyPr/>
        <a:lstStyle/>
        <a:p>
          <a:r>
            <a:rPr lang="cs-CZ" dirty="0"/>
            <a:t>VNĚJŠÍ</a:t>
          </a:r>
        </a:p>
      </dgm:t>
    </dgm:pt>
    <dgm:pt modelId="{6CCCDB3B-CE06-411B-A982-53958CFDEF45}" type="parTrans" cxnId="{359AA286-D19C-4262-8EE4-5225E0726064}">
      <dgm:prSet/>
      <dgm:spPr/>
      <dgm:t>
        <a:bodyPr/>
        <a:lstStyle/>
        <a:p>
          <a:endParaRPr lang="cs-CZ"/>
        </a:p>
      </dgm:t>
    </dgm:pt>
    <dgm:pt modelId="{C1FA89AD-C81A-415C-BBEF-08F13D909E14}" type="sibTrans" cxnId="{359AA286-D19C-4262-8EE4-5225E0726064}">
      <dgm:prSet/>
      <dgm:spPr/>
      <dgm:t>
        <a:bodyPr/>
        <a:lstStyle/>
        <a:p>
          <a:endParaRPr lang="cs-CZ"/>
        </a:p>
      </dgm:t>
    </dgm:pt>
    <dgm:pt modelId="{EDA93502-4434-4C75-966F-B073E3BC22DA}">
      <dgm:prSet phldrT="[Text]"/>
      <dgm:spPr/>
      <dgm:t>
        <a:bodyPr/>
        <a:lstStyle/>
        <a:p>
          <a:r>
            <a:rPr lang="cs-CZ" dirty="0"/>
            <a:t>VERBÁLNÍ</a:t>
          </a:r>
        </a:p>
      </dgm:t>
    </dgm:pt>
    <dgm:pt modelId="{F0FF12C3-7E51-4212-9DE3-B93C292C68A7}" type="parTrans" cxnId="{58D488F4-C6EC-424C-8839-F78D38BF9C5C}">
      <dgm:prSet/>
      <dgm:spPr/>
      <dgm:t>
        <a:bodyPr/>
        <a:lstStyle/>
        <a:p>
          <a:endParaRPr lang="cs-CZ"/>
        </a:p>
      </dgm:t>
    </dgm:pt>
    <dgm:pt modelId="{41178C05-FAFF-4C9D-A98B-D6BCC200C302}" type="sibTrans" cxnId="{58D488F4-C6EC-424C-8839-F78D38BF9C5C}">
      <dgm:prSet/>
      <dgm:spPr/>
      <dgm:t>
        <a:bodyPr/>
        <a:lstStyle/>
        <a:p>
          <a:endParaRPr lang="cs-CZ"/>
        </a:p>
      </dgm:t>
    </dgm:pt>
    <dgm:pt modelId="{5B80872A-2E2D-492C-B8F0-25023E0DF669}">
      <dgm:prSet phldrT="[Text]"/>
      <dgm:spPr/>
      <dgm:t>
        <a:bodyPr/>
        <a:lstStyle/>
        <a:p>
          <a:r>
            <a:rPr lang="cs-CZ" dirty="0"/>
            <a:t>NEVERBÁLNÍ</a:t>
          </a:r>
        </a:p>
      </dgm:t>
    </dgm:pt>
    <dgm:pt modelId="{E0499059-D0EA-40B6-9CFD-3DED97A2EF50}" type="parTrans" cxnId="{AC26B16C-F3E2-4BC7-9E07-99245445C2C4}">
      <dgm:prSet/>
      <dgm:spPr/>
      <dgm:t>
        <a:bodyPr/>
        <a:lstStyle/>
        <a:p>
          <a:endParaRPr lang="cs-CZ"/>
        </a:p>
      </dgm:t>
    </dgm:pt>
    <dgm:pt modelId="{D8DDABEB-B394-4A94-9A36-C7D3ADC577AC}" type="sibTrans" cxnId="{AC26B16C-F3E2-4BC7-9E07-99245445C2C4}">
      <dgm:prSet/>
      <dgm:spPr/>
      <dgm:t>
        <a:bodyPr/>
        <a:lstStyle/>
        <a:p>
          <a:endParaRPr lang="cs-CZ"/>
        </a:p>
      </dgm:t>
    </dgm:pt>
    <dgm:pt modelId="{157FD597-E269-4778-AAB9-405C8D229984}">
      <dgm:prSet phldrT="[Text]"/>
      <dgm:spPr/>
      <dgm:t>
        <a:bodyPr/>
        <a:lstStyle/>
        <a:p>
          <a:r>
            <a:rPr lang="cs-CZ" dirty="0"/>
            <a:t>FYZICKÉ</a:t>
          </a:r>
        </a:p>
      </dgm:t>
    </dgm:pt>
    <dgm:pt modelId="{0984B44B-DC58-4725-94FE-3A9EABF60688}" type="parTrans" cxnId="{41E57C5B-CABA-4BD0-9621-EE9CE71FC738}">
      <dgm:prSet/>
      <dgm:spPr/>
      <dgm:t>
        <a:bodyPr/>
        <a:lstStyle/>
        <a:p>
          <a:endParaRPr lang="cs-CZ"/>
        </a:p>
      </dgm:t>
    </dgm:pt>
    <dgm:pt modelId="{FC94E808-7345-473D-8AAE-ECB361C8A357}" type="sibTrans" cxnId="{41E57C5B-CABA-4BD0-9621-EE9CE71FC738}">
      <dgm:prSet/>
      <dgm:spPr/>
      <dgm:t>
        <a:bodyPr/>
        <a:lstStyle/>
        <a:p>
          <a:endParaRPr lang="cs-CZ"/>
        </a:p>
      </dgm:t>
    </dgm:pt>
    <dgm:pt modelId="{B4DDF99C-7902-430B-B0F3-8C39C161E167}">
      <dgm:prSet phldrT="[Text]"/>
      <dgm:spPr/>
      <dgm:t>
        <a:bodyPr/>
        <a:lstStyle/>
        <a:p>
          <a:r>
            <a:rPr lang="cs-CZ" dirty="0"/>
            <a:t>EKONOMICKÉ</a:t>
          </a:r>
        </a:p>
      </dgm:t>
    </dgm:pt>
    <dgm:pt modelId="{3E3DB49A-4F0C-4229-9561-202392C9EF4A}" type="parTrans" cxnId="{D4EE8A60-84E4-437C-B2E6-D539C64D9A37}">
      <dgm:prSet/>
      <dgm:spPr/>
      <dgm:t>
        <a:bodyPr/>
        <a:lstStyle/>
        <a:p>
          <a:endParaRPr lang="cs-CZ"/>
        </a:p>
      </dgm:t>
    </dgm:pt>
    <dgm:pt modelId="{783F0423-DD77-49CC-BBA1-F5242FEA6E91}" type="sibTrans" cxnId="{D4EE8A60-84E4-437C-B2E6-D539C64D9A37}">
      <dgm:prSet/>
      <dgm:spPr/>
      <dgm:t>
        <a:bodyPr/>
        <a:lstStyle/>
        <a:p>
          <a:endParaRPr lang="cs-CZ"/>
        </a:p>
      </dgm:t>
    </dgm:pt>
    <dgm:pt modelId="{8852C7C1-1C76-4CEA-A1E4-C4ED69CE1296}">
      <dgm:prSet phldrT="[Text]"/>
      <dgm:spPr/>
      <dgm:t>
        <a:bodyPr/>
        <a:lstStyle/>
        <a:p>
          <a:r>
            <a:rPr lang="cs-CZ" dirty="0"/>
            <a:t>POLITICKÉ</a:t>
          </a:r>
        </a:p>
      </dgm:t>
    </dgm:pt>
    <dgm:pt modelId="{260FB203-E76D-41EF-A4D8-FE9E0EFF3389}" type="parTrans" cxnId="{29AC3210-639D-4985-B405-47222FD50893}">
      <dgm:prSet/>
      <dgm:spPr/>
      <dgm:t>
        <a:bodyPr/>
        <a:lstStyle/>
        <a:p>
          <a:endParaRPr lang="cs-CZ"/>
        </a:p>
      </dgm:t>
    </dgm:pt>
    <dgm:pt modelId="{571BAD5D-6E9E-4737-B2D4-EF85D215698A}" type="sibTrans" cxnId="{29AC3210-639D-4985-B405-47222FD50893}">
      <dgm:prSet/>
      <dgm:spPr/>
      <dgm:t>
        <a:bodyPr/>
        <a:lstStyle/>
        <a:p>
          <a:endParaRPr lang="cs-CZ"/>
        </a:p>
      </dgm:t>
    </dgm:pt>
    <dgm:pt modelId="{C9C32113-1649-4D62-8109-E7F4369DC7DC}" type="pres">
      <dgm:prSet presAssocID="{CD1C22ED-404B-4F44-9764-C51F0F78965B}" presName="theList" presStyleCnt="0">
        <dgm:presLayoutVars>
          <dgm:dir/>
          <dgm:animLvl val="lvl"/>
          <dgm:resizeHandles val="exact"/>
        </dgm:presLayoutVars>
      </dgm:prSet>
      <dgm:spPr/>
    </dgm:pt>
    <dgm:pt modelId="{97DF293F-4413-4BD9-B0F9-EBFE356EEE05}" type="pres">
      <dgm:prSet presAssocID="{B00449ED-416F-426B-9B99-891811A0D27B}" presName="compNode" presStyleCnt="0"/>
      <dgm:spPr/>
    </dgm:pt>
    <dgm:pt modelId="{FAB1416E-7E23-4687-9E9A-E06A73BF2350}" type="pres">
      <dgm:prSet presAssocID="{B00449ED-416F-426B-9B99-891811A0D27B}" presName="aNode" presStyleLbl="bgShp" presStyleIdx="0" presStyleCnt="4"/>
      <dgm:spPr/>
    </dgm:pt>
    <dgm:pt modelId="{817DDC47-B493-428C-80F5-8B05DE97DCE5}" type="pres">
      <dgm:prSet presAssocID="{B00449ED-416F-426B-9B99-891811A0D27B}" presName="textNode" presStyleLbl="bgShp" presStyleIdx="0" presStyleCnt="4"/>
      <dgm:spPr/>
    </dgm:pt>
    <dgm:pt modelId="{8A29EE36-F3F1-4C97-8FC0-DB1678E6E8EC}" type="pres">
      <dgm:prSet presAssocID="{B00449ED-416F-426B-9B99-891811A0D27B}" presName="compChildNode" presStyleCnt="0"/>
      <dgm:spPr/>
    </dgm:pt>
    <dgm:pt modelId="{7739E34C-AEB8-4729-97A8-B4C24D845076}" type="pres">
      <dgm:prSet presAssocID="{B00449ED-416F-426B-9B99-891811A0D27B}" presName="theInnerList" presStyleCnt="0"/>
      <dgm:spPr/>
    </dgm:pt>
    <dgm:pt modelId="{CACD496D-DA7A-41B6-B61D-61CB3199AF43}" type="pres">
      <dgm:prSet presAssocID="{5962291D-B14F-44D8-84E3-D89696CBABB4}" presName="childNode" presStyleLbl="node1" presStyleIdx="0" presStyleCnt="8">
        <dgm:presLayoutVars>
          <dgm:bulletEnabled val="1"/>
        </dgm:presLayoutVars>
      </dgm:prSet>
      <dgm:spPr/>
    </dgm:pt>
    <dgm:pt modelId="{88E8CFFF-9E9D-4FF7-994D-B9D97EA8728D}" type="pres">
      <dgm:prSet presAssocID="{5962291D-B14F-44D8-84E3-D89696CBABB4}" presName="aSpace2" presStyleCnt="0"/>
      <dgm:spPr/>
    </dgm:pt>
    <dgm:pt modelId="{C81CE4E5-AC77-48B5-9303-91699DEBF595}" type="pres">
      <dgm:prSet presAssocID="{E43B1F33-D570-4982-AEFC-D353FF427334}" presName="childNode" presStyleLbl="node1" presStyleIdx="1" presStyleCnt="8">
        <dgm:presLayoutVars>
          <dgm:bulletEnabled val="1"/>
        </dgm:presLayoutVars>
      </dgm:prSet>
      <dgm:spPr/>
    </dgm:pt>
    <dgm:pt modelId="{01FE4499-E019-4C0E-8C4A-CAF22F4D0E7C}" type="pres">
      <dgm:prSet presAssocID="{B00449ED-416F-426B-9B99-891811A0D27B}" presName="aSpace" presStyleCnt="0"/>
      <dgm:spPr/>
    </dgm:pt>
    <dgm:pt modelId="{1BF5AA23-50C7-4BBC-9309-252CF64863E4}" type="pres">
      <dgm:prSet presAssocID="{791064E8-E9F7-4E59-ADAD-654313394CBC}" presName="compNode" presStyleCnt="0"/>
      <dgm:spPr/>
    </dgm:pt>
    <dgm:pt modelId="{0A54F194-4C9B-4079-B235-796A7C7660C7}" type="pres">
      <dgm:prSet presAssocID="{791064E8-E9F7-4E59-ADAD-654313394CBC}" presName="aNode" presStyleLbl="bgShp" presStyleIdx="1" presStyleCnt="4"/>
      <dgm:spPr/>
    </dgm:pt>
    <dgm:pt modelId="{7771C971-33DF-4910-8B3F-00F36317A917}" type="pres">
      <dgm:prSet presAssocID="{791064E8-E9F7-4E59-ADAD-654313394CBC}" presName="textNode" presStyleLbl="bgShp" presStyleIdx="1" presStyleCnt="4"/>
      <dgm:spPr/>
    </dgm:pt>
    <dgm:pt modelId="{3A557DE9-080C-4288-9CB1-03AEA51F67DC}" type="pres">
      <dgm:prSet presAssocID="{791064E8-E9F7-4E59-ADAD-654313394CBC}" presName="compChildNode" presStyleCnt="0"/>
      <dgm:spPr/>
    </dgm:pt>
    <dgm:pt modelId="{329B121D-8894-4152-8A6A-34B47B1EDE97}" type="pres">
      <dgm:prSet presAssocID="{791064E8-E9F7-4E59-ADAD-654313394CBC}" presName="theInnerList" presStyleCnt="0"/>
      <dgm:spPr/>
    </dgm:pt>
    <dgm:pt modelId="{13F1CD81-A37E-426D-8821-922AD8CBF443}" type="pres">
      <dgm:prSet presAssocID="{5583AC29-1C0F-4EB1-B17E-4C249DA39E19}" presName="childNode" presStyleLbl="node1" presStyleIdx="2" presStyleCnt="8">
        <dgm:presLayoutVars>
          <dgm:bulletEnabled val="1"/>
        </dgm:presLayoutVars>
      </dgm:prSet>
      <dgm:spPr/>
    </dgm:pt>
    <dgm:pt modelId="{F0AD62DB-4DB7-449B-AEDE-FC9F626B1F25}" type="pres">
      <dgm:prSet presAssocID="{5583AC29-1C0F-4EB1-B17E-4C249DA39E19}" presName="aSpace2" presStyleCnt="0"/>
      <dgm:spPr/>
    </dgm:pt>
    <dgm:pt modelId="{E6B79B98-1E4B-4169-A495-405E6D77540D}" type="pres">
      <dgm:prSet presAssocID="{CF3DC51C-2A77-47BC-8C57-ED23CEE9230F}" presName="childNode" presStyleLbl="node1" presStyleIdx="3" presStyleCnt="8">
        <dgm:presLayoutVars>
          <dgm:bulletEnabled val="1"/>
        </dgm:presLayoutVars>
      </dgm:prSet>
      <dgm:spPr/>
    </dgm:pt>
    <dgm:pt modelId="{9918C544-3F1C-47CD-BF2D-AFFF4383841C}" type="pres">
      <dgm:prSet presAssocID="{791064E8-E9F7-4E59-ADAD-654313394CBC}" presName="aSpace" presStyleCnt="0"/>
      <dgm:spPr/>
    </dgm:pt>
    <dgm:pt modelId="{EB6E43D7-B5A3-46A2-8BC6-C788F520D3B0}" type="pres">
      <dgm:prSet presAssocID="{059F39F2-7B0C-46EC-AB43-5309E334B7DB}" presName="compNode" presStyleCnt="0"/>
      <dgm:spPr/>
    </dgm:pt>
    <dgm:pt modelId="{6379373F-9E3B-41DA-825E-90354EF448AB}" type="pres">
      <dgm:prSet presAssocID="{059F39F2-7B0C-46EC-AB43-5309E334B7DB}" presName="aNode" presStyleLbl="bgShp" presStyleIdx="2" presStyleCnt="4"/>
      <dgm:spPr/>
    </dgm:pt>
    <dgm:pt modelId="{884FDA99-627D-4310-8713-A2129E87C028}" type="pres">
      <dgm:prSet presAssocID="{059F39F2-7B0C-46EC-AB43-5309E334B7DB}" presName="textNode" presStyleLbl="bgShp" presStyleIdx="2" presStyleCnt="4"/>
      <dgm:spPr/>
    </dgm:pt>
    <dgm:pt modelId="{F5B3E398-B4DD-47D0-A53C-271F708A7A6F}" type="pres">
      <dgm:prSet presAssocID="{059F39F2-7B0C-46EC-AB43-5309E334B7DB}" presName="compChildNode" presStyleCnt="0"/>
      <dgm:spPr/>
    </dgm:pt>
    <dgm:pt modelId="{EDBD473F-4E7E-4766-8D52-C5E0402011D0}" type="pres">
      <dgm:prSet presAssocID="{059F39F2-7B0C-46EC-AB43-5309E334B7DB}" presName="theInnerList" presStyleCnt="0"/>
      <dgm:spPr/>
    </dgm:pt>
    <dgm:pt modelId="{76E9472C-DFB6-4756-9069-04D002E67B0A}" type="pres">
      <dgm:prSet presAssocID="{8F8FAE8B-49EF-4A9E-A5B7-D96274A43C2A}" presName="childNode" presStyleLbl="node1" presStyleIdx="4" presStyleCnt="8">
        <dgm:presLayoutVars>
          <dgm:bulletEnabled val="1"/>
        </dgm:presLayoutVars>
      </dgm:prSet>
      <dgm:spPr/>
    </dgm:pt>
    <dgm:pt modelId="{E2624F91-2E34-49E2-828A-DF3208C51D96}" type="pres">
      <dgm:prSet presAssocID="{8F8FAE8B-49EF-4A9E-A5B7-D96274A43C2A}" presName="aSpace2" presStyleCnt="0"/>
      <dgm:spPr/>
    </dgm:pt>
    <dgm:pt modelId="{E15A187B-2558-4B3F-B89F-917AE024CB3C}" type="pres">
      <dgm:prSet presAssocID="{F34E10B6-54F0-4306-8D64-B9E48D836B83}" presName="childNode" presStyleLbl="node1" presStyleIdx="5" presStyleCnt="8">
        <dgm:presLayoutVars>
          <dgm:bulletEnabled val="1"/>
        </dgm:presLayoutVars>
      </dgm:prSet>
      <dgm:spPr/>
    </dgm:pt>
    <dgm:pt modelId="{E3280D7A-627A-47D9-9F8E-DE6E94A6003B}" type="pres">
      <dgm:prSet presAssocID="{059F39F2-7B0C-46EC-AB43-5309E334B7DB}" presName="aSpace" presStyleCnt="0"/>
      <dgm:spPr/>
    </dgm:pt>
    <dgm:pt modelId="{39A21C4E-A5C5-420D-9487-77946FF6BC39}" type="pres">
      <dgm:prSet presAssocID="{8C49E1BD-CAA7-4C1B-A05C-D9452E83AC7C}" presName="compNode" presStyleCnt="0"/>
      <dgm:spPr/>
    </dgm:pt>
    <dgm:pt modelId="{5F1DB62E-AE66-48B9-9515-508DF241820A}" type="pres">
      <dgm:prSet presAssocID="{8C49E1BD-CAA7-4C1B-A05C-D9452E83AC7C}" presName="aNode" presStyleLbl="bgShp" presStyleIdx="3" presStyleCnt="4"/>
      <dgm:spPr/>
    </dgm:pt>
    <dgm:pt modelId="{FB9B7CD4-3264-46C9-B203-60CF09F9079D}" type="pres">
      <dgm:prSet presAssocID="{8C49E1BD-CAA7-4C1B-A05C-D9452E83AC7C}" presName="textNode" presStyleLbl="bgShp" presStyleIdx="3" presStyleCnt="4"/>
      <dgm:spPr/>
    </dgm:pt>
    <dgm:pt modelId="{E9759DA8-F274-4DC4-ABB5-137FBEBF0672}" type="pres">
      <dgm:prSet presAssocID="{8C49E1BD-CAA7-4C1B-A05C-D9452E83AC7C}" presName="compChildNode" presStyleCnt="0"/>
      <dgm:spPr/>
    </dgm:pt>
    <dgm:pt modelId="{0A957274-95EF-4D89-A104-BD9A708B51A9}" type="pres">
      <dgm:prSet presAssocID="{8C49E1BD-CAA7-4C1B-A05C-D9452E83AC7C}" presName="theInnerList" presStyleCnt="0"/>
      <dgm:spPr/>
    </dgm:pt>
    <dgm:pt modelId="{852DF092-C926-4CAD-BEB2-A3E78EA198FB}" type="pres">
      <dgm:prSet presAssocID="{F207174E-997B-40EA-8360-E075054DB862}" presName="childNode" presStyleLbl="node1" presStyleIdx="6" presStyleCnt="8">
        <dgm:presLayoutVars>
          <dgm:bulletEnabled val="1"/>
        </dgm:presLayoutVars>
      </dgm:prSet>
      <dgm:spPr/>
    </dgm:pt>
    <dgm:pt modelId="{BBA38957-AF3F-4D9E-9362-C9165C1321D9}" type="pres">
      <dgm:prSet presAssocID="{F207174E-997B-40EA-8360-E075054DB862}" presName="aSpace2" presStyleCnt="0"/>
      <dgm:spPr/>
    </dgm:pt>
    <dgm:pt modelId="{E30CE4B2-3FBB-4EE3-996E-07C8DEF46C75}" type="pres">
      <dgm:prSet presAssocID="{9C556A9D-A5B0-422C-A93E-B0573565C00B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71B3B003-A947-4FE3-943C-21A17D73FD16}" type="presOf" srcId="{8C49E1BD-CAA7-4C1B-A05C-D9452E83AC7C}" destId="{5F1DB62E-AE66-48B9-9515-508DF241820A}" srcOrd="0" destOrd="0" presId="urn:microsoft.com/office/officeart/2005/8/layout/lProcess2"/>
    <dgm:cxn modelId="{DC7AFC06-0D3A-43E0-AF89-DDC85B72BB79}" type="presOf" srcId="{9C556A9D-A5B0-422C-A93E-B0573565C00B}" destId="{E30CE4B2-3FBB-4EE3-996E-07C8DEF46C75}" srcOrd="0" destOrd="0" presId="urn:microsoft.com/office/officeart/2005/8/layout/lProcess2"/>
    <dgm:cxn modelId="{29AC3210-639D-4985-B405-47222FD50893}" srcId="{E43B1F33-D570-4982-AEFC-D353FF427334}" destId="{8852C7C1-1C76-4CEA-A1E4-C4ED69CE1296}" srcOrd="4" destOrd="0" parTransId="{260FB203-E76D-41EF-A4D8-FE9E0EFF3389}" sibTransId="{571BAD5D-6E9E-4737-B2D4-EF85D215698A}"/>
    <dgm:cxn modelId="{99420314-362F-422C-9927-8AD4F66B0DE8}" type="presOf" srcId="{791064E8-E9F7-4E59-ADAD-654313394CBC}" destId="{0A54F194-4C9B-4079-B235-796A7C7660C7}" srcOrd="0" destOrd="0" presId="urn:microsoft.com/office/officeart/2005/8/layout/lProcess2"/>
    <dgm:cxn modelId="{7D07BC14-CFFD-437A-BD86-92C7B26F1377}" type="presOf" srcId="{B4DDF99C-7902-430B-B0F3-8C39C161E167}" destId="{C81CE4E5-AC77-48B5-9303-91699DEBF595}" srcOrd="0" destOrd="4" presId="urn:microsoft.com/office/officeart/2005/8/layout/lProcess2"/>
    <dgm:cxn modelId="{62406C1B-30B7-43F9-93E1-34D8EF810A73}" srcId="{CD1C22ED-404B-4F44-9764-C51F0F78965B}" destId="{B00449ED-416F-426B-9B99-891811A0D27B}" srcOrd="0" destOrd="0" parTransId="{AAA93CF9-07A9-4302-8292-F7128DAA368E}" sibTransId="{31892E83-D535-43B0-A263-6FADD5E6E170}"/>
    <dgm:cxn modelId="{F5E1EE28-1432-44DC-B13F-61FB9C119BFE}" type="presOf" srcId="{059F39F2-7B0C-46EC-AB43-5309E334B7DB}" destId="{6379373F-9E3B-41DA-825E-90354EF448AB}" srcOrd="0" destOrd="0" presId="urn:microsoft.com/office/officeart/2005/8/layout/lProcess2"/>
    <dgm:cxn modelId="{1D203E31-DF6D-41FA-A28A-FE022DB29B08}" srcId="{059F39F2-7B0C-46EC-AB43-5309E334B7DB}" destId="{F34E10B6-54F0-4306-8D64-B9E48D836B83}" srcOrd="1" destOrd="0" parTransId="{DB6B885D-DC9B-4E43-8B5A-B1C864D0F6E3}" sibTransId="{C69A115A-AE44-437E-8F78-1C238E9AB3C7}"/>
    <dgm:cxn modelId="{511AB731-0A2A-48A1-BC55-98ED0CDE98FF}" type="presOf" srcId="{8F8FAE8B-49EF-4A9E-A5B7-D96274A43C2A}" destId="{76E9472C-DFB6-4756-9069-04D002E67B0A}" srcOrd="0" destOrd="0" presId="urn:microsoft.com/office/officeart/2005/8/layout/lProcess2"/>
    <dgm:cxn modelId="{41E57C5B-CABA-4BD0-9621-EE9CE71FC738}" srcId="{E43B1F33-D570-4982-AEFC-D353FF427334}" destId="{157FD597-E269-4778-AAB9-405C8D229984}" srcOrd="2" destOrd="0" parTransId="{0984B44B-DC58-4725-94FE-3A9EABF60688}" sibTransId="{FC94E808-7345-473D-8AAE-ECB361C8A357}"/>
    <dgm:cxn modelId="{D4EE8A60-84E4-437C-B2E6-D539C64D9A37}" srcId="{E43B1F33-D570-4982-AEFC-D353FF427334}" destId="{B4DDF99C-7902-430B-B0F3-8C39C161E167}" srcOrd="3" destOrd="0" parTransId="{3E3DB49A-4F0C-4229-9561-202392C9EF4A}" sibTransId="{783F0423-DD77-49CC-BBA1-F5242FEA6E91}"/>
    <dgm:cxn modelId="{D015A342-67BB-4186-8A6E-A6A0EFD0C070}" srcId="{B00449ED-416F-426B-9B99-891811A0D27B}" destId="{5962291D-B14F-44D8-84E3-D89696CBABB4}" srcOrd="0" destOrd="0" parTransId="{9F472E76-2AE3-4D49-91CC-88E1F2332CC0}" sibTransId="{40003B99-0640-4904-852C-65BF95022407}"/>
    <dgm:cxn modelId="{12520265-3802-40DC-BEE0-C22071058726}" type="presOf" srcId="{8C49E1BD-CAA7-4C1B-A05C-D9452E83AC7C}" destId="{FB9B7CD4-3264-46C9-B203-60CF09F9079D}" srcOrd="1" destOrd="0" presId="urn:microsoft.com/office/officeart/2005/8/layout/lProcess2"/>
    <dgm:cxn modelId="{321C2167-F914-40D4-91C5-433D64D906BF}" type="presOf" srcId="{059F39F2-7B0C-46EC-AB43-5309E334B7DB}" destId="{884FDA99-627D-4310-8713-A2129E87C028}" srcOrd="1" destOrd="0" presId="urn:microsoft.com/office/officeart/2005/8/layout/lProcess2"/>
    <dgm:cxn modelId="{3519C14B-B637-4D22-AC1A-983608249AE6}" type="presOf" srcId="{5962291D-B14F-44D8-84E3-D89696CBABB4}" destId="{CACD496D-DA7A-41B6-B61D-61CB3199AF43}" srcOrd="0" destOrd="0" presId="urn:microsoft.com/office/officeart/2005/8/layout/lProcess2"/>
    <dgm:cxn modelId="{AC26B16C-F3E2-4BC7-9E07-99245445C2C4}" srcId="{E43B1F33-D570-4982-AEFC-D353FF427334}" destId="{5B80872A-2E2D-492C-B8F0-25023E0DF669}" srcOrd="1" destOrd="0" parTransId="{E0499059-D0EA-40B6-9CFD-3DED97A2EF50}" sibTransId="{D8DDABEB-B394-4A94-9A36-C7D3ADC577AC}"/>
    <dgm:cxn modelId="{13D25B73-297A-47A0-9327-3EA0343F5B7E}" type="presOf" srcId="{E43B1F33-D570-4982-AEFC-D353FF427334}" destId="{C81CE4E5-AC77-48B5-9303-91699DEBF595}" srcOrd="0" destOrd="0" presId="urn:microsoft.com/office/officeart/2005/8/layout/lProcess2"/>
    <dgm:cxn modelId="{FF733A75-94BA-4301-B5D2-EB4A06CB7D88}" srcId="{CD1C22ED-404B-4F44-9764-C51F0F78965B}" destId="{059F39F2-7B0C-46EC-AB43-5309E334B7DB}" srcOrd="2" destOrd="0" parTransId="{B3DD7BBC-D3B9-41F4-B470-5C699DA78AF5}" sibTransId="{19A5BA46-3160-478A-BD42-E7E630C3903A}"/>
    <dgm:cxn modelId="{28BBC759-690A-46FB-AD9F-4BD8105C9484}" srcId="{B00449ED-416F-426B-9B99-891811A0D27B}" destId="{E43B1F33-D570-4982-AEFC-D353FF427334}" srcOrd="1" destOrd="0" parTransId="{ACB684AC-3DDE-488D-A9A1-5E302322D541}" sibTransId="{6A1B8C93-8D42-4516-8FC0-13E218342EF2}"/>
    <dgm:cxn modelId="{11FD357A-E776-485D-8844-DB9C95560976}" type="presOf" srcId="{CD1C22ED-404B-4F44-9764-C51F0F78965B}" destId="{C9C32113-1649-4D62-8109-E7F4369DC7DC}" srcOrd="0" destOrd="0" presId="urn:microsoft.com/office/officeart/2005/8/layout/lProcess2"/>
    <dgm:cxn modelId="{82D72382-8CF4-49C3-BECD-DD68A59EFB88}" type="presOf" srcId="{B00449ED-416F-426B-9B99-891811A0D27B}" destId="{817DDC47-B493-428C-80F5-8B05DE97DCE5}" srcOrd="1" destOrd="0" presId="urn:microsoft.com/office/officeart/2005/8/layout/lProcess2"/>
    <dgm:cxn modelId="{359AA286-D19C-4262-8EE4-5225E0726064}" srcId="{8C49E1BD-CAA7-4C1B-A05C-D9452E83AC7C}" destId="{9C556A9D-A5B0-422C-A93E-B0573565C00B}" srcOrd="1" destOrd="0" parTransId="{6CCCDB3B-CE06-411B-A982-53958CFDEF45}" sibTransId="{C1FA89AD-C81A-415C-BBEF-08F13D909E14}"/>
    <dgm:cxn modelId="{1BD24787-B6FF-45C0-9E3A-76BFACE62693}" type="presOf" srcId="{5583AC29-1C0F-4EB1-B17E-4C249DA39E19}" destId="{13F1CD81-A37E-426D-8821-922AD8CBF443}" srcOrd="0" destOrd="0" presId="urn:microsoft.com/office/officeart/2005/8/layout/lProcess2"/>
    <dgm:cxn modelId="{B61C638A-E7C9-4B99-8BDD-874A3F9668F3}" type="presOf" srcId="{5B80872A-2E2D-492C-B8F0-25023E0DF669}" destId="{C81CE4E5-AC77-48B5-9303-91699DEBF595}" srcOrd="0" destOrd="2" presId="urn:microsoft.com/office/officeart/2005/8/layout/lProcess2"/>
    <dgm:cxn modelId="{C851D38F-4E23-4992-B71E-130445E72B95}" srcId="{CD1C22ED-404B-4F44-9764-C51F0F78965B}" destId="{8C49E1BD-CAA7-4C1B-A05C-D9452E83AC7C}" srcOrd="3" destOrd="0" parTransId="{B2652579-8633-4325-BA7D-375BF372CD24}" sibTransId="{EB020459-4507-466C-AA45-53EEE84776C7}"/>
    <dgm:cxn modelId="{F047BF92-7EF7-4DB6-B828-693FB7D01C70}" srcId="{059F39F2-7B0C-46EC-AB43-5309E334B7DB}" destId="{8F8FAE8B-49EF-4A9E-A5B7-D96274A43C2A}" srcOrd="0" destOrd="0" parTransId="{AFD33A78-979D-47C9-BCC1-C6EDBC8C6EF1}" sibTransId="{CF462A52-F7A6-47C1-BEF8-E003194D474D}"/>
    <dgm:cxn modelId="{0D8114A3-EC33-4BC7-A547-5D1F29CA90B1}" srcId="{8C49E1BD-CAA7-4C1B-A05C-D9452E83AC7C}" destId="{F207174E-997B-40EA-8360-E075054DB862}" srcOrd="0" destOrd="0" parTransId="{B71BC2AE-28A1-4432-9BC8-CE9C8AC913D1}" sibTransId="{6B28FEA6-8479-4090-9A44-FC537B6C25FF}"/>
    <dgm:cxn modelId="{2CED6EA3-ABCC-4647-9075-88CC9242EC42}" type="presOf" srcId="{B00449ED-416F-426B-9B99-891811A0D27B}" destId="{FAB1416E-7E23-4687-9E9A-E06A73BF2350}" srcOrd="0" destOrd="0" presId="urn:microsoft.com/office/officeart/2005/8/layout/lProcess2"/>
    <dgm:cxn modelId="{39577FB0-4219-41EC-99FD-65CFE693411D}" type="presOf" srcId="{F34E10B6-54F0-4306-8D64-B9E48D836B83}" destId="{E15A187B-2558-4B3F-B89F-917AE024CB3C}" srcOrd="0" destOrd="0" presId="urn:microsoft.com/office/officeart/2005/8/layout/lProcess2"/>
    <dgm:cxn modelId="{C2237BB5-39F3-4A74-8C1E-596EE4325AC1}" type="presOf" srcId="{157FD597-E269-4778-AAB9-405C8D229984}" destId="{C81CE4E5-AC77-48B5-9303-91699DEBF595}" srcOrd="0" destOrd="3" presId="urn:microsoft.com/office/officeart/2005/8/layout/lProcess2"/>
    <dgm:cxn modelId="{4C6EE6BB-73E4-4093-BD72-0426F6FD1328}" srcId="{791064E8-E9F7-4E59-ADAD-654313394CBC}" destId="{5583AC29-1C0F-4EB1-B17E-4C249DA39E19}" srcOrd="0" destOrd="0" parTransId="{B94EB37D-4799-4FF9-AF3A-C88C6EB15DF2}" sibTransId="{4430A5A0-71A7-43D8-8D42-40747CF6769E}"/>
    <dgm:cxn modelId="{85F8E9C4-068E-4857-B293-93A3BD62755D}" type="presOf" srcId="{F207174E-997B-40EA-8360-E075054DB862}" destId="{852DF092-C926-4CAD-BEB2-A3E78EA198FB}" srcOrd="0" destOrd="0" presId="urn:microsoft.com/office/officeart/2005/8/layout/lProcess2"/>
    <dgm:cxn modelId="{EB8562C7-AE2A-49EC-96C4-EC0604585690}" srcId="{791064E8-E9F7-4E59-ADAD-654313394CBC}" destId="{CF3DC51C-2A77-47BC-8C57-ED23CEE9230F}" srcOrd="1" destOrd="0" parTransId="{1DE1D3AD-8A45-4BCA-8A9A-CF32E1131C6F}" sibTransId="{2F088028-8642-4EE7-A5C7-8B5119AFCAA8}"/>
    <dgm:cxn modelId="{C72FE9D7-9541-4B50-A27C-1C6912A73BB3}" type="presOf" srcId="{8852C7C1-1C76-4CEA-A1E4-C4ED69CE1296}" destId="{C81CE4E5-AC77-48B5-9303-91699DEBF595}" srcOrd="0" destOrd="5" presId="urn:microsoft.com/office/officeart/2005/8/layout/lProcess2"/>
    <dgm:cxn modelId="{56D69EDB-E71B-492D-BE50-1CDAE1AF1726}" type="presOf" srcId="{CF3DC51C-2A77-47BC-8C57-ED23CEE9230F}" destId="{E6B79B98-1E4B-4169-A495-405E6D77540D}" srcOrd="0" destOrd="0" presId="urn:microsoft.com/office/officeart/2005/8/layout/lProcess2"/>
    <dgm:cxn modelId="{2FA8CAE3-5054-409A-9364-1BE7FDA93EF2}" type="presOf" srcId="{EDA93502-4434-4C75-966F-B073E3BC22DA}" destId="{C81CE4E5-AC77-48B5-9303-91699DEBF595}" srcOrd="0" destOrd="1" presId="urn:microsoft.com/office/officeart/2005/8/layout/lProcess2"/>
    <dgm:cxn modelId="{DE0D0EEB-CEB9-441C-9929-AFAE4668B026}" type="presOf" srcId="{791064E8-E9F7-4E59-ADAD-654313394CBC}" destId="{7771C971-33DF-4910-8B3F-00F36317A917}" srcOrd="1" destOrd="0" presId="urn:microsoft.com/office/officeart/2005/8/layout/lProcess2"/>
    <dgm:cxn modelId="{A9D885EF-8E1C-4B64-BE65-8190EDC57C5C}" srcId="{CD1C22ED-404B-4F44-9764-C51F0F78965B}" destId="{791064E8-E9F7-4E59-ADAD-654313394CBC}" srcOrd="1" destOrd="0" parTransId="{A603F887-66F1-4ACD-A0A5-F94ABFBF2144}" sibTransId="{9AB2B1F1-AB3C-4DFF-A5EA-E040AA8C1186}"/>
    <dgm:cxn modelId="{58D488F4-C6EC-424C-8839-F78D38BF9C5C}" srcId="{E43B1F33-D570-4982-AEFC-D353FF427334}" destId="{EDA93502-4434-4C75-966F-B073E3BC22DA}" srcOrd="0" destOrd="0" parTransId="{F0FF12C3-7E51-4212-9DE3-B93C292C68A7}" sibTransId="{41178C05-FAFF-4C9D-A98B-D6BCC200C302}"/>
    <dgm:cxn modelId="{FA7C325A-B3B5-4D9D-B6BE-264C333A64AF}" type="presParOf" srcId="{C9C32113-1649-4D62-8109-E7F4369DC7DC}" destId="{97DF293F-4413-4BD9-B0F9-EBFE356EEE05}" srcOrd="0" destOrd="0" presId="urn:microsoft.com/office/officeart/2005/8/layout/lProcess2"/>
    <dgm:cxn modelId="{33E7578E-D9EF-4A4B-BC3C-D5E338F9D02A}" type="presParOf" srcId="{97DF293F-4413-4BD9-B0F9-EBFE356EEE05}" destId="{FAB1416E-7E23-4687-9E9A-E06A73BF2350}" srcOrd="0" destOrd="0" presId="urn:microsoft.com/office/officeart/2005/8/layout/lProcess2"/>
    <dgm:cxn modelId="{1CEB9313-5998-4CEB-9E58-60932272DA91}" type="presParOf" srcId="{97DF293F-4413-4BD9-B0F9-EBFE356EEE05}" destId="{817DDC47-B493-428C-80F5-8B05DE97DCE5}" srcOrd="1" destOrd="0" presId="urn:microsoft.com/office/officeart/2005/8/layout/lProcess2"/>
    <dgm:cxn modelId="{7EC9B119-073C-418D-B359-0184BC5A8E5B}" type="presParOf" srcId="{97DF293F-4413-4BD9-B0F9-EBFE356EEE05}" destId="{8A29EE36-F3F1-4C97-8FC0-DB1678E6E8EC}" srcOrd="2" destOrd="0" presId="urn:microsoft.com/office/officeart/2005/8/layout/lProcess2"/>
    <dgm:cxn modelId="{7317084F-1457-47A9-8DFC-515574C820CF}" type="presParOf" srcId="{8A29EE36-F3F1-4C97-8FC0-DB1678E6E8EC}" destId="{7739E34C-AEB8-4729-97A8-B4C24D845076}" srcOrd="0" destOrd="0" presId="urn:microsoft.com/office/officeart/2005/8/layout/lProcess2"/>
    <dgm:cxn modelId="{FA7AC2F1-6F98-4059-864D-C555BCEDC709}" type="presParOf" srcId="{7739E34C-AEB8-4729-97A8-B4C24D845076}" destId="{CACD496D-DA7A-41B6-B61D-61CB3199AF43}" srcOrd="0" destOrd="0" presId="urn:microsoft.com/office/officeart/2005/8/layout/lProcess2"/>
    <dgm:cxn modelId="{903F75B5-9865-48A3-B1EF-4B787C0C1F00}" type="presParOf" srcId="{7739E34C-AEB8-4729-97A8-B4C24D845076}" destId="{88E8CFFF-9E9D-4FF7-994D-B9D97EA8728D}" srcOrd="1" destOrd="0" presId="urn:microsoft.com/office/officeart/2005/8/layout/lProcess2"/>
    <dgm:cxn modelId="{CA383A56-76B1-4368-B805-C6CDF2495337}" type="presParOf" srcId="{7739E34C-AEB8-4729-97A8-B4C24D845076}" destId="{C81CE4E5-AC77-48B5-9303-91699DEBF595}" srcOrd="2" destOrd="0" presId="urn:microsoft.com/office/officeart/2005/8/layout/lProcess2"/>
    <dgm:cxn modelId="{036DF41C-E52B-44AD-8743-45EF0B27F6A3}" type="presParOf" srcId="{C9C32113-1649-4D62-8109-E7F4369DC7DC}" destId="{01FE4499-E019-4C0E-8C4A-CAF22F4D0E7C}" srcOrd="1" destOrd="0" presId="urn:microsoft.com/office/officeart/2005/8/layout/lProcess2"/>
    <dgm:cxn modelId="{9B0B2AD5-E895-4ADF-9128-DAAFE3FE242F}" type="presParOf" srcId="{C9C32113-1649-4D62-8109-E7F4369DC7DC}" destId="{1BF5AA23-50C7-4BBC-9309-252CF64863E4}" srcOrd="2" destOrd="0" presId="urn:microsoft.com/office/officeart/2005/8/layout/lProcess2"/>
    <dgm:cxn modelId="{53654813-E04F-4A24-8BC1-CB825B6556F2}" type="presParOf" srcId="{1BF5AA23-50C7-4BBC-9309-252CF64863E4}" destId="{0A54F194-4C9B-4079-B235-796A7C7660C7}" srcOrd="0" destOrd="0" presId="urn:microsoft.com/office/officeart/2005/8/layout/lProcess2"/>
    <dgm:cxn modelId="{CB002BE4-CBF4-411B-A0D4-7463D6496330}" type="presParOf" srcId="{1BF5AA23-50C7-4BBC-9309-252CF64863E4}" destId="{7771C971-33DF-4910-8B3F-00F36317A917}" srcOrd="1" destOrd="0" presId="urn:microsoft.com/office/officeart/2005/8/layout/lProcess2"/>
    <dgm:cxn modelId="{6C60B9D4-163F-4D7A-98A3-894BCCEC945C}" type="presParOf" srcId="{1BF5AA23-50C7-4BBC-9309-252CF64863E4}" destId="{3A557DE9-080C-4288-9CB1-03AEA51F67DC}" srcOrd="2" destOrd="0" presId="urn:microsoft.com/office/officeart/2005/8/layout/lProcess2"/>
    <dgm:cxn modelId="{FDD99057-35D3-41BB-A441-C794D6ECDD99}" type="presParOf" srcId="{3A557DE9-080C-4288-9CB1-03AEA51F67DC}" destId="{329B121D-8894-4152-8A6A-34B47B1EDE97}" srcOrd="0" destOrd="0" presId="urn:microsoft.com/office/officeart/2005/8/layout/lProcess2"/>
    <dgm:cxn modelId="{A520223C-0B42-48F9-990B-978125786498}" type="presParOf" srcId="{329B121D-8894-4152-8A6A-34B47B1EDE97}" destId="{13F1CD81-A37E-426D-8821-922AD8CBF443}" srcOrd="0" destOrd="0" presId="urn:microsoft.com/office/officeart/2005/8/layout/lProcess2"/>
    <dgm:cxn modelId="{1BB164B8-C4B4-479F-9F5D-77C08116BCE3}" type="presParOf" srcId="{329B121D-8894-4152-8A6A-34B47B1EDE97}" destId="{F0AD62DB-4DB7-449B-AEDE-FC9F626B1F25}" srcOrd="1" destOrd="0" presId="urn:microsoft.com/office/officeart/2005/8/layout/lProcess2"/>
    <dgm:cxn modelId="{04E5249E-559E-4FA5-94C9-5C286E93B917}" type="presParOf" srcId="{329B121D-8894-4152-8A6A-34B47B1EDE97}" destId="{E6B79B98-1E4B-4169-A495-405E6D77540D}" srcOrd="2" destOrd="0" presId="urn:microsoft.com/office/officeart/2005/8/layout/lProcess2"/>
    <dgm:cxn modelId="{A46681D7-8261-4966-B460-28E2CA625E88}" type="presParOf" srcId="{C9C32113-1649-4D62-8109-E7F4369DC7DC}" destId="{9918C544-3F1C-47CD-BF2D-AFFF4383841C}" srcOrd="3" destOrd="0" presId="urn:microsoft.com/office/officeart/2005/8/layout/lProcess2"/>
    <dgm:cxn modelId="{B3480DDB-BF0D-4763-A2D9-D5751417377A}" type="presParOf" srcId="{C9C32113-1649-4D62-8109-E7F4369DC7DC}" destId="{EB6E43D7-B5A3-46A2-8BC6-C788F520D3B0}" srcOrd="4" destOrd="0" presId="urn:microsoft.com/office/officeart/2005/8/layout/lProcess2"/>
    <dgm:cxn modelId="{AB72E6F7-93A0-4FC7-B56B-E38174251858}" type="presParOf" srcId="{EB6E43D7-B5A3-46A2-8BC6-C788F520D3B0}" destId="{6379373F-9E3B-41DA-825E-90354EF448AB}" srcOrd="0" destOrd="0" presId="urn:microsoft.com/office/officeart/2005/8/layout/lProcess2"/>
    <dgm:cxn modelId="{18CCA588-1D3D-469E-9795-18C5AB5C35BD}" type="presParOf" srcId="{EB6E43D7-B5A3-46A2-8BC6-C788F520D3B0}" destId="{884FDA99-627D-4310-8713-A2129E87C028}" srcOrd="1" destOrd="0" presId="urn:microsoft.com/office/officeart/2005/8/layout/lProcess2"/>
    <dgm:cxn modelId="{58E2DB02-53F6-4416-B9BB-6B21F14939A1}" type="presParOf" srcId="{EB6E43D7-B5A3-46A2-8BC6-C788F520D3B0}" destId="{F5B3E398-B4DD-47D0-A53C-271F708A7A6F}" srcOrd="2" destOrd="0" presId="urn:microsoft.com/office/officeart/2005/8/layout/lProcess2"/>
    <dgm:cxn modelId="{D80CEFE2-82F0-41D8-9DE7-FACC4A205930}" type="presParOf" srcId="{F5B3E398-B4DD-47D0-A53C-271F708A7A6F}" destId="{EDBD473F-4E7E-4766-8D52-C5E0402011D0}" srcOrd="0" destOrd="0" presId="urn:microsoft.com/office/officeart/2005/8/layout/lProcess2"/>
    <dgm:cxn modelId="{E4B518AC-45C3-48E1-ADBB-19DCBA368318}" type="presParOf" srcId="{EDBD473F-4E7E-4766-8D52-C5E0402011D0}" destId="{76E9472C-DFB6-4756-9069-04D002E67B0A}" srcOrd="0" destOrd="0" presId="urn:microsoft.com/office/officeart/2005/8/layout/lProcess2"/>
    <dgm:cxn modelId="{4470E368-7218-462F-AB56-AD265BF38ECB}" type="presParOf" srcId="{EDBD473F-4E7E-4766-8D52-C5E0402011D0}" destId="{E2624F91-2E34-49E2-828A-DF3208C51D96}" srcOrd="1" destOrd="0" presId="urn:microsoft.com/office/officeart/2005/8/layout/lProcess2"/>
    <dgm:cxn modelId="{21BB6DE7-7BB0-4246-AD9E-F6611505D33F}" type="presParOf" srcId="{EDBD473F-4E7E-4766-8D52-C5E0402011D0}" destId="{E15A187B-2558-4B3F-B89F-917AE024CB3C}" srcOrd="2" destOrd="0" presId="urn:microsoft.com/office/officeart/2005/8/layout/lProcess2"/>
    <dgm:cxn modelId="{995A6EDA-6021-402B-A6EC-8CE0C9C713D7}" type="presParOf" srcId="{C9C32113-1649-4D62-8109-E7F4369DC7DC}" destId="{E3280D7A-627A-47D9-9F8E-DE6E94A6003B}" srcOrd="5" destOrd="0" presId="urn:microsoft.com/office/officeart/2005/8/layout/lProcess2"/>
    <dgm:cxn modelId="{13CBD5A6-0BB5-4C89-AD15-E47BF1226E8F}" type="presParOf" srcId="{C9C32113-1649-4D62-8109-E7F4369DC7DC}" destId="{39A21C4E-A5C5-420D-9487-77946FF6BC39}" srcOrd="6" destOrd="0" presId="urn:microsoft.com/office/officeart/2005/8/layout/lProcess2"/>
    <dgm:cxn modelId="{35CF30F1-02F6-4233-8292-84EDD5254F19}" type="presParOf" srcId="{39A21C4E-A5C5-420D-9487-77946FF6BC39}" destId="{5F1DB62E-AE66-48B9-9515-508DF241820A}" srcOrd="0" destOrd="0" presId="urn:microsoft.com/office/officeart/2005/8/layout/lProcess2"/>
    <dgm:cxn modelId="{F0B08A5A-F2D7-46DB-B4DD-C72FE0D30BB0}" type="presParOf" srcId="{39A21C4E-A5C5-420D-9487-77946FF6BC39}" destId="{FB9B7CD4-3264-46C9-B203-60CF09F9079D}" srcOrd="1" destOrd="0" presId="urn:microsoft.com/office/officeart/2005/8/layout/lProcess2"/>
    <dgm:cxn modelId="{25A28F9D-A220-4DD8-8128-CF99705697D1}" type="presParOf" srcId="{39A21C4E-A5C5-420D-9487-77946FF6BC39}" destId="{E9759DA8-F274-4DC4-ABB5-137FBEBF0672}" srcOrd="2" destOrd="0" presId="urn:microsoft.com/office/officeart/2005/8/layout/lProcess2"/>
    <dgm:cxn modelId="{AFED5E9C-1955-4690-9F33-8FE36FD2E0B8}" type="presParOf" srcId="{E9759DA8-F274-4DC4-ABB5-137FBEBF0672}" destId="{0A957274-95EF-4D89-A104-BD9A708B51A9}" srcOrd="0" destOrd="0" presId="urn:microsoft.com/office/officeart/2005/8/layout/lProcess2"/>
    <dgm:cxn modelId="{D847282E-3B18-4532-B7F2-8D6615A37ACE}" type="presParOf" srcId="{0A957274-95EF-4D89-A104-BD9A708B51A9}" destId="{852DF092-C926-4CAD-BEB2-A3E78EA198FB}" srcOrd="0" destOrd="0" presId="urn:microsoft.com/office/officeart/2005/8/layout/lProcess2"/>
    <dgm:cxn modelId="{067E1B3D-A514-41AC-9683-09F13BC10BC1}" type="presParOf" srcId="{0A957274-95EF-4D89-A104-BD9A708B51A9}" destId="{BBA38957-AF3F-4D9E-9362-C9165C1321D9}" srcOrd="1" destOrd="0" presId="urn:microsoft.com/office/officeart/2005/8/layout/lProcess2"/>
    <dgm:cxn modelId="{2E57252B-7ECC-4402-852C-736B143DBB36}" type="presParOf" srcId="{0A957274-95EF-4D89-A104-BD9A708B51A9}" destId="{E30CE4B2-3FBB-4EE3-996E-07C8DEF46C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6.xml><?xml version="1.0" encoding="utf-8"?>
<dgm:dataModel xmlns:dgm="http://schemas.openxmlformats.org/drawingml/2006/diagram" xmlns:a="http://schemas.openxmlformats.org/drawingml/2006/main">
  <dgm:ptLst>
    <dgm:pt modelId="{E781A4D7-E8BB-4B3D-A4DD-F48746029885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D50ABE0-0110-45E1-8C51-2CC217094CF8}">
      <dgm:prSet phldrT="[Text]"/>
      <dgm:spPr/>
      <dgm:t>
        <a:bodyPr/>
        <a:lstStyle/>
        <a:p>
          <a:r>
            <a:rPr lang="cs-CZ" dirty="0"/>
            <a:t>Pozitivní</a:t>
          </a:r>
        </a:p>
      </dgm:t>
    </dgm:pt>
    <dgm:pt modelId="{7237DAB0-A8DD-4879-92BB-B90D308D1B5B}" type="parTrans" cxnId="{24B5A2EC-9869-4795-95A4-294F4C56CE0C}">
      <dgm:prSet/>
      <dgm:spPr/>
      <dgm:t>
        <a:bodyPr/>
        <a:lstStyle/>
        <a:p>
          <a:endParaRPr lang="cs-CZ"/>
        </a:p>
      </dgm:t>
    </dgm:pt>
    <dgm:pt modelId="{22968B5D-ADA7-40B8-9481-C9E4610A4797}" type="sibTrans" cxnId="{24B5A2EC-9869-4795-95A4-294F4C56CE0C}">
      <dgm:prSet/>
      <dgm:spPr/>
      <dgm:t>
        <a:bodyPr/>
        <a:lstStyle/>
        <a:p>
          <a:endParaRPr lang="cs-CZ"/>
        </a:p>
      </dgm:t>
    </dgm:pt>
    <dgm:pt modelId="{572189EB-5EE4-4285-950C-ABAEEF491FB1}">
      <dgm:prSet phldrT="[Text]"/>
      <dgm:spPr/>
      <dgm:t>
        <a:bodyPr/>
        <a:lstStyle/>
        <a:p>
          <a:r>
            <a:rPr lang="cs-CZ" dirty="0"/>
            <a:t>Negativní</a:t>
          </a:r>
        </a:p>
      </dgm:t>
    </dgm:pt>
    <dgm:pt modelId="{CF0A0EA3-52FB-40A7-8BF9-B06C2D71B570}" type="parTrans" cxnId="{21FFA9EF-3A4A-422B-9551-B697CF0E6AD4}">
      <dgm:prSet/>
      <dgm:spPr/>
    </dgm:pt>
    <dgm:pt modelId="{71978016-5163-4E33-BAB0-46FCE9936CAC}" type="sibTrans" cxnId="{21FFA9EF-3A4A-422B-9551-B697CF0E6AD4}">
      <dgm:prSet/>
      <dgm:spPr/>
    </dgm:pt>
    <dgm:pt modelId="{2F6F9CFC-1EB5-427F-9D96-07319CDCE263}">
      <dgm:prSet phldrT="[Text]"/>
      <dgm:spPr/>
      <dgm:t>
        <a:bodyPr/>
        <a:lstStyle/>
        <a:p>
          <a:r>
            <a:rPr lang="cs-CZ" dirty="0"/>
            <a:t>Formální</a:t>
          </a:r>
        </a:p>
      </dgm:t>
    </dgm:pt>
    <dgm:pt modelId="{C5550CB5-D9BF-4DF0-8E9F-901775426F7B}" type="parTrans" cxnId="{925DAFFF-BD7D-44AB-AA3A-4E54DD75A3A7}">
      <dgm:prSet/>
      <dgm:spPr/>
    </dgm:pt>
    <dgm:pt modelId="{FABEE401-B703-49E8-B11D-2F71EE36CDCD}" type="sibTrans" cxnId="{925DAFFF-BD7D-44AB-AA3A-4E54DD75A3A7}">
      <dgm:prSet/>
      <dgm:spPr/>
    </dgm:pt>
    <dgm:pt modelId="{8CC2A814-A117-4940-A40F-4E09CF3256AE}">
      <dgm:prSet phldrT="[Text]"/>
      <dgm:spPr/>
      <dgm:t>
        <a:bodyPr/>
        <a:lstStyle/>
        <a:p>
          <a:r>
            <a:rPr lang="cs-CZ" dirty="0"/>
            <a:t>Neformální</a:t>
          </a:r>
        </a:p>
      </dgm:t>
    </dgm:pt>
    <dgm:pt modelId="{DE0EE456-B347-4832-8D3E-357EA75C976E}" type="parTrans" cxnId="{27343E8D-8AC9-4FE1-BCBB-1F7D0E95C14A}">
      <dgm:prSet/>
      <dgm:spPr/>
    </dgm:pt>
    <dgm:pt modelId="{0C86E66B-9FE3-4988-9C68-2289D2F4EDE4}" type="sibTrans" cxnId="{27343E8D-8AC9-4FE1-BCBB-1F7D0E95C14A}">
      <dgm:prSet/>
      <dgm:spPr/>
    </dgm:pt>
    <dgm:pt modelId="{765F37C3-431C-4A02-881F-38D28B9E92A8}">
      <dgm:prSet phldrT="[Text]"/>
      <dgm:spPr/>
      <dgm:t>
        <a:bodyPr/>
        <a:lstStyle/>
        <a:p>
          <a:r>
            <a:rPr lang="cs-CZ" dirty="0"/>
            <a:t>Represivní</a:t>
          </a:r>
        </a:p>
      </dgm:t>
    </dgm:pt>
    <dgm:pt modelId="{3AA30A70-CC76-45E0-8A3B-31BD270CC9B4}" type="parTrans" cxnId="{971DE2DE-EB58-4284-8A21-D399A1AA5184}">
      <dgm:prSet/>
      <dgm:spPr/>
    </dgm:pt>
    <dgm:pt modelId="{49972EF8-AA74-471D-B4CE-B82E52CC48C6}" type="sibTrans" cxnId="{971DE2DE-EB58-4284-8A21-D399A1AA5184}">
      <dgm:prSet/>
      <dgm:spPr/>
    </dgm:pt>
    <dgm:pt modelId="{D9E965E0-E3CC-44F7-AEFA-A41135260041}">
      <dgm:prSet phldrT="[Text]"/>
      <dgm:spPr/>
      <dgm:t>
        <a:bodyPr/>
        <a:lstStyle/>
        <a:p>
          <a:r>
            <a:rPr lang="cs-CZ" dirty="0"/>
            <a:t>Restituční</a:t>
          </a:r>
        </a:p>
      </dgm:t>
    </dgm:pt>
    <dgm:pt modelId="{F411BD1C-2ECE-467B-9C78-E67358B89ED3}" type="parTrans" cxnId="{594EEB7F-7A72-4A64-81B7-9C11B9696963}">
      <dgm:prSet/>
      <dgm:spPr/>
    </dgm:pt>
    <dgm:pt modelId="{D333791A-28A0-4972-9FE1-F33D52BB7869}" type="sibTrans" cxnId="{594EEB7F-7A72-4A64-81B7-9C11B9696963}">
      <dgm:prSet/>
      <dgm:spPr/>
    </dgm:pt>
    <dgm:pt modelId="{3B8F0D5F-5C84-487F-A25F-7337037AF03E}">
      <dgm:prSet phldrT="[Text]"/>
      <dgm:spPr/>
      <dgm:t>
        <a:bodyPr/>
        <a:lstStyle/>
        <a:p>
          <a:r>
            <a:rPr lang="cs-CZ" dirty="0"/>
            <a:t>Vnitřní</a:t>
          </a:r>
        </a:p>
      </dgm:t>
    </dgm:pt>
    <dgm:pt modelId="{C8BF9B2B-3AA3-4C0D-BE2D-641F231DBDFA}" type="parTrans" cxnId="{DF736774-5754-43F2-B26B-0C6EB722D955}">
      <dgm:prSet/>
      <dgm:spPr/>
    </dgm:pt>
    <dgm:pt modelId="{0DFE4D6B-5ED2-427C-AF62-565E95AEFEB3}" type="sibTrans" cxnId="{DF736774-5754-43F2-B26B-0C6EB722D955}">
      <dgm:prSet/>
      <dgm:spPr/>
    </dgm:pt>
    <dgm:pt modelId="{AB10231C-15D3-4118-ACE7-3D9D0F50296F}">
      <dgm:prSet phldrT="[Text]"/>
      <dgm:spPr/>
      <dgm:t>
        <a:bodyPr/>
        <a:lstStyle/>
        <a:p>
          <a:r>
            <a:rPr lang="cs-CZ" dirty="0"/>
            <a:t>Vnější</a:t>
          </a:r>
        </a:p>
      </dgm:t>
    </dgm:pt>
    <dgm:pt modelId="{E3E1F5D8-037A-4BF8-93DC-BFFE4E03DEBB}" type="parTrans" cxnId="{1060817B-5546-4AEB-B071-D882BEB0592C}">
      <dgm:prSet/>
      <dgm:spPr/>
    </dgm:pt>
    <dgm:pt modelId="{929AD9BB-BE58-4FD8-985B-8F0E21F1E581}" type="sibTrans" cxnId="{1060817B-5546-4AEB-B071-D882BEB0592C}">
      <dgm:prSet/>
      <dgm:spPr/>
    </dgm:pt>
    <dgm:pt modelId="{4A9425EB-291A-4656-B863-BA3CF61958A3}">
      <dgm:prSet phldrT="[Text]"/>
      <dgm:spPr/>
      <dgm:t>
        <a:bodyPr/>
        <a:lstStyle/>
        <a:p>
          <a:r>
            <a:rPr lang="cs-CZ" dirty="0"/>
            <a:t>odměna, pochvala…</a:t>
          </a:r>
        </a:p>
      </dgm:t>
    </dgm:pt>
    <dgm:pt modelId="{8039F876-F6CB-421A-B817-8281E1E022DF}" type="parTrans" cxnId="{257A4469-51D8-4C04-8361-416BCD042C49}">
      <dgm:prSet/>
      <dgm:spPr/>
    </dgm:pt>
    <dgm:pt modelId="{FCEFFE0D-5DCA-470F-AF31-CE2E2D860A93}" type="sibTrans" cxnId="{257A4469-51D8-4C04-8361-416BCD042C49}">
      <dgm:prSet/>
      <dgm:spPr/>
    </dgm:pt>
    <dgm:pt modelId="{7907F64B-55B1-421C-8D9E-3D2AA1695025}">
      <dgm:prSet phldrT="[Text]"/>
      <dgm:spPr/>
      <dgm:t>
        <a:bodyPr/>
        <a:lstStyle/>
        <a:p>
          <a:r>
            <a:rPr lang="cs-CZ" dirty="0"/>
            <a:t>Omezující; trest</a:t>
          </a:r>
        </a:p>
      </dgm:t>
    </dgm:pt>
    <dgm:pt modelId="{AFA08B7C-8FFA-49BB-95FC-D2B58A1B78D0}" type="parTrans" cxnId="{84A94440-0AC2-4A69-AF2A-C44C8D09DE24}">
      <dgm:prSet/>
      <dgm:spPr/>
    </dgm:pt>
    <dgm:pt modelId="{0D4A894D-51E3-4F56-8BEB-3743F75CCB52}" type="sibTrans" cxnId="{84A94440-0AC2-4A69-AF2A-C44C8D09DE24}">
      <dgm:prSet/>
      <dgm:spPr/>
    </dgm:pt>
    <dgm:pt modelId="{818A1889-8385-4383-9949-0EA6B7972124}">
      <dgm:prSet phldrT="[Text]"/>
      <dgm:spPr/>
      <dgm:t>
        <a:bodyPr/>
        <a:lstStyle/>
        <a:p>
          <a:r>
            <a:rPr lang="cs-CZ" dirty="0"/>
            <a:t>Podle předem daných pravidel (porušení zákona – TOS, pokuta </a:t>
          </a:r>
          <a:r>
            <a:rPr lang="cs-CZ" dirty="0" err="1"/>
            <a:t>apt</a:t>
          </a:r>
          <a:r>
            <a:rPr lang="cs-CZ" dirty="0"/>
            <a:t>.)</a:t>
          </a:r>
        </a:p>
      </dgm:t>
    </dgm:pt>
    <dgm:pt modelId="{8EDD2C04-B40F-4B8E-A633-9EEC28490326}" type="parTrans" cxnId="{37EA2F27-E42C-44B9-AAEF-CF07E2A7CEE1}">
      <dgm:prSet/>
      <dgm:spPr/>
    </dgm:pt>
    <dgm:pt modelId="{A7E96A06-3185-4C74-82D2-4237E38F6DE0}" type="sibTrans" cxnId="{37EA2F27-E42C-44B9-AAEF-CF07E2A7CEE1}">
      <dgm:prSet/>
      <dgm:spPr/>
    </dgm:pt>
    <dgm:pt modelId="{AC47E327-A74E-4220-9EAC-8985955DF835}">
      <dgm:prSet phldrT="[Text]"/>
      <dgm:spPr/>
      <dgm:t>
        <a:bodyPr/>
        <a:lstStyle/>
        <a:p>
          <a:r>
            <a:rPr lang="cs-CZ" dirty="0"/>
            <a:t>Spontánní; slovní ocenění, úsměv, výsměch atp.</a:t>
          </a:r>
        </a:p>
      </dgm:t>
    </dgm:pt>
    <dgm:pt modelId="{CE2535CA-691C-4C86-B486-4FDE32C4EDE0}" type="parTrans" cxnId="{4E5010B9-659B-4C5F-819D-792C13ADBEAB}">
      <dgm:prSet/>
      <dgm:spPr/>
    </dgm:pt>
    <dgm:pt modelId="{656FE656-2C68-4057-91C0-A5B66334FA11}" type="sibTrans" cxnId="{4E5010B9-659B-4C5F-819D-792C13ADBEAB}">
      <dgm:prSet/>
      <dgm:spPr/>
    </dgm:pt>
    <dgm:pt modelId="{27ED3237-ECEC-4044-8CB6-9DC2E0A6C18E}">
      <dgm:prSet phldrT="[Text]"/>
      <dgm:spPr/>
      <dgm:t>
        <a:bodyPr/>
        <a:lstStyle/>
        <a:p>
          <a:r>
            <a:rPr lang="cs-CZ" dirty="0"/>
            <a:t>Nutící k podřízen se platným normám (trestní právo)</a:t>
          </a:r>
        </a:p>
      </dgm:t>
    </dgm:pt>
    <dgm:pt modelId="{AE295C3A-FDCB-48E9-8851-54BF0D6D8D78}" type="parTrans" cxnId="{CD5422DC-EB8C-42C8-A1D1-6DD4D5A335DB}">
      <dgm:prSet/>
      <dgm:spPr/>
    </dgm:pt>
    <dgm:pt modelId="{BC39CD63-BDCF-471F-8451-3F03A8ABAF27}" type="sibTrans" cxnId="{CD5422DC-EB8C-42C8-A1D1-6DD4D5A335DB}">
      <dgm:prSet/>
      <dgm:spPr/>
    </dgm:pt>
    <dgm:pt modelId="{24BB3234-E2F6-4928-926F-0C31F5F8C451}">
      <dgm:prSet phldrT="[Text]"/>
      <dgm:spPr/>
      <dgm:t>
        <a:bodyPr/>
        <a:lstStyle/>
        <a:p>
          <a:r>
            <a:rPr lang="cs-CZ" dirty="0"/>
            <a:t>Nutí k náhradě škody (uvedení do původního stavu) – vyšší preventivní charakter</a:t>
          </a:r>
        </a:p>
      </dgm:t>
    </dgm:pt>
    <dgm:pt modelId="{A07E7C80-51BC-4816-8670-51C0651954F9}" type="parTrans" cxnId="{20A55B1D-018F-470F-998F-83F464BF9AB5}">
      <dgm:prSet/>
      <dgm:spPr/>
    </dgm:pt>
    <dgm:pt modelId="{0BBCF1DF-D9E4-4C70-A43B-87DADDCDF351}" type="sibTrans" cxnId="{20A55B1D-018F-470F-998F-83F464BF9AB5}">
      <dgm:prSet/>
      <dgm:spPr/>
    </dgm:pt>
    <dgm:pt modelId="{07D61C5E-07D5-46B8-A66C-C23846D16616}">
      <dgm:prSet phldrT="[Text]"/>
      <dgm:spPr/>
      <dgm:t>
        <a:bodyPr/>
        <a:lstStyle/>
        <a:p>
          <a:r>
            <a:rPr lang="cs-CZ" dirty="0"/>
            <a:t>Stud, výčitky, svědomí atp.</a:t>
          </a:r>
        </a:p>
      </dgm:t>
    </dgm:pt>
    <dgm:pt modelId="{FA9AD6DD-BDC3-40FB-BD3E-48BA8A49DE73}" type="parTrans" cxnId="{7BB074B0-690A-49E2-A8C9-A368CB2E1F9D}">
      <dgm:prSet/>
      <dgm:spPr/>
    </dgm:pt>
    <dgm:pt modelId="{36583097-2612-4EB8-8F27-8F50AE93F27B}" type="sibTrans" cxnId="{7BB074B0-690A-49E2-A8C9-A368CB2E1F9D}">
      <dgm:prSet/>
      <dgm:spPr/>
    </dgm:pt>
    <dgm:pt modelId="{7FE63DF0-704B-47E3-97DD-24190F650F7D}">
      <dgm:prSet phldrT="[Text]"/>
      <dgm:spPr/>
      <dgm:t>
        <a:bodyPr/>
        <a:lstStyle/>
        <a:p>
          <a:r>
            <a:rPr lang="cs-CZ" dirty="0"/>
            <a:t>Uložené např. soudem, tlak veřejnosti, skupiny atp.</a:t>
          </a:r>
        </a:p>
      </dgm:t>
    </dgm:pt>
    <dgm:pt modelId="{009689D5-5B37-4B4F-BCAB-0FB19AF10C8D}" type="parTrans" cxnId="{EA5F991C-30DF-4B31-8375-54CF1070A5FA}">
      <dgm:prSet/>
      <dgm:spPr/>
    </dgm:pt>
    <dgm:pt modelId="{7EDFF0F0-989A-4E92-B407-1FB12362660F}" type="sibTrans" cxnId="{EA5F991C-30DF-4B31-8375-54CF1070A5FA}">
      <dgm:prSet/>
      <dgm:spPr/>
    </dgm:pt>
    <dgm:pt modelId="{F6A4E653-2AB8-44FA-80C6-7B53FAD0A299}" type="pres">
      <dgm:prSet presAssocID="{E781A4D7-E8BB-4B3D-A4DD-F48746029885}" presName="Name0" presStyleCnt="0">
        <dgm:presLayoutVars>
          <dgm:dir/>
          <dgm:animLvl val="lvl"/>
          <dgm:resizeHandles/>
        </dgm:presLayoutVars>
      </dgm:prSet>
      <dgm:spPr/>
    </dgm:pt>
    <dgm:pt modelId="{F2547518-DA82-44FC-9A5A-B2DA9F63D672}" type="pres">
      <dgm:prSet presAssocID="{BD50ABE0-0110-45E1-8C51-2CC217094CF8}" presName="linNode" presStyleCnt="0"/>
      <dgm:spPr/>
    </dgm:pt>
    <dgm:pt modelId="{FEE83375-0FE7-48E6-9170-BBBEDAEAF922}" type="pres">
      <dgm:prSet presAssocID="{BD50ABE0-0110-45E1-8C51-2CC217094CF8}" presName="parentShp" presStyleLbl="node1" presStyleIdx="0" presStyleCnt="8">
        <dgm:presLayoutVars>
          <dgm:bulletEnabled val="1"/>
        </dgm:presLayoutVars>
      </dgm:prSet>
      <dgm:spPr/>
    </dgm:pt>
    <dgm:pt modelId="{E62AF66F-4E80-498A-9FF3-5418151CE430}" type="pres">
      <dgm:prSet presAssocID="{BD50ABE0-0110-45E1-8C51-2CC217094CF8}" presName="childShp" presStyleLbl="bgAccFollowNode1" presStyleIdx="0" presStyleCnt="8">
        <dgm:presLayoutVars>
          <dgm:bulletEnabled val="1"/>
        </dgm:presLayoutVars>
      </dgm:prSet>
      <dgm:spPr/>
    </dgm:pt>
    <dgm:pt modelId="{FB6C18AA-A502-4AD9-843C-E2E3BE6A9D38}" type="pres">
      <dgm:prSet presAssocID="{22968B5D-ADA7-40B8-9481-C9E4610A4797}" presName="spacing" presStyleCnt="0"/>
      <dgm:spPr/>
    </dgm:pt>
    <dgm:pt modelId="{534C8AE5-ACCB-40B7-89F1-511AF0FC7A22}" type="pres">
      <dgm:prSet presAssocID="{572189EB-5EE4-4285-950C-ABAEEF491FB1}" presName="linNode" presStyleCnt="0"/>
      <dgm:spPr/>
    </dgm:pt>
    <dgm:pt modelId="{8EBA8D24-D4B6-48DB-AB91-27ACA14B52A4}" type="pres">
      <dgm:prSet presAssocID="{572189EB-5EE4-4285-950C-ABAEEF491FB1}" presName="parentShp" presStyleLbl="node1" presStyleIdx="1" presStyleCnt="8">
        <dgm:presLayoutVars>
          <dgm:bulletEnabled val="1"/>
        </dgm:presLayoutVars>
      </dgm:prSet>
      <dgm:spPr/>
    </dgm:pt>
    <dgm:pt modelId="{877437CD-4F55-4ADC-810D-CB9B3EE08E95}" type="pres">
      <dgm:prSet presAssocID="{572189EB-5EE4-4285-950C-ABAEEF491FB1}" presName="childShp" presStyleLbl="bgAccFollowNode1" presStyleIdx="1" presStyleCnt="8">
        <dgm:presLayoutVars>
          <dgm:bulletEnabled val="1"/>
        </dgm:presLayoutVars>
      </dgm:prSet>
      <dgm:spPr/>
    </dgm:pt>
    <dgm:pt modelId="{228E6F0C-79FC-4BC4-B679-580F0208FEE8}" type="pres">
      <dgm:prSet presAssocID="{71978016-5163-4E33-BAB0-46FCE9936CAC}" presName="spacing" presStyleCnt="0"/>
      <dgm:spPr/>
    </dgm:pt>
    <dgm:pt modelId="{B82C2F88-6752-419D-9521-35D305F25491}" type="pres">
      <dgm:prSet presAssocID="{2F6F9CFC-1EB5-427F-9D96-07319CDCE263}" presName="linNode" presStyleCnt="0"/>
      <dgm:spPr/>
    </dgm:pt>
    <dgm:pt modelId="{D4998EFE-F841-4419-991C-2E3BBEDAED9F}" type="pres">
      <dgm:prSet presAssocID="{2F6F9CFC-1EB5-427F-9D96-07319CDCE263}" presName="parentShp" presStyleLbl="node1" presStyleIdx="2" presStyleCnt="8">
        <dgm:presLayoutVars>
          <dgm:bulletEnabled val="1"/>
        </dgm:presLayoutVars>
      </dgm:prSet>
      <dgm:spPr/>
    </dgm:pt>
    <dgm:pt modelId="{30368BAC-7E47-4315-98A6-DC8563DD899C}" type="pres">
      <dgm:prSet presAssocID="{2F6F9CFC-1EB5-427F-9D96-07319CDCE263}" presName="childShp" presStyleLbl="bgAccFollowNode1" presStyleIdx="2" presStyleCnt="8">
        <dgm:presLayoutVars>
          <dgm:bulletEnabled val="1"/>
        </dgm:presLayoutVars>
      </dgm:prSet>
      <dgm:spPr/>
    </dgm:pt>
    <dgm:pt modelId="{7A3F16AB-ADA6-4D18-8FC8-732041BF51CF}" type="pres">
      <dgm:prSet presAssocID="{FABEE401-B703-49E8-B11D-2F71EE36CDCD}" presName="spacing" presStyleCnt="0"/>
      <dgm:spPr/>
    </dgm:pt>
    <dgm:pt modelId="{2937FDBD-8D7C-43BB-9E50-233D20203469}" type="pres">
      <dgm:prSet presAssocID="{8CC2A814-A117-4940-A40F-4E09CF3256AE}" presName="linNode" presStyleCnt="0"/>
      <dgm:spPr/>
    </dgm:pt>
    <dgm:pt modelId="{D2CC932F-8AEF-4664-86D4-E0AF5CDFDA80}" type="pres">
      <dgm:prSet presAssocID="{8CC2A814-A117-4940-A40F-4E09CF3256AE}" presName="parentShp" presStyleLbl="node1" presStyleIdx="3" presStyleCnt="8">
        <dgm:presLayoutVars>
          <dgm:bulletEnabled val="1"/>
        </dgm:presLayoutVars>
      </dgm:prSet>
      <dgm:spPr/>
    </dgm:pt>
    <dgm:pt modelId="{DE21F492-86E2-4542-A6B8-1127655FCCE1}" type="pres">
      <dgm:prSet presAssocID="{8CC2A814-A117-4940-A40F-4E09CF3256AE}" presName="childShp" presStyleLbl="bgAccFollowNode1" presStyleIdx="3" presStyleCnt="8">
        <dgm:presLayoutVars>
          <dgm:bulletEnabled val="1"/>
        </dgm:presLayoutVars>
      </dgm:prSet>
      <dgm:spPr/>
    </dgm:pt>
    <dgm:pt modelId="{A55BA26D-C71A-4969-886D-90EF4F2B6366}" type="pres">
      <dgm:prSet presAssocID="{0C86E66B-9FE3-4988-9C68-2289D2F4EDE4}" presName="spacing" presStyleCnt="0"/>
      <dgm:spPr/>
    </dgm:pt>
    <dgm:pt modelId="{A782A852-B78E-43A4-8FBF-52640E0EFC32}" type="pres">
      <dgm:prSet presAssocID="{765F37C3-431C-4A02-881F-38D28B9E92A8}" presName="linNode" presStyleCnt="0"/>
      <dgm:spPr/>
    </dgm:pt>
    <dgm:pt modelId="{0AEC29A1-7E60-4ACC-A35C-199EE76F6CA6}" type="pres">
      <dgm:prSet presAssocID="{765F37C3-431C-4A02-881F-38D28B9E92A8}" presName="parentShp" presStyleLbl="node1" presStyleIdx="4" presStyleCnt="8">
        <dgm:presLayoutVars>
          <dgm:bulletEnabled val="1"/>
        </dgm:presLayoutVars>
      </dgm:prSet>
      <dgm:spPr/>
    </dgm:pt>
    <dgm:pt modelId="{F7B1092A-1FF9-4595-AC3C-D2DA9C7E8911}" type="pres">
      <dgm:prSet presAssocID="{765F37C3-431C-4A02-881F-38D28B9E92A8}" presName="childShp" presStyleLbl="bgAccFollowNode1" presStyleIdx="4" presStyleCnt="8">
        <dgm:presLayoutVars>
          <dgm:bulletEnabled val="1"/>
        </dgm:presLayoutVars>
      </dgm:prSet>
      <dgm:spPr/>
    </dgm:pt>
    <dgm:pt modelId="{257B27C0-3268-48AE-9FDB-7F6A0ADD09B1}" type="pres">
      <dgm:prSet presAssocID="{49972EF8-AA74-471D-B4CE-B82E52CC48C6}" presName="spacing" presStyleCnt="0"/>
      <dgm:spPr/>
    </dgm:pt>
    <dgm:pt modelId="{7BAC8DE7-2D35-4A7F-AA3C-3572BDF8D210}" type="pres">
      <dgm:prSet presAssocID="{D9E965E0-E3CC-44F7-AEFA-A41135260041}" presName="linNode" presStyleCnt="0"/>
      <dgm:spPr/>
    </dgm:pt>
    <dgm:pt modelId="{9D299501-10A4-484E-A7AD-805F6D3F03FF}" type="pres">
      <dgm:prSet presAssocID="{D9E965E0-E3CC-44F7-AEFA-A41135260041}" presName="parentShp" presStyleLbl="node1" presStyleIdx="5" presStyleCnt="8">
        <dgm:presLayoutVars>
          <dgm:bulletEnabled val="1"/>
        </dgm:presLayoutVars>
      </dgm:prSet>
      <dgm:spPr/>
    </dgm:pt>
    <dgm:pt modelId="{727407BA-BC24-49A5-93B9-0B90CD1452A6}" type="pres">
      <dgm:prSet presAssocID="{D9E965E0-E3CC-44F7-AEFA-A41135260041}" presName="childShp" presStyleLbl="bgAccFollowNode1" presStyleIdx="5" presStyleCnt="8">
        <dgm:presLayoutVars>
          <dgm:bulletEnabled val="1"/>
        </dgm:presLayoutVars>
      </dgm:prSet>
      <dgm:spPr/>
    </dgm:pt>
    <dgm:pt modelId="{BC5BFF23-EBCC-4EE0-8718-167169BC65E1}" type="pres">
      <dgm:prSet presAssocID="{D333791A-28A0-4972-9FE1-F33D52BB7869}" presName="spacing" presStyleCnt="0"/>
      <dgm:spPr/>
    </dgm:pt>
    <dgm:pt modelId="{D697C7E9-BAC9-4FD0-AC91-C78138F25245}" type="pres">
      <dgm:prSet presAssocID="{3B8F0D5F-5C84-487F-A25F-7337037AF03E}" presName="linNode" presStyleCnt="0"/>
      <dgm:spPr/>
    </dgm:pt>
    <dgm:pt modelId="{9DE573FB-DA88-487A-A7D1-D60B6169E4D6}" type="pres">
      <dgm:prSet presAssocID="{3B8F0D5F-5C84-487F-A25F-7337037AF03E}" presName="parentShp" presStyleLbl="node1" presStyleIdx="6" presStyleCnt="8">
        <dgm:presLayoutVars>
          <dgm:bulletEnabled val="1"/>
        </dgm:presLayoutVars>
      </dgm:prSet>
      <dgm:spPr/>
    </dgm:pt>
    <dgm:pt modelId="{51779E85-487B-4935-B206-6356E3757E36}" type="pres">
      <dgm:prSet presAssocID="{3B8F0D5F-5C84-487F-A25F-7337037AF03E}" presName="childShp" presStyleLbl="bgAccFollowNode1" presStyleIdx="6" presStyleCnt="8">
        <dgm:presLayoutVars>
          <dgm:bulletEnabled val="1"/>
        </dgm:presLayoutVars>
      </dgm:prSet>
      <dgm:spPr/>
    </dgm:pt>
    <dgm:pt modelId="{417355FE-2F81-4B0B-8457-B1F8FC7E8C3F}" type="pres">
      <dgm:prSet presAssocID="{0DFE4D6B-5ED2-427C-AF62-565E95AEFEB3}" presName="spacing" presStyleCnt="0"/>
      <dgm:spPr/>
    </dgm:pt>
    <dgm:pt modelId="{E9D2BF49-6EB5-4CB1-A406-5F376CBC495F}" type="pres">
      <dgm:prSet presAssocID="{AB10231C-15D3-4118-ACE7-3D9D0F50296F}" presName="linNode" presStyleCnt="0"/>
      <dgm:spPr/>
    </dgm:pt>
    <dgm:pt modelId="{DBAC0F82-7F64-4777-BDD0-4585B0649FDC}" type="pres">
      <dgm:prSet presAssocID="{AB10231C-15D3-4118-ACE7-3D9D0F50296F}" presName="parentShp" presStyleLbl="node1" presStyleIdx="7" presStyleCnt="8">
        <dgm:presLayoutVars>
          <dgm:bulletEnabled val="1"/>
        </dgm:presLayoutVars>
      </dgm:prSet>
      <dgm:spPr/>
    </dgm:pt>
    <dgm:pt modelId="{2FB49FD2-8096-4698-8AAC-1EDE570E4224}" type="pres">
      <dgm:prSet presAssocID="{AB10231C-15D3-4118-ACE7-3D9D0F50296F}" presName="childShp" presStyleLbl="bgAccFollowNode1" presStyleIdx="7" presStyleCnt="8">
        <dgm:presLayoutVars>
          <dgm:bulletEnabled val="1"/>
        </dgm:presLayoutVars>
      </dgm:prSet>
      <dgm:spPr/>
    </dgm:pt>
  </dgm:ptLst>
  <dgm:cxnLst>
    <dgm:cxn modelId="{EA5F991C-30DF-4B31-8375-54CF1070A5FA}" srcId="{AB10231C-15D3-4118-ACE7-3D9D0F50296F}" destId="{7FE63DF0-704B-47E3-97DD-24190F650F7D}" srcOrd="0" destOrd="0" parTransId="{009689D5-5B37-4B4F-BCAB-0FB19AF10C8D}" sibTransId="{7EDFF0F0-989A-4E92-B407-1FB12362660F}"/>
    <dgm:cxn modelId="{20A55B1D-018F-470F-998F-83F464BF9AB5}" srcId="{D9E965E0-E3CC-44F7-AEFA-A41135260041}" destId="{24BB3234-E2F6-4928-926F-0C31F5F8C451}" srcOrd="0" destOrd="0" parTransId="{A07E7C80-51BC-4816-8670-51C0651954F9}" sibTransId="{0BBCF1DF-D9E4-4C70-A43B-87DADDCDF351}"/>
    <dgm:cxn modelId="{4F18481E-585D-41B1-AA13-04C1185F1ADD}" type="presOf" srcId="{7907F64B-55B1-421C-8D9E-3D2AA1695025}" destId="{877437CD-4F55-4ADC-810D-CB9B3EE08E95}" srcOrd="0" destOrd="0" presId="urn:microsoft.com/office/officeart/2005/8/layout/vList6"/>
    <dgm:cxn modelId="{88432027-20CB-4435-ABDA-59B5A5D9F2DA}" type="presOf" srcId="{818A1889-8385-4383-9949-0EA6B7972124}" destId="{30368BAC-7E47-4315-98A6-DC8563DD899C}" srcOrd="0" destOrd="0" presId="urn:microsoft.com/office/officeart/2005/8/layout/vList6"/>
    <dgm:cxn modelId="{37EA2F27-E42C-44B9-AAEF-CF07E2A7CEE1}" srcId="{2F6F9CFC-1EB5-427F-9D96-07319CDCE263}" destId="{818A1889-8385-4383-9949-0EA6B7972124}" srcOrd="0" destOrd="0" parTransId="{8EDD2C04-B40F-4B8E-A633-9EEC28490326}" sibTransId="{A7E96A06-3185-4C74-82D2-4237E38F6DE0}"/>
    <dgm:cxn modelId="{BE1B3C2A-2F61-4A14-B773-FB9CE58F6439}" type="presOf" srcId="{3B8F0D5F-5C84-487F-A25F-7337037AF03E}" destId="{9DE573FB-DA88-487A-A7D1-D60B6169E4D6}" srcOrd="0" destOrd="0" presId="urn:microsoft.com/office/officeart/2005/8/layout/vList6"/>
    <dgm:cxn modelId="{7A113132-7CAD-4B70-A9CA-8550FC9ED861}" type="presOf" srcId="{E781A4D7-E8BB-4B3D-A4DD-F48746029885}" destId="{F6A4E653-2AB8-44FA-80C6-7B53FAD0A299}" srcOrd="0" destOrd="0" presId="urn:microsoft.com/office/officeart/2005/8/layout/vList6"/>
    <dgm:cxn modelId="{84A94440-0AC2-4A69-AF2A-C44C8D09DE24}" srcId="{572189EB-5EE4-4285-950C-ABAEEF491FB1}" destId="{7907F64B-55B1-421C-8D9E-3D2AA1695025}" srcOrd="0" destOrd="0" parTransId="{AFA08B7C-8FFA-49BB-95FC-D2B58A1B78D0}" sibTransId="{0D4A894D-51E3-4F56-8BEB-3743F75CCB52}"/>
    <dgm:cxn modelId="{9E1F215E-12B7-429B-94EC-F12A5A305613}" type="presOf" srcId="{2F6F9CFC-1EB5-427F-9D96-07319CDCE263}" destId="{D4998EFE-F841-4419-991C-2E3BBEDAED9F}" srcOrd="0" destOrd="0" presId="urn:microsoft.com/office/officeart/2005/8/layout/vList6"/>
    <dgm:cxn modelId="{257A4469-51D8-4C04-8361-416BCD042C49}" srcId="{BD50ABE0-0110-45E1-8C51-2CC217094CF8}" destId="{4A9425EB-291A-4656-B863-BA3CF61958A3}" srcOrd="0" destOrd="0" parTransId="{8039F876-F6CB-421A-B817-8281E1E022DF}" sibTransId="{FCEFFE0D-5DCA-470F-AF31-CE2E2D860A93}"/>
    <dgm:cxn modelId="{DF736774-5754-43F2-B26B-0C6EB722D955}" srcId="{E781A4D7-E8BB-4B3D-A4DD-F48746029885}" destId="{3B8F0D5F-5C84-487F-A25F-7337037AF03E}" srcOrd="6" destOrd="0" parTransId="{C8BF9B2B-3AA3-4C0D-BE2D-641F231DBDFA}" sibTransId="{0DFE4D6B-5ED2-427C-AF62-565E95AEFEB3}"/>
    <dgm:cxn modelId="{33029D55-3BA1-427C-9FCA-B6160CB1D1C5}" type="presOf" srcId="{D9E965E0-E3CC-44F7-AEFA-A41135260041}" destId="{9D299501-10A4-484E-A7AD-805F6D3F03FF}" srcOrd="0" destOrd="0" presId="urn:microsoft.com/office/officeart/2005/8/layout/vList6"/>
    <dgm:cxn modelId="{9B57A657-EE45-4A48-A5EE-41D7BCD1D7A9}" type="presOf" srcId="{07D61C5E-07D5-46B8-A66C-C23846D16616}" destId="{51779E85-487B-4935-B206-6356E3757E36}" srcOrd="0" destOrd="0" presId="urn:microsoft.com/office/officeart/2005/8/layout/vList6"/>
    <dgm:cxn modelId="{45508D78-8019-4A3C-B675-7DF6562288A1}" type="presOf" srcId="{27ED3237-ECEC-4044-8CB6-9DC2E0A6C18E}" destId="{F7B1092A-1FF9-4595-AC3C-D2DA9C7E8911}" srcOrd="0" destOrd="0" presId="urn:microsoft.com/office/officeart/2005/8/layout/vList6"/>
    <dgm:cxn modelId="{1060817B-5546-4AEB-B071-D882BEB0592C}" srcId="{E781A4D7-E8BB-4B3D-A4DD-F48746029885}" destId="{AB10231C-15D3-4118-ACE7-3D9D0F50296F}" srcOrd="7" destOrd="0" parTransId="{E3E1F5D8-037A-4BF8-93DC-BFFE4E03DEBB}" sibTransId="{929AD9BB-BE58-4FD8-985B-8F0E21F1E581}"/>
    <dgm:cxn modelId="{96B6DD7B-10FE-482F-B075-70DC326A852B}" type="presOf" srcId="{765F37C3-431C-4A02-881F-38D28B9E92A8}" destId="{0AEC29A1-7E60-4ACC-A35C-199EE76F6CA6}" srcOrd="0" destOrd="0" presId="urn:microsoft.com/office/officeart/2005/8/layout/vList6"/>
    <dgm:cxn modelId="{594EEB7F-7A72-4A64-81B7-9C11B9696963}" srcId="{E781A4D7-E8BB-4B3D-A4DD-F48746029885}" destId="{D9E965E0-E3CC-44F7-AEFA-A41135260041}" srcOrd="5" destOrd="0" parTransId="{F411BD1C-2ECE-467B-9C78-E67358B89ED3}" sibTransId="{D333791A-28A0-4972-9FE1-F33D52BB7869}"/>
    <dgm:cxn modelId="{27343E8D-8AC9-4FE1-BCBB-1F7D0E95C14A}" srcId="{E781A4D7-E8BB-4B3D-A4DD-F48746029885}" destId="{8CC2A814-A117-4940-A40F-4E09CF3256AE}" srcOrd="3" destOrd="0" parTransId="{DE0EE456-B347-4832-8D3E-357EA75C976E}" sibTransId="{0C86E66B-9FE3-4988-9C68-2289D2F4EDE4}"/>
    <dgm:cxn modelId="{5F265B8D-3101-4C36-902C-94F520BFBA9A}" type="presOf" srcId="{AC47E327-A74E-4220-9EAC-8985955DF835}" destId="{DE21F492-86E2-4542-A6B8-1127655FCCE1}" srcOrd="0" destOrd="0" presId="urn:microsoft.com/office/officeart/2005/8/layout/vList6"/>
    <dgm:cxn modelId="{337293A8-700B-481E-BCAD-62982FC5CBE5}" type="presOf" srcId="{572189EB-5EE4-4285-950C-ABAEEF491FB1}" destId="{8EBA8D24-D4B6-48DB-AB91-27ACA14B52A4}" srcOrd="0" destOrd="0" presId="urn:microsoft.com/office/officeart/2005/8/layout/vList6"/>
    <dgm:cxn modelId="{36D3BEAC-3F9F-4A4E-A539-FD3AFE22D9E2}" type="presOf" srcId="{4A9425EB-291A-4656-B863-BA3CF61958A3}" destId="{E62AF66F-4E80-498A-9FF3-5418151CE430}" srcOrd="0" destOrd="0" presId="urn:microsoft.com/office/officeart/2005/8/layout/vList6"/>
    <dgm:cxn modelId="{7BB074B0-690A-49E2-A8C9-A368CB2E1F9D}" srcId="{3B8F0D5F-5C84-487F-A25F-7337037AF03E}" destId="{07D61C5E-07D5-46B8-A66C-C23846D16616}" srcOrd="0" destOrd="0" parTransId="{FA9AD6DD-BDC3-40FB-BD3E-48BA8A49DE73}" sibTransId="{36583097-2612-4EB8-8F27-8F50AE93F27B}"/>
    <dgm:cxn modelId="{4E5010B9-659B-4C5F-819D-792C13ADBEAB}" srcId="{8CC2A814-A117-4940-A40F-4E09CF3256AE}" destId="{AC47E327-A74E-4220-9EAC-8985955DF835}" srcOrd="0" destOrd="0" parTransId="{CE2535CA-691C-4C86-B486-4FDE32C4EDE0}" sibTransId="{656FE656-2C68-4057-91C0-A5B66334FA11}"/>
    <dgm:cxn modelId="{B57489C5-BFFA-4CD1-9600-970F035DB26A}" type="presOf" srcId="{BD50ABE0-0110-45E1-8C51-2CC217094CF8}" destId="{FEE83375-0FE7-48E6-9170-BBBEDAEAF922}" srcOrd="0" destOrd="0" presId="urn:microsoft.com/office/officeart/2005/8/layout/vList6"/>
    <dgm:cxn modelId="{01F927CA-415F-4842-AEA2-220EDFA9F84D}" type="presOf" srcId="{7FE63DF0-704B-47E3-97DD-24190F650F7D}" destId="{2FB49FD2-8096-4698-8AAC-1EDE570E4224}" srcOrd="0" destOrd="0" presId="urn:microsoft.com/office/officeart/2005/8/layout/vList6"/>
    <dgm:cxn modelId="{CD5422DC-EB8C-42C8-A1D1-6DD4D5A335DB}" srcId="{765F37C3-431C-4A02-881F-38D28B9E92A8}" destId="{27ED3237-ECEC-4044-8CB6-9DC2E0A6C18E}" srcOrd="0" destOrd="0" parTransId="{AE295C3A-FDCB-48E9-8851-54BF0D6D8D78}" sibTransId="{BC39CD63-BDCF-471F-8451-3F03A8ABAF27}"/>
    <dgm:cxn modelId="{971DE2DE-EB58-4284-8A21-D399A1AA5184}" srcId="{E781A4D7-E8BB-4B3D-A4DD-F48746029885}" destId="{765F37C3-431C-4A02-881F-38D28B9E92A8}" srcOrd="4" destOrd="0" parTransId="{3AA30A70-CC76-45E0-8A3B-31BD270CC9B4}" sibTransId="{49972EF8-AA74-471D-B4CE-B82E52CC48C6}"/>
    <dgm:cxn modelId="{1FDCDBE4-01A1-4BA6-AF61-FFFF8FF8EEE5}" type="presOf" srcId="{24BB3234-E2F6-4928-926F-0C31F5F8C451}" destId="{727407BA-BC24-49A5-93B9-0B90CD1452A6}" srcOrd="0" destOrd="0" presId="urn:microsoft.com/office/officeart/2005/8/layout/vList6"/>
    <dgm:cxn modelId="{ED1E9FE9-E255-4EC8-933B-52338097EFF5}" type="presOf" srcId="{8CC2A814-A117-4940-A40F-4E09CF3256AE}" destId="{D2CC932F-8AEF-4664-86D4-E0AF5CDFDA80}" srcOrd="0" destOrd="0" presId="urn:microsoft.com/office/officeart/2005/8/layout/vList6"/>
    <dgm:cxn modelId="{24B5A2EC-9869-4795-95A4-294F4C56CE0C}" srcId="{E781A4D7-E8BB-4B3D-A4DD-F48746029885}" destId="{BD50ABE0-0110-45E1-8C51-2CC217094CF8}" srcOrd="0" destOrd="0" parTransId="{7237DAB0-A8DD-4879-92BB-B90D308D1B5B}" sibTransId="{22968B5D-ADA7-40B8-9481-C9E4610A4797}"/>
    <dgm:cxn modelId="{65B35BEF-537C-48CA-86F5-4108524CA109}" type="presOf" srcId="{AB10231C-15D3-4118-ACE7-3D9D0F50296F}" destId="{DBAC0F82-7F64-4777-BDD0-4585B0649FDC}" srcOrd="0" destOrd="0" presId="urn:microsoft.com/office/officeart/2005/8/layout/vList6"/>
    <dgm:cxn modelId="{21FFA9EF-3A4A-422B-9551-B697CF0E6AD4}" srcId="{E781A4D7-E8BB-4B3D-A4DD-F48746029885}" destId="{572189EB-5EE4-4285-950C-ABAEEF491FB1}" srcOrd="1" destOrd="0" parTransId="{CF0A0EA3-52FB-40A7-8BF9-B06C2D71B570}" sibTransId="{71978016-5163-4E33-BAB0-46FCE9936CAC}"/>
    <dgm:cxn modelId="{925DAFFF-BD7D-44AB-AA3A-4E54DD75A3A7}" srcId="{E781A4D7-E8BB-4B3D-A4DD-F48746029885}" destId="{2F6F9CFC-1EB5-427F-9D96-07319CDCE263}" srcOrd="2" destOrd="0" parTransId="{C5550CB5-D9BF-4DF0-8E9F-901775426F7B}" sibTransId="{FABEE401-B703-49E8-B11D-2F71EE36CDCD}"/>
    <dgm:cxn modelId="{11E8E104-567A-475A-846A-7C4C976160D8}" type="presParOf" srcId="{F6A4E653-2AB8-44FA-80C6-7B53FAD0A299}" destId="{F2547518-DA82-44FC-9A5A-B2DA9F63D672}" srcOrd="0" destOrd="0" presId="urn:microsoft.com/office/officeart/2005/8/layout/vList6"/>
    <dgm:cxn modelId="{D107DD2A-6547-4226-A83F-BEF87ABC6D5F}" type="presParOf" srcId="{F2547518-DA82-44FC-9A5A-B2DA9F63D672}" destId="{FEE83375-0FE7-48E6-9170-BBBEDAEAF922}" srcOrd="0" destOrd="0" presId="urn:microsoft.com/office/officeart/2005/8/layout/vList6"/>
    <dgm:cxn modelId="{42936322-8FDA-4F0B-8098-99C43760AF6E}" type="presParOf" srcId="{F2547518-DA82-44FC-9A5A-B2DA9F63D672}" destId="{E62AF66F-4E80-498A-9FF3-5418151CE430}" srcOrd="1" destOrd="0" presId="urn:microsoft.com/office/officeart/2005/8/layout/vList6"/>
    <dgm:cxn modelId="{24BB9A15-04A9-47DD-A8E9-C48B9B558B16}" type="presParOf" srcId="{F6A4E653-2AB8-44FA-80C6-7B53FAD0A299}" destId="{FB6C18AA-A502-4AD9-843C-E2E3BE6A9D38}" srcOrd="1" destOrd="0" presId="urn:microsoft.com/office/officeart/2005/8/layout/vList6"/>
    <dgm:cxn modelId="{44AC3FFC-0984-4353-A448-55C746EA3AAB}" type="presParOf" srcId="{F6A4E653-2AB8-44FA-80C6-7B53FAD0A299}" destId="{534C8AE5-ACCB-40B7-89F1-511AF0FC7A22}" srcOrd="2" destOrd="0" presId="urn:microsoft.com/office/officeart/2005/8/layout/vList6"/>
    <dgm:cxn modelId="{D8CB3F3D-7442-4335-B7C4-20BC9474B81E}" type="presParOf" srcId="{534C8AE5-ACCB-40B7-89F1-511AF0FC7A22}" destId="{8EBA8D24-D4B6-48DB-AB91-27ACA14B52A4}" srcOrd="0" destOrd="0" presId="urn:microsoft.com/office/officeart/2005/8/layout/vList6"/>
    <dgm:cxn modelId="{B357E7AD-2682-4FD9-AAE2-85FCE70F541C}" type="presParOf" srcId="{534C8AE5-ACCB-40B7-89F1-511AF0FC7A22}" destId="{877437CD-4F55-4ADC-810D-CB9B3EE08E95}" srcOrd="1" destOrd="0" presId="urn:microsoft.com/office/officeart/2005/8/layout/vList6"/>
    <dgm:cxn modelId="{42889207-47ED-4FAA-8434-25630D9C1CC5}" type="presParOf" srcId="{F6A4E653-2AB8-44FA-80C6-7B53FAD0A299}" destId="{228E6F0C-79FC-4BC4-B679-580F0208FEE8}" srcOrd="3" destOrd="0" presId="urn:microsoft.com/office/officeart/2005/8/layout/vList6"/>
    <dgm:cxn modelId="{060C2D2E-B9AD-4B03-8C22-6FB60F584FBB}" type="presParOf" srcId="{F6A4E653-2AB8-44FA-80C6-7B53FAD0A299}" destId="{B82C2F88-6752-419D-9521-35D305F25491}" srcOrd="4" destOrd="0" presId="urn:microsoft.com/office/officeart/2005/8/layout/vList6"/>
    <dgm:cxn modelId="{89DE75A7-9A19-4464-9762-FD8A023EC6FA}" type="presParOf" srcId="{B82C2F88-6752-419D-9521-35D305F25491}" destId="{D4998EFE-F841-4419-991C-2E3BBEDAED9F}" srcOrd="0" destOrd="0" presId="urn:microsoft.com/office/officeart/2005/8/layout/vList6"/>
    <dgm:cxn modelId="{548D6D20-BDBE-4A57-B635-624D4D9442E0}" type="presParOf" srcId="{B82C2F88-6752-419D-9521-35D305F25491}" destId="{30368BAC-7E47-4315-98A6-DC8563DD899C}" srcOrd="1" destOrd="0" presId="urn:microsoft.com/office/officeart/2005/8/layout/vList6"/>
    <dgm:cxn modelId="{1683581F-3784-4216-A995-5C0ED8C2A148}" type="presParOf" srcId="{F6A4E653-2AB8-44FA-80C6-7B53FAD0A299}" destId="{7A3F16AB-ADA6-4D18-8FC8-732041BF51CF}" srcOrd="5" destOrd="0" presId="urn:microsoft.com/office/officeart/2005/8/layout/vList6"/>
    <dgm:cxn modelId="{46228028-C71B-475C-B5E1-36AA9E0F7F5F}" type="presParOf" srcId="{F6A4E653-2AB8-44FA-80C6-7B53FAD0A299}" destId="{2937FDBD-8D7C-43BB-9E50-233D20203469}" srcOrd="6" destOrd="0" presId="urn:microsoft.com/office/officeart/2005/8/layout/vList6"/>
    <dgm:cxn modelId="{A4C3A5EF-123F-4C7A-86CB-C8458ABA95BB}" type="presParOf" srcId="{2937FDBD-8D7C-43BB-9E50-233D20203469}" destId="{D2CC932F-8AEF-4664-86D4-E0AF5CDFDA80}" srcOrd="0" destOrd="0" presId="urn:microsoft.com/office/officeart/2005/8/layout/vList6"/>
    <dgm:cxn modelId="{92D74590-779B-4586-9171-541AF5E5BC7E}" type="presParOf" srcId="{2937FDBD-8D7C-43BB-9E50-233D20203469}" destId="{DE21F492-86E2-4542-A6B8-1127655FCCE1}" srcOrd="1" destOrd="0" presId="urn:microsoft.com/office/officeart/2005/8/layout/vList6"/>
    <dgm:cxn modelId="{3BA26806-961D-4CFA-AAA0-45D13A5F3D78}" type="presParOf" srcId="{F6A4E653-2AB8-44FA-80C6-7B53FAD0A299}" destId="{A55BA26D-C71A-4969-886D-90EF4F2B6366}" srcOrd="7" destOrd="0" presId="urn:microsoft.com/office/officeart/2005/8/layout/vList6"/>
    <dgm:cxn modelId="{898216D3-5254-4893-B050-7372FA31AC1A}" type="presParOf" srcId="{F6A4E653-2AB8-44FA-80C6-7B53FAD0A299}" destId="{A782A852-B78E-43A4-8FBF-52640E0EFC32}" srcOrd="8" destOrd="0" presId="urn:microsoft.com/office/officeart/2005/8/layout/vList6"/>
    <dgm:cxn modelId="{EF78DF9A-95B4-40D0-B44E-9E5CC4D8318D}" type="presParOf" srcId="{A782A852-B78E-43A4-8FBF-52640E0EFC32}" destId="{0AEC29A1-7E60-4ACC-A35C-199EE76F6CA6}" srcOrd="0" destOrd="0" presId="urn:microsoft.com/office/officeart/2005/8/layout/vList6"/>
    <dgm:cxn modelId="{F514FACB-6D36-4F00-9379-BC8439165724}" type="presParOf" srcId="{A782A852-B78E-43A4-8FBF-52640E0EFC32}" destId="{F7B1092A-1FF9-4595-AC3C-D2DA9C7E8911}" srcOrd="1" destOrd="0" presId="urn:microsoft.com/office/officeart/2005/8/layout/vList6"/>
    <dgm:cxn modelId="{BCA3CB93-9EA0-4A5D-8905-CD99EAB38213}" type="presParOf" srcId="{F6A4E653-2AB8-44FA-80C6-7B53FAD0A299}" destId="{257B27C0-3268-48AE-9FDB-7F6A0ADD09B1}" srcOrd="9" destOrd="0" presId="urn:microsoft.com/office/officeart/2005/8/layout/vList6"/>
    <dgm:cxn modelId="{E3068BF0-0230-41C4-A915-E0F4E0647B0E}" type="presParOf" srcId="{F6A4E653-2AB8-44FA-80C6-7B53FAD0A299}" destId="{7BAC8DE7-2D35-4A7F-AA3C-3572BDF8D210}" srcOrd="10" destOrd="0" presId="urn:microsoft.com/office/officeart/2005/8/layout/vList6"/>
    <dgm:cxn modelId="{F4819CA4-66C2-4B22-A358-1895DE184B52}" type="presParOf" srcId="{7BAC8DE7-2D35-4A7F-AA3C-3572BDF8D210}" destId="{9D299501-10A4-484E-A7AD-805F6D3F03FF}" srcOrd="0" destOrd="0" presId="urn:microsoft.com/office/officeart/2005/8/layout/vList6"/>
    <dgm:cxn modelId="{AA9D502F-E8DF-4EA3-B88E-BE86708139E5}" type="presParOf" srcId="{7BAC8DE7-2D35-4A7F-AA3C-3572BDF8D210}" destId="{727407BA-BC24-49A5-93B9-0B90CD1452A6}" srcOrd="1" destOrd="0" presId="urn:microsoft.com/office/officeart/2005/8/layout/vList6"/>
    <dgm:cxn modelId="{6112A74B-1B2E-4E37-9E67-264AB1FF523E}" type="presParOf" srcId="{F6A4E653-2AB8-44FA-80C6-7B53FAD0A299}" destId="{BC5BFF23-EBCC-4EE0-8718-167169BC65E1}" srcOrd="11" destOrd="0" presId="urn:microsoft.com/office/officeart/2005/8/layout/vList6"/>
    <dgm:cxn modelId="{B10623AC-68FC-4009-BE42-716A5163A927}" type="presParOf" srcId="{F6A4E653-2AB8-44FA-80C6-7B53FAD0A299}" destId="{D697C7E9-BAC9-4FD0-AC91-C78138F25245}" srcOrd="12" destOrd="0" presId="urn:microsoft.com/office/officeart/2005/8/layout/vList6"/>
    <dgm:cxn modelId="{7D2D1F40-F591-4352-A8E7-06DA7E014D64}" type="presParOf" srcId="{D697C7E9-BAC9-4FD0-AC91-C78138F25245}" destId="{9DE573FB-DA88-487A-A7D1-D60B6169E4D6}" srcOrd="0" destOrd="0" presId="urn:microsoft.com/office/officeart/2005/8/layout/vList6"/>
    <dgm:cxn modelId="{B05C324B-7D47-49D7-8E6E-2EB846F4D5F4}" type="presParOf" srcId="{D697C7E9-BAC9-4FD0-AC91-C78138F25245}" destId="{51779E85-487B-4935-B206-6356E3757E36}" srcOrd="1" destOrd="0" presId="urn:microsoft.com/office/officeart/2005/8/layout/vList6"/>
    <dgm:cxn modelId="{1009C86D-495A-4023-BA89-4A72FA34600D}" type="presParOf" srcId="{F6A4E653-2AB8-44FA-80C6-7B53FAD0A299}" destId="{417355FE-2F81-4B0B-8457-B1F8FC7E8C3F}" srcOrd="13" destOrd="0" presId="urn:microsoft.com/office/officeart/2005/8/layout/vList6"/>
    <dgm:cxn modelId="{A0B2377E-7D52-4B67-8EEB-18894514955A}" type="presParOf" srcId="{F6A4E653-2AB8-44FA-80C6-7B53FAD0A299}" destId="{E9D2BF49-6EB5-4CB1-A406-5F376CBC495F}" srcOrd="14" destOrd="0" presId="urn:microsoft.com/office/officeart/2005/8/layout/vList6"/>
    <dgm:cxn modelId="{FEC86962-1BC3-4150-BC98-39E5C6EF9869}" type="presParOf" srcId="{E9D2BF49-6EB5-4CB1-A406-5F376CBC495F}" destId="{DBAC0F82-7F64-4777-BDD0-4585B0649FDC}" srcOrd="0" destOrd="0" presId="urn:microsoft.com/office/officeart/2005/8/layout/vList6"/>
    <dgm:cxn modelId="{C8E46254-C42A-4576-BD0E-F8A64FAE1DFE}" type="presParOf" srcId="{E9D2BF49-6EB5-4CB1-A406-5F376CBC495F}" destId="{2FB49FD2-8096-4698-8AAC-1EDE570E42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7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NEGATIVNÍ SANKCE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8.xml><?xml version="1.0" encoding="utf-8"?>
<dgm:dataModel xmlns:dgm="http://schemas.openxmlformats.org/drawingml/2006/diagram" xmlns:a="http://schemas.openxmlformats.org/drawingml/2006/main">
  <dgm:ptLst>
    <dgm:pt modelId="{DE1294EC-E179-4B55-97C4-FDF0CF5C443C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CD9447F1-7093-46C1-8B25-3450BEF1C454}">
      <dgm:prSet/>
      <dgm:spPr/>
      <dgm:t>
        <a:bodyPr/>
        <a:lstStyle/>
        <a:p>
          <a:r>
            <a:rPr lang="cs-CZ" dirty="0"/>
            <a:t>Verbální</a:t>
          </a:r>
        </a:p>
      </dgm:t>
    </dgm:pt>
    <dgm:pt modelId="{56546586-82C9-4C15-BFDD-69055FA7E960}" type="parTrans" cxnId="{AABEDE91-C36A-4AE8-B56D-1B14BA0B7520}">
      <dgm:prSet/>
      <dgm:spPr/>
      <dgm:t>
        <a:bodyPr/>
        <a:lstStyle/>
        <a:p>
          <a:endParaRPr lang="cs-CZ"/>
        </a:p>
      </dgm:t>
    </dgm:pt>
    <dgm:pt modelId="{451F836D-8BA8-4C1C-818E-BDF6580C6AA9}" type="sibTrans" cxnId="{AABEDE91-C36A-4AE8-B56D-1B14BA0B7520}">
      <dgm:prSet/>
      <dgm:spPr/>
      <dgm:t>
        <a:bodyPr/>
        <a:lstStyle/>
        <a:p>
          <a:endParaRPr lang="cs-CZ"/>
        </a:p>
      </dgm:t>
    </dgm:pt>
    <dgm:pt modelId="{38C01FB1-FCE4-46B9-BC54-FD13284B9359}">
      <dgm:prSet/>
      <dgm:spPr/>
      <dgm:t>
        <a:bodyPr/>
        <a:lstStyle/>
        <a:p>
          <a:r>
            <a:rPr lang="cs-CZ" dirty="0"/>
            <a:t>Fyzické</a:t>
          </a:r>
        </a:p>
      </dgm:t>
    </dgm:pt>
    <dgm:pt modelId="{C41A744E-6C1B-4B0E-A745-BD2B7F66225D}" type="parTrans" cxnId="{DDAADE01-AC65-4358-B5C9-0C7193C1DF89}">
      <dgm:prSet/>
      <dgm:spPr/>
      <dgm:t>
        <a:bodyPr/>
        <a:lstStyle/>
        <a:p>
          <a:endParaRPr lang="cs-CZ"/>
        </a:p>
      </dgm:t>
    </dgm:pt>
    <dgm:pt modelId="{BCBAF144-9AA8-416E-A037-46CDF277DCBE}" type="sibTrans" cxnId="{DDAADE01-AC65-4358-B5C9-0C7193C1DF89}">
      <dgm:prSet/>
      <dgm:spPr/>
      <dgm:t>
        <a:bodyPr/>
        <a:lstStyle/>
        <a:p>
          <a:endParaRPr lang="cs-CZ"/>
        </a:p>
      </dgm:t>
    </dgm:pt>
    <dgm:pt modelId="{384062CC-B950-4D8C-8C1E-AA6BFD7739AE}">
      <dgm:prSet/>
      <dgm:spPr/>
      <dgm:t>
        <a:bodyPr/>
        <a:lstStyle/>
        <a:p>
          <a:r>
            <a:rPr lang="cs-CZ" dirty="0"/>
            <a:t>Ekonomické</a:t>
          </a:r>
        </a:p>
      </dgm:t>
    </dgm:pt>
    <dgm:pt modelId="{A4143B1A-D0A2-4AAD-AF65-F1681A4F456C}" type="parTrans" cxnId="{BB43D8E6-D765-4567-8A2E-30C01ACB795B}">
      <dgm:prSet/>
      <dgm:spPr/>
      <dgm:t>
        <a:bodyPr/>
        <a:lstStyle/>
        <a:p>
          <a:endParaRPr lang="cs-CZ"/>
        </a:p>
      </dgm:t>
    </dgm:pt>
    <dgm:pt modelId="{7DA7D12A-4F3B-45E0-AD3A-7BD8650D0985}" type="sibTrans" cxnId="{BB43D8E6-D765-4567-8A2E-30C01ACB795B}">
      <dgm:prSet/>
      <dgm:spPr/>
      <dgm:t>
        <a:bodyPr/>
        <a:lstStyle/>
        <a:p>
          <a:endParaRPr lang="cs-CZ"/>
        </a:p>
      </dgm:t>
    </dgm:pt>
    <dgm:pt modelId="{A60ED91E-6DF0-472D-A08F-43A923BCCF87}">
      <dgm:prSet/>
      <dgm:spPr/>
      <dgm:t>
        <a:bodyPr/>
        <a:lstStyle/>
        <a:p>
          <a:r>
            <a:rPr lang="cs-CZ" dirty="0"/>
            <a:t>Politické</a:t>
          </a:r>
        </a:p>
      </dgm:t>
    </dgm:pt>
    <dgm:pt modelId="{E3406678-BCCF-411E-9059-136621B535AC}" type="parTrans" cxnId="{20512F9D-8F91-4A17-A736-B10EE54147F9}">
      <dgm:prSet/>
      <dgm:spPr/>
      <dgm:t>
        <a:bodyPr/>
        <a:lstStyle/>
        <a:p>
          <a:endParaRPr lang="cs-CZ"/>
        </a:p>
      </dgm:t>
    </dgm:pt>
    <dgm:pt modelId="{AE8130C1-C1BE-4388-ADBF-7EF39E93D2D0}" type="sibTrans" cxnId="{20512F9D-8F91-4A17-A736-B10EE54147F9}">
      <dgm:prSet/>
      <dgm:spPr/>
      <dgm:t>
        <a:bodyPr/>
        <a:lstStyle/>
        <a:p>
          <a:endParaRPr lang="cs-CZ"/>
        </a:p>
      </dgm:t>
    </dgm:pt>
    <dgm:pt modelId="{64A56968-3F68-40DA-B8FF-37CA4A3B2798}">
      <dgm:prSet/>
      <dgm:spPr/>
      <dgm:t>
        <a:bodyPr/>
        <a:lstStyle/>
        <a:p>
          <a:r>
            <a:rPr lang="cs-CZ" dirty="0"/>
            <a:t>Napomenutí, výsměch atp. </a:t>
          </a:r>
        </a:p>
      </dgm:t>
    </dgm:pt>
    <dgm:pt modelId="{C848466C-A521-49FB-9862-60786F7477E5}" type="parTrans" cxnId="{803F9B83-FD38-417F-A345-0C94F4F0FDBE}">
      <dgm:prSet/>
      <dgm:spPr/>
    </dgm:pt>
    <dgm:pt modelId="{19AC61BC-68B9-44B0-AC08-7B3FBA707BFC}" type="sibTrans" cxnId="{803F9B83-FD38-417F-A345-0C94F4F0FDBE}">
      <dgm:prSet/>
      <dgm:spPr/>
    </dgm:pt>
    <dgm:pt modelId="{A15F51AB-44EA-4B28-B430-5983D4BEBCDE}">
      <dgm:prSet/>
      <dgm:spPr/>
      <dgm:t>
        <a:bodyPr/>
        <a:lstStyle/>
        <a:p>
          <a:r>
            <a:rPr lang="cs-CZ" dirty="0"/>
            <a:t>Fyzické tresty, i omezení pohybu</a:t>
          </a:r>
        </a:p>
      </dgm:t>
    </dgm:pt>
    <dgm:pt modelId="{FC08A4D1-3F98-4DEE-BC5A-CFC3493A3939}" type="parTrans" cxnId="{A71ABDF1-9E41-43A2-A9DF-25572C3AFF42}">
      <dgm:prSet/>
      <dgm:spPr/>
    </dgm:pt>
    <dgm:pt modelId="{42F892D9-DA93-4F8A-9581-707FE883D886}" type="sibTrans" cxnId="{A71ABDF1-9E41-43A2-A9DF-25572C3AFF42}">
      <dgm:prSet/>
      <dgm:spPr/>
    </dgm:pt>
    <dgm:pt modelId="{BE79FE98-D30D-4961-AD28-A58B1B34F5A0}">
      <dgm:prSet/>
      <dgm:spPr/>
      <dgm:t>
        <a:bodyPr/>
        <a:lstStyle/>
        <a:p>
          <a:r>
            <a:rPr lang="cs-CZ" dirty="0"/>
            <a:t>Neverbální</a:t>
          </a:r>
        </a:p>
      </dgm:t>
    </dgm:pt>
    <dgm:pt modelId="{35EBADA1-7C51-4A22-A835-57C2C16241E2}" type="parTrans" cxnId="{CA303884-21BD-4C3B-9C01-5317928F4517}">
      <dgm:prSet/>
      <dgm:spPr/>
    </dgm:pt>
    <dgm:pt modelId="{6A542CB4-A987-41E9-B01E-9BA8AB2375CE}" type="sibTrans" cxnId="{CA303884-21BD-4C3B-9C01-5317928F4517}">
      <dgm:prSet/>
      <dgm:spPr/>
    </dgm:pt>
    <dgm:pt modelId="{E12CF961-D211-4E83-942A-FACD7A6F3A41}">
      <dgm:prSet/>
      <dgm:spPr/>
      <dgm:t>
        <a:bodyPr/>
        <a:lstStyle/>
        <a:p>
          <a:r>
            <a:rPr lang="cs-CZ" dirty="0"/>
            <a:t>ignorování</a:t>
          </a:r>
        </a:p>
      </dgm:t>
    </dgm:pt>
    <dgm:pt modelId="{9E099141-F813-4C9D-B3DD-8A3F6F108B1B}" type="parTrans" cxnId="{A51C8E64-B0C8-4EE7-80B2-1C90BC6821EB}">
      <dgm:prSet/>
      <dgm:spPr/>
    </dgm:pt>
    <dgm:pt modelId="{EE9B52D6-1033-4A7A-9153-76367A50E4DB}" type="sibTrans" cxnId="{A51C8E64-B0C8-4EE7-80B2-1C90BC6821EB}">
      <dgm:prSet/>
      <dgm:spPr/>
    </dgm:pt>
    <dgm:pt modelId="{83E1BBFE-8A9C-4E38-87EF-5992D6BAA5BA}">
      <dgm:prSet/>
      <dgm:spPr/>
      <dgm:t>
        <a:bodyPr/>
        <a:lstStyle/>
        <a:p>
          <a:r>
            <a:rPr lang="cs-CZ" dirty="0"/>
            <a:t>Hospodářské formy nátlaku </a:t>
          </a:r>
        </a:p>
      </dgm:t>
    </dgm:pt>
    <dgm:pt modelId="{8168D9CC-BE35-4761-9C3F-279305F72F5F}" type="parTrans" cxnId="{507FAA9A-1852-4642-9B8C-272C6B320D16}">
      <dgm:prSet/>
      <dgm:spPr/>
    </dgm:pt>
    <dgm:pt modelId="{DBD54F36-EDA3-4350-8124-D449A10E1805}" type="sibTrans" cxnId="{507FAA9A-1852-4642-9B8C-272C6B320D16}">
      <dgm:prSet/>
      <dgm:spPr/>
    </dgm:pt>
    <dgm:pt modelId="{11203CDA-1519-4079-BF98-FFE400E5CEAB}">
      <dgm:prSet/>
      <dgm:spPr/>
      <dgm:t>
        <a:bodyPr/>
        <a:lstStyle/>
        <a:p>
          <a:r>
            <a:rPr lang="cs-CZ" dirty="0"/>
            <a:t>Mocenské formy nátlaku</a:t>
          </a:r>
        </a:p>
      </dgm:t>
    </dgm:pt>
    <dgm:pt modelId="{2570923E-8731-45C6-B960-D81A566D513A}" type="parTrans" cxnId="{8458C413-58B3-43B9-9DF8-827F108039B0}">
      <dgm:prSet/>
      <dgm:spPr/>
    </dgm:pt>
    <dgm:pt modelId="{F49EB689-9F08-485D-84F7-F50D4FAA6BDF}" type="sibTrans" cxnId="{8458C413-58B3-43B9-9DF8-827F108039B0}">
      <dgm:prSet/>
      <dgm:spPr/>
    </dgm:pt>
    <dgm:pt modelId="{CACC51C9-62C1-43F6-A2F3-BCD3A122222A}" type="pres">
      <dgm:prSet presAssocID="{DE1294EC-E179-4B55-97C4-FDF0CF5C443C}" presName="Name0" presStyleCnt="0">
        <dgm:presLayoutVars>
          <dgm:dir/>
          <dgm:animLvl val="lvl"/>
          <dgm:resizeHandles/>
        </dgm:presLayoutVars>
      </dgm:prSet>
      <dgm:spPr/>
    </dgm:pt>
    <dgm:pt modelId="{138F679F-E5BB-4AC3-ACD1-FE07E6542318}" type="pres">
      <dgm:prSet presAssocID="{CD9447F1-7093-46C1-8B25-3450BEF1C454}" presName="linNode" presStyleCnt="0"/>
      <dgm:spPr/>
    </dgm:pt>
    <dgm:pt modelId="{D3F2CFEC-0966-4F19-B3BE-F3F1832CF146}" type="pres">
      <dgm:prSet presAssocID="{CD9447F1-7093-46C1-8B25-3450BEF1C454}" presName="parentShp" presStyleLbl="node1" presStyleIdx="0" presStyleCnt="5">
        <dgm:presLayoutVars>
          <dgm:bulletEnabled val="1"/>
        </dgm:presLayoutVars>
      </dgm:prSet>
      <dgm:spPr/>
    </dgm:pt>
    <dgm:pt modelId="{67B84E14-1DF1-44AC-BCB5-BD874BD77E2E}" type="pres">
      <dgm:prSet presAssocID="{CD9447F1-7093-46C1-8B25-3450BEF1C454}" presName="childShp" presStyleLbl="bgAccFollowNode1" presStyleIdx="0" presStyleCnt="5">
        <dgm:presLayoutVars>
          <dgm:bulletEnabled val="1"/>
        </dgm:presLayoutVars>
      </dgm:prSet>
      <dgm:spPr/>
    </dgm:pt>
    <dgm:pt modelId="{6D5CCEE8-98A5-4159-AE9F-0E68012FEA71}" type="pres">
      <dgm:prSet presAssocID="{451F836D-8BA8-4C1C-818E-BDF6580C6AA9}" presName="spacing" presStyleCnt="0"/>
      <dgm:spPr/>
    </dgm:pt>
    <dgm:pt modelId="{2DFF7D45-D26C-4ADD-BD65-C0913B3A0EC6}" type="pres">
      <dgm:prSet presAssocID="{BE79FE98-D30D-4961-AD28-A58B1B34F5A0}" presName="linNode" presStyleCnt="0"/>
      <dgm:spPr/>
    </dgm:pt>
    <dgm:pt modelId="{3EAE1BBF-3D71-4678-B8A1-1A70AC69A8FF}" type="pres">
      <dgm:prSet presAssocID="{BE79FE98-D30D-4961-AD28-A58B1B34F5A0}" presName="parentShp" presStyleLbl="node1" presStyleIdx="1" presStyleCnt="5">
        <dgm:presLayoutVars>
          <dgm:bulletEnabled val="1"/>
        </dgm:presLayoutVars>
      </dgm:prSet>
      <dgm:spPr/>
    </dgm:pt>
    <dgm:pt modelId="{92408945-124F-4087-917D-0B0D7FBE97B6}" type="pres">
      <dgm:prSet presAssocID="{BE79FE98-D30D-4961-AD28-A58B1B34F5A0}" presName="childShp" presStyleLbl="bgAccFollowNode1" presStyleIdx="1" presStyleCnt="5">
        <dgm:presLayoutVars>
          <dgm:bulletEnabled val="1"/>
        </dgm:presLayoutVars>
      </dgm:prSet>
      <dgm:spPr/>
    </dgm:pt>
    <dgm:pt modelId="{754D2EAF-39AD-488C-95BC-8FD73A3CA1A2}" type="pres">
      <dgm:prSet presAssocID="{6A542CB4-A987-41E9-B01E-9BA8AB2375CE}" presName="spacing" presStyleCnt="0"/>
      <dgm:spPr/>
    </dgm:pt>
    <dgm:pt modelId="{911B3648-8E56-4486-9B22-9A2F05614CE6}" type="pres">
      <dgm:prSet presAssocID="{38C01FB1-FCE4-46B9-BC54-FD13284B9359}" presName="linNode" presStyleCnt="0"/>
      <dgm:spPr/>
    </dgm:pt>
    <dgm:pt modelId="{ABB1AA0C-1857-4A0F-97D1-89042E9062BB}" type="pres">
      <dgm:prSet presAssocID="{38C01FB1-FCE4-46B9-BC54-FD13284B9359}" presName="parentShp" presStyleLbl="node1" presStyleIdx="2" presStyleCnt="5">
        <dgm:presLayoutVars>
          <dgm:bulletEnabled val="1"/>
        </dgm:presLayoutVars>
      </dgm:prSet>
      <dgm:spPr/>
    </dgm:pt>
    <dgm:pt modelId="{B35BC51F-5749-49E9-B30C-023D476A722F}" type="pres">
      <dgm:prSet presAssocID="{38C01FB1-FCE4-46B9-BC54-FD13284B9359}" presName="childShp" presStyleLbl="bgAccFollowNode1" presStyleIdx="2" presStyleCnt="5">
        <dgm:presLayoutVars>
          <dgm:bulletEnabled val="1"/>
        </dgm:presLayoutVars>
      </dgm:prSet>
      <dgm:spPr/>
    </dgm:pt>
    <dgm:pt modelId="{54FA460D-BC59-498A-ACEB-AAA5BEC7A7DA}" type="pres">
      <dgm:prSet presAssocID="{BCBAF144-9AA8-416E-A037-46CDF277DCBE}" presName="spacing" presStyleCnt="0"/>
      <dgm:spPr/>
    </dgm:pt>
    <dgm:pt modelId="{54300CD9-3064-4CB9-8E76-E0457CFB4EB2}" type="pres">
      <dgm:prSet presAssocID="{384062CC-B950-4D8C-8C1E-AA6BFD7739AE}" presName="linNode" presStyleCnt="0"/>
      <dgm:spPr/>
    </dgm:pt>
    <dgm:pt modelId="{91A0054A-2FCE-4529-A6AC-E54FF834919F}" type="pres">
      <dgm:prSet presAssocID="{384062CC-B950-4D8C-8C1E-AA6BFD7739AE}" presName="parentShp" presStyleLbl="node1" presStyleIdx="3" presStyleCnt="5">
        <dgm:presLayoutVars>
          <dgm:bulletEnabled val="1"/>
        </dgm:presLayoutVars>
      </dgm:prSet>
      <dgm:spPr/>
    </dgm:pt>
    <dgm:pt modelId="{4C3C8DA9-1999-4AF6-B254-FF474CBF7396}" type="pres">
      <dgm:prSet presAssocID="{384062CC-B950-4D8C-8C1E-AA6BFD7739AE}" presName="childShp" presStyleLbl="bgAccFollowNode1" presStyleIdx="3" presStyleCnt="5">
        <dgm:presLayoutVars>
          <dgm:bulletEnabled val="1"/>
        </dgm:presLayoutVars>
      </dgm:prSet>
      <dgm:spPr/>
    </dgm:pt>
    <dgm:pt modelId="{9B19FA29-24E7-4B5F-87CA-AF567F7014CE}" type="pres">
      <dgm:prSet presAssocID="{7DA7D12A-4F3B-45E0-AD3A-7BD8650D0985}" presName="spacing" presStyleCnt="0"/>
      <dgm:spPr/>
    </dgm:pt>
    <dgm:pt modelId="{9EEC33FB-22B4-4318-B052-277D3E1FA163}" type="pres">
      <dgm:prSet presAssocID="{A60ED91E-6DF0-472D-A08F-43A923BCCF87}" presName="linNode" presStyleCnt="0"/>
      <dgm:spPr/>
    </dgm:pt>
    <dgm:pt modelId="{27615F6F-98BB-4F1D-8B97-04EBF43D471E}" type="pres">
      <dgm:prSet presAssocID="{A60ED91E-6DF0-472D-A08F-43A923BCCF87}" presName="parentShp" presStyleLbl="node1" presStyleIdx="4" presStyleCnt="5">
        <dgm:presLayoutVars>
          <dgm:bulletEnabled val="1"/>
        </dgm:presLayoutVars>
      </dgm:prSet>
      <dgm:spPr/>
    </dgm:pt>
    <dgm:pt modelId="{0C5F0B70-3DC9-460B-B1E4-83B4B45ACE30}" type="pres">
      <dgm:prSet presAssocID="{A60ED91E-6DF0-472D-A08F-43A923BCCF87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DDAADE01-AC65-4358-B5C9-0C7193C1DF89}" srcId="{DE1294EC-E179-4B55-97C4-FDF0CF5C443C}" destId="{38C01FB1-FCE4-46B9-BC54-FD13284B9359}" srcOrd="2" destOrd="0" parTransId="{C41A744E-6C1B-4B0E-A745-BD2B7F66225D}" sibTransId="{BCBAF144-9AA8-416E-A037-46CDF277DCBE}"/>
    <dgm:cxn modelId="{8458C413-58B3-43B9-9DF8-827F108039B0}" srcId="{A60ED91E-6DF0-472D-A08F-43A923BCCF87}" destId="{11203CDA-1519-4079-BF98-FFE400E5CEAB}" srcOrd="0" destOrd="0" parTransId="{2570923E-8731-45C6-B960-D81A566D513A}" sibTransId="{F49EB689-9F08-485D-84F7-F50D4FAA6BDF}"/>
    <dgm:cxn modelId="{C5876E17-17B1-4BBD-87D7-8E96EFC3FD82}" type="presOf" srcId="{64A56968-3F68-40DA-B8FF-37CA4A3B2798}" destId="{67B84E14-1DF1-44AC-BCB5-BD874BD77E2E}" srcOrd="0" destOrd="0" presId="urn:microsoft.com/office/officeart/2005/8/layout/vList6"/>
    <dgm:cxn modelId="{46E3EE29-7C74-4C01-88C9-AD6C3F9C841A}" type="presOf" srcId="{384062CC-B950-4D8C-8C1E-AA6BFD7739AE}" destId="{91A0054A-2FCE-4529-A6AC-E54FF834919F}" srcOrd="0" destOrd="0" presId="urn:microsoft.com/office/officeart/2005/8/layout/vList6"/>
    <dgm:cxn modelId="{A51C8E64-B0C8-4EE7-80B2-1C90BC6821EB}" srcId="{BE79FE98-D30D-4961-AD28-A58B1B34F5A0}" destId="{E12CF961-D211-4E83-942A-FACD7A6F3A41}" srcOrd="0" destOrd="0" parTransId="{9E099141-F813-4C9D-B3DD-8A3F6F108B1B}" sibTransId="{EE9B52D6-1033-4A7A-9153-76367A50E4DB}"/>
    <dgm:cxn modelId="{3A40764C-5198-4F2F-9682-AAC707522A1F}" type="presOf" srcId="{A60ED91E-6DF0-472D-A08F-43A923BCCF87}" destId="{27615F6F-98BB-4F1D-8B97-04EBF43D471E}" srcOrd="0" destOrd="0" presId="urn:microsoft.com/office/officeart/2005/8/layout/vList6"/>
    <dgm:cxn modelId="{BA0E326D-406C-45A4-A6E8-272CA7F5D2F8}" type="presOf" srcId="{BE79FE98-D30D-4961-AD28-A58B1B34F5A0}" destId="{3EAE1BBF-3D71-4678-B8A1-1A70AC69A8FF}" srcOrd="0" destOrd="0" presId="urn:microsoft.com/office/officeart/2005/8/layout/vList6"/>
    <dgm:cxn modelId="{204D636E-784D-4D7C-897A-69BC59573B34}" type="presOf" srcId="{83E1BBFE-8A9C-4E38-87EF-5992D6BAA5BA}" destId="{4C3C8DA9-1999-4AF6-B254-FF474CBF7396}" srcOrd="0" destOrd="0" presId="urn:microsoft.com/office/officeart/2005/8/layout/vList6"/>
    <dgm:cxn modelId="{30CCF656-FBDA-4806-ACFF-DA65A010B165}" type="presOf" srcId="{CD9447F1-7093-46C1-8B25-3450BEF1C454}" destId="{D3F2CFEC-0966-4F19-B3BE-F3F1832CF146}" srcOrd="0" destOrd="0" presId="urn:microsoft.com/office/officeart/2005/8/layout/vList6"/>
    <dgm:cxn modelId="{803F9B83-FD38-417F-A345-0C94F4F0FDBE}" srcId="{CD9447F1-7093-46C1-8B25-3450BEF1C454}" destId="{64A56968-3F68-40DA-B8FF-37CA4A3B2798}" srcOrd="0" destOrd="0" parTransId="{C848466C-A521-49FB-9862-60786F7477E5}" sibTransId="{19AC61BC-68B9-44B0-AC08-7B3FBA707BFC}"/>
    <dgm:cxn modelId="{CA303884-21BD-4C3B-9C01-5317928F4517}" srcId="{DE1294EC-E179-4B55-97C4-FDF0CF5C443C}" destId="{BE79FE98-D30D-4961-AD28-A58B1B34F5A0}" srcOrd="1" destOrd="0" parTransId="{35EBADA1-7C51-4A22-A835-57C2C16241E2}" sibTransId="{6A542CB4-A987-41E9-B01E-9BA8AB2375CE}"/>
    <dgm:cxn modelId="{AABEDE91-C36A-4AE8-B56D-1B14BA0B7520}" srcId="{DE1294EC-E179-4B55-97C4-FDF0CF5C443C}" destId="{CD9447F1-7093-46C1-8B25-3450BEF1C454}" srcOrd="0" destOrd="0" parTransId="{56546586-82C9-4C15-BFDD-69055FA7E960}" sibTransId="{451F836D-8BA8-4C1C-818E-BDF6580C6AA9}"/>
    <dgm:cxn modelId="{507FAA9A-1852-4642-9B8C-272C6B320D16}" srcId="{384062CC-B950-4D8C-8C1E-AA6BFD7739AE}" destId="{83E1BBFE-8A9C-4E38-87EF-5992D6BAA5BA}" srcOrd="0" destOrd="0" parTransId="{8168D9CC-BE35-4761-9C3F-279305F72F5F}" sibTransId="{DBD54F36-EDA3-4350-8124-D449A10E1805}"/>
    <dgm:cxn modelId="{20512F9D-8F91-4A17-A736-B10EE54147F9}" srcId="{DE1294EC-E179-4B55-97C4-FDF0CF5C443C}" destId="{A60ED91E-6DF0-472D-A08F-43A923BCCF87}" srcOrd="4" destOrd="0" parTransId="{E3406678-BCCF-411E-9059-136621B535AC}" sibTransId="{AE8130C1-C1BE-4388-ADBF-7EF39E93D2D0}"/>
    <dgm:cxn modelId="{CBE517AE-A5F0-4E92-85A2-556022EEAA38}" type="presOf" srcId="{11203CDA-1519-4079-BF98-FFE400E5CEAB}" destId="{0C5F0B70-3DC9-460B-B1E4-83B4B45ACE30}" srcOrd="0" destOrd="0" presId="urn:microsoft.com/office/officeart/2005/8/layout/vList6"/>
    <dgm:cxn modelId="{D2A7D2B9-140E-422B-94F3-501D6EF5082A}" type="presOf" srcId="{DE1294EC-E179-4B55-97C4-FDF0CF5C443C}" destId="{CACC51C9-62C1-43F6-A2F3-BCD3A122222A}" srcOrd="0" destOrd="0" presId="urn:microsoft.com/office/officeart/2005/8/layout/vList6"/>
    <dgm:cxn modelId="{01C9B1C4-8C7A-49DD-83F6-66EDC2CC6D60}" type="presOf" srcId="{E12CF961-D211-4E83-942A-FACD7A6F3A41}" destId="{92408945-124F-4087-917D-0B0D7FBE97B6}" srcOrd="0" destOrd="0" presId="urn:microsoft.com/office/officeart/2005/8/layout/vList6"/>
    <dgm:cxn modelId="{35EF71CF-2C82-4FEA-AD57-7DAF1382CFBC}" type="presOf" srcId="{38C01FB1-FCE4-46B9-BC54-FD13284B9359}" destId="{ABB1AA0C-1857-4A0F-97D1-89042E9062BB}" srcOrd="0" destOrd="0" presId="urn:microsoft.com/office/officeart/2005/8/layout/vList6"/>
    <dgm:cxn modelId="{C3611CDF-DF27-4780-AB14-D7D8A4A779FD}" type="presOf" srcId="{A15F51AB-44EA-4B28-B430-5983D4BEBCDE}" destId="{B35BC51F-5749-49E9-B30C-023D476A722F}" srcOrd="0" destOrd="0" presId="urn:microsoft.com/office/officeart/2005/8/layout/vList6"/>
    <dgm:cxn modelId="{BB43D8E6-D765-4567-8A2E-30C01ACB795B}" srcId="{DE1294EC-E179-4B55-97C4-FDF0CF5C443C}" destId="{384062CC-B950-4D8C-8C1E-AA6BFD7739AE}" srcOrd="3" destOrd="0" parTransId="{A4143B1A-D0A2-4AAD-AF65-F1681A4F456C}" sibTransId="{7DA7D12A-4F3B-45E0-AD3A-7BD8650D0985}"/>
    <dgm:cxn modelId="{A71ABDF1-9E41-43A2-A9DF-25572C3AFF42}" srcId="{38C01FB1-FCE4-46B9-BC54-FD13284B9359}" destId="{A15F51AB-44EA-4B28-B430-5983D4BEBCDE}" srcOrd="0" destOrd="0" parTransId="{FC08A4D1-3F98-4DEE-BC5A-CFC3493A3939}" sibTransId="{42F892D9-DA93-4F8A-9581-707FE883D886}"/>
    <dgm:cxn modelId="{92DD121E-5D38-4C6D-B402-E829933A883A}" type="presParOf" srcId="{CACC51C9-62C1-43F6-A2F3-BCD3A122222A}" destId="{138F679F-E5BB-4AC3-ACD1-FE07E6542318}" srcOrd="0" destOrd="0" presId="urn:microsoft.com/office/officeart/2005/8/layout/vList6"/>
    <dgm:cxn modelId="{9F5CEF2A-0AF6-47DE-AA1B-1BAF8CEEADC3}" type="presParOf" srcId="{138F679F-E5BB-4AC3-ACD1-FE07E6542318}" destId="{D3F2CFEC-0966-4F19-B3BE-F3F1832CF146}" srcOrd="0" destOrd="0" presId="urn:microsoft.com/office/officeart/2005/8/layout/vList6"/>
    <dgm:cxn modelId="{30A417AD-3B10-4999-A61C-940444B67377}" type="presParOf" srcId="{138F679F-E5BB-4AC3-ACD1-FE07E6542318}" destId="{67B84E14-1DF1-44AC-BCB5-BD874BD77E2E}" srcOrd="1" destOrd="0" presId="urn:microsoft.com/office/officeart/2005/8/layout/vList6"/>
    <dgm:cxn modelId="{B9D16E0C-1FF3-44B7-BE85-E825590D9D64}" type="presParOf" srcId="{CACC51C9-62C1-43F6-A2F3-BCD3A122222A}" destId="{6D5CCEE8-98A5-4159-AE9F-0E68012FEA71}" srcOrd="1" destOrd="0" presId="urn:microsoft.com/office/officeart/2005/8/layout/vList6"/>
    <dgm:cxn modelId="{C35F5E7C-1546-4FA5-9987-3E9E1C810871}" type="presParOf" srcId="{CACC51C9-62C1-43F6-A2F3-BCD3A122222A}" destId="{2DFF7D45-D26C-4ADD-BD65-C0913B3A0EC6}" srcOrd="2" destOrd="0" presId="urn:microsoft.com/office/officeart/2005/8/layout/vList6"/>
    <dgm:cxn modelId="{6EA82ACE-513B-4CB3-A09C-1D2EFC673956}" type="presParOf" srcId="{2DFF7D45-D26C-4ADD-BD65-C0913B3A0EC6}" destId="{3EAE1BBF-3D71-4678-B8A1-1A70AC69A8FF}" srcOrd="0" destOrd="0" presId="urn:microsoft.com/office/officeart/2005/8/layout/vList6"/>
    <dgm:cxn modelId="{B72D53D3-50DB-4287-BA95-F0239DC57806}" type="presParOf" srcId="{2DFF7D45-D26C-4ADD-BD65-C0913B3A0EC6}" destId="{92408945-124F-4087-917D-0B0D7FBE97B6}" srcOrd="1" destOrd="0" presId="urn:microsoft.com/office/officeart/2005/8/layout/vList6"/>
    <dgm:cxn modelId="{9FB54292-E331-4C25-A924-CEF98F535A7A}" type="presParOf" srcId="{CACC51C9-62C1-43F6-A2F3-BCD3A122222A}" destId="{754D2EAF-39AD-488C-95BC-8FD73A3CA1A2}" srcOrd="3" destOrd="0" presId="urn:microsoft.com/office/officeart/2005/8/layout/vList6"/>
    <dgm:cxn modelId="{8BA8C960-B9CE-4E2B-8E7B-27F511800B70}" type="presParOf" srcId="{CACC51C9-62C1-43F6-A2F3-BCD3A122222A}" destId="{911B3648-8E56-4486-9B22-9A2F05614CE6}" srcOrd="4" destOrd="0" presId="urn:microsoft.com/office/officeart/2005/8/layout/vList6"/>
    <dgm:cxn modelId="{4B6A1287-696A-4283-A4DB-D0245F9BA06B}" type="presParOf" srcId="{911B3648-8E56-4486-9B22-9A2F05614CE6}" destId="{ABB1AA0C-1857-4A0F-97D1-89042E9062BB}" srcOrd="0" destOrd="0" presId="urn:microsoft.com/office/officeart/2005/8/layout/vList6"/>
    <dgm:cxn modelId="{9709541E-2A1F-408B-ABB7-D3001F451627}" type="presParOf" srcId="{911B3648-8E56-4486-9B22-9A2F05614CE6}" destId="{B35BC51F-5749-49E9-B30C-023D476A722F}" srcOrd="1" destOrd="0" presId="urn:microsoft.com/office/officeart/2005/8/layout/vList6"/>
    <dgm:cxn modelId="{4BBB6011-3B03-45CC-B164-116742964BD9}" type="presParOf" srcId="{CACC51C9-62C1-43F6-A2F3-BCD3A122222A}" destId="{54FA460D-BC59-498A-ACEB-AAA5BEC7A7DA}" srcOrd="5" destOrd="0" presId="urn:microsoft.com/office/officeart/2005/8/layout/vList6"/>
    <dgm:cxn modelId="{1B31B97B-0E1B-4CA6-B80D-56DE74A1D0B9}" type="presParOf" srcId="{CACC51C9-62C1-43F6-A2F3-BCD3A122222A}" destId="{54300CD9-3064-4CB9-8E76-E0457CFB4EB2}" srcOrd="6" destOrd="0" presId="urn:microsoft.com/office/officeart/2005/8/layout/vList6"/>
    <dgm:cxn modelId="{1C3E5475-446A-445E-AE71-04050AED85C3}" type="presParOf" srcId="{54300CD9-3064-4CB9-8E76-E0457CFB4EB2}" destId="{91A0054A-2FCE-4529-A6AC-E54FF834919F}" srcOrd="0" destOrd="0" presId="urn:microsoft.com/office/officeart/2005/8/layout/vList6"/>
    <dgm:cxn modelId="{80A9BE45-25E3-45DE-B42C-CB1E55EA19B9}" type="presParOf" srcId="{54300CD9-3064-4CB9-8E76-E0457CFB4EB2}" destId="{4C3C8DA9-1999-4AF6-B254-FF474CBF7396}" srcOrd="1" destOrd="0" presId="urn:microsoft.com/office/officeart/2005/8/layout/vList6"/>
    <dgm:cxn modelId="{D3B21CC6-6C70-4DE3-BDA2-0677BC65EEB5}" type="presParOf" srcId="{CACC51C9-62C1-43F6-A2F3-BCD3A122222A}" destId="{9B19FA29-24E7-4B5F-87CA-AF567F7014CE}" srcOrd="7" destOrd="0" presId="urn:microsoft.com/office/officeart/2005/8/layout/vList6"/>
    <dgm:cxn modelId="{022CFD3B-2494-43BD-9E25-438466D19FFB}" type="presParOf" srcId="{CACC51C9-62C1-43F6-A2F3-BCD3A122222A}" destId="{9EEC33FB-22B4-4318-B052-277D3E1FA163}" srcOrd="8" destOrd="0" presId="urn:microsoft.com/office/officeart/2005/8/layout/vList6"/>
    <dgm:cxn modelId="{F6D8D04F-15FD-4773-B48C-A82406E14B8F}" type="presParOf" srcId="{9EEC33FB-22B4-4318-B052-277D3E1FA163}" destId="{27615F6F-98BB-4F1D-8B97-04EBF43D471E}" srcOrd="0" destOrd="0" presId="urn:microsoft.com/office/officeart/2005/8/layout/vList6"/>
    <dgm:cxn modelId="{04F5349A-A55C-42FE-A6C3-5CD5B90B98B9}" type="presParOf" srcId="{9EEC33FB-22B4-4318-B052-277D3E1FA163}" destId="{0C5F0B70-3DC9-460B-B1E4-83B4B45ACE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9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K diskuzi: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48CEB2-152A-4BEA-A3C2-A972F735FDFB}" type="doc">
      <dgm:prSet loTypeId="urn:microsoft.com/office/officeart/2005/8/layout/matrix2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CBF041A9-454B-4C1F-9CD6-D7B9E9E9FDF1}">
      <dgm:prSet phldrT="[Text]" custT="1"/>
      <dgm:spPr/>
      <dgm:t>
        <a:bodyPr/>
        <a:lstStyle/>
        <a:p>
          <a:r>
            <a:rPr lang="cs-CZ" sz="2000" dirty="0"/>
            <a:t>Prostředí </a:t>
          </a:r>
        </a:p>
      </dgm:t>
    </dgm:pt>
    <dgm:pt modelId="{A871BE3B-3FC3-42CA-B672-343B0EF8C5AE}" type="parTrans" cxnId="{9C9BC759-28C6-451B-B2FF-AF9F7D2242B5}">
      <dgm:prSet/>
      <dgm:spPr/>
      <dgm:t>
        <a:bodyPr/>
        <a:lstStyle/>
        <a:p>
          <a:endParaRPr lang="cs-CZ"/>
        </a:p>
      </dgm:t>
    </dgm:pt>
    <dgm:pt modelId="{49A758AB-6829-42FC-ACE9-A124635EA704}" type="sibTrans" cxnId="{9C9BC759-28C6-451B-B2FF-AF9F7D2242B5}">
      <dgm:prSet/>
      <dgm:spPr/>
      <dgm:t>
        <a:bodyPr/>
        <a:lstStyle/>
        <a:p>
          <a:endParaRPr lang="cs-CZ"/>
        </a:p>
      </dgm:t>
    </dgm:pt>
    <dgm:pt modelId="{774DDE23-5C28-4649-AD65-7581BDCB25E4}">
      <dgm:prSet phldrT="[Text]" custT="1"/>
      <dgm:spPr/>
      <dgm:t>
        <a:bodyPr/>
        <a:lstStyle/>
        <a:p>
          <a:r>
            <a:rPr lang="cs-CZ" sz="2000" dirty="0"/>
            <a:t>Vývojové předpoklady člověka</a:t>
          </a:r>
        </a:p>
      </dgm:t>
    </dgm:pt>
    <dgm:pt modelId="{5C6D42DA-1080-4502-8536-22FD569C4DC3}" type="parTrans" cxnId="{54BD2787-2552-4ACD-B4BD-DEC10655F538}">
      <dgm:prSet/>
      <dgm:spPr/>
      <dgm:t>
        <a:bodyPr/>
        <a:lstStyle/>
        <a:p>
          <a:endParaRPr lang="cs-CZ"/>
        </a:p>
      </dgm:t>
    </dgm:pt>
    <dgm:pt modelId="{49D48199-5609-4B60-9B55-2B4EBDD519F7}" type="sibTrans" cxnId="{54BD2787-2552-4ACD-B4BD-DEC10655F538}">
      <dgm:prSet/>
      <dgm:spPr/>
      <dgm:t>
        <a:bodyPr/>
        <a:lstStyle/>
        <a:p>
          <a:endParaRPr lang="cs-CZ"/>
        </a:p>
      </dgm:t>
    </dgm:pt>
    <dgm:pt modelId="{2E979E1D-3D4B-4F4F-A368-B39FA7095E2C}">
      <dgm:prSet phldrT="[Text]"/>
      <dgm:spPr/>
      <dgm:t>
        <a:bodyPr/>
        <a:lstStyle/>
        <a:p>
          <a:r>
            <a:rPr lang="cs-CZ" dirty="0"/>
            <a:t>Celoživotní vzdělávání a výchova</a:t>
          </a:r>
        </a:p>
      </dgm:t>
    </dgm:pt>
    <dgm:pt modelId="{CD28C34E-1B84-44CC-B21E-64FB94A8F019}" type="parTrans" cxnId="{D0620CE2-6A38-4091-ABB6-D3EC727A4E44}">
      <dgm:prSet/>
      <dgm:spPr/>
      <dgm:t>
        <a:bodyPr/>
        <a:lstStyle/>
        <a:p>
          <a:endParaRPr lang="cs-CZ"/>
        </a:p>
      </dgm:t>
    </dgm:pt>
    <dgm:pt modelId="{81C5960F-1E69-40F7-93BD-B16820BF93F1}" type="sibTrans" cxnId="{D0620CE2-6A38-4091-ABB6-D3EC727A4E44}">
      <dgm:prSet/>
      <dgm:spPr/>
      <dgm:t>
        <a:bodyPr/>
        <a:lstStyle/>
        <a:p>
          <a:endParaRPr lang="cs-CZ"/>
        </a:p>
      </dgm:t>
    </dgm:pt>
    <dgm:pt modelId="{5CC29FF1-C804-4839-9116-1D02EFCAFFBB}">
      <dgm:prSet phldrT="[Text]"/>
      <dgm:spPr/>
      <dgm:t>
        <a:bodyPr/>
        <a:lstStyle/>
        <a:p>
          <a:r>
            <a:rPr lang="cs-CZ" dirty="0" err="1"/>
            <a:t>Sebeutvářecí</a:t>
          </a:r>
          <a:r>
            <a:rPr lang="cs-CZ" dirty="0"/>
            <a:t> aktivita člověka</a:t>
          </a:r>
        </a:p>
      </dgm:t>
    </dgm:pt>
    <dgm:pt modelId="{82874D7B-301E-4333-93BA-685A9F1B2968}" type="parTrans" cxnId="{84ECE1BD-4D5F-46D5-A75E-E9C96A097EED}">
      <dgm:prSet/>
      <dgm:spPr/>
      <dgm:t>
        <a:bodyPr/>
        <a:lstStyle/>
        <a:p>
          <a:endParaRPr lang="cs-CZ"/>
        </a:p>
      </dgm:t>
    </dgm:pt>
    <dgm:pt modelId="{9BC75A3B-D7A5-4BDA-BF5E-495BC83A2BB2}" type="sibTrans" cxnId="{84ECE1BD-4D5F-46D5-A75E-E9C96A097EED}">
      <dgm:prSet/>
      <dgm:spPr/>
      <dgm:t>
        <a:bodyPr/>
        <a:lstStyle/>
        <a:p>
          <a:endParaRPr lang="cs-CZ"/>
        </a:p>
      </dgm:t>
    </dgm:pt>
    <dgm:pt modelId="{25663A5D-38FE-4BC8-A11A-778F7E3BF949}">
      <dgm:prSet phldrT="[Text]"/>
      <dgm:spPr/>
      <dgm:t>
        <a:bodyPr/>
        <a:lstStyle/>
        <a:p>
          <a:r>
            <a:rPr lang="cs-CZ" sz="1600" dirty="0"/>
            <a:t>Přírodní</a:t>
          </a:r>
        </a:p>
      </dgm:t>
    </dgm:pt>
    <dgm:pt modelId="{7F9D59A7-7BD6-45A9-AF47-E44FBF134F94}" type="parTrans" cxnId="{E1705539-EDE8-4F29-87D2-DFE0795103AB}">
      <dgm:prSet/>
      <dgm:spPr/>
      <dgm:t>
        <a:bodyPr/>
        <a:lstStyle/>
        <a:p>
          <a:endParaRPr lang="cs-CZ"/>
        </a:p>
      </dgm:t>
    </dgm:pt>
    <dgm:pt modelId="{1D2A5647-AA1C-4661-99AD-EE646BD66B98}" type="sibTrans" cxnId="{E1705539-EDE8-4F29-87D2-DFE0795103AB}">
      <dgm:prSet/>
      <dgm:spPr/>
      <dgm:t>
        <a:bodyPr/>
        <a:lstStyle/>
        <a:p>
          <a:endParaRPr lang="cs-CZ"/>
        </a:p>
      </dgm:t>
    </dgm:pt>
    <dgm:pt modelId="{0514410D-4CA5-421E-B9D3-06605E2C12BB}">
      <dgm:prSet phldrT="[Text]"/>
      <dgm:spPr/>
      <dgm:t>
        <a:bodyPr/>
        <a:lstStyle/>
        <a:p>
          <a:r>
            <a:rPr lang="cs-CZ" sz="1600" dirty="0"/>
            <a:t>Kulturní</a:t>
          </a:r>
        </a:p>
      </dgm:t>
    </dgm:pt>
    <dgm:pt modelId="{411F970E-BC91-47BC-8B0A-49481FC7DEE9}" type="parTrans" cxnId="{57426E1A-B36A-476B-838F-7ABA4B1FA499}">
      <dgm:prSet/>
      <dgm:spPr/>
      <dgm:t>
        <a:bodyPr/>
        <a:lstStyle/>
        <a:p>
          <a:endParaRPr lang="cs-CZ"/>
        </a:p>
      </dgm:t>
    </dgm:pt>
    <dgm:pt modelId="{C031C80B-70FC-4E40-965A-63F3D678E04A}" type="sibTrans" cxnId="{57426E1A-B36A-476B-838F-7ABA4B1FA499}">
      <dgm:prSet/>
      <dgm:spPr/>
      <dgm:t>
        <a:bodyPr/>
        <a:lstStyle/>
        <a:p>
          <a:endParaRPr lang="cs-CZ"/>
        </a:p>
      </dgm:t>
    </dgm:pt>
    <dgm:pt modelId="{C26A0B8C-3E50-45B5-A077-96D416C14790}">
      <dgm:prSet phldrT="[Text]"/>
      <dgm:spPr/>
      <dgm:t>
        <a:bodyPr/>
        <a:lstStyle/>
        <a:p>
          <a:r>
            <a:rPr lang="cs-CZ" sz="1600" dirty="0"/>
            <a:t>Společenské</a:t>
          </a:r>
        </a:p>
      </dgm:t>
    </dgm:pt>
    <dgm:pt modelId="{682C27AA-9C0F-4281-8D78-0B391C57F36B}" type="parTrans" cxnId="{B23E2EA8-0C7C-4449-AFED-F466306B89C7}">
      <dgm:prSet/>
      <dgm:spPr/>
      <dgm:t>
        <a:bodyPr/>
        <a:lstStyle/>
        <a:p>
          <a:endParaRPr lang="cs-CZ"/>
        </a:p>
      </dgm:t>
    </dgm:pt>
    <dgm:pt modelId="{B24D2AE3-ED9B-4A9A-967A-98913547D620}" type="sibTrans" cxnId="{B23E2EA8-0C7C-4449-AFED-F466306B89C7}">
      <dgm:prSet/>
      <dgm:spPr/>
      <dgm:t>
        <a:bodyPr/>
        <a:lstStyle/>
        <a:p>
          <a:endParaRPr lang="cs-CZ"/>
        </a:p>
      </dgm:t>
    </dgm:pt>
    <dgm:pt modelId="{CA720E0D-AD71-4688-BC5F-671C16026D66}">
      <dgm:prSet phldrT="[Text]"/>
      <dgm:spPr/>
      <dgm:t>
        <a:bodyPr/>
        <a:lstStyle/>
        <a:p>
          <a:r>
            <a:rPr lang="cs-CZ" sz="1600" dirty="0"/>
            <a:t>Dědičné a vrozené dispozice</a:t>
          </a:r>
        </a:p>
      </dgm:t>
    </dgm:pt>
    <dgm:pt modelId="{FB571B25-7323-4CB3-B79F-4D63FFDA8786}" type="parTrans" cxnId="{7B78EE96-96F5-4249-AF78-347F56DA94A7}">
      <dgm:prSet/>
      <dgm:spPr/>
      <dgm:t>
        <a:bodyPr/>
        <a:lstStyle/>
        <a:p>
          <a:endParaRPr lang="cs-CZ"/>
        </a:p>
      </dgm:t>
    </dgm:pt>
    <dgm:pt modelId="{B9611270-4F68-4593-B265-883ECD3AD425}" type="sibTrans" cxnId="{7B78EE96-96F5-4249-AF78-347F56DA94A7}">
      <dgm:prSet/>
      <dgm:spPr/>
      <dgm:t>
        <a:bodyPr/>
        <a:lstStyle/>
        <a:p>
          <a:endParaRPr lang="cs-CZ"/>
        </a:p>
      </dgm:t>
    </dgm:pt>
    <dgm:pt modelId="{605341A7-720E-4239-8FED-7E69FB40A0FF}">
      <dgm:prSet phldrT="[Text]"/>
      <dgm:spPr/>
      <dgm:t>
        <a:bodyPr/>
        <a:lstStyle/>
        <a:p>
          <a:r>
            <a:rPr lang="cs-CZ" sz="1600" dirty="0"/>
            <a:t>Zvláštnosti věku</a:t>
          </a:r>
        </a:p>
      </dgm:t>
    </dgm:pt>
    <dgm:pt modelId="{F4AA3F0B-9BFB-4101-8BA2-AFAD56400F89}" type="parTrans" cxnId="{EC75F11C-D644-4AD8-B849-5EBD23C7BE65}">
      <dgm:prSet/>
      <dgm:spPr/>
      <dgm:t>
        <a:bodyPr/>
        <a:lstStyle/>
        <a:p>
          <a:endParaRPr lang="cs-CZ"/>
        </a:p>
      </dgm:t>
    </dgm:pt>
    <dgm:pt modelId="{2B3620A9-3DEC-4E64-B54E-46C349F1955C}" type="sibTrans" cxnId="{EC75F11C-D644-4AD8-B849-5EBD23C7BE65}">
      <dgm:prSet/>
      <dgm:spPr/>
      <dgm:t>
        <a:bodyPr/>
        <a:lstStyle/>
        <a:p>
          <a:endParaRPr lang="cs-CZ"/>
        </a:p>
      </dgm:t>
    </dgm:pt>
    <dgm:pt modelId="{3426F1FE-1E2B-48F1-AB57-65C6DC71E350}">
      <dgm:prSet phldrT="[Text]"/>
      <dgm:spPr/>
      <dgm:t>
        <a:bodyPr/>
        <a:lstStyle/>
        <a:p>
          <a:r>
            <a:rPr lang="cs-CZ" sz="1600" dirty="0"/>
            <a:t>Získané vlastnosti a zkušenosti</a:t>
          </a:r>
        </a:p>
      </dgm:t>
    </dgm:pt>
    <dgm:pt modelId="{A88DBB5C-1EF4-4708-A384-8E1AEB7927D1}" type="parTrans" cxnId="{BC525FAD-6FC8-4B8A-AD9D-C0EE4ACC40F2}">
      <dgm:prSet/>
      <dgm:spPr/>
      <dgm:t>
        <a:bodyPr/>
        <a:lstStyle/>
        <a:p>
          <a:endParaRPr lang="cs-CZ"/>
        </a:p>
      </dgm:t>
    </dgm:pt>
    <dgm:pt modelId="{5EBA5068-8C1B-4F87-95ED-8A3BD3ACFA4D}" type="sibTrans" cxnId="{BC525FAD-6FC8-4B8A-AD9D-C0EE4ACC40F2}">
      <dgm:prSet/>
      <dgm:spPr/>
      <dgm:t>
        <a:bodyPr/>
        <a:lstStyle/>
        <a:p>
          <a:endParaRPr lang="cs-CZ"/>
        </a:p>
      </dgm:t>
    </dgm:pt>
    <dgm:pt modelId="{7475E410-FEB6-4EBD-9A76-2E7FD33DD42A}">
      <dgm:prSet phldrT="[Text]"/>
      <dgm:spPr/>
      <dgm:t>
        <a:bodyPr/>
        <a:lstStyle/>
        <a:p>
          <a:r>
            <a:rPr lang="cs-CZ" sz="1600" dirty="0"/>
            <a:t>Sociální pozice člověka</a:t>
          </a:r>
        </a:p>
      </dgm:t>
    </dgm:pt>
    <dgm:pt modelId="{A42AF62C-2F84-44F0-B9FC-ED47D75941AD}" type="parTrans" cxnId="{3E35E528-021A-45CB-9A2D-F36BFCA2F2A0}">
      <dgm:prSet/>
      <dgm:spPr/>
      <dgm:t>
        <a:bodyPr/>
        <a:lstStyle/>
        <a:p>
          <a:endParaRPr lang="cs-CZ"/>
        </a:p>
      </dgm:t>
    </dgm:pt>
    <dgm:pt modelId="{78A664E3-82BC-484F-AE6F-939DC0D9705C}" type="sibTrans" cxnId="{3E35E528-021A-45CB-9A2D-F36BFCA2F2A0}">
      <dgm:prSet/>
      <dgm:spPr/>
      <dgm:t>
        <a:bodyPr/>
        <a:lstStyle/>
        <a:p>
          <a:endParaRPr lang="cs-CZ"/>
        </a:p>
      </dgm:t>
    </dgm:pt>
    <dgm:pt modelId="{1570CA0C-4E0D-4642-9466-40B054ED00FC}">
      <dgm:prSet phldrT="[Text]"/>
      <dgm:spPr/>
      <dgm:t>
        <a:bodyPr/>
        <a:lstStyle/>
        <a:p>
          <a:r>
            <a:rPr lang="cs-CZ" dirty="0"/>
            <a:t>Péče</a:t>
          </a:r>
        </a:p>
      </dgm:t>
    </dgm:pt>
    <dgm:pt modelId="{A4DB6377-4C76-4384-9A1C-AE881536A22A}" type="parTrans" cxnId="{5BE6E725-14C8-4A51-85F5-0C46494BD0CF}">
      <dgm:prSet/>
      <dgm:spPr/>
      <dgm:t>
        <a:bodyPr/>
        <a:lstStyle/>
        <a:p>
          <a:endParaRPr lang="cs-CZ"/>
        </a:p>
      </dgm:t>
    </dgm:pt>
    <dgm:pt modelId="{B2C59EF5-15DE-47FB-9632-4418F762020F}" type="sibTrans" cxnId="{5BE6E725-14C8-4A51-85F5-0C46494BD0CF}">
      <dgm:prSet/>
      <dgm:spPr/>
      <dgm:t>
        <a:bodyPr/>
        <a:lstStyle/>
        <a:p>
          <a:endParaRPr lang="cs-CZ"/>
        </a:p>
      </dgm:t>
    </dgm:pt>
    <dgm:pt modelId="{A32291F9-7CDC-491C-A652-AD8E5F2CE790}">
      <dgm:prSet phldrT="[Text]"/>
      <dgm:spPr/>
      <dgm:t>
        <a:bodyPr/>
        <a:lstStyle/>
        <a:p>
          <a:r>
            <a:rPr lang="cs-CZ" dirty="0"/>
            <a:t>Učení</a:t>
          </a:r>
        </a:p>
      </dgm:t>
    </dgm:pt>
    <dgm:pt modelId="{E276B089-22C1-47B7-AA89-A43E6A9E7B69}" type="parTrans" cxnId="{3B37A228-F458-480B-98FD-4A7EC12CAAF9}">
      <dgm:prSet/>
      <dgm:spPr/>
      <dgm:t>
        <a:bodyPr/>
        <a:lstStyle/>
        <a:p>
          <a:endParaRPr lang="cs-CZ"/>
        </a:p>
      </dgm:t>
    </dgm:pt>
    <dgm:pt modelId="{D64308E7-DC06-4E53-A373-600008140E89}" type="sibTrans" cxnId="{3B37A228-F458-480B-98FD-4A7EC12CAAF9}">
      <dgm:prSet/>
      <dgm:spPr/>
      <dgm:t>
        <a:bodyPr/>
        <a:lstStyle/>
        <a:p>
          <a:endParaRPr lang="cs-CZ"/>
        </a:p>
      </dgm:t>
    </dgm:pt>
    <dgm:pt modelId="{6CCC603E-3867-4DBF-A834-CE2166767EBD}">
      <dgm:prSet phldrT="[Text]"/>
      <dgm:spPr/>
      <dgm:t>
        <a:bodyPr/>
        <a:lstStyle/>
        <a:p>
          <a:r>
            <a:rPr lang="cs-CZ" dirty="0"/>
            <a:t>Vzdělávání</a:t>
          </a:r>
        </a:p>
      </dgm:t>
    </dgm:pt>
    <dgm:pt modelId="{8D52F2A4-8BCE-4DD4-A054-D63F5592267D}" type="parTrans" cxnId="{2AAF706B-060E-40AB-9B89-7F03F0B069B5}">
      <dgm:prSet/>
      <dgm:spPr/>
      <dgm:t>
        <a:bodyPr/>
        <a:lstStyle/>
        <a:p>
          <a:endParaRPr lang="cs-CZ"/>
        </a:p>
      </dgm:t>
    </dgm:pt>
    <dgm:pt modelId="{D7085BF5-4511-4073-8EEB-DE789398DEA9}" type="sibTrans" cxnId="{2AAF706B-060E-40AB-9B89-7F03F0B069B5}">
      <dgm:prSet/>
      <dgm:spPr/>
      <dgm:t>
        <a:bodyPr/>
        <a:lstStyle/>
        <a:p>
          <a:endParaRPr lang="cs-CZ"/>
        </a:p>
      </dgm:t>
    </dgm:pt>
    <dgm:pt modelId="{24809F80-789E-40ED-BB2E-5A6A195F4FA2}">
      <dgm:prSet phldrT="[Text]"/>
      <dgm:spPr/>
      <dgm:t>
        <a:bodyPr/>
        <a:lstStyle/>
        <a:p>
          <a:r>
            <a:rPr lang="cs-CZ" dirty="0"/>
            <a:t>Výchova</a:t>
          </a:r>
        </a:p>
      </dgm:t>
    </dgm:pt>
    <dgm:pt modelId="{81675BA2-9EE2-48F9-9F56-E120C35B2E8D}" type="parTrans" cxnId="{41BC8798-F6A5-4A1E-A371-71009EF2A8AC}">
      <dgm:prSet/>
      <dgm:spPr/>
      <dgm:t>
        <a:bodyPr/>
        <a:lstStyle/>
        <a:p>
          <a:endParaRPr lang="cs-CZ"/>
        </a:p>
      </dgm:t>
    </dgm:pt>
    <dgm:pt modelId="{B3EAB261-C34C-48B8-9A43-EE899404F57F}" type="sibTrans" cxnId="{41BC8798-F6A5-4A1E-A371-71009EF2A8AC}">
      <dgm:prSet/>
      <dgm:spPr/>
      <dgm:t>
        <a:bodyPr/>
        <a:lstStyle/>
        <a:p>
          <a:endParaRPr lang="cs-CZ"/>
        </a:p>
      </dgm:t>
    </dgm:pt>
    <dgm:pt modelId="{189FFEFB-209F-4383-911F-02040AECF28D}">
      <dgm:prSet phldrT="[Text]"/>
      <dgm:spPr/>
      <dgm:t>
        <a:bodyPr/>
        <a:lstStyle/>
        <a:p>
          <a:r>
            <a:rPr lang="cs-CZ" dirty="0"/>
            <a:t>Sebevzdělávání</a:t>
          </a:r>
        </a:p>
      </dgm:t>
    </dgm:pt>
    <dgm:pt modelId="{FFAB8759-0632-4045-966A-612F6BD08AB6}" type="parTrans" cxnId="{B03AD531-DF76-436C-9B96-498379D433D6}">
      <dgm:prSet/>
      <dgm:spPr/>
      <dgm:t>
        <a:bodyPr/>
        <a:lstStyle/>
        <a:p>
          <a:endParaRPr lang="cs-CZ"/>
        </a:p>
      </dgm:t>
    </dgm:pt>
    <dgm:pt modelId="{CEDC8509-1236-4A33-BF5C-644E64FE4BA7}" type="sibTrans" cxnId="{B03AD531-DF76-436C-9B96-498379D433D6}">
      <dgm:prSet/>
      <dgm:spPr/>
      <dgm:t>
        <a:bodyPr/>
        <a:lstStyle/>
        <a:p>
          <a:endParaRPr lang="cs-CZ"/>
        </a:p>
      </dgm:t>
    </dgm:pt>
    <dgm:pt modelId="{9DDAC1BC-C2BD-4C72-87BA-A6AC0BE6A5C1}">
      <dgm:prSet phldrT="[Text]"/>
      <dgm:spPr/>
      <dgm:t>
        <a:bodyPr/>
        <a:lstStyle/>
        <a:p>
          <a:r>
            <a:rPr lang="cs-CZ" dirty="0"/>
            <a:t>Sebevýchova</a:t>
          </a:r>
        </a:p>
      </dgm:t>
    </dgm:pt>
    <dgm:pt modelId="{D472D757-D580-45A2-80DB-01A12961B65E}" type="parTrans" cxnId="{230963F2-68BD-4AD9-BC55-70BDF074D5CC}">
      <dgm:prSet/>
      <dgm:spPr/>
      <dgm:t>
        <a:bodyPr/>
        <a:lstStyle/>
        <a:p>
          <a:endParaRPr lang="cs-CZ"/>
        </a:p>
      </dgm:t>
    </dgm:pt>
    <dgm:pt modelId="{3BE87AB5-80EF-4A14-8B01-AD73323948CF}" type="sibTrans" cxnId="{230963F2-68BD-4AD9-BC55-70BDF074D5CC}">
      <dgm:prSet/>
      <dgm:spPr/>
      <dgm:t>
        <a:bodyPr/>
        <a:lstStyle/>
        <a:p>
          <a:endParaRPr lang="cs-CZ"/>
        </a:p>
      </dgm:t>
    </dgm:pt>
    <dgm:pt modelId="{E8AA2FB9-D37A-4507-95A6-CAAD51D3325A}">
      <dgm:prSet phldrT="[Text]"/>
      <dgm:spPr/>
      <dgm:t>
        <a:bodyPr/>
        <a:lstStyle/>
        <a:p>
          <a:r>
            <a:rPr lang="cs-CZ" dirty="0"/>
            <a:t>Autoregulace</a:t>
          </a:r>
        </a:p>
      </dgm:t>
    </dgm:pt>
    <dgm:pt modelId="{4BA60A6B-A249-4A47-BB0D-6F8EA43FD618}" type="parTrans" cxnId="{F62C14CD-316F-4C1F-A8DF-6E7884F00D54}">
      <dgm:prSet/>
      <dgm:spPr/>
      <dgm:t>
        <a:bodyPr/>
        <a:lstStyle/>
        <a:p>
          <a:endParaRPr lang="cs-CZ"/>
        </a:p>
      </dgm:t>
    </dgm:pt>
    <dgm:pt modelId="{9298DD84-F7B7-46F4-A51C-4424054A562D}" type="sibTrans" cxnId="{F62C14CD-316F-4C1F-A8DF-6E7884F00D54}">
      <dgm:prSet/>
      <dgm:spPr/>
      <dgm:t>
        <a:bodyPr/>
        <a:lstStyle/>
        <a:p>
          <a:endParaRPr lang="cs-CZ"/>
        </a:p>
      </dgm:t>
    </dgm:pt>
    <dgm:pt modelId="{A459E827-2C40-4F2A-906E-E81293DDDD8B}" type="pres">
      <dgm:prSet presAssocID="{EA48CEB2-152A-4BEA-A3C2-A972F735FDFB}" presName="matrix" presStyleCnt="0">
        <dgm:presLayoutVars>
          <dgm:chMax val="1"/>
          <dgm:dir/>
          <dgm:resizeHandles val="exact"/>
        </dgm:presLayoutVars>
      </dgm:prSet>
      <dgm:spPr/>
    </dgm:pt>
    <dgm:pt modelId="{BFE92F71-A656-4AAC-ABB4-97DD3F0E94E5}" type="pres">
      <dgm:prSet presAssocID="{EA48CEB2-152A-4BEA-A3C2-A972F735FDFB}" presName="axisShape" presStyleLbl="bgShp" presStyleIdx="0" presStyleCnt="1" custScaleX="120794"/>
      <dgm:spPr/>
    </dgm:pt>
    <dgm:pt modelId="{A163D0F2-6706-4A0B-958E-FD2885814349}" type="pres">
      <dgm:prSet presAssocID="{EA48CEB2-152A-4BEA-A3C2-A972F735FDF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45FD1F-2C4D-41EC-B1F5-306EB2F49458}" type="pres">
      <dgm:prSet presAssocID="{EA48CEB2-152A-4BEA-A3C2-A972F735FDF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5865683-00F4-45AD-8889-E4E22160014F}" type="pres">
      <dgm:prSet presAssocID="{EA48CEB2-152A-4BEA-A3C2-A972F735FDF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1C1601D-97C4-4040-B6C8-85D485D43553}" type="pres">
      <dgm:prSet presAssocID="{EA48CEB2-152A-4BEA-A3C2-A972F735FDF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C6F6C11-5C7B-4C30-B6A4-EBC4BA0A699F}" type="presOf" srcId="{605341A7-720E-4239-8FED-7E69FB40A0FF}" destId="{F345FD1F-2C4D-41EC-B1F5-306EB2F49458}" srcOrd="0" destOrd="2" presId="urn:microsoft.com/office/officeart/2005/8/layout/matrix2"/>
    <dgm:cxn modelId="{8ECAF715-1B34-41B0-9F9D-BA190537B158}" type="presOf" srcId="{7475E410-FEB6-4EBD-9A76-2E7FD33DD42A}" destId="{F345FD1F-2C4D-41EC-B1F5-306EB2F49458}" srcOrd="0" destOrd="4" presId="urn:microsoft.com/office/officeart/2005/8/layout/matrix2"/>
    <dgm:cxn modelId="{57426E1A-B36A-476B-838F-7ABA4B1FA499}" srcId="{CBF041A9-454B-4C1F-9CD6-D7B9E9E9FDF1}" destId="{0514410D-4CA5-421E-B9D3-06605E2C12BB}" srcOrd="1" destOrd="0" parTransId="{411F970E-BC91-47BC-8B0A-49481FC7DEE9}" sibTransId="{C031C80B-70FC-4E40-965A-63F3D678E04A}"/>
    <dgm:cxn modelId="{7FC8E71C-039C-4A50-B713-67BC8022459C}" type="presOf" srcId="{24809F80-789E-40ED-BB2E-5A6A195F4FA2}" destId="{C5865683-00F4-45AD-8889-E4E22160014F}" srcOrd="0" destOrd="4" presId="urn:microsoft.com/office/officeart/2005/8/layout/matrix2"/>
    <dgm:cxn modelId="{EC75F11C-D644-4AD8-B849-5EBD23C7BE65}" srcId="{774DDE23-5C28-4649-AD65-7581BDCB25E4}" destId="{605341A7-720E-4239-8FED-7E69FB40A0FF}" srcOrd="1" destOrd="0" parTransId="{F4AA3F0B-9BFB-4101-8BA2-AFAD56400F89}" sibTransId="{2B3620A9-3DEC-4E64-B54E-46C349F1955C}"/>
    <dgm:cxn modelId="{5BE6E725-14C8-4A51-85F5-0C46494BD0CF}" srcId="{2E979E1D-3D4B-4F4F-A368-B39FA7095E2C}" destId="{1570CA0C-4E0D-4642-9466-40B054ED00FC}" srcOrd="0" destOrd="0" parTransId="{A4DB6377-4C76-4384-9A1C-AE881536A22A}" sibTransId="{B2C59EF5-15DE-47FB-9632-4418F762020F}"/>
    <dgm:cxn modelId="{3B37A228-F458-480B-98FD-4A7EC12CAAF9}" srcId="{2E979E1D-3D4B-4F4F-A368-B39FA7095E2C}" destId="{A32291F9-7CDC-491C-A652-AD8E5F2CE790}" srcOrd="1" destOrd="0" parTransId="{E276B089-22C1-47B7-AA89-A43E6A9E7B69}" sibTransId="{D64308E7-DC06-4E53-A373-600008140E89}"/>
    <dgm:cxn modelId="{3E35E528-021A-45CB-9A2D-F36BFCA2F2A0}" srcId="{774DDE23-5C28-4649-AD65-7581BDCB25E4}" destId="{7475E410-FEB6-4EBD-9A76-2E7FD33DD42A}" srcOrd="3" destOrd="0" parTransId="{A42AF62C-2F84-44F0-B9FC-ED47D75941AD}" sibTransId="{78A664E3-82BC-484F-AE6F-939DC0D9705C}"/>
    <dgm:cxn modelId="{B03AD531-DF76-436C-9B96-498379D433D6}" srcId="{5CC29FF1-C804-4839-9116-1D02EFCAFFBB}" destId="{189FFEFB-209F-4383-911F-02040AECF28D}" srcOrd="0" destOrd="0" parTransId="{FFAB8759-0632-4045-966A-612F6BD08AB6}" sibTransId="{CEDC8509-1236-4A33-BF5C-644E64FE4BA7}"/>
    <dgm:cxn modelId="{9B814F34-A2AA-47B1-AD8A-9CE5F77A3E8F}" type="presOf" srcId="{CA720E0D-AD71-4688-BC5F-671C16026D66}" destId="{F345FD1F-2C4D-41EC-B1F5-306EB2F49458}" srcOrd="0" destOrd="1" presId="urn:microsoft.com/office/officeart/2005/8/layout/matrix2"/>
    <dgm:cxn modelId="{E1705539-EDE8-4F29-87D2-DFE0795103AB}" srcId="{CBF041A9-454B-4C1F-9CD6-D7B9E9E9FDF1}" destId="{25663A5D-38FE-4BC8-A11A-778F7E3BF949}" srcOrd="0" destOrd="0" parTransId="{7F9D59A7-7BD6-45A9-AF47-E44FBF134F94}" sibTransId="{1D2A5647-AA1C-4661-99AD-EE646BD66B98}"/>
    <dgm:cxn modelId="{FDAE305D-0C6E-4A05-95AD-39B7144C462C}" type="presOf" srcId="{E8AA2FB9-D37A-4507-95A6-CAAD51D3325A}" destId="{71C1601D-97C4-4040-B6C8-85D485D43553}" srcOrd="0" destOrd="3" presId="urn:microsoft.com/office/officeart/2005/8/layout/matrix2"/>
    <dgm:cxn modelId="{3A324541-A368-4A8D-B400-60531C1EF573}" type="presOf" srcId="{A32291F9-7CDC-491C-A652-AD8E5F2CE790}" destId="{C5865683-00F4-45AD-8889-E4E22160014F}" srcOrd="0" destOrd="2" presId="urn:microsoft.com/office/officeart/2005/8/layout/matrix2"/>
    <dgm:cxn modelId="{B5C8AD69-01D0-4217-89CC-6A731D35CD99}" type="presOf" srcId="{6CCC603E-3867-4DBF-A834-CE2166767EBD}" destId="{C5865683-00F4-45AD-8889-E4E22160014F}" srcOrd="0" destOrd="3" presId="urn:microsoft.com/office/officeart/2005/8/layout/matrix2"/>
    <dgm:cxn modelId="{2AAF706B-060E-40AB-9B89-7F03F0B069B5}" srcId="{2E979E1D-3D4B-4F4F-A368-B39FA7095E2C}" destId="{6CCC603E-3867-4DBF-A834-CE2166767EBD}" srcOrd="2" destOrd="0" parTransId="{8D52F2A4-8BCE-4DD4-A054-D63F5592267D}" sibTransId="{D7085BF5-4511-4073-8EEB-DE789398DEA9}"/>
    <dgm:cxn modelId="{AF1B444D-FEDF-4647-B52B-B6D6BEC7FE45}" type="presOf" srcId="{9DDAC1BC-C2BD-4C72-87BA-A6AC0BE6A5C1}" destId="{71C1601D-97C4-4040-B6C8-85D485D43553}" srcOrd="0" destOrd="2" presId="urn:microsoft.com/office/officeart/2005/8/layout/matrix2"/>
    <dgm:cxn modelId="{18210875-4776-4490-B144-267BBFCA587B}" type="presOf" srcId="{1570CA0C-4E0D-4642-9466-40B054ED00FC}" destId="{C5865683-00F4-45AD-8889-E4E22160014F}" srcOrd="0" destOrd="1" presId="urn:microsoft.com/office/officeart/2005/8/layout/matrix2"/>
    <dgm:cxn modelId="{9C9BC759-28C6-451B-B2FF-AF9F7D2242B5}" srcId="{EA48CEB2-152A-4BEA-A3C2-A972F735FDFB}" destId="{CBF041A9-454B-4C1F-9CD6-D7B9E9E9FDF1}" srcOrd="0" destOrd="0" parTransId="{A871BE3B-3FC3-42CA-B672-343B0EF8C5AE}" sibTransId="{49A758AB-6829-42FC-ACE9-A124635EA704}"/>
    <dgm:cxn modelId="{54BD2787-2552-4ACD-B4BD-DEC10655F538}" srcId="{EA48CEB2-152A-4BEA-A3C2-A972F735FDFB}" destId="{774DDE23-5C28-4649-AD65-7581BDCB25E4}" srcOrd="1" destOrd="0" parTransId="{5C6D42DA-1080-4502-8536-22FD569C4DC3}" sibTransId="{49D48199-5609-4B60-9B55-2B4EBDD519F7}"/>
    <dgm:cxn modelId="{7B78EE96-96F5-4249-AF78-347F56DA94A7}" srcId="{774DDE23-5C28-4649-AD65-7581BDCB25E4}" destId="{CA720E0D-AD71-4688-BC5F-671C16026D66}" srcOrd="0" destOrd="0" parTransId="{FB571B25-7323-4CB3-B79F-4D63FFDA8786}" sibTransId="{B9611270-4F68-4593-B265-883ECD3AD425}"/>
    <dgm:cxn modelId="{41BC8798-F6A5-4A1E-A371-71009EF2A8AC}" srcId="{2E979E1D-3D4B-4F4F-A368-B39FA7095E2C}" destId="{24809F80-789E-40ED-BB2E-5A6A195F4FA2}" srcOrd="3" destOrd="0" parTransId="{81675BA2-9EE2-48F9-9F56-E120C35B2E8D}" sibTransId="{B3EAB261-C34C-48B8-9A43-EE899404F57F}"/>
    <dgm:cxn modelId="{4A9338A2-B045-455F-8556-8C864350FBBF}" type="presOf" srcId="{5CC29FF1-C804-4839-9116-1D02EFCAFFBB}" destId="{71C1601D-97C4-4040-B6C8-85D485D43553}" srcOrd="0" destOrd="0" presId="urn:microsoft.com/office/officeart/2005/8/layout/matrix2"/>
    <dgm:cxn modelId="{E1B5DFA2-755F-4EF3-825F-39D04D990838}" type="presOf" srcId="{CBF041A9-454B-4C1F-9CD6-D7B9E9E9FDF1}" destId="{A163D0F2-6706-4A0B-958E-FD2885814349}" srcOrd="0" destOrd="0" presId="urn:microsoft.com/office/officeart/2005/8/layout/matrix2"/>
    <dgm:cxn modelId="{B23E2EA8-0C7C-4449-AFED-F466306B89C7}" srcId="{CBF041A9-454B-4C1F-9CD6-D7B9E9E9FDF1}" destId="{C26A0B8C-3E50-45B5-A077-96D416C14790}" srcOrd="2" destOrd="0" parTransId="{682C27AA-9C0F-4281-8D78-0B391C57F36B}" sibTransId="{B24D2AE3-ED9B-4A9A-967A-98913547D620}"/>
    <dgm:cxn modelId="{27FF37AC-400B-47AF-9AD4-84BCEBDD277F}" type="presOf" srcId="{189FFEFB-209F-4383-911F-02040AECF28D}" destId="{71C1601D-97C4-4040-B6C8-85D485D43553}" srcOrd="0" destOrd="1" presId="urn:microsoft.com/office/officeart/2005/8/layout/matrix2"/>
    <dgm:cxn modelId="{BC525FAD-6FC8-4B8A-AD9D-C0EE4ACC40F2}" srcId="{774DDE23-5C28-4649-AD65-7581BDCB25E4}" destId="{3426F1FE-1E2B-48F1-AB57-65C6DC71E350}" srcOrd="2" destOrd="0" parTransId="{A88DBB5C-1EF4-4708-A384-8E1AEB7927D1}" sibTransId="{5EBA5068-8C1B-4F87-95ED-8A3BD3ACFA4D}"/>
    <dgm:cxn modelId="{84ECE1BD-4D5F-46D5-A75E-E9C96A097EED}" srcId="{EA48CEB2-152A-4BEA-A3C2-A972F735FDFB}" destId="{5CC29FF1-C804-4839-9116-1D02EFCAFFBB}" srcOrd="3" destOrd="0" parTransId="{82874D7B-301E-4333-93BA-685A9F1B2968}" sibTransId="{9BC75A3B-D7A5-4BDA-BF5E-495BC83A2BB2}"/>
    <dgm:cxn modelId="{864EBBC2-5F2A-444F-BCD5-2EAF0C6AA885}" type="presOf" srcId="{3426F1FE-1E2B-48F1-AB57-65C6DC71E350}" destId="{F345FD1F-2C4D-41EC-B1F5-306EB2F49458}" srcOrd="0" destOrd="3" presId="urn:microsoft.com/office/officeart/2005/8/layout/matrix2"/>
    <dgm:cxn modelId="{F62C14CD-316F-4C1F-A8DF-6E7884F00D54}" srcId="{5CC29FF1-C804-4839-9116-1D02EFCAFFBB}" destId="{E8AA2FB9-D37A-4507-95A6-CAAD51D3325A}" srcOrd="2" destOrd="0" parTransId="{4BA60A6B-A249-4A47-BB0D-6F8EA43FD618}" sibTransId="{9298DD84-F7B7-46F4-A51C-4424054A562D}"/>
    <dgm:cxn modelId="{1A58D8CF-2467-4E80-8B5C-7C9D4446FC6C}" type="presOf" srcId="{EA48CEB2-152A-4BEA-A3C2-A972F735FDFB}" destId="{A459E827-2C40-4F2A-906E-E81293DDDD8B}" srcOrd="0" destOrd="0" presId="urn:microsoft.com/office/officeart/2005/8/layout/matrix2"/>
    <dgm:cxn modelId="{F943B9D4-A510-43AB-8CC8-6BBFB121BEB0}" type="presOf" srcId="{0514410D-4CA5-421E-B9D3-06605E2C12BB}" destId="{A163D0F2-6706-4A0B-958E-FD2885814349}" srcOrd="0" destOrd="2" presId="urn:microsoft.com/office/officeart/2005/8/layout/matrix2"/>
    <dgm:cxn modelId="{236A62DD-C299-4F55-9789-6A0EA771A372}" type="presOf" srcId="{774DDE23-5C28-4649-AD65-7581BDCB25E4}" destId="{F345FD1F-2C4D-41EC-B1F5-306EB2F49458}" srcOrd="0" destOrd="0" presId="urn:microsoft.com/office/officeart/2005/8/layout/matrix2"/>
    <dgm:cxn modelId="{D0620CE2-6A38-4091-ABB6-D3EC727A4E44}" srcId="{EA48CEB2-152A-4BEA-A3C2-A972F735FDFB}" destId="{2E979E1D-3D4B-4F4F-A368-B39FA7095E2C}" srcOrd="2" destOrd="0" parTransId="{CD28C34E-1B84-44CC-B21E-64FB94A8F019}" sibTransId="{81C5960F-1E69-40F7-93BD-B16820BF93F1}"/>
    <dgm:cxn modelId="{6AC846ED-7A3E-48A0-B9C0-D3060223AF03}" type="presOf" srcId="{2E979E1D-3D4B-4F4F-A368-B39FA7095E2C}" destId="{C5865683-00F4-45AD-8889-E4E22160014F}" srcOrd="0" destOrd="0" presId="urn:microsoft.com/office/officeart/2005/8/layout/matrix2"/>
    <dgm:cxn modelId="{230963F2-68BD-4AD9-BC55-70BDF074D5CC}" srcId="{5CC29FF1-C804-4839-9116-1D02EFCAFFBB}" destId="{9DDAC1BC-C2BD-4C72-87BA-A6AC0BE6A5C1}" srcOrd="1" destOrd="0" parTransId="{D472D757-D580-45A2-80DB-01A12961B65E}" sibTransId="{3BE87AB5-80EF-4A14-8B01-AD73323948CF}"/>
    <dgm:cxn modelId="{49CD82F9-4B50-405B-AC14-2474D5812A11}" type="presOf" srcId="{C26A0B8C-3E50-45B5-A077-96D416C14790}" destId="{A163D0F2-6706-4A0B-958E-FD2885814349}" srcOrd="0" destOrd="3" presId="urn:microsoft.com/office/officeart/2005/8/layout/matrix2"/>
    <dgm:cxn modelId="{4704CBFF-1537-4C32-B909-0FD4272F8FC6}" type="presOf" srcId="{25663A5D-38FE-4BC8-A11A-778F7E3BF949}" destId="{A163D0F2-6706-4A0B-958E-FD2885814349}" srcOrd="0" destOrd="1" presId="urn:microsoft.com/office/officeart/2005/8/layout/matrix2"/>
    <dgm:cxn modelId="{17643D22-DBC2-4E52-92EB-3988C0F68824}" type="presParOf" srcId="{A459E827-2C40-4F2A-906E-E81293DDDD8B}" destId="{BFE92F71-A656-4AAC-ABB4-97DD3F0E94E5}" srcOrd="0" destOrd="0" presId="urn:microsoft.com/office/officeart/2005/8/layout/matrix2"/>
    <dgm:cxn modelId="{C3BD3841-25E9-435B-8749-B2D4C0E06940}" type="presParOf" srcId="{A459E827-2C40-4F2A-906E-E81293DDDD8B}" destId="{A163D0F2-6706-4A0B-958E-FD2885814349}" srcOrd="1" destOrd="0" presId="urn:microsoft.com/office/officeart/2005/8/layout/matrix2"/>
    <dgm:cxn modelId="{55896376-9F2B-4AA4-9B54-DCAADFD094B3}" type="presParOf" srcId="{A459E827-2C40-4F2A-906E-E81293DDDD8B}" destId="{F345FD1F-2C4D-41EC-B1F5-306EB2F49458}" srcOrd="2" destOrd="0" presId="urn:microsoft.com/office/officeart/2005/8/layout/matrix2"/>
    <dgm:cxn modelId="{DBA4CDCC-09E3-42E6-BD5A-128CEBB88FFC}" type="presParOf" srcId="{A459E827-2C40-4F2A-906E-E81293DDDD8B}" destId="{C5865683-00F4-45AD-8889-E4E22160014F}" srcOrd="3" destOrd="0" presId="urn:microsoft.com/office/officeart/2005/8/layout/matrix2"/>
    <dgm:cxn modelId="{3E7AB7C9-4ABA-41F1-827F-292643360D04}" type="presParOf" srcId="{A459E827-2C40-4F2A-906E-E81293DDDD8B}" destId="{71C1601D-97C4-4040-B6C8-85D485D4355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0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Sociální kontrola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E7D0923-22BF-4CCB-AEF4-CB050C8C8B31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76A49BA1-64FF-41B3-AC20-E9FEC77E4740}" type="presOf" srcId="{310506F5-4993-43FB-9EC3-791C0718A3AB}" destId="{BF45E0F8-7505-412B-A202-E4FE1F6D7DAD}" srcOrd="0" destOrd="0" presId="urn:microsoft.com/office/officeart/2005/8/layout/chevron2"/>
    <dgm:cxn modelId="{EE4087EA-8C1F-4F2C-AD3A-84719ED4E044}" type="presOf" srcId="{4CC85FF4-3487-411B-BC4E-C4810F341797}" destId="{E8653DFB-E5E6-42CD-AA9D-CF59B1DEF9B9}" srcOrd="0" destOrd="0" presId="urn:microsoft.com/office/officeart/2005/8/layout/chevron2"/>
    <dgm:cxn modelId="{D767D5DE-7967-45ED-8B0E-297F43097A8B}" type="presParOf" srcId="{E8653DFB-E5E6-42CD-AA9D-CF59B1DEF9B9}" destId="{D4D2B796-08A1-4C42-AE02-B462FF6FF6A0}" srcOrd="0" destOrd="0" presId="urn:microsoft.com/office/officeart/2005/8/layout/chevron2"/>
    <dgm:cxn modelId="{2C1D140D-2A7C-48B3-9C8C-43568B04063F}" type="presParOf" srcId="{D4D2B796-08A1-4C42-AE02-B462FF6FF6A0}" destId="{BF45E0F8-7505-412B-A202-E4FE1F6D7DAD}" srcOrd="0" destOrd="0" presId="urn:microsoft.com/office/officeart/2005/8/layout/chevron2"/>
    <dgm:cxn modelId="{430D74AE-F463-4912-9D6A-D625536B5FA5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1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Sociální kontrola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439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2.xml><?xml version="1.0" encoding="utf-8"?>
<dgm:dataModel xmlns:dgm="http://schemas.openxmlformats.org/drawingml/2006/diagram" xmlns:a="http://schemas.openxmlformats.org/drawingml/2006/main">
  <dgm:ptLst>
    <dgm:pt modelId="{76C90A9E-412C-4E42-B5FA-B730B45E009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72DE8557-6F1E-4BAA-8700-40E24EC14EA2}">
      <dgm:prSet/>
      <dgm:spPr/>
      <dgm:t>
        <a:bodyPr/>
        <a:lstStyle/>
        <a:p>
          <a:r>
            <a:rPr lang="cs-CZ"/>
            <a:t>V 19. století pojem zavedl amer.sociolog Edward Ross</a:t>
          </a:r>
        </a:p>
      </dgm:t>
    </dgm:pt>
    <dgm:pt modelId="{7DDC9F2B-EE9E-4BE7-B15C-D45B81CAAF84}" type="parTrans" cxnId="{DC97DD81-58F5-4C25-A736-EF1DA9630633}">
      <dgm:prSet/>
      <dgm:spPr/>
      <dgm:t>
        <a:bodyPr/>
        <a:lstStyle/>
        <a:p>
          <a:endParaRPr lang="cs-CZ"/>
        </a:p>
      </dgm:t>
    </dgm:pt>
    <dgm:pt modelId="{F40F3865-7D66-4831-86F4-A6DF559189A1}" type="sibTrans" cxnId="{DC97DD81-58F5-4C25-A736-EF1DA9630633}">
      <dgm:prSet/>
      <dgm:spPr/>
      <dgm:t>
        <a:bodyPr/>
        <a:lstStyle/>
        <a:p>
          <a:endParaRPr lang="cs-CZ"/>
        </a:p>
      </dgm:t>
    </dgm:pt>
    <dgm:pt modelId="{A6D24EE4-23A0-4CB9-9095-D04821CD4A87}">
      <dgm:prSet/>
      <dgm:spPr/>
      <dgm:t>
        <a:bodyPr/>
        <a:lstStyle/>
        <a:p>
          <a:r>
            <a:rPr lang="cs-CZ"/>
            <a:t>V širokém slova smyslu</a:t>
          </a:r>
        </a:p>
      </dgm:t>
    </dgm:pt>
    <dgm:pt modelId="{4F22187D-9F17-4D92-B8FC-7DB03D8F14B3}" type="parTrans" cxnId="{58AD47F9-3239-447E-AC11-C55079B4D044}">
      <dgm:prSet/>
      <dgm:spPr/>
      <dgm:t>
        <a:bodyPr/>
        <a:lstStyle/>
        <a:p>
          <a:endParaRPr lang="cs-CZ"/>
        </a:p>
      </dgm:t>
    </dgm:pt>
    <dgm:pt modelId="{4176E2D5-BAD8-467D-82C3-0AAD0F48A17A}" type="sibTrans" cxnId="{58AD47F9-3239-447E-AC11-C55079B4D044}">
      <dgm:prSet/>
      <dgm:spPr/>
      <dgm:t>
        <a:bodyPr/>
        <a:lstStyle/>
        <a:p>
          <a:endParaRPr lang="cs-CZ"/>
        </a:p>
      </dgm:t>
    </dgm:pt>
    <dgm:pt modelId="{27394BBD-F522-425F-A19B-036520ECA494}">
      <dgm:prSet/>
      <dgm:spPr/>
      <dgm:t>
        <a:bodyPr/>
        <a:lstStyle/>
        <a:p>
          <a:r>
            <a:rPr lang="cs-CZ"/>
            <a:t>Soubor mechanismů, které společnosti umožňují, aby si zachovala relativně vysokou míru soudržnosti</a:t>
          </a:r>
        </a:p>
      </dgm:t>
    </dgm:pt>
    <dgm:pt modelId="{CAC76F7F-0504-48FF-8306-09E426BFFB7B}" type="parTrans" cxnId="{704B1B57-37EE-4AE3-A5D6-07A4C8DC4321}">
      <dgm:prSet/>
      <dgm:spPr/>
      <dgm:t>
        <a:bodyPr/>
        <a:lstStyle/>
        <a:p>
          <a:endParaRPr lang="cs-CZ"/>
        </a:p>
      </dgm:t>
    </dgm:pt>
    <dgm:pt modelId="{36E4BEED-0994-4043-86CF-2E1652B68870}" type="sibTrans" cxnId="{704B1B57-37EE-4AE3-A5D6-07A4C8DC4321}">
      <dgm:prSet/>
      <dgm:spPr/>
      <dgm:t>
        <a:bodyPr/>
        <a:lstStyle/>
        <a:p>
          <a:endParaRPr lang="cs-CZ"/>
        </a:p>
      </dgm:t>
    </dgm:pt>
    <dgm:pt modelId="{32DB032F-996B-4742-986C-745C1F97FB6C}">
      <dgm:prSet/>
      <dgm:spPr/>
      <dgm:t>
        <a:bodyPr/>
        <a:lstStyle/>
        <a:p>
          <a:r>
            <a:rPr lang="cs-CZ" dirty="0"/>
            <a:t>Nezbytný proces, kterým společnost dosahuje konformity – přizpůsobení jedinců sociálním normám</a:t>
          </a:r>
        </a:p>
      </dgm:t>
    </dgm:pt>
    <dgm:pt modelId="{EE3ACB41-D561-4683-A913-130BA5568D35}" type="parTrans" cxnId="{915AFAE2-6E07-4567-82AC-66D43D5F3966}">
      <dgm:prSet/>
      <dgm:spPr/>
      <dgm:t>
        <a:bodyPr/>
        <a:lstStyle/>
        <a:p>
          <a:endParaRPr lang="cs-CZ"/>
        </a:p>
      </dgm:t>
    </dgm:pt>
    <dgm:pt modelId="{9EDB69C7-27E1-4BE0-894A-6EF1587D33E5}" type="sibTrans" cxnId="{915AFAE2-6E07-4567-82AC-66D43D5F3966}">
      <dgm:prSet/>
      <dgm:spPr/>
      <dgm:t>
        <a:bodyPr/>
        <a:lstStyle/>
        <a:p>
          <a:endParaRPr lang="cs-CZ"/>
        </a:p>
      </dgm:t>
    </dgm:pt>
    <dgm:pt modelId="{E6FB2CFD-BA17-452D-98BD-4675BDBECDE1}">
      <dgm:prSet/>
      <dgm:spPr/>
      <dgm:t>
        <a:bodyPr/>
        <a:lstStyle/>
        <a:p>
          <a:r>
            <a:rPr lang="cs-CZ"/>
            <a:t>V úzkém slova smyslu</a:t>
          </a:r>
        </a:p>
      </dgm:t>
    </dgm:pt>
    <dgm:pt modelId="{9AD3FCB1-3099-46F2-8B8D-AE7ED16AD325}" type="parTrans" cxnId="{341B325C-2392-4739-93CA-BECF673D2C3D}">
      <dgm:prSet/>
      <dgm:spPr/>
      <dgm:t>
        <a:bodyPr/>
        <a:lstStyle/>
        <a:p>
          <a:endParaRPr lang="cs-CZ"/>
        </a:p>
      </dgm:t>
    </dgm:pt>
    <dgm:pt modelId="{EC8F5FAC-E4B6-415D-8E7D-5C9C96BFCAAC}" type="sibTrans" cxnId="{341B325C-2392-4739-93CA-BECF673D2C3D}">
      <dgm:prSet/>
      <dgm:spPr/>
      <dgm:t>
        <a:bodyPr/>
        <a:lstStyle/>
        <a:p>
          <a:endParaRPr lang="cs-CZ"/>
        </a:p>
      </dgm:t>
    </dgm:pt>
    <dgm:pt modelId="{FC7B8065-69C4-4E4A-A078-F9311E2B1002}">
      <dgm:prSet/>
      <dgm:spPr/>
      <dgm:t>
        <a:bodyPr/>
        <a:lstStyle/>
        <a:p>
          <a:r>
            <a:rPr lang="cs-CZ"/>
            <a:t>Všechny mechanismy, kterými se společnost chrání proti svým narušitelům</a:t>
          </a:r>
        </a:p>
      </dgm:t>
    </dgm:pt>
    <dgm:pt modelId="{F75BA197-F686-47B2-8320-FDDA4B89F533}" type="parTrans" cxnId="{8DEA9D14-CCA4-4450-AB39-11B835B06DD9}">
      <dgm:prSet/>
      <dgm:spPr/>
      <dgm:t>
        <a:bodyPr/>
        <a:lstStyle/>
        <a:p>
          <a:endParaRPr lang="cs-CZ"/>
        </a:p>
      </dgm:t>
    </dgm:pt>
    <dgm:pt modelId="{2799280D-DFCF-4923-896C-1D1FDE63EF0E}" type="sibTrans" cxnId="{8DEA9D14-CCA4-4450-AB39-11B835B06DD9}">
      <dgm:prSet/>
      <dgm:spPr/>
      <dgm:t>
        <a:bodyPr/>
        <a:lstStyle/>
        <a:p>
          <a:endParaRPr lang="cs-CZ"/>
        </a:p>
      </dgm:t>
    </dgm:pt>
    <dgm:pt modelId="{75B422EF-0A39-4D49-83C6-6396B88E42E9}" type="pres">
      <dgm:prSet presAssocID="{76C90A9E-412C-4E42-B5FA-B730B45E009C}" presName="linear" presStyleCnt="0">
        <dgm:presLayoutVars>
          <dgm:animLvl val="lvl"/>
          <dgm:resizeHandles val="exact"/>
        </dgm:presLayoutVars>
      </dgm:prSet>
      <dgm:spPr/>
    </dgm:pt>
    <dgm:pt modelId="{AFD796B5-8ED8-4DA7-930D-934980BD1E25}" type="pres">
      <dgm:prSet presAssocID="{72DE8557-6F1E-4BAA-8700-40E24EC14E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0773DD-BFE1-4B76-9D0C-2EF9CC55A051}" type="pres">
      <dgm:prSet presAssocID="{F40F3865-7D66-4831-86F4-A6DF559189A1}" presName="spacer" presStyleCnt="0"/>
      <dgm:spPr/>
    </dgm:pt>
    <dgm:pt modelId="{8B26B419-15C7-4F99-9A78-19DF07E7875A}" type="pres">
      <dgm:prSet presAssocID="{A6D24EE4-23A0-4CB9-9095-D04821CD4A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4687B0-2EC9-4038-A3EF-3E6F646D736E}" type="pres">
      <dgm:prSet presAssocID="{A6D24EE4-23A0-4CB9-9095-D04821CD4A87}" presName="childText" presStyleLbl="revTx" presStyleIdx="0" presStyleCnt="2">
        <dgm:presLayoutVars>
          <dgm:bulletEnabled val="1"/>
        </dgm:presLayoutVars>
      </dgm:prSet>
      <dgm:spPr/>
    </dgm:pt>
    <dgm:pt modelId="{F8514F0A-48F0-476B-B94B-A21C3B33C7B8}" type="pres">
      <dgm:prSet presAssocID="{E6FB2CFD-BA17-452D-98BD-4675BDBECDE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CAF159-F6A5-45CA-8F2C-40A2CBED7DC2}" type="pres">
      <dgm:prSet presAssocID="{E6FB2CFD-BA17-452D-98BD-4675BDBECDE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92B9502-9D12-45C6-8617-D17686693091}" type="presOf" srcId="{72DE8557-6F1E-4BAA-8700-40E24EC14EA2}" destId="{AFD796B5-8ED8-4DA7-930D-934980BD1E25}" srcOrd="0" destOrd="0" presId="urn:microsoft.com/office/officeart/2005/8/layout/vList2"/>
    <dgm:cxn modelId="{8DEA9D14-CCA4-4450-AB39-11B835B06DD9}" srcId="{E6FB2CFD-BA17-452D-98BD-4675BDBECDE1}" destId="{FC7B8065-69C4-4E4A-A078-F9311E2B1002}" srcOrd="0" destOrd="0" parTransId="{F75BA197-F686-47B2-8320-FDDA4B89F533}" sibTransId="{2799280D-DFCF-4923-896C-1D1FDE63EF0E}"/>
    <dgm:cxn modelId="{D83E2C25-2310-4C96-A659-33D9C5909C53}" type="presOf" srcId="{FC7B8065-69C4-4E4A-A078-F9311E2B1002}" destId="{33CAF159-F6A5-45CA-8F2C-40A2CBED7DC2}" srcOrd="0" destOrd="0" presId="urn:microsoft.com/office/officeart/2005/8/layout/vList2"/>
    <dgm:cxn modelId="{341B325C-2392-4739-93CA-BECF673D2C3D}" srcId="{76C90A9E-412C-4E42-B5FA-B730B45E009C}" destId="{E6FB2CFD-BA17-452D-98BD-4675BDBECDE1}" srcOrd="2" destOrd="0" parTransId="{9AD3FCB1-3099-46F2-8B8D-AE7ED16AD325}" sibTransId="{EC8F5FAC-E4B6-415D-8E7D-5C9C96BFCAAC}"/>
    <dgm:cxn modelId="{2B461965-0523-443E-8E38-77B824228599}" type="presOf" srcId="{E6FB2CFD-BA17-452D-98BD-4675BDBECDE1}" destId="{F8514F0A-48F0-476B-B94B-A21C3B33C7B8}" srcOrd="0" destOrd="0" presId="urn:microsoft.com/office/officeart/2005/8/layout/vList2"/>
    <dgm:cxn modelId="{704B1B57-37EE-4AE3-A5D6-07A4C8DC4321}" srcId="{A6D24EE4-23A0-4CB9-9095-D04821CD4A87}" destId="{27394BBD-F522-425F-A19B-036520ECA494}" srcOrd="0" destOrd="0" parTransId="{CAC76F7F-0504-48FF-8306-09E426BFFB7B}" sibTransId="{36E4BEED-0994-4043-86CF-2E1652B68870}"/>
    <dgm:cxn modelId="{0510F37C-2110-4882-8015-DC97B6524F5F}" type="presOf" srcId="{A6D24EE4-23A0-4CB9-9095-D04821CD4A87}" destId="{8B26B419-15C7-4F99-9A78-19DF07E7875A}" srcOrd="0" destOrd="0" presId="urn:microsoft.com/office/officeart/2005/8/layout/vList2"/>
    <dgm:cxn modelId="{DC97DD81-58F5-4C25-A736-EF1DA9630633}" srcId="{76C90A9E-412C-4E42-B5FA-B730B45E009C}" destId="{72DE8557-6F1E-4BAA-8700-40E24EC14EA2}" srcOrd="0" destOrd="0" parTransId="{7DDC9F2B-EE9E-4BE7-B15C-D45B81CAAF84}" sibTransId="{F40F3865-7D66-4831-86F4-A6DF559189A1}"/>
    <dgm:cxn modelId="{18857C82-9F52-45F6-96D7-CB3C3BF0E90D}" type="presOf" srcId="{76C90A9E-412C-4E42-B5FA-B730B45E009C}" destId="{75B422EF-0A39-4D49-83C6-6396B88E42E9}" srcOrd="0" destOrd="0" presId="urn:microsoft.com/office/officeart/2005/8/layout/vList2"/>
    <dgm:cxn modelId="{8FB090B2-F10E-482C-AE9E-66EE2EC5EC24}" type="presOf" srcId="{32DB032F-996B-4742-986C-745C1F97FB6C}" destId="{A54687B0-2EC9-4038-A3EF-3E6F646D736E}" srcOrd="0" destOrd="1" presId="urn:microsoft.com/office/officeart/2005/8/layout/vList2"/>
    <dgm:cxn modelId="{915AFAE2-6E07-4567-82AC-66D43D5F3966}" srcId="{A6D24EE4-23A0-4CB9-9095-D04821CD4A87}" destId="{32DB032F-996B-4742-986C-745C1F97FB6C}" srcOrd="1" destOrd="0" parTransId="{EE3ACB41-D561-4683-A913-130BA5568D35}" sibTransId="{9EDB69C7-27E1-4BE0-894A-6EF1587D33E5}"/>
    <dgm:cxn modelId="{4A66E7F8-18C7-494B-A40B-1937902DD7C4}" type="presOf" srcId="{27394BBD-F522-425F-A19B-036520ECA494}" destId="{A54687B0-2EC9-4038-A3EF-3E6F646D736E}" srcOrd="0" destOrd="0" presId="urn:microsoft.com/office/officeart/2005/8/layout/vList2"/>
    <dgm:cxn modelId="{58AD47F9-3239-447E-AC11-C55079B4D044}" srcId="{76C90A9E-412C-4E42-B5FA-B730B45E009C}" destId="{A6D24EE4-23A0-4CB9-9095-D04821CD4A87}" srcOrd="1" destOrd="0" parTransId="{4F22187D-9F17-4D92-B8FC-7DB03D8F14B3}" sibTransId="{4176E2D5-BAD8-467D-82C3-0AAD0F48A17A}"/>
    <dgm:cxn modelId="{4197D185-0917-4FB6-AA78-507FD07B39EA}" type="presParOf" srcId="{75B422EF-0A39-4D49-83C6-6396B88E42E9}" destId="{AFD796B5-8ED8-4DA7-930D-934980BD1E25}" srcOrd="0" destOrd="0" presId="urn:microsoft.com/office/officeart/2005/8/layout/vList2"/>
    <dgm:cxn modelId="{58BC180E-A761-44E5-A644-C4ADC3C8F475}" type="presParOf" srcId="{75B422EF-0A39-4D49-83C6-6396B88E42E9}" destId="{A90773DD-BFE1-4B76-9D0C-2EF9CC55A051}" srcOrd="1" destOrd="0" presId="urn:microsoft.com/office/officeart/2005/8/layout/vList2"/>
    <dgm:cxn modelId="{72AEC7C1-CFD2-4D95-8F7A-F3EA15D365D7}" type="presParOf" srcId="{75B422EF-0A39-4D49-83C6-6396B88E42E9}" destId="{8B26B419-15C7-4F99-9A78-19DF07E7875A}" srcOrd="2" destOrd="0" presId="urn:microsoft.com/office/officeart/2005/8/layout/vList2"/>
    <dgm:cxn modelId="{107AF4A6-F4D6-4235-9587-E612835553B2}" type="presParOf" srcId="{75B422EF-0A39-4D49-83C6-6396B88E42E9}" destId="{A54687B0-2EC9-4038-A3EF-3E6F646D736E}" srcOrd="3" destOrd="0" presId="urn:microsoft.com/office/officeart/2005/8/layout/vList2"/>
    <dgm:cxn modelId="{D8B67245-F498-4227-9B53-E01E3D43E95F}" type="presParOf" srcId="{75B422EF-0A39-4D49-83C6-6396B88E42E9}" destId="{F8514F0A-48F0-476B-B94B-A21C3B33C7B8}" srcOrd="4" destOrd="0" presId="urn:microsoft.com/office/officeart/2005/8/layout/vList2"/>
    <dgm:cxn modelId="{F9B6F727-4A16-464E-8D07-93743585562E}" type="presParOf" srcId="{75B422EF-0A39-4D49-83C6-6396B88E42E9}" destId="{33CAF159-F6A5-45CA-8F2C-40A2CBED7D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3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Funkce sociální kontroly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X="-30499" custLinFactNeighborY="962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4.xml><?xml version="1.0" encoding="utf-8"?>
<dgm:dataModel xmlns:dgm="http://schemas.openxmlformats.org/drawingml/2006/diagram" xmlns:a="http://schemas.openxmlformats.org/drawingml/2006/main">
  <dgm:ptLst>
    <dgm:pt modelId="{76C90A9E-412C-4E42-B5FA-B730B45E009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E79A06A-E7D1-450C-8916-543FA0345775}">
      <dgm:prSet/>
      <dgm:spPr/>
      <dgm:t>
        <a:bodyPr/>
        <a:lstStyle/>
        <a:p>
          <a:r>
            <a:rPr lang="cs-CZ" dirty="0"/>
            <a:t>Preventivní</a:t>
          </a:r>
        </a:p>
      </dgm:t>
    </dgm:pt>
    <dgm:pt modelId="{55AF03C2-7264-4B98-9221-865ADF3D7716}" type="parTrans" cxnId="{2B90594A-BF87-4F00-8F09-33399E1EA2E6}">
      <dgm:prSet/>
      <dgm:spPr/>
    </dgm:pt>
    <dgm:pt modelId="{9FB2C04C-8E94-4A23-A917-6C093D610756}" type="sibTrans" cxnId="{2B90594A-BF87-4F00-8F09-33399E1EA2E6}">
      <dgm:prSet/>
      <dgm:spPr/>
    </dgm:pt>
    <dgm:pt modelId="{0F82B676-20BB-4543-BABA-1CCBB90166BB}">
      <dgm:prSet/>
      <dgm:spPr/>
      <dgm:t>
        <a:bodyPr/>
        <a:lstStyle/>
        <a:p>
          <a:r>
            <a:rPr lang="cs-CZ" dirty="0"/>
            <a:t>Odstrašující</a:t>
          </a:r>
        </a:p>
      </dgm:t>
    </dgm:pt>
    <dgm:pt modelId="{D1FF3FD9-9C9B-49FE-8248-98DB5244CDCD}" type="parTrans" cxnId="{2C9294FC-7B4E-4026-B9E6-EE7DEBFC4EC4}">
      <dgm:prSet/>
      <dgm:spPr/>
    </dgm:pt>
    <dgm:pt modelId="{FDF3E620-34A1-47CB-832A-FBC416048F27}" type="sibTrans" cxnId="{2C9294FC-7B4E-4026-B9E6-EE7DEBFC4EC4}">
      <dgm:prSet/>
      <dgm:spPr/>
    </dgm:pt>
    <dgm:pt modelId="{8D085DDE-6E2C-4D24-9A71-72BACA2BD11C}">
      <dgm:prSet/>
      <dgm:spPr/>
      <dgm:t>
        <a:bodyPr/>
        <a:lstStyle/>
        <a:p>
          <a:r>
            <a:rPr lang="cs-CZ" dirty="0"/>
            <a:t>Resocializační (strážce pořádku)</a:t>
          </a:r>
        </a:p>
      </dgm:t>
    </dgm:pt>
    <dgm:pt modelId="{DE392A04-FDB5-44EA-8C76-56B54C06E670}" type="parTrans" cxnId="{28B46213-3FBC-49DE-8C3C-7E2DAA6F7909}">
      <dgm:prSet/>
      <dgm:spPr/>
    </dgm:pt>
    <dgm:pt modelId="{CDA23330-9C1F-445E-9733-01143FC0FF25}" type="sibTrans" cxnId="{28B46213-3FBC-49DE-8C3C-7E2DAA6F7909}">
      <dgm:prSet/>
      <dgm:spPr/>
    </dgm:pt>
    <dgm:pt modelId="{14B38AED-5831-4736-807D-14D2E5C839AD}">
      <dgm:prSet/>
      <dgm:spPr/>
      <dgm:t>
        <a:bodyPr/>
        <a:lstStyle/>
        <a:p>
          <a:r>
            <a:rPr lang="cs-CZ" dirty="0"/>
            <a:t>Stabilizační</a:t>
          </a:r>
        </a:p>
      </dgm:t>
    </dgm:pt>
    <dgm:pt modelId="{E7DEC6B7-48D3-480A-9DFB-B0211A26BD29}" type="parTrans" cxnId="{3E4DE1FF-D50E-4E5A-B479-2C879A02E739}">
      <dgm:prSet/>
      <dgm:spPr/>
    </dgm:pt>
    <dgm:pt modelId="{1AB805AF-EF2E-4568-B765-2C9DFCBBF0C2}" type="sibTrans" cxnId="{3E4DE1FF-D50E-4E5A-B479-2C879A02E739}">
      <dgm:prSet/>
      <dgm:spPr/>
    </dgm:pt>
    <dgm:pt modelId="{2154D6D9-E6C7-4883-B063-12DE1B345463}">
      <dgm:prSet/>
      <dgm:spPr/>
      <dgm:t>
        <a:bodyPr/>
        <a:lstStyle/>
        <a:p>
          <a:r>
            <a:rPr lang="cs-CZ" dirty="0"/>
            <a:t>Zajišťování zdravého chodu společnosti</a:t>
          </a:r>
        </a:p>
      </dgm:t>
    </dgm:pt>
    <dgm:pt modelId="{7D2583F7-C031-46E2-91DC-37D903814254}" type="parTrans" cxnId="{A1C89B95-282C-471B-B6FE-862C0D3DBF59}">
      <dgm:prSet/>
      <dgm:spPr/>
    </dgm:pt>
    <dgm:pt modelId="{826E1291-7B01-4B32-81AF-524040A80530}" type="sibTrans" cxnId="{A1C89B95-282C-471B-B6FE-862C0D3DBF59}">
      <dgm:prSet/>
      <dgm:spPr/>
    </dgm:pt>
    <dgm:pt modelId="{5329CC09-DD07-48B1-964E-F4F8C51E31D8}">
      <dgm:prSet/>
      <dgm:spPr/>
      <dgm:t>
        <a:bodyPr/>
        <a:lstStyle/>
        <a:p>
          <a:r>
            <a:rPr lang="cs-CZ" dirty="0"/>
            <a:t>Posilování soudržnosti společnosti (skupiny)</a:t>
          </a:r>
        </a:p>
      </dgm:t>
    </dgm:pt>
    <dgm:pt modelId="{1D01CFAB-69F9-4DCB-866F-A770173A288E}" type="parTrans" cxnId="{9747BDD9-62CA-4BEE-A395-A88C2C76D92C}">
      <dgm:prSet/>
      <dgm:spPr/>
    </dgm:pt>
    <dgm:pt modelId="{7191F17C-1727-4C18-820F-68629DB8E6E2}" type="sibTrans" cxnId="{9747BDD9-62CA-4BEE-A395-A88C2C76D92C}">
      <dgm:prSet/>
      <dgm:spPr/>
    </dgm:pt>
    <dgm:pt modelId="{7E9CACD5-4CFD-44D6-8B41-532E9E3981B5}">
      <dgm:prSet/>
      <dgm:spPr/>
      <dgm:t>
        <a:bodyPr/>
        <a:lstStyle/>
        <a:p>
          <a:r>
            <a:rPr lang="cs-CZ" dirty="0"/>
            <a:t>Dosažení konformity jedinců</a:t>
          </a:r>
        </a:p>
      </dgm:t>
    </dgm:pt>
    <dgm:pt modelId="{B748755E-3B05-4C6A-9923-3FC1B49CFD47}" type="parTrans" cxnId="{BD084DA6-D189-4BA6-8530-B86D407FA473}">
      <dgm:prSet/>
      <dgm:spPr/>
    </dgm:pt>
    <dgm:pt modelId="{94375808-8247-4108-8595-3A69A2DA7986}" type="sibTrans" cxnId="{BD084DA6-D189-4BA6-8530-B86D407FA473}">
      <dgm:prSet/>
      <dgm:spPr/>
    </dgm:pt>
    <dgm:pt modelId="{73A2DFA8-8565-4947-9B48-3482948729C9}">
      <dgm:prSet/>
      <dgm:spPr/>
      <dgm:t>
        <a:bodyPr/>
        <a:lstStyle/>
        <a:p>
          <a:r>
            <a:rPr lang="cs-CZ" dirty="0"/>
            <a:t>Uspokojování individuálních i skupinových potřeb co největšího počtu jedinců</a:t>
          </a:r>
        </a:p>
      </dgm:t>
    </dgm:pt>
    <dgm:pt modelId="{57C0B349-DF06-479D-809B-60FF47C6C10B}" type="parTrans" cxnId="{668E4E90-45A3-489C-B5D4-9591906A4D72}">
      <dgm:prSet/>
      <dgm:spPr/>
    </dgm:pt>
    <dgm:pt modelId="{87BD6EB0-6D8C-4B08-B211-2E4AF8338E68}" type="sibTrans" cxnId="{668E4E90-45A3-489C-B5D4-9591906A4D72}">
      <dgm:prSet/>
      <dgm:spPr/>
    </dgm:pt>
    <dgm:pt modelId="{34F9CB33-7722-48B9-B7BC-196322F54525}">
      <dgm:prSet/>
      <dgm:spPr/>
      <dgm:t>
        <a:bodyPr/>
        <a:lstStyle/>
        <a:p>
          <a:r>
            <a:rPr lang="cs-CZ" dirty="0"/>
            <a:t>Ověřování platnosti hodnot a norem</a:t>
          </a:r>
        </a:p>
      </dgm:t>
    </dgm:pt>
    <dgm:pt modelId="{1B7AC26E-3422-491B-BC50-5368BFA198BF}" type="parTrans" cxnId="{6A7C4C61-807D-45B9-B378-624ADA4F2802}">
      <dgm:prSet/>
      <dgm:spPr/>
    </dgm:pt>
    <dgm:pt modelId="{96ADD89F-F790-4000-8DA5-CBD8952761D4}" type="sibTrans" cxnId="{6A7C4C61-807D-45B9-B378-624ADA4F2802}">
      <dgm:prSet/>
      <dgm:spPr/>
    </dgm:pt>
    <dgm:pt modelId="{75B422EF-0A39-4D49-83C6-6396B88E42E9}" type="pres">
      <dgm:prSet presAssocID="{76C90A9E-412C-4E42-B5FA-B730B45E009C}" presName="linear" presStyleCnt="0">
        <dgm:presLayoutVars>
          <dgm:animLvl val="lvl"/>
          <dgm:resizeHandles val="exact"/>
        </dgm:presLayoutVars>
      </dgm:prSet>
      <dgm:spPr/>
    </dgm:pt>
    <dgm:pt modelId="{5396ED0A-D526-4EE0-8C4B-EF98B558A38F}" type="pres">
      <dgm:prSet presAssocID="{3E79A06A-E7D1-450C-8916-543FA03457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B0A0D3-B4DD-47F4-822A-E70C906670A8}" type="pres">
      <dgm:prSet presAssocID="{9FB2C04C-8E94-4A23-A917-6C093D610756}" presName="spacer" presStyleCnt="0"/>
      <dgm:spPr/>
    </dgm:pt>
    <dgm:pt modelId="{34B37004-C385-4D1C-B56A-CC1A22641496}" type="pres">
      <dgm:prSet presAssocID="{0F82B676-20BB-4543-BABA-1CCBB90166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48470D-015E-4FBA-8AFD-2AC2EBACFB4C}" type="pres">
      <dgm:prSet presAssocID="{FDF3E620-34A1-47CB-832A-FBC416048F27}" presName="spacer" presStyleCnt="0"/>
      <dgm:spPr/>
    </dgm:pt>
    <dgm:pt modelId="{D79C5730-CCAD-46DE-9786-1FFFDB837670}" type="pres">
      <dgm:prSet presAssocID="{8D085DDE-6E2C-4D24-9A71-72BACA2BD1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C96C69-C349-4F04-A6FC-72ABA223FC22}" type="pres">
      <dgm:prSet presAssocID="{CDA23330-9C1F-445E-9733-01143FC0FF25}" presName="spacer" presStyleCnt="0"/>
      <dgm:spPr/>
    </dgm:pt>
    <dgm:pt modelId="{9189EE7A-ED73-4173-A1DE-A42301B1A69E}" type="pres">
      <dgm:prSet presAssocID="{14B38AED-5831-4736-807D-14D2E5C839A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C70B397-5CC0-4552-A0AB-0DCD0B098FC2}" type="pres">
      <dgm:prSet presAssocID="{14B38AED-5831-4736-807D-14D2E5C839A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B9B90F-25A9-4E74-A3D7-C052B3B156A6}" type="presOf" srcId="{2154D6D9-E6C7-4883-B063-12DE1B345463}" destId="{AC70B397-5CC0-4552-A0AB-0DCD0B098FC2}" srcOrd="0" destOrd="0" presId="urn:microsoft.com/office/officeart/2005/8/layout/vList2"/>
    <dgm:cxn modelId="{28B46213-3FBC-49DE-8C3C-7E2DAA6F7909}" srcId="{76C90A9E-412C-4E42-B5FA-B730B45E009C}" destId="{8D085DDE-6E2C-4D24-9A71-72BACA2BD11C}" srcOrd="2" destOrd="0" parTransId="{DE392A04-FDB5-44EA-8C76-56B54C06E670}" sibTransId="{CDA23330-9C1F-445E-9733-01143FC0FF25}"/>
    <dgm:cxn modelId="{FBBC4419-11FA-440E-B447-041EE6416AA8}" type="presOf" srcId="{73A2DFA8-8565-4947-9B48-3482948729C9}" destId="{AC70B397-5CC0-4552-A0AB-0DCD0B098FC2}" srcOrd="0" destOrd="3" presId="urn:microsoft.com/office/officeart/2005/8/layout/vList2"/>
    <dgm:cxn modelId="{AC5FAA25-F4CC-4968-8ED4-E4127F7F461B}" type="presOf" srcId="{8D085DDE-6E2C-4D24-9A71-72BACA2BD11C}" destId="{D79C5730-CCAD-46DE-9786-1FFFDB837670}" srcOrd="0" destOrd="0" presId="urn:microsoft.com/office/officeart/2005/8/layout/vList2"/>
    <dgm:cxn modelId="{8D8C083A-A7D1-498D-9CB3-8595F6EF1D7C}" type="presOf" srcId="{7E9CACD5-4CFD-44D6-8B41-532E9E3981B5}" destId="{AC70B397-5CC0-4552-A0AB-0DCD0B098FC2}" srcOrd="0" destOrd="2" presId="urn:microsoft.com/office/officeart/2005/8/layout/vList2"/>
    <dgm:cxn modelId="{6A7C4C61-807D-45B9-B378-624ADA4F2802}" srcId="{14B38AED-5831-4736-807D-14D2E5C839AD}" destId="{34F9CB33-7722-48B9-B7BC-196322F54525}" srcOrd="4" destOrd="0" parTransId="{1B7AC26E-3422-491B-BC50-5368BFA198BF}" sibTransId="{96ADD89F-F790-4000-8DA5-CBD8952761D4}"/>
    <dgm:cxn modelId="{2B90594A-BF87-4F00-8F09-33399E1EA2E6}" srcId="{76C90A9E-412C-4E42-B5FA-B730B45E009C}" destId="{3E79A06A-E7D1-450C-8916-543FA0345775}" srcOrd="0" destOrd="0" parTransId="{55AF03C2-7264-4B98-9221-865ADF3D7716}" sibTransId="{9FB2C04C-8E94-4A23-A917-6C093D610756}"/>
    <dgm:cxn modelId="{1C2D6D4D-E6DC-4015-86A9-E0EFF75C9B36}" type="presOf" srcId="{34F9CB33-7722-48B9-B7BC-196322F54525}" destId="{AC70B397-5CC0-4552-A0AB-0DCD0B098FC2}" srcOrd="0" destOrd="4" presId="urn:microsoft.com/office/officeart/2005/8/layout/vList2"/>
    <dgm:cxn modelId="{18857C82-9F52-45F6-96D7-CB3C3BF0E90D}" type="presOf" srcId="{76C90A9E-412C-4E42-B5FA-B730B45E009C}" destId="{75B422EF-0A39-4D49-83C6-6396B88E42E9}" srcOrd="0" destOrd="0" presId="urn:microsoft.com/office/officeart/2005/8/layout/vList2"/>
    <dgm:cxn modelId="{668E4E90-45A3-489C-B5D4-9591906A4D72}" srcId="{14B38AED-5831-4736-807D-14D2E5C839AD}" destId="{73A2DFA8-8565-4947-9B48-3482948729C9}" srcOrd="3" destOrd="0" parTransId="{57C0B349-DF06-479D-809B-60FF47C6C10B}" sibTransId="{87BD6EB0-6D8C-4B08-B211-2E4AF8338E68}"/>
    <dgm:cxn modelId="{A1C89B95-282C-471B-B6FE-862C0D3DBF59}" srcId="{14B38AED-5831-4736-807D-14D2E5C839AD}" destId="{2154D6D9-E6C7-4883-B063-12DE1B345463}" srcOrd="0" destOrd="0" parTransId="{7D2583F7-C031-46E2-91DC-37D903814254}" sibTransId="{826E1291-7B01-4B32-81AF-524040A80530}"/>
    <dgm:cxn modelId="{801F1A99-BA2E-4966-BB67-D438DD9D79C7}" type="presOf" srcId="{0F82B676-20BB-4543-BABA-1CCBB90166BB}" destId="{34B37004-C385-4D1C-B56A-CC1A22641496}" srcOrd="0" destOrd="0" presId="urn:microsoft.com/office/officeart/2005/8/layout/vList2"/>
    <dgm:cxn modelId="{BD084DA6-D189-4BA6-8530-B86D407FA473}" srcId="{14B38AED-5831-4736-807D-14D2E5C839AD}" destId="{7E9CACD5-4CFD-44D6-8B41-532E9E3981B5}" srcOrd="2" destOrd="0" parTransId="{B748755E-3B05-4C6A-9923-3FC1B49CFD47}" sibTransId="{94375808-8247-4108-8595-3A69A2DA7986}"/>
    <dgm:cxn modelId="{30E9C7AE-9857-4505-A67B-A17B47DD9698}" type="presOf" srcId="{3E79A06A-E7D1-450C-8916-543FA0345775}" destId="{5396ED0A-D526-4EE0-8C4B-EF98B558A38F}" srcOrd="0" destOrd="0" presId="urn:microsoft.com/office/officeart/2005/8/layout/vList2"/>
    <dgm:cxn modelId="{9747BDD9-62CA-4BEE-A395-A88C2C76D92C}" srcId="{14B38AED-5831-4736-807D-14D2E5C839AD}" destId="{5329CC09-DD07-48B1-964E-F4F8C51E31D8}" srcOrd="1" destOrd="0" parTransId="{1D01CFAB-69F9-4DCB-866F-A770173A288E}" sibTransId="{7191F17C-1727-4C18-820F-68629DB8E6E2}"/>
    <dgm:cxn modelId="{50C9A8DA-1C9D-40A3-8D52-D324053A7F96}" type="presOf" srcId="{14B38AED-5831-4736-807D-14D2E5C839AD}" destId="{9189EE7A-ED73-4173-A1DE-A42301B1A69E}" srcOrd="0" destOrd="0" presId="urn:microsoft.com/office/officeart/2005/8/layout/vList2"/>
    <dgm:cxn modelId="{BEA956DB-E4EC-4591-822A-B615086A8489}" type="presOf" srcId="{5329CC09-DD07-48B1-964E-F4F8C51E31D8}" destId="{AC70B397-5CC0-4552-A0AB-0DCD0B098FC2}" srcOrd="0" destOrd="1" presId="urn:microsoft.com/office/officeart/2005/8/layout/vList2"/>
    <dgm:cxn modelId="{2C9294FC-7B4E-4026-B9E6-EE7DEBFC4EC4}" srcId="{76C90A9E-412C-4E42-B5FA-B730B45E009C}" destId="{0F82B676-20BB-4543-BABA-1CCBB90166BB}" srcOrd="1" destOrd="0" parTransId="{D1FF3FD9-9C9B-49FE-8248-98DB5244CDCD}" sibTransId="{FDF3E620-34A1-47CB-832A-FBC416048F27}"/>
    <dgm:cxn modelId="{3E4DE1FF-D50E-4E5A-B479-2C879A02E739}" srcId="{76C90A9E-412C-4E42-B5FA-B730B45E009C}" destId="{14B38AED-5831-4736-807D-14D2E5C839AD}" srcOrd="3" destOrd="0" parTransId="{E7DEC6B7-48D3-480A-9DFB-B0211A26BD29}" sibTransId="{1AB805AF-EF2E-4568-B765-2C9DFCBBF0C2}"/>
    <dgm:cxn modelId="{5B7F7983-34D7-4C7B-B778-5A1A0F65A553}" type="presParOf" srcId="{75B422EF-0A39-4D49-83C6-6396B88E42E9}" destId="{5396ED0A-D526-4EE0-8C4B-EF98B558A38F}" srcOrd="0" destOrd="0" presId="urn:microsoft.com/office/officeart/2005/8/layout/vList2"/>
    <dgm:cxn modelId="{C5E93D65-B454-427B-8772-99CEC54FA554}" type="presParOf" srcId="{75B422EF-0A39-4D49-83C6-6396B88E42E9}" destId="{87B0A0D3-B4DD-47F4-822A-E70C906670A8}" srcOrd="1" destOrd="0" presId="urn:microsoft.com/office/officeart/2005/8/layout/vList2"/>
    <dgm:cxn modelId="{04608BCB-44A3-4F5B-ADB8-0FABC9D7C792}" type="presParOf" srcId="{75B422EF-0A39-4D49-83C6-6396B88E42E9}" destId="{34B37004-C385-4D1C-B56A-CC1A22641496}" srcOrd="2" destOrd="0" presId="urn:microsoft.com/office/officeart/2005/8/layout/vList2"/>
    <dgm:cxn modelId="{3668902E-80F8-4A38-AB70-05D70396788F}" type="presParOf" srcId="{75B422EF-0A39-4D49-83C6-6396B88E42E9}" destId="{2A48470D-015E-4FBA-8AFD-2AC2EBACFB4C}" srcOrd="3" destOrd="0" presId="urn:microsoft.com/office/officeart/2005/8/layout/vList2"/>
    <dgm:cxn modelId="{363C048B-B842-4FDC-B95C-F3725CB2E437}" type="presParOf" srcId="{75B422EF-0A39-4D49-83C6-6396B88E42E9}" destId="{D79C5730-CCAD-46DE-9786-1FFFDB837670}" srcOrd="4" destOrd="0" presId="urn:microsoft.com/office/officeart/2005/8/layout/vList2"/>
    <dgm:cxn modelId="{F32D4BB8-2F6F-4195-8CD8-DF430A99C683}" type="presParOf" srcId="{75B422EF-0A39-4D49-83C6-6396B88E42E9}" destId="{C6C96C69-C349-4F04-A6FC-72ABA223FC22}" srcOrd="5" destOrd="0" presId="urn:microsoft.com/office/officeart/2005/8/layout/vList2"/>
    <dgm:cxn modelId="{C73A63B1-6186-486E-9704-8109A8212AC0}" type="presParOf" srcId="{75B422EF-0A39-4D49-83C6-6396B88E42E9}" destId="{9189EE7A-ED73-4173-A1DE-A42301B1A69E}" srcOrd="6" destOrd="0" presId="urn:microsoft.com/office/officeart/2005/8/layout/vList2"/>
    <dgm:cxn modelId="{1668DD27-5519-4436-99A0-971784F30915}" type="presParOf" srcId="{75B422EF-0A39-4D49-83C6-6396B88E42E9}" destId="{AC70B397-5CC0-4552-A0AB-0DCD0B098FC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5.xml><?xml version="1.0" encoding="utf-8"?>
<dgm:dataModel xmlns:dgm="http://schemas.openxmlformats.org/drawingml/2006/diagram" xmlns:a="http://schemas.openxmlformats.org/drawingml/2006/main">
  <dgm:ptLst>
    <dgm:pt modelId="{3C3DED8E-E0E0-4F38-8F4A-7854F402632E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</dgm:pt>
    <dgm:pt modelId="{5891007B-B831-4845-ADF8-E5F821C5EC03}">
      <dgm:prSet phldrT="[Text]"/>
      <dgm:spPr/>
      <dgm:t>
        <a:bodyPr/>
        <a:lstStyle/>
        <a:p>
          <a:r>
            <a:rPr lang="cs-CZ" dirty="0"/>
            <a:t>FORMÁLNÍ</a:t>
          </a:r>
        </a:p>
      </dgm:t>
    </dgm:pt>
    <dgm:pt modelId="{E039D444-3FD7-4318-8955-F00B67DB8D1E}" type="parTrans" cxnId="{CA86402F-DDD9-47B9-BFE0-9264A688035E}">
      <dgm:prSet/>
      <dgm:spPr/>
      <dgm:t>
        <a:bodyPr/>
        <a:lstStyle/>
        <a:p>
          <a:endParaRPr lang="cs-CZ"/>
        </a:p>
      </dgm:t>
    </dgm:pt>
    <dgm:pt modelId="{783835B3-67F3-4005-BE0B-A1891FFBA09F}" type="sibTrans" cxnId="{CA86402F-DDD9-47B9-BFE0-9264A688035E}">
      <dgm:prSet/>
      <dgm:spPr/>
      <dgm:t>
        <a:bodyPr/>
        <a:lstStyle/>
        <a:p>
          <a:endParaRPr lang="cs-CZ"/>
        </a:p>
      </dgm:t>
    </dgm:pt>
    <dgm:pt modelId="{D4962F1F-EE85-401C-A28B-8677748C6DE3}">
      <dgm:prSet phldrT="[Text]"/>
      <dgm:spPr/>
      <dgm:t>
        <a:bodyPr/>
        <a:lstStyle/>
        <a:p>
          <a:r>
            <a:rPr lang="cs-CZ" dirty="0"/>
            <a:t>NEFORMÁLNÍ</a:t>
          </a:r>
        </a:p>
      </dgm:t>
    </dgm:pt>
    <dgm:pt modelId="{FAAFE660-14FE-4E2C-9C6C-5F18213BEA47}" type="parTrans" cxnId="{D214959D-890E-414B-B146-1D53F01CFF8B}">
      <dgm:prSet/>
      <dgm:spPr/>
      <dgm:t>
        <a:bodyPr/>
        <a:lstStyle/>
        <a:p>
          <a:endParaRPr lang="cs-CZ"/>
        </a:p>
      </dgm:t>
    </dgm:pt>
    <dgm:pt modelId="{CEF4FB8F-A9DE-4C15-B54D-DA90DE0B6FDA}" type="sibTrans" cxnId="{D214959D-890E-414B-B146-1D53F01CFF8B}">
      <dgm:prSet/>
      <dgm:spPr/>
      <dgm:t>
        <a:bodyPr/>
        <a:lstStyle/>
        <a:p>
          <a:endParaRPr lang="cs-CZ"/>
        </a:p>
      </dgm:t>
    </dgm:pt>
    <dgm:pt modelId="{DDEB9240-E412-48A7-991A-B172E23350F9}">
      <dgm:prSet phldrT="[Text]"/>
      <dgm:spPr/>
      <dgm:t>
        <a:bodyPr/>
        <a:lstStyle/>
        <a:p>
          <a:r>
            <a:rPr lang="cs-CZ" dirty="0"/>
            <a:t>VNĚJŠÍ </a:t>
          </a:r>
        </a:p>
      </dgm:t>
    </dgm:pt>
    <dgm:pt modelId="{5A91345F-D1FC-47B4-AB82-3A9A959E4372}" type="parTrans" cxnId="{76D44A98-5D2E-40E9-A968-E0ABA3B14804}">
      <dgm:prSet/>
      <dgm:spPr/>
      <dgm:t>
        <a:bodyPr/>
        <a:lstStyle/>
        <a:p>
          <a:endParaRPr lang="cs-CZ"/>
        </a:p>
      </dgm:t>
    </dgm:pt>
    <dgm:pt modelId="{62F9ED84-109D-456E-8891-FCC8C993CE0E}" type="sibTrans" cxnId="{76D44A98-5D2E-40E9-A968-E0ABA3B14804}">
      <dgm:prSet/>
      <dgm:spPr/>
      <dgm:t>
        <a:bodyPr/>
        <a:lstStyle/>
        <a:p>
          <a:endParaRPr lang="cs-CZ"/>
        </a:p>
      </dgm:t>
    </dgm:pt>
    <dgm:pt modelId="{E35AC72E-A5E6-48E9-A720-E8C531408B98}">
      <dgm:prSet phldrT="[Text]"/>
      <dgm:spPr/>
      <dgm:t>
        <a:bodyPr/>
        <a:lstStyle/>
        <a:p>
          <a:r>
            <a:rPr lang="cs-CZ" dirty="0"/>
            <a:t>VNITRNÍ</a:t>
          </a:r>
        </a:p>
      </dgm:t>
    </dgm:pt>
    <dgm:pt modelId="{91FDE1E3-00D2-4468-B3DF-4DCB36FF2EB0}" type="parTrans" cxnId="{DD28DA6F-FEF4-4C5D-B07A-C49F1096BE34}">
      <dgm:prSet/>
      <dgm:spPr/>
      <dgm:t>
        <a:bodyPr/>
        <a:lstStyle/>
        <a:p>
          <a:endParaRPr lang="cs-CZ"/>
        </a:p>
      </dgm:t>
    </dgm:pt>
    <dgm:pt modelId="{25617A68-5908-40DD-A325-356D959393C6}" type="sibTrans" cxnId="{DD28DA6F-FEF4-4C5D-B07A-C49F1096BE34}">
      <dgm:prSet/>
      <dgm:spPr/>
      <dgm:t>
        <a:bodyPr/>
        <a:lstStyle/>
        <a:p>
          <a:endParaRPr lang="cs-CZ"/>
        </a:p>
      </dgm:t>
    </dgm:pt>
    <dgm:pt modelId="{68B0BC4E-ABF1-495E-8EE2-91DF124B400B}" type="pres">
      <dgm:prSet presAssocID="{3C3DED8E-E0E0-4F38-8F4A-7854F402632E}" presName="compositeShape" presStyleCnt="0">
        <dgm:presLayoutVars>
          <dgm:chMax val="7"/>
          <dgm:dir/>
          <dgm:resizeHandles val="exact"/>
        </dgm:presLayoutVars>
      </dgm:prSet>
      <dgm:spPr/>
    </dgm:pt>
    <dgm:pt modelId="{E35B9DC2-914F-4573-A2C0-16D3291B93B1}" type="pres">
      <dgm:prSet presAssocID="{3C3DED8E-E0E0-4F38-8F4A-7854F402632E}" presName="wedge1" presStyleLbl="node1" presStyleIdx="0" presStyleCnt="4"/>
      <dgm:spPr/>
    </dgm:pt>
    <dgm:pt modelId="{E1E9321B-7738-4E70-96F5-23AF63A97F9B}" type="pres">
      <dgm:prSet presAssocID="{3C3DED8E-E0E0-4F38-8F4A-7854F402632E}" presName="dummy1a" presStyleCnt="0"/>
      <dgm:spPr/>
    </dgm:pt>
    <dgm:pt modelId="{321AC54A-EE3C-42D7-8A8C-881E9A358BEF}" type="pres">
      <dgm:prSet presAssocID="{3C3DED8E-E0E0-4F38-8F4A-7854F402632E}" presName="dummy1b" presStyleCnt="0"/>
      <dgm:spPr/>
    </dgm:pt>
    <dgm:pt modelId="{DC0FBE59-6A75-4822-84BF-C71BDE534A84}" type="pres">
      <dgm:prSet presAssocID="{3C3DED8E-E0E0-4F38-8F4A-7854F402632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32F90D-16B2-48EC-8F29-91861100C838}" type="pres">
      <dgm:prSet presAssocID="{3C3DED8E-E0E0-4F38-8F4A-7854F402632E}" presName="wedge2" presStyleLbl="node1" presStyleIdx="1" presStyleCnt="4"/>
      <dgm:spPr/>
    </dgm:pt>
    <dgm:pt modelId="{65FF9740-AA78-4226-9BC4-39AE7FDEED3D}" type="pres">
      <dgm:prSet presAssocID="{3C3DED8E-E0E0-4F38-8F4A-7854F402632E}" presName="dummy2a" presStyleCnt="0"/>
      <dgm:spPr/>
    </dgm:pt>
    <dgm:pt modelId="{B94A4FD0-8BAE-48A0-953F-1FC909C72C5C}" type="pres">
      <dgm:prSet presAssocID="{3C3DED8E-E0E0-4F38-8F4A-7854F402632E}" presName="dummy2b" presStyleCnt="0"/>
      <dgm:spPr/>
    </dgm:pt>
    <dgm:pt modelId="{4068FCB9-9813-4549-BFEF-94ABBCACA438}" type="pres">
      <dgm:prSet presAssocID="{3C3DED8E-E0E0-4F38-8F4A-7854F402632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750EAE-8DD0-4385-A769-4B17273C13B8}" type="pres">
      <dgm:prSet presAssocID="{3C3DED8E-E0E0-4F38-8F4A-7854F402632E}" presName="wedge3" presStyleLbl="node1" presStyleIdx="2" presStyleCnt="4"/>
      <dgm:spPr/>
    </dgm:pt>
    <dgm:pt modelId="{0B921180-576F-4092-B6D3-6B467D5A35CD}" type="pres">
      <dgm:prSet presAssocID="{3C3DED8E-E0E0-4F38-8F4A-7854F402632E}" presName="dummy3a" presStyleCnt="0"/>
      <dgm:spPr/>
    </dgm:pt>
    <dgm:pt modelId="{164A7D07-A5DF-40FE-AF69-DC2E56F30FCA}" type="pres">
      <dgm:prSet presAssocID="{3C3DED8E-E0E0-4F38-8F4A-7854F402632E}" presName="dummy3b" presStyleCnt="0"/>
      <dgm:spPr/>
    </dgm:pt>
    <dgm:pt modelId="{B2D2177C-0A6A-497B-B801-2F625E1F2610}" type="pres">
      <dgm:prSet presAssocID="{3C3DED8E-E0E0-4F38-8F4A-7854F402632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26BC42-B3AA-4BAE-A7EC-41DC7E060137}" type="pres">
      <dgm:prSet presAssocID="{3C3DED8E-E0E0-4F38-8F4A-7854F402632E}" presName="wedge4" presStyleLbl="node1" presStyleIdx="3" presStyleCnt="4"/>
      <dgm:spPr/>
    </dgm:pt>
    <dgm:pt modelId="{ECFA1D63-8419-4052-8A04-122B238207E6}" type="pres">
      <dgm:prSet presAssocID="{3C3DED8E-E0E0-4F38-8F4A-7854F402632E}" presName="dummy4a" presStyleCnt="0"/>
      <dgm:spPr/>
    </dgm:pt>
    <dgm:pt modelId="{79D61AED-AA63-4842-A8A5-4FCA99E883F0}" type="pres">
      <dgm:prSet presAssocID="{3C3DED8E-E0E0-4F38-8F4A-7854F402632E}" presName="dummy4b" presStyleCnt="0"/>
      <dgm:spPr/>
    </dgm:pt>
    <dgm:pt modelId="{C72068CD-8A6E-4372-808D-41888D76D73F}" type="pres">
      <dgm:prSet presAssocID="{3C3DED8E-E0E0-4F38-8F4A-7854F402632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6B2C379-6375-40F9-937F-20018FED0C39}" type="pres">
      <dgm:prSet presAssocID="{783835B3-67F3-4005-BE0B-A1891FFBA09F}" presName="arrowWedge1" presStyleLbl="fgSibTrans2D1" presStyleIdx="0" presStyleCnt="4"/>
      <dgm:spPr/>
    </dgm:pt>
    <dgm:pt modelId="{DF62826A-BAB2-422D-BA2E-90935B652013}" type="pres">
      <dgm:prSet presAssocID="{CEF4FB8F-A9DE-4C15-B54D-DA90DE0B6FDA}" presName="arrowWedge2" presStyleLbl="fgSibTrans2D1" presStyleIdx="1" presStyleCnt="4"/>
      <dgm:spPr/>
    </dgm:pt>
    <dgm:pt modelId="{F5E037B9-7661-4F57-A191-6BCAD21A8645}" type="pres">
      <dgm:prSet presAssocID="{62F9ED84-109D-456E-8891-FCC8C993CE0E}" presName="arrowWedge3" presStyleLbl="fgSibTrans2D1" presStyleIdx="2" presStyleCnt="4"/>
      <dgm:spPr/>
    </dgm:pt>
    <dgm:pt modelId="{DC2EA433-20BD-4E40-A3A5-35B9BA388CB9}" type="pres">
      <dgm:prSet presAssocID="{25617A68-5908-40DD-A325-356D959393C6}" presName="arrowWedge4" presStyleLbl="fgSibTrans2D1" presStyleIdx="3" presStyleCnt="4"/>
      <dgm:spPr/>
    </dgm:pt>
  </dgm:ptLst>
  <dgm:cxnLst>
    <dgm:cxn modelId="{180DB011-1F54-4E79-A91C-95E0D8EBF768}" type="presOf" srcId="{DDEB9240-E412-48A7-991A-B172E23350F9}" destId="{B2D2177C-0A6A-497B-B801-2F625E1F2610}" srcOrd="1" destOrd="0" presId="urn:microsoft.com/office/officeart/2005/8/layout/cycle8"/>
    <dgm:cxn modelId="{A2BE021D-A75B-460F-9272-15249D249CE2}" type="presOf" srcId="{5891007B-B831-4845-ADF8-E5F821C5EC03}" destId="{DC0FBE59-6A75-4822-84BF-C71BDE534A84}" srcOrd="1" destOrd="0" presId="urn:microsoft.com/office/officeart/2005/8/layout/cycle8"/>
    <dgm:cxn modelId="{CA86402F-DDD9-47B9-BFE0-9264A688035E}" srcId="{3C3DED8E-E0E0-4F38-8F4A-7854F402632E}" destId="{5891007B-B831-4845-ADF8-E5F821C5EC03}" srcOrd="0" destOrd="0" parTransId="{E039D444-3FD7-4318-8955-F00B67DB8D1E}" sibTransId="{783835B3-67F3-4005-BE0B-A1891FFBA09F}"/>
    <dgm:cxn modelId="{DD28DA6F-FEF4-4C5D-B07A-C49F1096BE34}" srcId="{3C3DED8E-E0E0-4F38-8F4A-7854F402632E}" destId="{E35AC72E-A5E6-48E9-A720-E8C531408B98}" srcOrd="3" destOrd="0" parTransId="{91FDE1E3-00D2-4468-B3DF-4DCB36FF2EB0}" sibTransId="{25617A68-5908-40DD-A325-356D959393C6}"/>
    <dgm:cxn modelId="{42257273-1198-4FB3-A33B-C264F45770D4}" type="presOf" srcId="{D4962F1F-EE85-401C-A28B-8677748C6DE3}" destId="{4068FCB9-9813-4549-BFEF-94ABBCACA438}" srcOrd="1" destOrd="0" presId="urn:microsoft.com/office/officeart/2005/8/layout/cycle8"/>
    <dgm:cxn modelId="{76D44A98-5D2E-40E9-A968-E0ABA3B14804}" srcId="{3C3DED8E-E0E0-4F38-8F4A-7854F402632E}" destId="{DDEB9240-E412-48A7-991A-B172E23350F9}" srcOrd="2" destOrd="0" parTransId="{5A91345F-D1FC-47B4-AB82-3A9A959E4372}" sibTransId="{62F9ED84-109D-456E-8891-FCC8C993CE0E}"/>
    <dgm:cxn modelId="{D214959D-890E-414B-B146-1D53F01CFF8B}" srcId="{3C3DED8E-E0E0-4F38-8F4A-7854F402632E}" destId="{D4962F1F-EE85-401C-A28B-8677748C6DE3}" srcOrd="1" destOrd="0" parTransId="{FAAFE660-14FE-4E2C-9C6C-5F18213BEA47}" sibTransId="{CEF4FB8F-A9DE-4C15-B54D-DA90DE0B6FDA}"/>
    <dgm:cxn modelId="{2FCD34A4-0193-47A9-B6D4-833ABA8C4515}" type="presOf" srcId="{3C3DED8E-E0E0-4F38-8F4A-7854F402632E}" destId="{68B0BC4E-ABF1-495E-8EE2-91DF124B400B}" srcOrd="0" destOrd="0" presId="urn:microsoft.com/office/officeart/2005/8/layout/cycle8"/>
    <dgm:cxn modelId="{AB6A93A4-B66A-4625-8EF0-DD27078D6E4C}" type="presOf" srcId="{DDEB9240-E412-48A7-991A-B172E23350F9}" destId="{90750EAE-8DD0-4385-A769-4B17273C13B8}" srcOrd="0" destOrd="0" presId="urn:microsoft.com/office/officeart/2005/8/layout/cycle8"/>
    <dgm:cxn modelId="{ABDB8CB1-3E23-4E4E-9C36-8A723246541B}" type="presOf" srcId="{5891007B-B831-4845-ADF8-E5F821C5EC03}" destId="{E35B9DC2-914F-4573-A2C0-16D3291B93B1}" srcOrd="0" destOrd="0" presId="urn:microsoft.com/office/officeart/2005/8/layout/cycle8"/>
    <dgm:cxn modelId="{D59111D0-C9FF-42C5-886E-7E3FD9784AE9}" type="presOf" srcId="{E35AC72E-A5E6-48E9-A720-E8C531408B98}" destId="{2726BC42-B3AA-4BAE-A7EC-41DC7E060137}" srcOrd="0" destOrd="0" presId="urn:microsoft.com/office/officeart/2005/8/layout/cycle8"/>
    <dgm:cxn modelId="{B165E1DD-F702-4FC9-9619-41D9C0278CF9}" type="presOf" srcId="{E35AC72E-A5E6-48E9-A720-E8C531408B98}" destId="{C72068CD-8A6E-4372-808D-41888D76D73F}" srcOrd="1" destOrd="0" presId="urn:microsoft.com/office/officeart/2005/8/layout/cycle8"/>
    <dgm:cxn modelId="{2E8426F3-C205-459D-94AE-78E05D10CADF}" type="presOf" srcId="{D4962F1F-EE85-401C-A28B-8677748C6DE3}" destId="{1B32F90D-16B2-48EC-8F29-91861100C838}" srcOrd="0" destOrd="0" presId="urn:microsoft.com/office/officeart/2005/8/layout/cycle8"/>
    <dgm:cxn modelId="{8E92319C-B132-49AF-8967-AFE787F12208}" type="presParOf" srcId="{68B0BC4E-ABF1-495E-8EE2-91DF124B400B}" destId="{E35B9DC2-914F-4573-A2C0-16D3291B93B1}" srcOrd="0" destOrd="0" presId="urn:microsoft.com/office/officeart/2005/8/layout/cycle8"/>
    <dgm:cxn modelId="{D8FAE65A-0851-4ACA-8E7C-7F57F9E7DF69}" type="presParOf" srcId="{68B0BC4E-ABF1-495E-8EE2-91DF124B400B}" destId="{E1E9321B-7738-4E70-96F5-23AF63A97F9B}" srcOrd="1" destOrd="0" presId="urn:microsoft.com/office/officeart/2005/8/layout/cycle8"/>
    <dgm:cxn modelId="{0BDCB0A5-0D04-44B8-ABBC-B09B88DB8E4E}" type="presParOf" srcId="{68B0BC4E-ABF1-495E-8EE2-91DF124B400B}" destId="{321AC54A-EE3C-42D7-8A8C-881E9A358BEF}" srcOrd="2" destOrd="0" presId="urn:microsoft.com/office/officeart/2005/8/layout/cycle8"/>
    <dgm:cxn modelId="{E6AB3E32-1E1B-4458-B8AF-E83D52EA4C76}" type="presParOf" srcId="{68B0BC4E-ABF1-495E-8EE2-91DF124B400B}" destId="{DC0FBE59-6A75-4822-84BF-C71BDE534A84}" srcOrd="3" destOrd="0" presId="urn:microsoft.com/office/officeart/2005/8/layout/cycle8"/>
    <dgm:cxn modelId="{ABD524CE-39CB-4E63-A60C-57D4517BC85C}" type="presParOf" srcId="{68B0BC4E-ABF1-495E-8EE2-91DF124B400B}" destId="{1B32F90D-16B2-48EC-8F29-91861100C838}" srcOrd="4" destOrd="0" presId="urn:microsoft.com/office/officeart/2005/8/layout/cycle8"/>
    <dgm:cxn modelId="{0A0DEBB9-6BDB-4A26-A8C8-3BE2D3D94FAB}" type="presParOf" srcId="{68B0BC4E-ABF1-495E-8EE2-91DF124B400B}" destId="{65FF9740-AA78-4226-9BC4-39AE7FDEED3D}" srcOrd="5" destOrd="0" presId="urn:microsoft.com/office/officeart/2005/8/layout/cycle8"/>
    <dgm:cxn modelId="{C4C39239-3B9C-4F71-8121-8C52D03CB473}" type="presParOf" srcId="{68B0BC4E-ABF1-495E-8EE2-91DF124B400B}" destId="{B94A4FD0-8BAE-48A0-953F-1FC909C72C5C}" srcOrd="6" destOrd="0" presId="urn:microsoft.com/office/officeart/2005/8/layout/cycle8"/>
    <dgm:cxn modelId="{F1C28FE3-7FFD-4101-9481-21E702BB596D}" type="presParOf" srcId="{68B0BC4E-ABF1-495E-8EE2-91DF124B400B}" destId="{4068FCB9-9813-4549-BFEF-94ABBCACA438}" srcOrd="7" destOrd="0" presId="urn:microsoft.com/office/officeart/2005/8/layout/cycle8"/>
    <dgm:cxn modelId="{94EE50AE-480B-47F9-9919-CC2D4238BC2D}" type="presParOf" srcId="{68B0BC4E-ABF1-495E-8EE2-91DF124B400B}" destId="{90750EAE-8DD0-4385-A769-4B17273C13B8}" srcOrd="8" destOrd="0" presId="urn:microsoft.com/office/officeart/2005/8/layout/cycle8"/>
    <dgm:cxn modelId="{7216BBCA-CE65-4B21-9577-7A892682CBAB}" type="presParOf" srcId="{68B0BC4E-ABF1-495E-8EE2-91DF124B400B}" destId="{0B921180-576F-4092-B6D3-6B467D5A35CD}" srcOrd="9" destOrd="0" presId="urn:microsoft.com/office/officeart/2005/8/layout/cycle8"/>
    <dgm:cxn modelId="{3EC69068-23FD-42C9-B57C-F27FEA6D169D}" type="presParOf" srcId="{68B0BC4E-ABF1-495E-8EE2-91DF124B400B}" destId="{164A7D07-A5DF-40FE-AF69-DC2E56F30FCA}" srcOrd="10" destOrd="0" presId="urn:microsoft.com/office/officeart/2005/8/layout/cycle8"/>
    <dgm:cxn modelId="{93AA9811-EB49-409A-8C7B-AFF62E642AEB}" type="presParOf" srcId="{68B0BC4E-ABF1-495E-8EE2-91DF124B400B}" destId="{B2D2177C-0A6A-497B-B801-2F625E1F2610}" srcOrd="11" destOrd="0" presId="urn:microsoft.com/office/officeart/2005/8/layout/cycle8"/>
    <dgm:cxn modelId="{5EA08865-0090-40C7-8633-6101BCA2C516}" type="presParOf" srcId="{68B0BC4E-ABF1-495E-8EE2-91DF124B400B}" destId="{2726BC42-B3AA-4BAE-A7EC-41DC7E060137}" srcOrd="12" destOrd="0" presId="urn:microsoft.com/office/officeart/2005/8/layout/cycle8"/>
    <dgm:cxn modelId="{5F11D441-C214-4D75-B4AE-F1F71FFEA34A}" type="presParOf" srcId="{68B0BC4E-ABF1-495E-8EE2-91DF124B400B}" destId="{ECFA1D63-8419-4052-8A04-122B238207E6}" srcOrd="13" destOrd="0" presId="urn:microsoft.com/office/officeart/2005/8/layout/cycle8"/>
    <dgm:cxn modelId="{D17A75B9-360E-48A6-9B98-57F18B0A3A6F}" type="presParOf" srcId="{68B0BC4E-ABF1-495E-8EE2-91DF124B400B}" destId="{79D61AED-AA63-4842-A8A5-4FCA99E883F0}" srcOrd="14" destOrd="0" presId="urn:microsoft.com/office/officeart/2005/8/layout/cycle8"/>
    <dgm:cxn modelId="{89BF452F-450B-4587-ADFA-A51952B3E5BB}" type="presParOf" srcId="{68B0BC4E-ABF1-495E-8EE2-91DF124B400B}" destId="{C72068CD-8A6E-4372-808D-41888D76D73F}" srcOrd="15" destOrd="0" presId="urn:microsoft.com/office/officeart/2005/8/layout/cycle8"/>
    <dgm:cxn modelId="{6EB485BF-8B49-4972-9755-96E4EE24C61D}" type="presParOf" srcId="{68B0BC4E-ABF1-495E-8EE2-91DF124B400B}" destId="{96B2C379-6375-40F9-937F-20018FED0C39}" srcOrd="16" destOrd="0" presId="urn:microsoft.com/office/officeart/2005/8/layout/cycle8"/>
    <dgm:cxn modelId="{0A735F9F-48BF-42F1-A1CC-72E046B71432}" type="presParOf" srcId="{68B0BC4E-ABF1-495E-8EE2-91DF124B400B}" destId="{DF62826A-BAB2-422D-BA2E-90935B652013}" srcOrd="17" destOrd="0" presId="urn:microsoft.com/office/officeart/2005/8/layout/cycle8"/>
    <dgm:cxn modelId="{C6F05A4D-9546-4FB1-80B6-E6F190066B5F}" type="presParOf" srcId="{68B0BC4E-ABF1-495E-8EE2-91DF124B400B}" destId="{F5E037B9-7661-4F57-A191-6BCAD21A8645}" srcOrd="18" destOrd="0" presId="urn:microsoft.com/office/officeart/2005/8/layout/cycle8"/>
    <dgm:cxn modelId="{D081FDA3-F6AC-4C29-88F1-74F1BBA9EC5F}" type="presParOf" srcId="{68B0BC4E-ABF1-495E-8EE2-91DF124B400B}" destId="{DC2EA433-20BD-4E40-A3A5-35B9BA388CB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6.xml><?xml version="1.0" encoding="utf-8"?>
<dgm:dataModel xmlns:dgm="http://schemas.openxmlformats.org/drawingml/2006/diagram" xmlns:a="http://schemas.openxmlformats.org/drawingml/2006/main">
  <dgm:ptLst>
    <dgm:pt modelId="{9F8A1D26-A7E4-44C5-822B-AD879F239E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966E87A-2238-48AB-8918-20A6458540F6}">
      <dgm:prSet/>
      <dgm:spPr/>
      <dgm:t>
        <a:bodyPr/>
        <a:lstStyle/>
        <a:p>
          <a:r>
            <a:rPr lang="cs-CZ" dirty="0"/>
            <a:t>Subjekty a mechanismy sociální kontroly</a:t>
          </a:r>
        </a:p>
      </dgm:t>
    </dgm:pt>
    <dgm:pt modelId="{0C39E7BC-F362-4082-BB4A-5763E6DADB58}" type="parTrans" cxnId="{61CDAB92-E647-4A93-90DA-B9CE2B8A0D46}">
      <dgm:prSet/>
      <dgm:spPr/>
      <dgm:t>
        <a:bodyPr/>
        <a:lstStyle/>
        <a:p>
          <a:endParaRPr lang="cs-CZ"/>
        </a:p>
      </dgm:t>
    </dgm:pt>
    <dgm:pt modelId="{947EF56B-CF3A-4793-B61D-4A0DDED8506F}" type="sibTrans" cxnId="{61CDAB92-E647-4A93-90DA-B9CE2B8A0D46}">
      <dgm:prSet/>
      <dgm:spPr/>
      <dgm:t>
        <a:bodyPr/>
        <a:lstStyle/>
        <a:p>
          <a:endParaRPr lang="cs-CZ"/>
        </a:p>
      </dgm:t>
    </dgm:pt>
    <dgm:pt modelId="{A49F106E-0DF0-4DF7-9094-034687834593}" type="pres">
      <dgm:prSet presAssocID="{9F8A1D26-A7E4-44C5-822B-AD879F239EBE}" presName="linear" presStyleCnt="0">
        <dgm:presLayoutVars>
          <dgm:animLvl val="lvl"/>
          <dgm:resizeHandles val="exact"/>
        </dgm:presLayoutVars>
      </dgm:prSet>
      <dgm:spPr/>
    </dgm:pt>
    <dgm:pt modelId="{A131E1B7-E831-45C5-BB8C-C6067A3E5EDD}" type="pres">
      <dgm:prSet presAssocID="{1966E87A-2238-48AB-8918-20A6458540F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C79A31D-70D2-4D18-B9F0-534F0CD73C2E}" type="presOf" srcId="{9F8A1D26-A7E4-44C5-822B-AD879F239EBE}" destId="{A49F106E-0DF0-4DF7-9094-034687834593}" srcOrd="0" destOrd="0" presId="urn:microsoft.com/office/officeart/2005/8/layout/vList2"/>
    <dgm:cxn modelId="{19033E75-BA4D-469B-9487-C13C7B75303B}" type="presOf" srcId="{1966E87A-2238-48AB-8918-20A6458540F6}" destId="{A131E1B7-E831-45C5-BB8C-C6067A3E5EDD}" srcOrd="0" destOrd="0" presId="urn:microsoft.com/office/officeart/2005/8/layout/vList2"/>
    <dgm:cxn modelId="{61CDAB92-E647-4A93-90DA-B9CE2B8A0D46}" srcId="{9F8A1D26-A7E4-44C5-822B-AD879F239EBE}" destId="{1966E87A-2238-48AB-8918-20A6458540F6}" srcOrd="0" destOrd="0" parTransId="{0C39E7BC-F362-4082-BB4A-5763E6DADB58}" sibTransId="{947EF56B-CF3A-4793-B61D-4A0DDED8506F}"/>
    <dgm:cxn modelId="{18F86F24-659B-4032-B792-5E53756AE7AA}" type="presParOf" srcId="{A49F106E-0DF0-4DF7-9094-034687834593}" destId="{A131E1B7-E831-45C5-BB8C-C6067A3E5E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7.xml><?xml version="1.0" encoding="utf-8"?>
<dgm:dataModel xmlns:dgm="http://schemas.openxmlformats.org/drawingml/2006/diagram" xmlns:a="http://schemas.openxmlformats.org/drawingml/2006/main">
  <dgm:ptLst>
    <dgm:pt modelId="{3C3DED8E-E0E0-4F38-8F4A-7854F402632E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#1" csCatId="colorful" phldr="1"/>
      <dgm:spPr/>
    </dgm:pt>
    <dgm:pt modelId="{5891007B-B831-4845-ADF8-E5F821C5EC03}">
      <dgm:prSet phldrT="[Text]"/>
      <dgm:spPr/>
      <dgm:t>
        <a:bodyPr/>
        <a:lstStyle/>
        <a:p>
          <a:r>
            <a:rPr lang="cs-CZ" dirty="0"/>
            <a:t>FORMÁLNÍ</a:t>
          </a:r>
        </a:p>
      </dgm:t>
    </dgm:pt>
    <dgm:pt modelId="{E039D444-3FD7-4318-8955-F00B67DB8D1E}" type="parTrans" cxnId="{CA86402F-DDD9-47B9-BFE0-9264A688035E}">
      <dgm:prSet/>
      <dgm:spPr/>
      <dgm:t>
        <a:bodyPr/>
        <a:lstStyle/>
        <a:p>
          <a:endParaRPr lang="cs-CZ"/>
        </a:p>
      </dgm:t>
    </dgm:pt>
    <dgm:pt modelId="{783835B3-67F3-4005-BE0B-A1891FFBA09F}" type="sibTrans" cxnId="{CA86402F-DDD9-47B9-BFE0-9264A688035E}">
      <dgm:prSet/>
      <dgm:spPr/>
      <dgm:t>
        <a:bodyPr/>
        <a:lstStyle/>
        <a:p>
          <a:endParaRPr lang="cs-CZ"/>
        </a:p>
      </dgm:t>
    </dgm:pt>
    <dgm:pt modelId="{D4962F1F-EE85-401C-A28B-8677748C6DE3}">
      <dgm:prSet phldrT="[Text]"/>
      <dgm:spPr/>
      <dgm:t>
        <a:bodyPr/>
        <a:lstStyle/>
        <a:p>
          <a:r>
            <a:rPr lang="cs-CZ" dirty="0"/>
            <a:t>NEFORMÁLNÍ</a:t>
          </a:r>
        </a:p>
      </dgm:t>
    </dgm:pt>
    <dgm:pt modelId="{FAAFE660-14FE-4E2C-9C6C-5F18213BEA47}" type="parTrans" cxnId="{D214959D-890E-414B-B146-1D53F01CFF8B}">
      <dgm:prSet/>
      <dgm:spPr/>
      <dgm:t>
        <a:bodyPr/>
        <a:lstStyle/>
        <a:p>
          <a:endParaRPr lang="cs-CZ"/>
        </a:p>
      </dgm:t>
    </dgm:pt>
    <dgm:pt modelId="{CEF4FB8F-A9DE-4C15-B54D-DA90DE0B6FDA}" type="sibTrans" cxnId="{D214959D-890E-414B-B146-1D53F01CFF8B}">
      <dgm:prSet/>
      <dgm:spPr/>
      <dgm:t>
        <a:bodyPr/>
        <a:lstStyle/>
        <a:p>
          <a:endParaRPr lang="cs-CZ"/>
        </a:p>
      </dgm:t>
    </dgm:pt>
    <dgm:pt modelId="{DDEB9240-E412-48A7-991A-B172E23350F9}">
      <dgm:prSet phldrT="[Text]"/>
      <dgm:spPr/>
      <dgm:t>
        <a:bodyPr/>
        <a:lstStyle/>
        <a:p>
          <a:r>
            <a:rPr lang="cs-CZ" dirty="0"/>
            <a:t>VNĚJŠÍ </a:t>
          </a:r>
        </a:p>
      </dgm:t>
    </dgm:pt>
    <dgm:pt modelId="{5A91345F-D1FC-47B4-AB82-3A9A959E4372}" type="parTrans" cxnId="{76D44A98-5D2E-40E9-A968-E0ABA3B14804}">
      <dgm:prSet/>
      <dgm:spPr/>
      <dgm:t>
        <a:bodyPr/>
        <a:lstStyle/>
        <a:p>
          <a:endParaRPr lang="cs-CZ"/>
        </a:p>
      </dgm:t>
    </dgm:pt>
    <dgm:pt modelId="{62F9ED84-109D-456E-8891-FCC8C993CE0E}" type="sibTrans" cxnId="{76D44A98-5D2E-40E9-A968-E0ABA3B14804}">
      <dgm:prSet/>
      <dgm:spPr/>
      <dgm:t>
        <a:bodyPr/>
        <a:lstStyle/>
        <a:p>
          <a:endParaRPr lang="cs-CZ"/>
        </a:p>
      </dgm:t>
    </dgm:pt>
    <dgm:pt modelId="{E35AC72E-A5E6-48E9-A720-E8C531408B98}">
      <dgm:prSet phldrT="[Text]"/>
      <dgm:spPr/>
      <dgm:t>
        <a:bodyPr/>
        <a:lstStyle/>
        <a:p>
          <a:r>
            <a:rPr lang="cs-CZ" dirty="0"/>
            <a:t>VNITRNÍ</a:t>
          </a:r>
        </a:p>
      </dgm:t>
    </dgm:pt>
    <dgm:pt modelId="{91FDE1E3-00D2-4468-B3DF-4DCB36FF2EB0}" type="parTrans" cxnId="{DD28DA6F-FEF4-4C5D-B07A-C49F1096BE34}">
      <dgm:prSet/>
      <dgm:spPr/>
      <dgm:t>
        <a:bodyPr/>
        <a:lstStyle/>
        <a:p>
          <a:endParaRPr lang="cs-CZ"/>
        </a:p>
      </dgm:t>
    </dgm:pt>
    <dgm:pt modelId="{25617A68-5908-40DD-A325-356D959393C6}" type="sibTrans" cxnId="{DD28DA6F-FEF4-4C5D-B07A-C49F1096BE34}">
      <dgm:prSet/>
      <dgm:spPr/>
      <dgm:t>
        <a:bodyPr/>
        <a:lstStyle/>
        <a:p>
          <a:endParaRPr lang="cs-CZ"/>
        </a:p>
      </dgm:t>
    </dgm:pt>
    <dgm:pt modelId="{4E1472C8-8556-49B1-A591-31F07062B8E4}">
      <dgm:prSet phldrT="[Text]"/>
      <dgm:spPr/>
      <dgm:t>
        <a:bodyPr/>
        <a:lstStyle/>
        <a:p>
          <a:r>
            <a:rPr lang="cs-CZ" dirty="0"/>
            <a:t>Seberegulace</a:t>
          </a:r>
        </a:p>
      </dgm:t>
    </dgm:pt>
    <dgm:pt modelId="{633D9EFC-FD4E-4500-BEC5-39F1A1DDB431}" type="parTrans" cxnId="{4BCBFB97-5611-4FBE-B752-4B69F86AD944}">
      <dgm:prSet/>
      <dgm:spPr/>
      <dgm:t>
        <a:bodyPr/>
        <a:lstStyle/>
        <a:p>
          <a:endParaRPr lang="cs-CZ"/>
        </a:p>
      </dgm:t>
    </dgm:pt>
    <dgm:pt modelId="{B822612A-7F0E-4A3D-B282-6A26C94B6574}" type="sibTrans" cxnId="{4BCBFB97-5611-4FBE-B752-4B69F86AD944}">
      <dgm:prSet/>
      <dgm:spPr/>
      <dgm:t>
        <a:bodyPr/>
        <a:lstStyle/>
        <a:p>
          <a:endParaRPr lang="cs-CZ"/>
        </a:p>
      </dgm:t>
    </dgm:pt>
    <dgm:pt modelId="{2F2A3D03-F452-4962-9A59-84F7C1374547}">
      <dgm:prSet phldrT="[Text]"/>
      <dgm:spPr/>
      <dgm:t>
        <a:bodyPr/>
        <a:lstStyle/>
        <a:p>
          <a:r>
            <a:rPr lang="cs-CZ" dirty="0"/>
            <a:t>Svědomí</a:t>
          </a:r>
        </a:p>
      </dgm:t>
    </dgm:pt>
    <dgm:pt modelId="{2168CBC4-A845-4057-982D-FEA1EA445336}" type="parTrans" cxnId="{51F23C08-EDCB-46FA-BFD3-BAB105B3C470}">
      <dgm:prSet/>
      <dgm:spPr/>
      <dgm:t>
        <a:bodyPr/>
        <a:lstStyle/>
        <a:p>
          <a:endParaRPr lang="cs-CZ"/>
        </a:p>
      </dgm:t>
    </dgm:pt>
    <dgm:pt modelId="{EB767484-890D-4743-8B1E-C8E808A6F91F}" type="sibTrans" cxnId="{51F23C08-EDCB-46FA-BFD3-BAB105B3C470}">
      <dgm:prSet/>
      <dgm:spPr/>
      <dgm:t>
        <a:bodyPr/>
        <a:lstStyle/>
        <a:p>
          <a:endParaRPr lang="cs-CZ"/>
        </a:p>
      </dgm:t>
    </dgm:pt>
    <dgm:pt modelId="{DCB2F0DF-911B-4892-A1EF-ABC61993F828}">
      <dgm:prSet phldrT="[Text]"/>
      <dgm:spPr/>
      <dgm:t>
        <a:bodyPr/>
        <a:lstStyle/>
        <a:p>
          <a:r>
            <a:rPr lang="cs-CZ" dirty="0"/>
            <a:t>Víra, náboženství atp.</a:t>
          </a:r>
        </a:p>
      </dgm:t>
    </dgm:pt>
    <dgm:pt modelId="{F8C123E1-5B8C-4D30-9E72-A1C8267B2891}" type="parTrans" cxnId="{4F110B83-A272-4DE7-AA43-9E741F4C8507}">
      <dgm:prSet/>
      <dgm:spPr/>
      <dgm:t>
        <a:bodyPr/>
        <a:lstStyle/>
        <a:p>
          <a:endParaRPr lang="cs-CZ"/>
        </a:p>
      </dgm:t>
    </dgm:pt>
    <dgm:pt modelId="{05CE436A-975A-4A5A-BEBB-7D04DCBAE4FB}" type="sibTrans" cxnId="{4F110B83-A272-4DE7-AA43-9E741F4C8507}">
      <dgm:prSet/>
      <dgm:spPr/>
      <dgm:t>
        <a:bodyPr/>
        <a:lstStyle/>
        <a:p>
          <a:endParaRPr lang="cs-CZ"/>
        </a:p>
      </dgm:t>
    </dgm:pt>
    <dgm:pt modelId="{6DB1BF4A-0125-4543-9750-F1BA83BDBCB5}">
      <dgm:prSet phldrT="[Text]"/>
      <dgm:spPr/>
      <dgm:t>
        <a:bodyPr/>
        <a:lstStyle/>
        <a:p>
          <a:r>
            <a:rPr lang="cs-CZ" dirty="0"/>
            <a:t>Policie</a:t>
          </a:r>
        </a:p>
      </dgm:t>
    </dgm:pt>
    <dgm:pt modelId="{87B5E2C4-7DF8-44FE-94B9-58A58243E83C}" type="parTrans" cxnId="{E1C35A9B-6559-45CD-B451-31CADF3B8FF1}">
      <dgm:prSet/>
      <dgm:spPr/>
      <dgm:t>
        <a:bodyPr/>
        <a:lstStyle/>
        <a:p>
          <a:endParaRPr lang="cs-CZ"/>
        </a:p>
      </dgm:t>
    </dgm:pt>
    <dgm:pt modelId="{2EFE0A42-78F5-4C38-BDEB-7A51B9478E2A}" type="sibTrans" cxnId="{E1C35A9B-6559-45CD-B451-31CADF3B8FF1}">
      <dgm:prSet/>
      <dgm:spPr/>
      <dgm:t>
        <a:bodyPr/>
        <a:lstStyle/>
        <a:p>
          <a:endParaRPr lang="cs-CZ"/>
        </a:p>
      </dgm:t>
    </dgm:pt>
    <dgm:pt modelId="{24783E66-2F14-4D27-B8B1-549B74115A4B}">
      <dgm:prSet phldrT="[Text]"/>
      <dgm:spPr/>
      <dgm:t>
        <a:bodyPr/>
        <a:lstStyle/>
        <a:p>
          <a:r>
            <a:rPr lang="cs-CZ" dirty="0"/>
            <a:t>Soudy</a:t>
          </a:r>
        </a:p>
      </dgm:t>
    </dgm:pt>
    <dgm:pt modelId="{EE3269FA-3594-440C-8AFF-E61196602584}" type="parTrans" cxnId="{939A55BE-FE89-48F0-AD96-C6C88521985E}">
      <dgm:prSet/>
      <dgm:spPr/>
      <dgm:t>
        <a:bodyPr/>
        <a:lstStyle/>
        <a:p>
          <a:endParaRPr lang="cs-CZ"/>
        </a:p>
      </dgm:t>
    </dgm:pt>
    <dgm:pt modelId="{B1B981E6-DC98-4C52-8DC5-E2A5BFD8DC16}" type="sibTrans" cxnId="{939A55BE-FE89-48F0-AD96-C6C88521985E}">
      <dgm:prSet/>
      <dgm:spPr/>
      <dgm:t>
        <a:bodyPr/>
        <a:lstStyle/>
        <a:p>
          <a:endParaRPr lang="cs-CZ"/>
        </a:p>
      </dgm:t>
    </dgm:pt>
    <dgm:pt modelId="{9867F05C-4D9E-421E-A1BB-D34C680A5B25}">
      <dgm:prSet phldrT="[Text]"/>
      <dgm:spPr/>
      <dgm:t>
        <a:bodyPr/>
        <a:lstStyle/>
        <a:p>
          <a:r>
            <a:rPr lang="cs-CZ" dirty="0"/>
            <a:t>Masmédia aj.</a:t>
          </a:r>
        </a:p>
      </dgm:t>
    </dgm:pt>
    <dgm:pt modelId="{DD4F546F-80F8-4579-A7B5-1AC15B1306EE}" type="parTrans" cxnId="{D30D10A0-E8DD-4DFC-8874-04DD9A8E1575}">
      <dgm:prSet/>
      <dgm:spPr/>
      <dgm:t>
        <a:bodyPr/>
        <a:lstStyle/>
        <a:p>
          <a:endParaRPr lang="cs-CZ"/>
        </a:p>
      </dgm:t>
    </dgm:pt>
    <dgm:pt modelId="{6B70EECE-7699-4B01-85E7-8A7615375D04}" type="sibTrans" cxnId="{D30D10A0-E8DD-4DFC-8874-04DD9A8E1575}">
      <dgm:prSet/>
      <dgm:spPr/>
      <dgm:t>
        <a:bodyPr/>
        <a:lstStyle/>
        <a:p>
          <a:endParaRPr lang="cs-CZ"/>
        </a:p>
      </dgm:t>
    </dgm:pt>
    <dgm:pt modelId="{00B97CF8-44B7-4213-A7F4-95A879C02A72}">
      <dgm:prSet phldrT="[Text]"/>
      <dgm:spPr/>
      <dgm:t>
        <a:bodyPr/>
        <a:lstStyle/>
        <a:p>
          <a:r>
            <a:rPr lang="cs-CZ" dirty="0"/>
            <a:t>Armáda</a:t>
          </a:r>
        </a:p>
      </dgm:t>
    </dgm:pt>
    <dgm:pt modelId="{873D2C05-7C81-49D7-A213-0B8A41E88E7C}" type="parTrans" cxnId="{1131909E-43D4-4A29-9168-D0EF5A29FA2A}">
      <dgm:prSet/>
      <dgm:spPr/>
      <dgm:t>
        <a:bodyPr/>
        <a:lstStyle/>
        <a:p>
          <a:endParaRPr lang="cs-CZ"/>
        </a:p>
      </dgm:t>
    </dgm:pt>
    <dgm:pt modelId="{6B682AF0-0A51-4BBF-9D2D-691620BD78AE}" type="sibTrans" cxnId="{1131909E-43D4-4A29-9168-D0EF5A29FA2A}">
      <dgm:prSet/>
      <dgm:spPr/>
      <dgm:t>
        <a:bodyPr/>
        <a:lstStyle/>
        <a:p>
          <a:endParaRPr lang="cs-CZ"/>
        </a:p>
      </dgm:t>
    </dgm:pt>
    <dgm:pt modelId="{C1FDF944-B367-4AD2-A9BC-52E3C3FABDD7}">
      <dgm:prSet phldrT="[Text]"/>
      <dgm:spPr/>
      <dgm:t>
        <a:bodyPr/>
        <a:lstStyle/>
        <a:p>
          <a:r>
            <a:rPr lang="cs-CZ" dirty="0"/>
            <a:t>Školy</a:t>
          </a:r>
        </a:p>
      </dgm:t>
    </dgm:pt>
    <dgm:pt modelId="{E39EEA84-7939-4F83-AEC7-BD7003797EA3}" type="parTrans" cxnId="{96A93601-3FEC-4624-8FC0-74D77DA34638}">
      <dgm:prSet/>
      <dgm:spPr/>
      <dgm:t>
        <a:bodyPr/>
        <a:lstStyle/>
        <a:p>
          <a:endParaRPr lang="cs-CZ"/>
        </a:p>
      </dgm:t>
    </dgm:pt>
    <dgm:pt modelId="{F52F53F3-6EA3-4820-86E9-B33186395DD1}" type="sibTrans" cxnId="{96A93601-3FEC-4624-8FC0-74D77DA34638}">
      <dgm:prSet/>
      <dgm:spPr/>
      <dgm:t>
        <a:bodyPr/>
        <a:lstStyle/>
        <a:p>
          <a:endParaRPr lang="cs-CZ"/>
        </a:p>
      </dgm:t>
    </dgm:pt>
    <dgm:pt modelId="{45F4951E-C2B2-4C66-90AB-A4D67DC5FDD0}">
      <dgm:prSet phldrT="[Text]"/>
      <dgm:spPr/>
      <dgm:t>
        <a:bodyPr/>
        <a:lstStyle/>
        <a:p>
          <a:r>
            <a:rPr lang="cs-CZ" dirty="0"/>
            <a:t>Policie</a:t>
          </a:r>
        </a:p>
      </dgm:t>
    </dgm:pt>
    <dgm:pt modelId="{5FC08C30-C07F-4558-B04C-45FC78D93DA8}" type="parTrans" cxnId="{533F744F-0226-4F9E-B16D-55E91FEAD5E6}">
      <dgm:prSet/>
      <dgm:spPr/>
      <dgm:t>
        <a:bodyPr/>
        <a:lstStyle/>
        <a:p>
          <a:endParaRPr lang="cs-CZ"/>
        </a:p>
      </dgm:t>
    </dgm:pt>
    <dgm:pt modelId="{38F76932-8BE1-45D2-A1C4-474B2865CE2D}" type="sibTrans" cxnId="{533F744F-0226-4F9E-B16D-55E91FEAD5E6}">
      <dgm:prSet/>
      <dgm:spPr/>
      <dgm:t>
        <a:bodyPr/>
        <a:lstStyle/>
        <a:p>
          <a:endParaRPr lang="cs-CZ"/>
        </a:p>
      </dgm:t>
    </dgm:pt>
    <dgm:pt modelId="{F217E4EB-29C8-4EA4-8F7A-A673C8EBA6D3}">
      <dgm:prSet phldrT="[Text]"/>
      <dgm:spPr/>
      <dgm:t>
        <a:bodyPr/>
        <a:lstStyle/>
        <a:p>
          <a:r>
            <a:rPr lang="cs-CZ" dirty="0"/>
            <a:t>Soudy</a:t>
          </a:r>
        </a:p>
      </dgm:t>
    </dgm:pt>
    <dgm:pt modelId="{246BC7E5-3657-4F87-A39C-AEF3470637A8}" type="parTrans" cxnId="{573CDCE6-4F95-4EE1-ADAC-F34BD8C06481}">
      <dgm:prSet/>
      <dgm:spPr/>
      <dgm:t>
        <a:bodyPr/>
        <a:lstStyle/>
        <a:p>
          <a:endParaRPr lang="cs-CZ"/>
        </a:p>
      </dgm:t>
    </dgm:pt>
    <dgm:pt modelId="{DB84C034-4505-40D7-82D9-443E7FBAFEB4}" type="sibTrans" cxnId="{573CDCE6-4F95-4EE1-ADAC-F34BD8C06481}">
      <dgm:prSet/>
      <dgm:spPr/>
      <dgm:t>
        <a:bodyPr/>
        <a:lstStyle/>
        <a:p>
          <a:endParaRPr lang="cs-CZ"/>
        </a:p>
      </dgm:t>
    </dgm:pt>
    <dgm:pt modelId="{A7EB18AC-2593-4C65-9037-27D69479F55D}">
      <dgm:prSet phldrT="[Text]"/>
      <dgm:spPr/>
      <dgm:t>
        <a:bodyPr/>
        <a:lstStyle/>
        <a:p>
          <a:r>
            <a:rPr lang="cs-CZ" dirty="0"/>
            <a:t>Orgány státní správy aj.</a:t>
          </a:r>
        </a:p>
      </dgm:t>
    </dgm:pt>
    <dgm:pt modelId="{E472FF5E-EB94-4144-97ED-F3F24FB803E3}" type="parTrans" cxnId="{9303B76A-A7B2-4EB0-8474-91D60A633EA2}">
      <dgm:prSet/>
      <dgm:spPr/>
      <dgm:t>
        <a:bodyPr/>
        <a:lstStyle/>
        <a:p>
          <a:endParaRPr lang="cs-CZ"/>
        </a:p>
      </dgm:t>
    </dgm:pt>
    <dgm:pt modelId="{D078A361-2529-4831-A6DE-8C72EDDFDBCD}" type="sibTrans" cxnId="{9303B76A-A7B2-4EB0-8474-91D60A633EA2}">
      <dgm:prSet/>
      <dgm:spPr/>
      <dgm:t>
        <a:bodyPr/>
        <a:lstStyle/>
        <a:p>
          <a:endParaRPr lang="cs-CZ"/>
        </a:p>
      </dgm:t>
    </dgm:pt>
    <dgm:pt modelId="{0FF5D806-BA36-4072-907B-88E63A2E1848}">
      <dgm:prSet phldrT="[Text]"/>
      <dgm:spPr/>
      <dgm:t>
        <a:bodyPr/>
        <a:lstStyle/>
        <a:p>
          <a:r>
            <a:rPr lang="cs-CZ" dirty="0"/>
            <a:t>Rodiny</a:t>
          </a:r>
        </a:p>
      </dgm:t>
    </dgm:pt>
    <dgm:pt modelId="{D57307D0-968D-4079-8D75-8CC37B3F1E37}" type="parTrans" cxnId="{0B7086C1-7FEA-4E66-B046-FC1B9BF8DC77}">
      <dgm:prSet/>
      <dgm:spPr/>
      <dgm:t>
        <a:bodyPr/>
        <a:lstStyle/>
        <a:p>
          <a:endParaRPr lang="cs-CZ"/>
        </a:p>
      </dgm:t>
    </dgm:pt>
    <dgm:pt modelId="{88204955-0954-46B4-827C-BD39799EFCDD}" type="sibTrans" cxnId="{0B7086C1-7FEA-4E66-B046-FC1B9BF8DC77}">
      <dgm:prSet/>
      <dgm:spPr/>
      <dgm:t>
        <a:bodyPr/>
        <a:lstStyle/>
        <a:p>
          <a:endParaRPr lang="cs-CZ"/>
        </a:p>
      </dgm:t>
    </dgm:pt>
    <dgm:pt modelId="{FD0F6261-BEB8-47EF-A61E-ED519D2334F4}">
      <dgm:prSet phldrT="[Text]"/>
      <dgm:spPr/>
      <dgm:t>
        <a:bodyPr/>
        <a:lstStyle/>
        <a:p>
          <a:r>
            <a:rPr lang="cs-CZ" dirty="0"/>
            <a:t>Sousedé</a:t>
          </a:r>
        </a:p>
      </dgm:t>
    </dgm:pt>
    <dgm:pt modelId="{AA11E2C1-B481-453B-AC9A-E3A5F781E9D2}" type="parTrans" cxnId="{5A5C1377-B7B6-4A14-9DE4-7CFDBBB6DFBB}">
      <dgm:prSet/>
      <dgm:spPr/>
      <dgm:t>
        <a:bodyPr/>
        <a:lstStyle/>
        <a:p>
          <a:endParaRPr lang="cs-CZ"/>
        </a:p>
      </dgm:t>
    </dgm:pt>
    <dgm:pt modelId="{8FCF2CF7-A0C7-4DBB-AA7D-159F1F57AFE6}" type="sibTrans" cxnId="{5A5C1377-B7B6-4A14-9DE4-7CFDBBB6DFBB}">
      <dgm:prSet/>
      <dgm:spPr/>
      <dgm:t>
        <a:bodyPr/>
        <a:lstStyle/>
        <a:p>
          <a:endParaRPr lang="cs-CZ"/>
        </a:p>
      </dgm:t>
    </dgm:pt>
    <dgm:pt modelId="{4C05CCAC-6CA4-44AA-91FD-9A17618ADA52}">
      <dgm:prSet phldrT="[Text]"/>
      <dgm:spPr/>
      <dgm:t>
        <a:bodyPr/>
        <a:lstStyle/>
        <a:p>
          <a:r>
            <a:rPr lang="cs-CZ" dirty="0"/>
            <a:t>Přátelé</a:t>
          </a:r>
        </a:p>
      </dgm:t>
    </dgm:pt>
    <dgm:pt modelId="{F790D69C-92BB-41FF-AF9B-6D39589A2036}" type="parTrans" cxnId="{91A094FB-4588-48AF-8CCE-F5DD9372B66E}">
      <dgm:prSet/>
      <dgm:spPr/>
      <dgm:t>
        <a:bodyPr/>
        <a:lstStyle/>
        <a:p>
          <a:endParaRPr lang="cs-CZ"/>
        </a:p>
      </dgm:t>
    </dgm:pt>
    <dgm:pt modelId="{E5BC95DF-2459-487C-B0CA-ED33442F2257}" type="sibTrans" cxnId="{91A094FB-4588-48AF-8CCE-F5DD9372B66E}">
      <dgm:prSet/>
      <dgm:spPr/>
      <dgm:t>
        <a:bodyPr/>
        <a:lstStyle/>
        <a:p>
          <a:endParaRPr lang="cs-CZ"/>
        </a:p>
      </dgm:t>
    </dgm:pt>
    <dgm:pt modelId="{D6D966C2-5D29-40E3-97AC-EAA016D2F27B}">
      <dgm:prSet phldrT="[Text]"/>
      <dgm:spPr/>
      <dgm:t>
        <a:bodyPr/>
        <a:lstStyle/>
        <a:p>
          <a:r>
            <a:rPr lang="cs-CZ" dirty="0"/>
            <a:t>Masmédia</a:t>
          </a:r>
        </a:p>
      </dgm:t>
    </dgm:pt>
    <dgm:pt modelId="{C539253B-5592-4BEF-A1B9-C2B9C100B857}" type="parTrans" cxnId="{58177005-1D64-43EB-87DE-7C7F1493AF7E}">
      <dgm:prSet/>
      <dgm:spPr/>
      <dgm:t>
        <a:bodyPr/>
        <a:lstStyle/>
        <a:p>
          <a:endParaRPr lang="cs-CZ"/>
        </a:p>
      </dgm:t>
    </dgm:pt>
    <dgm:pt modelId="{7B78941D-53AD-4CC2-A35D-CBF338469D95}" type="sibTrans" cxnId="{58177005-1D64-43EB-87DE-7C7F1493AF7E}">
      <dgm:prSet/>
      <dgm:spPr/>
      <dgm:t>
        <a:bodyPr/>
        <a:lstStyle/>
        <a:p>
          <a:endParaRPr lang="cs-CZ"/>
        </a:p>
      </dgm:t>
    </dgm:pt>
    <dgm:pt modelId="{6B6FFD13-E794-4B00-97A3-E8A10E56D888}">
      <dgm:prSet phldrT="[Text]"/>
      <dgm:spPr/>
      <dgm:t>
        <a:bodyPr/>
        <a:lstStyle/>
        <a:p>
          <a:r>
            <a:rPr lang="cs-CZ" dirty="0"/>
            <a:t>Veřejné mínění aj.</a:t>
          </a:r>
        </a:p>
      </dgm:t>
    </dgm:pt>
    <dgm:pt modelId="{71B53FB3-8838-48B2-9970-6332EF9D6F4D}" type="parTrans" cxnId="{05B9F704-844A-4CDD-9168-C3E1054AD45C}">
      <dgm:prSet/>
      <dgm:spPr/>
      <dgm:t>
        <a:bodyPr/>
        <a:lstStyle/>
        <a:p>
          <a:endParaRPr lang="cs-CZ"/>
        </a:p>
      </dgm:t>
    </dgm:pt>
    <dgm:pt modelId="{6BCD8C24-1047-4588-A685-DC5A5B16EC42}" type="sibTrans" cxnId="{05B9F704-844A-4CDD-9168-C3E1054AD45C}">
      <dgm:prSet/>
      <dgm:spPr/>
      <dgm:t>
        <a:bodyPr/>
        <a:lstStyle/>
        <a:p>
          <a:endParaRPr lang="cs-CZ"/>
        </a:p>
      </dgm:t>
    </dgm:pt>
    <dgm:pt modelId="{7ECE3F78-F537-4114-9EB1-AC1A0593B6EE}" type="pres">
      <dgm:prSet presAssocID="{3C3DED8E-E0E0-4F38-8F4A-7854F402632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E50597C-4350-4279-81FD-41C813E43B9C}" type="pres">
      <dgm:prSet presAssocID="{5891007B-B831-4845-ADF8-E5F821C5EC03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0BD0B552-C6D1-4C63-BDB4-B27ACEA35BD2}" type="pres">
      <dgm:prSet presAssocID="{5891007B-B831-4845-ADF8-E5F821C5EC03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DE8A693-85AA-450E-A7B4-9FB622487F52}" type="pres">
      <dgm:prSet presAssocID="{5891007B-B831-4845-ADF8-E5F821C5EC03}" presName="accentShape_1" presStyleCnt="0"/>
      <dgm:spPr/>
    </dgm:pt>
    <dgm:pt modelId="{61FFC6B2-1A21-4FA6-9737-343388DD6A33}" type="pres">
      <dgm:prSet presAssocID="{5891007B-B831-4845-ADF8-E5F821C5EC03}" presName="imageRepeatNode" presStyleLbl="node1" presStyleIdx="0" presStyleCnt="4"/>
      <dgm:spPr/>
    </dgm:pt>
    <dgm:pt modelId="{5878DEB3-2274-4721-9A78-7D1A4DA9A00C}" type="pres">
      <dgm:prSet presAssocID="{D4962F1F-EE85-401C-A28B-8677748C6DE3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4FB6665-6152-405F-9762-21D8FCC878B2}" type="pres">
      <dgm:prSet presAssocID="{D4962F1F-EE85-401C-A28B-8677748C6DE3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0162EF5E-2383-4C13-B659-FB74A56540EE}" type="pres">
      <dgm:prSet presAssocID="{D4962F1F-EE85-401C-A28B-8677748C6DE3}" presName="accentShape_2" presStyleCnt="0"/>
      <dgm:spPr/>
    </dgm:pt>
    <dgm:pt modelId="{90A1A97F-8328-48EB-A2A8-F04877165FD5}" type="pres">
      <dgm:prSet presAssocID="{D4962F1F-EE85-401C-A28B-8677748C6DE3}" presName="imageRepeatNode" presStyleLbl="node1" presStyleIdx="1" presStyleCnt="4"/>
      <dgm:spPr/>
    </dgm:pt>
    <dgm:pt modelId="{D9D4107F-778F-431E-A5FD-C57610B8ABF4}" type="pres">
      <dgm:prSet presAssocID="{DDEB9240-E412-48A7-991A-B172E23350F9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38BE1044-7428-49D8-9631-037104819AF4}" type="pres">
      <dgm:prSet presAssocID="{DDEB9240-E412-48A7-991A-B172E23350F9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8D774DAD-B96A-4505-ACC8-C414838CB4D0}" type="pres">
      <dgm:prSet presAssocID="{DDEB9240-E412-48A7-991A-B172E23350F9}" presName="accentShape_3" presStyleCnt="0"/>
      <dgm:spPr/>
    </dgm:pt>
    <dgm:pt modelId="{B020EA62-3404-417A-9CC2-2ADFB8404CDC}" type="pres">
      <dgm:prSet presAssocID="{DDEB9240-E412-48A7-991A-B172E23350F9}" presName="imageRepeatNode" presStyleLbl="node1" presStyleIdx="2" presStyleCnt="4"/>
      <dgm:spPr/>
    </dgm:pt>
    <dgm:pt modelId="{9E6B8996-496C-4C39-ACF3-5413DD0AF788}" type="pres">
      <dgm:prSet presAssocID="{E35AC72E-A5E6-48E9-A720-E8C531408B98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B5D04D91-7F5E-4F6B-858E-A6BE5A3C3FC3}" type="pres">
      <dgm:prSet presAssocID="{E35AC72E-A5E6-48E9-A720-E8C531408B98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061A63F-0D35-4BEB-9F14-F238EE1BFF53}" type="pres">
      <dgm:prSet presAssocID="{E35AC72E-A5E6-48E9-A720-E8C531408B98}" presName="accentShape_4" presStyleCnt="0"/>
      <dgm:spPr/>
    </dgm:pt>
    <dgm:pt modelId="{BC173A70-2F68-444A-A1BA-8DDB3F38BB7E}" type="pres">
      <dgm:prSet presAssocID="{E35AC72E-A5E6-48E9-A720-E8C531408B98}" presName="imageRepeatNode" presStyleLbl="node1" presStyleIdx="3" presStyleCnt="4"/>
      <dgm:spPr/>
    </dgm:pt>
  </dgm:ptLst>
  <dgm:cxnLst>
    <dgm:cxn modelId="{96A93601-3FEC-4624-8FC0-74D77DA34638}" srcId="{5891007B-B831-4845-ADF8-E5F821C5EC03}" destId="{C1FDF944-B367-4AD2-A9BC-52E3C3FABDD7}" srcOrd="1" destOrd="0" parTransId="{E39EEA84-7939-4F83-AEC7-BD7003797EA3}" sibTransId="{F52F53F3-6EA3-4820-86E9-B33186395DD1}"/>
    <dgm:cxn modelId="{05B9F704-844A-4CDD-9168-C3E1054AD45C}" srcId="{D4962F1F-EE85-401C-A28B-8677748C6DE3}" destId="{6B6FFD13-E794-4B00-97A3-E8A10E56D888}" srcOrd="4" destOrd="0" parTransId="{71B53FB3-8838-48B2-9970-6332EF9D6F4D}" sibTransId="{6BCD8C24-1047-4588-A685-DC5A5B16EC42}"/>
    <dgm:cxn modelId="{58177005-1D64-43EB-87DE-7C7F1493AF7E}" srcId="{D4962F1F-EE85-401C-A28B-8677748C6DE3}" destId="{D6D966C2-5D29-40E3-97AC-EAA016D2F27B}" srcOrd="3" destOrd="0" parTransId="{C539253B-5592-4BEF-A1B9-C2B9C100B857}" sibTransId="{7B78941D-53AD-4CC2-A35D-CBF338469D95}"/>
    <dgm:cxn modelId="{51F23C08-EDCB-46FA-BFD3-BAB105B3C470}" srcId="{E35AC72E-A5E6-48E9-A720-E8C531408B98}" destId="{2F2A3D03-F452-4962-9A59-84F7C1374547}" srcOrd="1" destOrd="0" parTransId="{2168CBC4-A845-4057-982D-FEA1EA445336}" sibTransId="{EB767484-890D-4743-8B1E-C8E808A6F91F}"/>
    <dgm:cxn modelId="{78223F0E-6BB6-4409-8468-CF3987493DAA}" type="presOf" srcId="{6DB1BF4A-0125-4543-9750-F1BA83BDBCB5}" destId="{38BE1044-7428-49D8-9631-037104819AF4}" srcOrd="0" destOrd="0" presId="urn:microsoft.com/office/officeart/2009/3/layout/BlockDescendingList"/>
    <dgm:cxn modelId="{8CB93E11-A56C-4A3D-923B-72FE4D3B89A3}" type="presOf" srcId="{E35AC72E-A5E6-48E9-A720-E8C531408B98}" destId="{9E6B8996-496C-4C39-ACF3-5413DD0AF788}" srcOrd="0" destOrd="0" presId="urn:microsoft.com/office/officeart/2009/3/layout/BlockDescendingList"/>
    <dgm:cxn modelId="{2203C01C-EEDE-49A5-AD95-E5C27760BDB3}" type="presOf" srcId="{DCB2F0DF-911B-4892-A1EF-ABC61993F828}" destId="{B5D04D91-7F5E-4F6B-858E-A6BE5A3C3FC3}" srcOrd="0" destOrd="2" presId="urn:microsoft.com/office/officeart/2009/3/layout/BlockDescendingList"/>
    <dgm:cxn modelId="{480A551F-C1E0-4A00-BCAB-CA8F015D4677}" type="presOf" srcId="{6B6FFD13-E794-4B00-97A3-E8A10E56D888}" destId="{44FB6665-6152-405F-9762-21D8FCC878B2}" srcOrd="0" destOrd="4" presId="urn:microsoft.com/office/officeart/2009/3/layout/BlockDescendingList"/>
    <dgm:cxn modelId="{593AAD23-6982-42FE-A1A3-CDA90CECEB7A}" type="presOf" srcId="{24783E66-2F14-4D27-B8B1-549B74115A4B}" destId="{38BE1044-7428-49D8-9631-037104819AF4}" srcOrd="0" destOrd="1" presId="urn:microsoft.com/office/officeart/2009/3/layout/BlockDescendingList"/>
    <dgm:cxn modelId="{CA86402F-DDD9-47B9-BFE0-9264A688035E}" srcId="{3C3DED8E-E0E0-4F38-8F4A-7854F402632E}" destId="{5891007B-B831-4845-ADF8-E5F821C5EC03}" srcOrd="0" destOrd="0" parTransId="{E039D444-3FD7-4318-8955-F00B67DB8D1E}" sibTransId="{783835B3-67F3-4005-BE0B-A1891FFBA09F}"/>
    <dgm:cxn modelId="{FFE8B15D-EB1E-4B3D-B20D-65FEBB0D8C3C}" type="presOf" srcId="{DDEB9240-E412-48A7-991A-B172E23350F9}" destId="{D9D4107F-778F-431E-A5FD-C57610B8ABF4}" srcOrd="0" destOrd="0" presId="urn:microsoft.com/office/officeart/2009/3/layout/BlockDescendingList"/>
    <dgm:cxn modelId="{78CCB749-0F71-4E68-A467-AA9D389B5FE1}" type="presOf" srcId="{4E1472C8-8556-49B1-A591-31F07062B8E4}" destId="{B5D04D91-7F5E-4F6B-858E-A6BE5A3C3FC3}" srcOrd="0" destOrd="0" presId="urn:microsoft.com/office/officeart/2009/3/layout/BlockDescendingList"/>
    <dgm:cxn modelId="{9303B76A-A7B2-4EB0-8474-91D60A633EA2}" srcId="{5891007B-B831-4845-ADF8-E5F821C5EC03}" destId="{A7EB18AC-2593-4C65-9037-27D69479F55D}" srcOrd="4" destOrd="0" parTransId="{E472FF5E-EB94-4144-97ED-F3F24FB803E3}" sibTransId="{D078A361-2529-4831-A6DE-8C72EDDFDBCD}"/>
    <dgm:cxn modelId="{533F744F-0226-4F9E-B16D-55E91FEAD5E6}" srcId="{5891007B-B831-4845-ADF8-E5F821C5EC03}" destId="{45F4951E-C2B2-4C66-90AB-A4D67DC5FDD0}" srcOrd="2" destOrd="0" parTransId="{5FC08C30-C07F-4558-B04C-45FC78D93DA8}" sibTransId="{38F76932-8BE1-45D2-A1C4-474B2865CE2D}"/>
    <dgm:cxn modelId="{DD28DA6F-FEF4-4C5D-B07A-C49F1096BE34}" srcId="{3C3DED8E-E0E0-4F38-8F4A-7854F402632E}" destId="{E35AC72E-A5E6-48E9-A720-E8C531408B98}" srcOrd="3" destOrd="0" parTransId="{91FDE1E3-00D2-4468-B3DF-4DCB36FF2EB0}" sibTransId="{25617A68-5908-40DD-A325-356D959393C6}"/>
    <dgm:cxn modelId="{E6B37C74-649D-4389-B97A-06DD2DF89BC2}" type="presOf" srcId="{5891007B-B831-4845-ADF8-E5F821C5EC03}" destId="{EE50597C-4350-4279-81FD-41C813E43B9C}" srcOrd="0" destOrd="0" presId="urn:microsoft.com/office/officeart/2009/3/layout/BlockDescendingList"/>
    <dgm:cxn modelId="{C7FB1D76-695F-4D48-834A-7556EEF84B24}" type="presOf" srcId="{00B97CF8-44B7-4213-A7F4-95A879C02A72}" destId="{0BD0B552-C6D1-4C63-BDB4-B27ACEA35BD2}" srcOrd="0" destOrd="0" presId="urn:microsoft.com/office/officeart/2009/3/layout/BlockDescendingList"/>
    <dgm:cxn modelId="{5A5C1377-B7B6-4A14-9DE4-7CFDBBB6DFBB}" srcId="{D4962F1F-EE85-401C-A28B-8677748C6DE3}" destId="{FD0F6261-BEB8-47EF-A61E-ED519D2334F4}" srcOrd="1" destOrd="0" parTransId="{AA11E2C1-B481-453B-AC9A-E3A5F781E9D2}" sibTransId="{8FCF2CF7-A0C7-4DBB-AA7D-159F1F57AFE6}"/>
    <dgm:cxn modelId="{4F110B83-A272-4DE7-AA43-9E741F4C8507}" srcId="{E35AC72E-A5E6-48E9-A720-E8C531408B98}" destId="{DCB2F0DF-911B-4892-A1EF-ABC61993F828}" srcOrd="2" destOrd="0" parTransId="{F8C123E1-5B8C-4D30-9E72-A1C8267B2891}" sibTransId="{05CE436A-975A-4A5A-BEBB-7D04DCBAE4FB}"/>
    <dgm:cxn modelId="{382CE088-C921-42FB-B01C-0D770E2766A9}" type="presOf" srcId="{E35AC72E-A5E6-48E9-A720-E8C531408B98}" destId="{BC173A70-2F68-444A-A1BA-8DDB3F38BB7E}" srcOrd="1" destOrd="0" presId="urn:microsoft.com/office/officeart/2009/3/layout/BlockDescendingList"/>
    <dgm:cxn modelId="{88BF058A-9CC3-4C84-80E1-D6E3E567C9A1}" type="presOf" srcId="{5891007B-B831-4845-ADF8-E5F821C5EC03}" destId="{61FFC6B2-1A21-4FA6-9737-343388DD6A33}" srcOrd="1" destOrd="0" presId="urn:microsoft.com/office/officeart/2009/3/layout/BlockDescendingList"/>
    <dgm:cxn modelId="{5063DD8C-BD65-48A5-8A4C-520CB227BBD6}" type="presOf" srcId="{C1FDF944-B367-4AD2-A9BC-52E3C3FABDD7}" destId="{0BD0B552-C6D1-4C63-BDB4-B27ACEA35BD2}" srcOrd="0" destOrd="1" presId="urn:microsoft.com/office/officeart/2009/3/layout/BlockDescendingList"/>
    <dgm:cxn modelId="{A7137B90-3F13-4172-B0F7-F424F2567C5A}" type="presOf" srcId="{3C3DED8E-E0E0-4F38-8F4A-7854F402632E}" destId="{7ECE3F78-F537-4114-9EB1-AC1A0593B6EE}" srcOrd="0" destOrd="0" presId="urn:microsoft.com/office/officeart/2009/3/layout/BlockDescendingList"/>
    <dgm:cxn modelId="{4BCBFB97-5611-4FBE-B752-4B69F86AD944}" srcId="{E35AC72E-A5E6-48E9-A720-E8C531408B98}" destId="{4E1472C8-8556-49B1-A591-31F07062B8E4}" srcOrd="0" destOrd="0" parTransId="{633D9EFC-FD4E-4500-BEC5-39F1A1DDB431}" sibTransId="{B822612A-7F0E-4A3D-B282-6A26C94B6574}"/>
    <dgm:cxn modelId="{76D44A98-5D2E-40E9-A968-E0ABA3B14804}" srcId="{3C3DED8E-E0E0-4F38-8F4A-7854F402632E}" destId="{DDEB9240-E412-48A7-991A-B172E23350F9}" srcOrd="2" destOrd="0" parTransId="{5A91345F-D1FC-47B4-AB82-3A9A959E4372}" sibTransId="{62F9ED84-109D-456E-8891-FCC8C993CE0E}"/>
    <dgm:cxn modelId="{E1C35A9B-6559-45CD-B451-31CADF3B8FF1}" srcId="{DDEB9240-E412-48A7-991A-B172E23350F9}" destId="{6DB1BF4A-0125-4543-9750-F1BA83BDBCB5}" srcOrd="0" destOrd="0" parTransId="{87B5E2C4-7DF8-44FE-94B9-58A58243E83C}" sibTransId="{2EFE0A42-78F5-4C38-BDEB-7A51B9478E2A}"/>
    <dgm:cxn modelId="{D214959D-890E-414B-B146-1D53F01CFF8B}" srcId="{3C3DED8E-E0E0-4F38-8F4A-7854F402632E}" destId="{D4962F1F-EE85-401C-A28B-8677748C6DE3}" srcOrd="1" destOrd="0" parTransId="{FAAFE660-14FE-4E2C-9C6C-5F18213BEA47}" sibTransId="{CEF4FB8F-A9DE-4C15-B54D-DA90DE0B6FDA}"/>
    <dgm:cxn modelId="{1131909E-43D4-4A29-9168-D0EF5A29FA2A}" srcId="{5891007B-B831-4845-ADF8-E5F821C5EC03}" destId="{00B97CF8-44B7-4213-A7F4-95A879C02A72}" srcOrd="0" destOrd="0" parTransId="{873D2C05-7C81-49D7-A213-0B8A41E88E7C}" sibTransId="{6B682AF0-0A51-4BBF-9D2D-691620BD78AE}"/>
    <dgm:cxn modelId="{ADBCB29F-DA6C-43DD-A500-F0E109DDF4CC}" type="presOf" srcId="{D4962F1F-EE85-401C-A28B-8677748C6DE3}" destId="{5878DEB3-2274-4721-9A78-7D1A4DA9A00C}" srcOrd="0" destOrd="0" presId="urn:microsoft.com/office/officeart/2009/3/layout/BlockDescendingList"/>
    <dgm:cxn modelId="{D30D10A0-E8DD-4DFC-8874-04DD9A8E1575}" srcId="{DDEB9240-E412-48A7-991A-B172E23350F9}" destId="{9867F05C-4D9E-421E-A1BB-D34C680A5B25}" srcOrd="2" destOrd="0" parTransId="{DD4F546F-80F8-4579-A7B5-1AC15B1306EE}" sibTransId="{6B70EECE-7699-4B01-85E7-8A7615375D04}"/>
    <dgm:cxn modelId="{AE9657A6-66DC-4918-B57B-E18EEE524A5A}" type="presOf" srcId="{D4962F1F-EE85-401C-A28B-8677748C6DE3}" destId="{90A1A97F-8328-48EB-A2A8-F04877165FD5}" srcOrd="1" destOrd="0" presId="urn:microsoft.com/office/officeart/2009/3/layout/BlockDescendingList"/>
    <dgm:cxn modelId="{2543CAA6-44ED-4216-A7AD-76CE92B64EB6}" type="presOf" srcId="{DDEB9240-E412-48A7-991A-B172E23350F9}" destId="{B020EA62-3404-417A-9CC2-2ADFB8404CDC}" srcOrd="1" destOrd="0" presId="urn:microsoft.com/office/officeart/2009/3/layout/BlockDescendingList"/>
    <dgm:cxn modelId="{4C18A7B7-3EE0-438A-9501-CD77A5117A52}" type="presOf" srcId="{45F4951E-C2B2-4C66-90AB-A4D67DC5FDD0}" destId="{0BD0B552-C6D1-4C63-BDB4-B27ACEA35BD2}" srcOrd="0" destOrd="2" presId="urn:microsoft.com/office/officeart/2009/3/layout/BlockDescendingList"/>
    <dgm:cxn modelId="{12B66DBB-FD26-4EF6-BE1F-1DB6E40742A8}" type="presOf" srcId="{A7EB18AC-2593-4C65-9037-27D69479F55D}" destId="{0BD0B552-C6D1-4C63-BDB4-B27ACEA35BD2}" srcOrd="0" destOrd="4" presId="urn:microsoft.com/office/officeart/2009/3/layout/BlockDescendingList"/>
    <dgm:cxn modelId="{939A55BE-FE89-48F0-AD96-C6C88521985E}" srcId="{DDEB9240-E412-48A7-991A-B172E23350F9}" destId="{24783E66-2F14-4D27-B8B1-549B74115A4B}" srcOrd="1" destOrd="0" parTransId="{EE3269FA-3594-440C-8AFF-E61196602584}" sibTransId="{B1B981E6-DC98-4C52-8DC5-E2A5BFD8DC16}"/>
    <dgm:cxn modelId="{0B7086C1-7FEA-4E66-B046-FC1B9BF8DC77}" srcId="{D4962F1F-EE85-401C-A28B-8677748C6DE3}" destId="{0FF5D806-BA36-4072-907B-88E63A2E1848}" srcOrd="0" destOrd="0" parTransId="{D57307D0-968D-4079-8D75-8CC37B3F1E37}" sibTransId="{88204955-0954-46B4-827C-BD39799EFCDD}"/>
    <dgm:cxn modelId="{A6BFD8C3-E0D0-4E95-88E8-92F339C81065}" type="presOf" srcId="{FD0F6261-BEB8-47EF-A61E-ED519D2334F4}" destId="{44FB6665-6152-405F-9762-21D8FCC878B2}" srcOrd="0" destOrd="1" presId="urn:microsoft.com/office/officeart/2009/3/layout/BlockDescendingList"/>
    <dgm:cxn modelId="{609A0FC6-F9B1-4D3B-8EFB-8017F0D9C005}" type="presOf" srcId="{0FF5D806-BA36-4072-907B-88E63A2E1848}" destId="{44FB6665-6152-405F-9762-21D8FCC878B2}" srcOrd="0" destOrd="0" presId="urn:microsoft.com/office/officeart/2009/3/layout/BlockDescendingList"/>
    <dgm:cxn modelId="{8783ECD2-91BF-4D43-863B-6FA77B1C44A1}" type="presOf" srcId="{D6D966C2-5D29-40E3-97AC-EAA016D2F27B}" destId="{44FB6665-6152-405F-9762-21D8FCC878B2}" srcOrd="0" destOrd="3" presId="urn:microsoft.com/office/officeart/2009/3/layout/BlockDescendingList"/>
    <dgm:cxn modelId="{C24133D3-F0BC-4A37-ABEB-90524ECF21CE}" type="presOf" srcId="{2F2A3D03-F452-4962-9A59-84F7C1374547}" destId="{B5D04D91-7F5E-4F6B-858E-A6BE5A3C3FC3}" srcOrd="0" destOrd="1" presId="urn:microsoft.com/office/officeart/2009/3/layout/BlockDescendingList"/>
    <dgm:cxn modelId="{02BD51DD-B716-4DAA-8C6F-04D9731B09AB}" type="presOf" srcId="{9867F05C-4D9E-421E-A1BB-D34C680A5B25}" destId="{38BE1044-7428-49D8-9631-037104819AF4}" srcOrd="0" destOrd="2" presId="urn:microsoft.com/office/officeart/2009/3/layout/BlockDescendingList"/>
    <dgm:cxn modelId="{F265C0E0-1641-4B2E-81E7-9ADE463629EC}" type="presOf" srcId="{4C05CCAC-6CA4-44AA-91FD-9A17618ADA52}" destId="{44FB6665-6152-405F-9762-21D8FCC878B2}" srcOrd="0" destOrd="2" presId="urn:microsoft.com/office/officeart/2009/3/layout/BlockDescendingList"/>
    <dgm:cxn modelId="{573CDCE6-4F95-4EE1-ADAC-F34BD8C06481}" srcId="{5891007B-B831-4845-ADF8-E5F821C5EC03}" destId="{F217E4EB-29C8-4EA4-8F7A-A673C8EBA6D3}" srcOrd="3" destOrd="0" parTransId="{246BC7E5-3657-4F87-A39C-AEF3470637A8}" sibTransId="{DB84C034-4505-40D7-82D9-443E7FBAFEB4}"/>
    <dgm:cxn modelId="{E28AD5F9-59DA-4AAF-8ED8-951C8E571B23}" type="presOf" srcId="{F217E4EB-29C8-4EA4-8F7A-A673C8EBA6D3}" destId="{0BD0B552-C6D1-4C63-BDB4-B27ACEA35BD2}" srcOrd="0" destOrd="3" presId="urn:microsoft.com/office/officeart/2009/3/layout/BlockDescendingList"/>
    <dgm:cxn modelId="{91A094FB-4588-48AF-8CCE-F5DD9372B66E}" srcId="{D4962F1F-EE85-401C-A28B-8677748C6DE3}" destId="{4C05CCAC-6CA4-44AA-91FD-9A17618ADA52}" srcOrd="2" destOrd="0" parTransId="{F790D69C-92BB-41FF-AF9B-6D39589A2036}" sibTransId="{E5BC95DF-2459-487C-B0CA-ED33442F2257}"/>
    <dgm:cxn modelId="{FED9DDD5-EB6F-44D7-8E38-EE8804D3CCF3}" type="presParOf" srcId="{7ECE3F78-F537-4114-9EB1-AC1A0593B6EE}" destId="{EE50597C-4350-4279-81FD-41C813E43B9C}" srcOrd="0" destOrd="0" presId="urn:microsoft.com/office/officeart/2009/3/layout/BlockDescendingList"/>
    <dgm:cxn modelId="{32EFA3B9-C65F-4293-A282-91CC74877CEC}" type="presParOf" srcId="{7ECE3F78-F537-4114-9EB1-AC1A0593B6EE}" destId="{0BD0B552-C6D1-4C63-BDB4-B27ACEA35BD2}" srcOrd="1" destOrd="0" presId="urn:microsoft.com/office/officeart/2009/3/layout/BlockDescendingList"/>
    <dgm:cxn modelId="{E0FBEE05-BF4E-4720-9802-DCDE205A74D1}" type="presParOf" srcId="{7ECE3F78-F537-4114-9EB1-AC1A0593B6EE}" destId="{8DE8A693-85AA-450E-A7B4-9FB622487F52}" srcOrd="2" destOrd="0" presId="urn:microsoft.com/office/officeart/2009/3/layout/BlockDescendingList"/>
    <dgm:cxn modelId="{5C4024F8-E39C-47B7-950E-4D16583E3C64}" type="presParOf" srcId="{8DE8A693-85AA-450E-A7B4-9FB622487F52}" destId="{61FFC6B2-1A21-4FA6-9737-343388DD6A33}" srcOrd="0" destOrd="0" presId="urn:microsoft.com/office/officeart/2009/3/layout/BlockDescendingList"/>
    <dgm:cxn modelId="{0CABD0B1-529B-4000-AA1E-17E4A80C519E}" type="presParOf" srcId="{7ECE3F78-F537-4114-9EB1-AC1A0593B6EE}" destId="{5878DEB3-2274-4721-9A78-7D1A4DA9A00C}" srcOrd="3" destOrd="0" presId="urn:microsoft.com/office/officeart/2009/3/layout/BlockDescendingList"/>
    <dgm:cxn modelId="{CAE9D7AD-D494-4F85-8802-41B136877ADC}" type="presParOf" srcId="{7ECE3F78-F537-4114-9EB1-AC1A0593B6EE}" destId="{44FB6665-6152-405F-9762-21D8FCC878B2}" srcOrd="4" destOrd="0" presId="urn:microsoft.com/office/officeart/2009/3/layout/BlockDescendingList"/>
    <dgm:cxn modelId="{E78D2863-7602-4B06-9095-EAFB8FAA234E}" type="presParOf" srcId="{7ECE3F78-F537-4114-9EB1-AC1A0593B6EE}" destId="{0162EF5E-2383-4C13-B659-FB74A56540EE}" srcOrd="5" destOrd="0" presId="urn:microsoft.com/office/officeart/2009/3/layout/BlockDescendingList"/>
    <dgm:cxn modelId="{C5F1B720-82D7-459A-8B35-12ECCB163BEB}" type="presParOf" srcId="{0162EF5E-2383-4C13-B659-FB74A56540EE}" destId="{90A1A97F-8328-48EB-A2A8-F04877165FD5}" srcOrd="0" destOrd="0" presId="urn:microsoft.com/office/officeart/2009/3/layout/BlockDescendingList"/>
    <dgm:cxn modelId="{456672D0-A4D1-4928-80CC-2DC8FE0AA704}" type="presParOf" srcId="{7ECE3F78-F537-4114-9EB1-AC1A0593B6EE}" destId="{D9D4107F-778F-431E-A5FD-C57610B8ABF4}" srcOrd="6" destOrd="0" presId="urn:microsoft.com/office/officeart/2009/3/layout/BlockDescendingList"/>
    <dgm:cxn modelId="{1C234AC4-E251-4B35-83BF-E3A683D97322}" type="presParOf" srcId="{7ECE3F78-F537-4114-9EB1-AC1A0593B6EE}" destId="{38BE1044-7428-49D8-9631-037104819AF4}" srcOrd="7" destOrd="0" presId="urn:microsoft.com/office/officeart/2009/3/layout/BlockDescendingList"/>
    <dgm:cxn modelId="{7FF3C38A-3296-4708-AC61-B4A394BA95AB}" type="presParOf" srcId="{7ECE3F78-F537-4114-9EB1-AC1A0593B6EE}" destId="{8D774DAD-B96A-4505-ACC8-C414838CB4D0}" srcOrd="8" destOrd="0" presId="urn:microsoft.com/office/officeart/2009/3/layout/BlockDescendingList"/>
    <dgm:cxn modelId="{3E75FD21-19DD-4FCC-B908-4A28F170719B}" type="presParOf" srcId="{8D774DAD-B96A-4505-ACC8-C414838CB4D0}" destId="{B020EA62-3404-417A-9CC2-2ADFB8404CDC}" srcOrd="0" destOrd="0" presId="urn:microsoft.com/office/officeart/2009/3/layout/BlockDescendingList"/>
    <dgm:cxn modelId="{878C253D-795C-434A-AF6A-77FF0BA52E6F}" type="presParOf" srcId="{7ECE3F78-F537-4114-9EB1-AC1A0593B6EE}" destId="{9E6B8996-496C-4C39-ACF3-5413DD0AF788}" srcOrd="9" destOrd="0" presId="urn:microsoft.com/office/officeart/2009/3/layout/BlockDescendingList"/>
    <dgm:cxn modelId="{F91C6DFC-7D06-4D43-9490-EAEB1EA6A43D}" type="presParOf" srcId="{7ECE3F78-F537-4114-9EB1-AC1A0593B6EE}" destId="{B5D04D91-7F5E-4F6B-858E-A6BE5A3C3FC3}" srcOrd="10" destOrd="0" presId="urn:microsoft.com/office/officeart/2009/3/layout/BlockDescendingList"/>
    <dgm:cxn modelId="{33E1573E-F020-455D-8B43-D30DECC0A1BD}" type="presParOf" srcId="{7ECE3F78-F537-4114-9EB1-AC1A0593B6EE}" destId="{4061A63F-0D35-4BEB-9F14-F238EE1BFF53}" srcOrd="11" destOrd="0" presId="urn:microsoft.com/office/officeart/2009/3/layout/BlockDescendingList"/>
    <dgm:cxn modelId="{23EDC574-854B-4ECC-8EB0-F4E3622036C1}" type="presParOf" srcId="{4061A63F-0D35-4BEB-9F14-F238EE1BFF53}" destId="{BC173A70-2F68-444A-A1BA-8DDB3F38BB7E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8.xml><?xml version="1.0" encoding="utf-8"?>
<dgm:dataModel xmlns:dgm="http://schemas.openxmlformats.org/drawingml/2006/diagram" xmlns:a="http://schemas.openxmlformats.org/drawingml/2006/main">
  <dgm:ptLst>
    <dgm:pt modelId="{9F8A1D26-A7E4-44C5-822B-AD879F239E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966E87A-2238-48AB-8918-20A6458540F6}">
      <dgm:prSet/>
      <dgm:spPr/>
      <dgm:t>
        <a:bodyPr/>
        <a:lstStyle/>
        <a:p>
          <a:r>
            <a:rPr lang="cs-CZ" dirty="0"/>
            <a:t>Subjekty a mechanismy sociální kontroly</a:t>
          </a:r>
        </a:p>
      </dgm:t>
    </dgm:pt>
    <dgm:pt modelId="{0C39E7BC-F362-4082-BB4A-5763E6DADB58}" type="parTrans" cxnId="{61CDAB92-E647-4A93-90DA-B9CE2B8A0D46}">
      <dgm:prSet/>
      <dgm:spPr/>
      <dgm:t>
        <a:bodyPr/>
        <a:lstStyle/>
        <a:p>
          <a:endParaRPr lang="cs-CZ"/>
        </a:p>
      </dgm:t>
    </dgm:pt>
    <dgm:pt modelId="{947EF56B-CF3A-4793-B61D-4A0DDED8506F}" type="sibTrans" cxnId="{61CDAB92-E647-4A93-90DA-B9CE2B8A0D46}">
      <dgm:prSet/>
      <dgm:spPr/>
      <dgm:t>
        <a:bodyPr/>
        <a:lstStyle/>
        <a:p>
          <a:endParaRPr lang="cs-CZ"/>
        </a:p>
      </dgm:t>
    </dgm:pt>
    <dgm:pt modelId="{A49F106E-0DF0-4DF7-9094-034687834593}" type="pres">
      <dgm:prSet presAssocID="{9F8A1D26-A7E4-44C5-822B-AD879F239EBE}" presName="linear" presStyleCnt="0">
        <dgm:presLayoutVars>
          <dgm:animLvl val="lvl"/>
          <dgm:resizeHandles val="exact"/>
        </dgm:presLayoutVars>
      </dgm:prSet>
      <dgm:spPr/>
    </dgm:pt>
    <dgm:pt modelId="{A131E1B7-E831-45C5-BB8C-C6067A3E5EDD}" type="pres">
      <dgm:prSet presAssocID="{1966E87A-2238-48AB-8918-20A6458540F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C79A31D-70D2-4D18-B9F0-534F0CD73C2E}" type="presOf" srcId="{9F8A1D26-A7E4-44C5-822B-AD879F239EBE}" destId="{A49F106E-0DF0-4DF7-9094-034687834593}" srcOrd="0" destOrd="0" presId="urn:microsoft.com/office/officeart/2005/8/layout/vList2"/>
    <dgm:cxn modelId="{19033E75-BA4D-469B-9487-C13C7B75303B}" type="presOf" srcId="{1966E87A-2238-48AB-8918-20A6458540F6}" destId="{A131E1B7-E831-45C5-BB8C-C6067A3E5EDD}" srcOrd="0" destOrd="0" presId="urn:microsoft.com/office/officeart/2005/8/layout/vList2"/>
    <dgm:cxn modelId="{61CDAB92-E647-4A93-90DA-B9CE2B8A0D46}" srcId="{9F8A1D26-A7E4-44C5-822B-AD879F239EBE}" destId="{1966E87A-2238-48AB-8918-20A6458540F6}" srcOrd="0" destOrd="0" parTransId="{0C39E7BC-F362-4082-BB4A-5763E6DADB58}" sibTransId="{947EF56B-CF3A-4793-B61D-4A0DDED8506F}"/>
    <dgm:cxn modelId="{18F86F24-659B-4032-B792-5E53756AE7AA}" type="presParOf" srcId="{A49F106E-0DF0-4DF7-9094-034687834593}" destId="{A131E1B7-E831-45C5-BB8C-C6067A3E5E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/>
            <a:t>PŘÍČINNÉ FAKTORY VZNIKU SOCIÁLNÍCH DEVIACÍ</a:t>
          </a:r>
          <a:endParaRPr lang="cs-CZ" dirty="0"/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93B8880-CE70-45D6-8514-12ADE8C41416}" type="presOf" srcId="{9AA7131E-F299-47ED-9FB8-0808534213C1}" destId="{18FF52D6-B0D1-435B-B86D-DB032E686C5D}" srcOrd="0" destOrd="0" presId="urn:microsoft.com/office/officeart/2005/8/layout/chevron2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47D95B96-DB98-4967-ACB8-9E47931CAEF8}" type="presOf" srcId="{310506F5-4993-43FB-9EC3-791C0718A3AB}" destId="{BF45E0F8-7505-412B-A202-E4FE1F6D7DAD}" srcOrd="0" destOrd="0" presId="urn:microsoft.com/office/officeart/2005/8/layout/chevron2"/>
    <dgm:cxn modelId="{0ADBF3BA-F939-4262-ACCF-C2D38031C1C8}" type="presOf" srcId="{4CC85FF4-3487-411B-BC4E-C4810F341797}" destId="{E8653DFB-E5E6-42CD-AA9D-CF59B1DEF9B9}" srcOrd="0" destOrd="0" presId="urn:microsoft.com/office/officeart/2005/8/layout/chevron2"/>
    <dgm:cxn modelId="{A749F4BD-921F-4F36-8255-DA6C970F1D53}" type="presParOf" srcId="{E8653DFB-E5E6-42CD-AA9D-CF59B1DEF9B9}" destId="{D4D2B796-08A1-4C42-AE02-B462FF6FF6A0}" srcOrd="0" destOrd="0" presId="urn:microsoft.com/office/officeart/2005/8/layout/chevron2"/>
    <dgm:cxn modelId="{A603D83B-4D28-4849-8B98-699DD10A3174}" type="presParOf" srcId="{D4D2B796-08A1-4C42-AE02-B462FF6FF6A0}" destId="{BF45E0F8-7505-412B-A202-E4FE1F6D7DAD}" srcOrd="0" destOrd="0" presId="urn:microsoft.com/office/officeart/2005/8/layout/chevron2"/>
    <dgm:cxn modelId="{2F0FEBCF-C08D-4A1E-93E8-8AC3F3A146AC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A9CC5E-9DBD-4624-A733-9ADEAC976EAE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399BF49-EC08-469E-805E-E333947A2DBE}">
      <dgm:prSet phldrT="[Text]"/>
      <dgm:spPr/>
      <dgm:t>
        <a:bodyPr/>
        <a:lstStyle/>
        <a:p>
          <a:r>
            <a:rPr lang="cs-CZ" dirty="0"/>
            <a:t>Endogenní</a:t>
          </a:r>
        </a:p>
      </dgm:t>
    </dgm:pt>
    <dgm:pt modelId="{A501E1EF-6978-41A2-97DB-4EB8660364A9}" type="parTrans" cxnId="{C53A73C8-2F88-420C-A66C-8A984B039229}">
      <dgm:prSet/>
      <dgm:spPr/>
      <dgm:t>
        <a:bodyPr/>
        <a:lstStyle/>
        <a:p>
          <a:endParaRPr lang="cs-CZ"/>
        </a:p>
      </dgm:t>
    </dgm:pt>
    <dgm:pt modelId="{C2ACFAC7-5581-4C3B-8B78-4CB91DEC3FC8}" type="sibTrans" cxnId="{C53A73C8-2F88-420C-A66C-8A984B039229}">
      <dgm:prSet/>
      <dgm:spPr/>
      <dgm:t>
        <a:bodyPr/>
        <a:lstStyle/>
        <a:p>
          <a:endParaRPr lang="cs-CZ"/>
        </a:p>
      </dgm:t>
    </dgm:pt>
    <dgm:pt modelId="{2398A8AD-9323-408B-AEA2-2C6973DE1770}">
      <dgm:prSet phldrT="[Text]"/>
      <dgm:spPr/>
      <dgm:t>
        <a:bodyPr/>
        <a:lstStyle/>
        <a:p>
          <a:r>
            <a:rPr lang="cs-CZ" dirty="0"/>
            <a:t>Biologické faktory</a:t>
          </a:r>
        </a:p>
      </dgm:t>
    </dgm:pt>
    <dgm:pt modelId="{5616F4FD-1925-48F4-8B3F-A25F5B44476B}" type="parTrans" cxnId="{E6E589E4-0AAF-4594-846C-D7867955E0FE}">
      <dgm:prSet/>
      <dgm:spPr/>
      <dgm:t>
        <a:bodyPr/>
        <a:lstStyle/>
        <a:p>
          <a:endParaRPr lang="cs-CZ"/>
        </a:p>
      </dgm:t>
    </dgm:pt>
    <dgm:pt modelId="{6901AF7A-73B8-4A2D-B21B-826F5DB9369C}" type="sibTrans" cxnId="{E6E589E4-0AAF-4594-846C-D7867955E0FE}">
      <dgm:prSet/>
      <dgm:spPr/>
      <dgm:t>
        <a:bodyPr/>
        <a:lstStyle/>
        <a:p>
          <a:endParaRPr lang="cs-CZ"/>
        </a:p>
      </dgm:t>
    </dgm:pt>
    <dgm:pt modelId="{0F33C80B-E2A4-4441-84AA-9EED416EE6ED}">
      <dgm:prSet phldrT="[Text]"/>
      <dgm:spPr/>
      <dgm:t>
        <a:bodyPr/>
        <a:lstStyle/>
        <a:p>
          <a:r>
            <a:rPr lang="cs-CZ" dirty="0"/>
            <a:t>Psychické faktory</a:t>
          </a:r>
        </a:p>
      </dgm:t>
    </dgm:pt>
    <dgm:pt modelId="{651F219A-584B-460B-A9ED-C63A68B24C12}" type="parTrans" cxnId="{41BD5614-2061-464F-86BB-EE54A2DB084D}">
      <dgm:prSet/>
      <dgm:spPr/>
      <dgm:t>
        <a:bodyPr/>
        <a:lstStyle/>
        <a:p>
          <a:endParaRPr lang="cs-CZ"/>
        </a:p>
      </dgm:t>
    </dgm:pt>
    <dgm:pt modelId="{CF484393-6318-4025-98F2-1AEBD12FB185}" type="sibTrans" cxnId="{41BD5614-2061-464F-86BB-EE54A2DB084D}">
      <dgm:prSet/>
      <dgm:spPr/>
      <dgm:t>
        <a:bodyPr/>
        <a:lstStyle/>
        <a:p>
          <a:endParaRPr lang="cs-CZ"/>
        </a:p>
      </dgm:t>
    </dgm:pt>
    <dgm:pt modelId="{705A0030-E5B0-4A08-8556-34E4442F3AA8}">
      <dgm:prSet phldrT="[Text]"/>
      <dgm:spPr/>
      <dgm:t>
        <a:bodyPr/>
        <a:lstStyle/>
        <a:p>
          <a:r>
            <a:rPr lang="cs-CZ" dirty="0"/>
            <a:t>Exogenní</a:t>
          </a:r>
        </a:p>
      </dgm:t>
    </dgm:pt>
    <dgm:pt modelId="{4E68DEFF-DC3B-448C-9C19-C895368F6C8D}" type="parTrans" cxnId="{AE5A6513-1BC8-432D-AF26-874498E0B30A}">
      <dgm:prSet/>
      <dgm:spPr/>
      <dgm:t>
        <a:bodyPr/>
        <a:lstStyle/>
        <a:p>
          <a:endParaRPr lang="cs-CZ"/>
        </a:p>
      </dgm:t>
    </dgm:pt>
    <dgm:pt modelId="{5D487C0E-D370-4015-9590-7A25BA6B0417}" type="sibTrans" cxnId="{AE5A6513-1BC8-432D-AF26-874498E0B30A}">
      <dgm:prSet/>
      <dgm:spPr/>
      <dgm:t>
        <a:bodyPr/>
        <a:lstStyle/>
        <a:p>
          <a:endParaRPr lang="cs-CZ"/>
        </a:p>
      </dgm:t>
    </dgm:pt>
    <dgm:pt modelId="{DC409E6B-CE2C-4173-9259-799E8708EDC1}">
      <dgm:prSet phldrT="[Text]"/>
      <dgm:spPr/>
      <dgm:t>
        <a:bodyPr/>
        <a:lstStyle/>
        <a:p>
          <a:r>
            <a:rPr lang="cs-CZ" dirty="0"/>
            <a:t>Sociální faktory</a:t>
          </a:r>
        </a:p>
      </dgm:t>
    </dgm:pt>
    <dgm:pt modelId="{9FF3DEC1-68A6-4A59-BB0B-C890E958603D}" type="parTrans" cxnId="{F0AED72F-3F68-4CD1-BE53-1D6956689D02}">
      <dgm:prSet/>
      <dgm:spPr/>
      <dgm:t>
        <a:bodyPr/>
        <a:lstStyle/>
        <a:p>
          <a:endParaRPr lang="cs-CZ"/>
        </a:p>
      </dgm:t>
    </dgm:pt>
    <dgm:pt modelId="{E2E3C50C-F19F-4C86-8749-8C1DEDC1A0AD}" type="sibTrans" cxnId="{F0AED72F-3F68-4CD1-BE53-1D6956689D02}">
      <dgm:prSet/>
      <dgm:spPr/>
      <dgm:t>
        <a:bodyPr/>
        <a:lstStyle/>
        <a:p>
          <a:endParaRPr lang="cs-CZ"/>
        </a:p>
      </dgm:t>
    </dgm:pt>
    <dgm:pt modelId="{8702C8ED-8472-439D-A8DF-60C47DC3355A}">
      <dgm:prSet phldrT="[Text]"/>
      <dgm:spPr/>
      <dgm:t>
        <a:bodyPr/>
        <a:lstStyle/>
        <a:p>
          <a:r>
            <a:rPr lang="cs-CZ" dirty="0"/>
            <a:t>Kulturní faktory</a:t>
          </a:r>
        </a:p>
      </dgm:t>
    </dgm:pt>
    <dgm:pt modelId="{F09E9EB4-FFBB-4831-9637-750201ADA633}" type="parTrans" cxnId="{3BB43EE9-D584-4073-BE42-069B12AAA161}">
      <dgm:prSet/>
      <dgm:spPr/>
      <dgm:t>
        <a:bodyPr/>
        <a:lstStyle/>
        <a:p>
          <a:endParaRPr lang="cs-CZ"/>
        </a:p>
      </dgm:t>
    </dgm:pt>
    <dgm:pt modelId="{CC55BF93-318B-47DF-A358-1F27DCC23C18}" type="sibTrans" cxnId="{3BB43EE9-D584-4073-BE42-069B12AAA161}">
      <dgm:prSet/>
      <dgm:spPr/>
      <dgm:t>
        <a:bodyPr/>
        <a:lstStyle/>
        <a:p>
          <a:endParaRPr lang="cs-CZ"/>
        </a:p>
      </dgm:t>
    </dgm:pt>
    <dgm:pt modelId="{30FF41EB-BB8A-49DB-84AE-AA92A6E45412}" type="pres">
      <dgm:prSet presAssocID="{93A9CC5E-9DBD-4624-A733-9ADEAC976EAE}" presName="compositeShape" presStyleCnt="0">
        <dgm:presLayoutVars>
          <dgm:chMax val="2"/>
          <dgm:dir/>
          <dgm:resizeHandles val="exact"/>
        </dgm:presLayoutVars>
      </dgm:prSet>
      <dgm:spPr/>
    </dgm:pt>
    <dgm:pt modelId="{8E09E4B6-7AA9-46B5-AD48-49A847F64FB3}" type="pres">
      <dgm:prSet presAssocID="{2399BF49-EC08-469E-805E-E333947A2DBE}" presName="upArrow" presStyleLbl="node1" presStyleIdx="0" presStyleCnt="2"/>
      <dgm:spPr/>
    </dgm:pt>
    <dgm:pt modelId="{A109F76F-58A3-469E-8970-3BCD72EFECBD}" type="pres">
      <dgm:prSet presAssocID="{2399BF49-EC08-469E-805E-E333947A2DB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DAFBD71-091F-4F8B-9085-E7B959E71E37}" type="pres">
      <dgm:prSet presAssocID="{705A0030-E5B0-4A08-8556-34E4442F3AA8}" presName="downArrow" presStyleLbl="node1" presStyleIdx="1" presStyleCnt="2"/>
      <dgm:spPr/>
    </dgm:pt>
    <dgm:pt modelId="{6E797935-1CCC-49F4-B688-7B82580D23E0}" type="pres">
      <dgm:prSet presAssocID="{705A0030-E5B0-4A08-8556-34E4442F3AA8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AE5A6513-1BC8-432D-AF26-874498E0B30A}" srcId="{93A9CC5E-9DBD-4624-A733-9ADEAC976EAE}" destId="{705A0030-E5B0-4A08-8556-34E4442F3AA8}" srcOrd="1" destOrd="0" parTransId="{4E68DEFF-DC3B-448C-9C19-C895368F6C8D}" sibTransId="{5D487C0E-D370-4015-9590-7A25BA6B0417}"/>
    <dgm:cxn modelId="{41BD5614-2061-464F-86BB-EE54A2DB084D}" srcId="{2399BF49-EC08-469E-805E-E333947A2DBE}" destId="{0F33C80B-E2A4-4441-84AA-9EED416EE6ED}" srcOrd="1" destOrd="0" parTransId="{651F219A-584B-460B-A9ED-C63A68B24C12}" sibTransId="{CF484393-6318-4025-98F2-1AEBD12FB185}"/>
    <dgm:cxn modelId="{F0AED72F-3F68-4CD1-BE53-1D6956689D02}" srcId="{705A0030-E5B0-4A08-8556-34E4442F3AA8}" destId="{DC409E6B-CE2C-4173-9259-799E8708EDC1}" srcOrd="0" destOrd="0" parTransId="{9FF3DEC1-68A6-4A59-BB0B-C890E958603D}" sibTransId="{E2E3C50C-F19F-4C86-8749-8C1DEDC1A0AD}"/>
    <dgm:cxn modelId="{27A8FF43-7449-4EEB-A572-9D5336F12690}" type="presOf" srcId="{705A0030-E5B0-4A08-8556-34E4442F3AA8}" destId="{6E797935-1CCC-49F4-B688-7B82580D23E0}" srcOrd="0" destOrd="0" presId="urn:microsoft.com/office/officeart/2005/8/layout/arrow4"/>
    <dgm:cxn modelId="{58B2E74C-9B29-4E55-B292-B422277C5D08}" type="presOf" srcId="{2399BF49-EC08-469E-805E-E333947A2DBE}" destId="{A109F76F-58A3-469E-8970-3BCD72EFECBD}" srcOrd="0" destOrd="0" presId="urn:microsoft.com/office/officeart/2005/8/layout/arrow4"/>
    <dgm:cxn modelId="{6A37456D-1B3E-41B8-844C-9AA2053B623B}" type="presOf" srcId="{93A9CC5E-9DBD-4624-A733-9ADEAC976EAE}" destId="{30FF41EB-BB8A-49DB-84AE-AA92A6E45412}" srcOrd="0" destOrd="0" presId="urn:microsoft.com/office/officeart/2005/8/layout/arrow4"/>
    <dgm:cxn modelId="{0CC68E75-6430-48C2-80AD-BFC5623745D0}" type="presOf" srcId="{2398A8AD-9323-408B-AEA2-2C6973DE1770}" destId="{A109F76F-58A3-469E-8970-3BCD72EFECBD}" srcOrd="0" destOrd="1" presId="urn:microsoft.com/office/officeart/2005/8/layout/arrow4"/>
    <dgm:cxn modelId="{BF6511B2-7C08-47A9-B954-319ACE1DB402}" type="presOf" srcId="{DC409E6B-CE2C-4173-9259-799E8708EDC1}" destId="{6E797935-1CCC-49F4-B688-7B82580D23E0}" srcOrd="0" destOrd="1" presId="urn:microsoft.com/office/officeart/2005/8/layout/arrow4"/>
    <dgm:cxn modelId="{C53A73C8-2F88-420C-A66C-8A984B039229}" srcId="{93A9CC5E-9DBD-4624-A733-9ADEAC976EAE}" destId="{2399BF49-EC08-469E-805E-E333947A2DBE}" srcOrd="0" destOrd="0" parTransId="{A501E1EF-6978-41A2-97DB-4EB8660364A9}" sibTransId="{C2ACFAC7-5581-4C3B-8B78-4CB91DEC3FC8}"/>
    <dgm:cxn modelId="{FF7B25CE-3140-4F5E-8593-BEBEF9973FCC}" type="presOf" srcId="{8702C8ED-8472-439D-A8DF-60C47DC3355A}" destId="{6E797935-1CCC-49F4-B688-7B82580D23E0}" srcOrd="0" destOrd="2" presId="urn:microsoft.com/office/officeart/2005/8/layout/arrow4"/>
    <dgm:cxn modelId="{917F1CD7-DEA1-4B26-A3E8-9208BFFB7D10}" type="presOf" srcId="{0F33C80B-E2A4-4441-84AA-9EED416EE6ED}" destId="{A109F76F-58A3-469E-8970-3BCD72EFECBD}" srcOrd="0" destOrd="2" presId="urn:microsoft.com/office/officeart/2005/8/layout/arrow4"/>
    <dgm:cxn modelId="{E6E589E4-0AAF-4594-846C-D7867955E0FE}" srcId="{2399BF49-EC08-469E-805E-E333947A2DBE}" destId="{2398A8AD-9323-408B-AEA2-2C6973DE1770}" srcOrd="0" destOrd="0" parTransId="{5616F4FD-1925-48F4-8B3F-A25F5B44476B}" sibTransId="{6901AF7A-73B8-4A2D-B21B-826F5DB9369C}"/>
    <dgm:cxn modelId="{3BB43EE9-D584-4073-BE42-069B12AAA161}" srcId="{705A0030-E5B0-4A08-8556-34E4442F3AA8}" destId="{8702C8ED-8472-439D-A8DF-60C47DC3355A}" srcOrd="1" destOrd="0" parTransId="{F09E9EB4-FFBB-4831-9637-750201ADA633}" sibTransId="{CC55BF93-318B-47DF-A358-1F27DCC23C18}"/>
    <dgm:cxn modelId="{A4153C2B-E69A-4CB3-9CFC-75C2395113BD}" type="presParOf" srcId="{30FF41EB-BB8A-49DB-84AE-AA92A6E45412}" destId="{8E09E4B6-7AA9-46B5-AD48-49A847F64FB3}" srcOrd="0" destOrd="0" presId="urn:microsoft.com/office/officeart/2005/8/layout/arrow4"/>
    <dgm:cxn modelId="{FB7BEF8E-6A5D-415F-B900-4A77F2B95DE9}" type="presParOf" srcId="{30FF41EB-BB8A-49DB-84AE-AA92A6E45412}" destId="{A109F76F-58A3-469E-8970-3BCD72EFECBD}" srcOrd="1" destOrd="0" presId="urn:microsoft.com/office/officeart/2005/8/layout/arrow4"/>
    <dgm:cxn modelId="{A2ABE491-DEEC-41B0-BB95-721D69ACF6BB}" type="presParOf" srcId="{30FF41EB-BB8A-49DB-84AE-AA92A6E45412}" destId="{DDAFBD71-091F-4F8B-9085-E7B959E71E37}" srcOrd="2" destOrd="0" presId="urn:microsoft.com/office/officeart/2005/8/layout/arrow4"/>
    <dgm:cxn modelId="{3FDE2C8A-E203-4C5A-A1F4-07EDE1983B5B}" type="presParOf" srcId="{30FF41EB-BB8A-49DB-84AE-AA92A6E45412}" destId="{6E797935-1CCC-49F4-B688-7B82580D23E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142BE6-F251-481D-9818-F0F23B5147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329F8D-24D2-4BD6-85EE-2E4AC13B1DA5}" type="pres">
      <dgm:prSet presAssocID="{68142BE6-F251-481D-9818-F0F23B5147F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E2A7389-003E-424D-831A-13A06A4ABCFB}" type="presOf" srcId="{68142BE6-F251-481D-9818-F0F23B5147F2}" destId="{6F329F8D-24D2-4BD6-85EE-2E4AC13B1D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1E93E0-A4B4-48BE-8CC4-22C401DB08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87BBB8CC-F06B-4ECF-A48D-C7DC038ABF7E}">
      <dgm:prSet/>
      <dgm:spPr/>
      <dgm:t>
        <a:bodyPr/>
        <a:lstStyle/>
        <a:p>
          <a:r>
            <a:rPr lang="cs-CZ" dirty="0"/>
            <a:t>Vědomé rozhodnutí </a:t>
          </a:r>
        </a:p>
      </dgm:t>
    </dgm:pt>
    <dgm:pt modelId="{112BAEE9-F845-41CC-B287-EC15A33D0020}" type="parTrans" cxnId="{E4BF5261-1EFE-4C3E-8B11-B7C9BD4529B7}">
      <dgm:prSet/>
      <dgm:spPr/>
      <dgm:t>
        <a:bodyPr/>
        <a:lstStyle/>
        <a:p>
          <a:endParaRPr lang="cs-CZ"/>
        </a:p>
      </dgm:t>
    </dgm:pt>
    <dgm:pt modelId="{70EEA71D-EA22-41D5-B42E-B494AA304061}" type="sibTrans" cxnId="{E4BF5261-1EFE-4C3E-8B11-B7C9BD4529B7}">
      <dgm:prSet/>
      <dgm:spPr/>
      <dgm:t>
        <a:bodyPr/>
        <a:lstStyle/>
        <a:p>
          <a:endParaRPr lang="cs-CZ"/>
        </a:p>
      </dgm:t>
    </dgm:pt>
    <dgm:pt modelId="{F8A12F4A-AA60-424A-916A-1493AB9FE7C2}">
      <dgm:prSet/>
      <dgm:spPr/>
      <dgm:t>
        <a:bodyPr/>
        <a:lstStyle/>
        <a:p>
          <a:r>
            <a:rPr lang="cs-CZ"/>
            <a:t>Nedobrovolné zapojení pod tlakem skupiny</a:t>
          </a:r>
        </a:p>
      </dgm:t>
    </dgm:pt>
    <dgm:pt modelId="{720EFB96-0DD9-4FD0-A3C0-2CCEB561AC7D}" type="parTrans" cxnId="{8F2568EA-E43B-48EB-B035-78C8274C3F8E}">
      <dgm:prSet/>
      <dgm:spPr/>
      <dgm:t>
        <a:bodyPr/>
        <a:lstStyle/>
        <a:p>
          <a:endParaRPr lang="cs-CZ"/>
        </a:p>
      </dgm:t>
    </dgm:pt>
    <dgm:pt modelId="{8A3E0513-2F79-4179-8344-675E9153653C}" type="sibTrans" cxnId="{8F2568EA-E43B-48EB-B035-78C8274C3F8E}">
      <dgm:prSet/>
      <dgm:spPr/>
      <dgm:t>
        <a:bodyPr/>
        <a:lstStyle/>
        <a:p>
          <a:endParaRPr lang="cs-CZ"/>
        </a:p>
      </dgm:t>
    </dgm:pt>
    <dgm:pt modelId="{50D6BABD-38E2-4711-9889-96ED9C22F04C}">
      <dgm:prSet/>
      <dgm:spPr/>
      <dgm:t>
        <a:bodyPr/>
        <a:lstStyle/>
        <a:p>
          <a:r>
            <a:rPr lang="cs-CZ"/>
            <a:t>Nevědomé podcenění situace</a:t>
          </a:r>
        </a:p>
      </dgm:t>
    </dgm:pt>
    <dgm:pt modelId="{5E325EC2-66B5-4139-AA02-A45D1A28B0BB}" type="parTrans" cxnId="{82B097DA-A43A-4B7D-A8C4-4769871EC6CC}">
      <dgm:prSet/>
      <dgm:spPr/>
      <dgm:t>
        <a:bodyPr/>
        <a:lstStyle/>
        <a:p>
          <a:endParaRPr lang="cs-CZ"/>
        </a:p>
      </dgm:t>
    </dgm:pt>
    <dgm:pt modelId="{5A42C50C-13F6-4D3C-8C9D-F9A171CB6463}" type="sibTrans" cxnId="{82B097DA-A43A-4B7D-A8C4-4769871EC6CC}">
      <dgm:prSet/>
      <dgm:spPr/>
      <dgm:t>
        <a:bodyPr/>
        <a:lstStyle/>
        <a:p>
          <a:endParaRPr lang="cs-CZ"/>
        </a:p>
      </dgm:t>
    </dgm:pt>
    <dgm:pt modelId="{89B49F92-7472-4C1B-B7FE-AC2559013825}" type="pres">
      <dgm:prSet presAssocID="{811E93E0-A4B4-48BE-8CC4-22C401DB0809}" presName="linear" presStyleCnt="0">
        <dgm:presLayoutVars>
          <dgm:animLvl val="lvl"/>
          <dgm:resizeHandles val="exact"/>
        </dgm:presLayoutVars>
      </dgm:prSet>
      <dgm:spPr/>
    </dgm:pt>
    <dgm:pt modelId="{A24BF5D6-50B3-49F3-9612-26DA7DCF3EC6}" type="pres">
      <dgm:prSet presAssocID="{87BBB8CC-F06B-4ECF-A48D-C7DC038ABF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5A3AD9-AF9F-4EBE-BB59-B61C4ECCEF41}" type="pres">
      <dgm:prSet presAssocID="{70EEA71D-EA22-41D5-B42E-B494AA304061}" presName="spacer" presStyleCnt="0"/>
      <dgm:spPr/>
    </dgm:pt>
    <dgm:pt modelId="{FDD480EA-7306-41E6-BA0A-4647F9F85ECC}" type="pres">
      <dgm:prSet presAssocID="{F8A12F4A-AA60-424A-916A-1493AB9FE7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A8F02F-455C-46C4-8695-80CE7A086F1F}" type="pres">
      <dgm:prSet presAssocID="{8A3E0513-2F79-4179-8344-675E9153653C}" presName="spacer" presStyleCnt="0"/>
      <dgm:spPr/>
    </dgm:pt>
    <dgm:pt modelId="{08E89310-901D-4F11-B906-183B3A4E5F4A}" type="pres">
      <dgm:prSet presAssocID="{50D6BABD-38E2-4711-9889-96ED9C22F0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F27F18-976F-4A2E-8FC8-2E50BBED71FB}" type="presOf" srcId="{F8A12F4A-AA60-424A-916A-1493AB9FE7C2}" destId="{FDD480EA-7306-41E6-BA0A-4647F9F85ECC}" srcOrd="0" destOrd="0" presId="urn:microsoft.com/office/officeart/2005/8/layout/vList2"/>
    <dgm:cxn modelId="{E4BF5261-1EFE-4C3E-8B11-B7C9BD4529B7}" srcId="{811E93E0-A4B4-48BE-8CC4-22C401DB0809}" destId="{87BBB8CC-F06B-4ECF-A48D-C7DC038ABF7E}" srcOrd="0" destOrd="0" parTransId="{112BAEE9-F845-41CC-B287-EC15A33D0020}" sibTransId="{70EEA71D-EA22-41D5-B42E-B494AA304061}"/>
    <dgm:cxn modelId="{F326B6A0-D0F0-4ED6-8025-F06636FB4AED}" type="presOf" srcId="{50D6BABD-38E2-4711-9889-96ED9C22F04C}" destId="{08E89310-901D-4F11-B906-183B3A4E5F4A}" srcOrd="0" destOrd="0" presId="urn:microsoft.com/office/officeart/2005/8/layout/vList2"/>
    <dgm:cxn modelId="{CD2AE1B3-6AC2-4439-AB5A-9377891AC28C}" type="presOf" srcId="{87BBB8CC-F06B-4ECF-A48D-C7DC038ABF7E}" destId="{A24BF5D6-50B3-49F3-9612-26DA7DCF3EC6}" srcOrd="0" destOrd="0" presId="urn:microsoft.com/office/officeart/2005/8/layout/vList2"/>
    <dgm:cxn modelId="{82B097DA-A43A-4B7D-A8C4-4769871EC6CC}" srcId="{811E93E0-A4B4-48BE-8CC4-22C401DB0809}" destId="{50D6BABD-38E2-4711-9889-96ED9C22F04C}" srcOrd="2" destOrd="0" parTransId="{5E325EC2-66B5-4139-AA02-A45D1A28B0BB}" sibTransId="{5A42C50C-13F6-4D3C-8C9D-F9A171CB6463}"/>
    <dgm:cxn modelId="{8F2568EA-E43B-48EB-B035-78C8274C3F8E}" srcId="{811E93E0-A4B4-48BE-8CC4-22C401DB0809}" destId="{F8A12F4A-AA60-424A-916A-1493AB9FE7C2}" srcOrd="1" destOrd="0" parTransId="{720EFB96-0DD9-4FD0-A3C0-2CCEB561AC7D}" sibTransId="{8A3E0513-2F79-4179-8344-675E9153653C}"/>
    <dgm:cxn modelId="{DADC5EED-E163-4788-8BE7-CDD07CBB3B87}" type="presOf" srcId="{811E93E0-A4B4-48BE-8CC4-22C401DB0809}" destId="{89B49F92-7472-4C1B-B7FE-AC2559013825}" srcOrd="0" destOrd="0" presId="urn:microsoft.com/office/officeart/2005/8/layout/vList2"/>
    <dgm:cxn modelId="{1A7A94AD-608E-4235-8CE6-95AB25F7C80C}" type="presParOf" srcId="{89B49F92-7472-4C1B-B7FE-AC2559013825}" destId="{A24BF5D6-50B3-49F3-9612-26DA7DCF3EC6}" srcOrd="0" destOrd="0" presId="urn:microsoft.com/office/officeart/2005/8/layout/vList2"/>
    <dgm:cxn modelId="{A6E0DA17-2F8F-4300-BC7F-0F00508CD5EB}" type="presParOf" srcId="{89B49F92-7472-4C1B-B7FE-AC2559013825}" destId="{6A5A3AD9-AF9F-4EBE-BB59-B61C4ECCEF41}" srcOrd="1" destOrd="0" presId="urn:microsoft.com/office/officeart/2005/8/layout/vList2"/>
    <dgm:cxn modelId="{1BD6B523-6A31-4055-B00C-39EC777AC5EA}" type="presParOf" srcId="{89B49F92-7472-4C1B-B7FE-AC2559013825}" destId="{FDD480EA-7306-41E6-BA0A-4647F9F85ECC}" srcOrd="2" destOrd="0" presId="urn:microsoft.com/office/officeart/2005/8/layout/vList2"/>
    <dgm:cxn modelId="{4476D248-B7EB-4AB7-BD4D-C9BACE20FD86}" type="presParOf" srcId="{89B49F92-7472-4C1B-B7FE-AC2559013825}" destId="{22A8F02F-455C-46C4-8695-80CE7A086F1F}" srcOrd="3" destOrd="0" presId="urn:microsoft.com/office/officeart/2005/8/layout/vList2"/>
    <dgm:cxn modelId="{13206DC0-5A65-424C-A618-8DF403ADB0DD}" type="presParOf" srcId="{89B49F92-7472-4C1B-B7FE-AC2559013825}" destId="{08E89310-901D-4F11-B906-183B3A4E5F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PROSTŘEDÍ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93B8880-CE70-45D6-8514-12ADE8C41416}" type="presOf" srcId="{9AA7131E-F299-47ED-9FB8-0808534213C1}" destId="{18FF52D6-B0D1-435B-B86D-DB032E686C5D}" srcOrd="0" destOrd="0" presId="urn:microsoft.com/office/officeart/2005/8/layout/chevron2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47D95B96-DB98-4967-ACB8-9E47931CAEF8}" type="presOf" srcId="{310506F5-4993-43FB-9EC3-791C0718A3AB}" destId="{BF45E0F8-7505-412B-A202-E4FE1F6D7DAD}" srcOrd="0" destOrd="0" presId="urn:microsoft.com/office/officeart/2005/8/layout/chevron2"/>
    <dgm:cxn modelId="{0ADBF3BA-F939-4262-ACCF-C2D38031C1C8}" type="presOf" srcId="{4CC85FF4-3487-411B-BC4E-C4810F341797}" destId="{E8653DFB-E5E6-42CD-AA9D-CF59B1DEF9B9}" srcOrd="0" destOrd="0" presId="urn:microsoft.com/office/officeart/2005/8/layout/chevron2"/>
    <dgm:cxn modelId="{A749F4BD-921F-4F36-8255-DA6C970F1D53}" type="presParOf" srcId="{E8653DFB-E5E6-42CD-AA9D-CF59B1DEF9B9}" destId="{D4D2B796-08A1-4C42-AE02-B462FF6FF6A0}" srcOrd="0" destOrd="0" presId="urn:microsoft.com/office/officeart/2005/8/layout/chevron2"/>
    <dgm:cxn modelId="{A603D83B-4D28-4849-8B98-699DD10A3174}" type="presParOf" srcId="{D4D2B796-08A1-4C42-AE02-B462FF6FF6A0}" destId="{BF45E0F8-7505-412B-A202-E4FE1F6D7DAD}" srcOrd="0" destOrd="0" presId="urn:microsoft.com/office/officeart/2005/8/layout/chevron2"/>
    <dgm:cxn modelId="{2F0FEBCF-C08D-4A1E-93E8-8AC3F3A146AC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C6EA9F-EA32-42C0-ADEB-AFD07AF25244}" type="doc">
      <dgm:prSet loTypeId="urn:microsoft.com/office/officeart/2005/8/layout/target1" loCatId="relationship" qsTypeId="urn:microsoft.com/office/officeart/2005/8/quickstyle/3d6" qsCatId="3D" csTypeId="urn:microsoft.com/office/officeart/2005/8/colors/colorful3" csCatId="colorful" phldr="1"/>
      <dgm:spPr/>
    </dgm:pt>
    <dgm:pt modelId="{EB0F47D8-FD25-4A81-ADE2-1F9C73980D4B}">
      <dgm:prSet phldrT="[Text]"/>
      <dgm:spPr/>
      <dgm:t>
        <a:bodyPr/>
        <a:lstStyle/>
        <a:p>
          <a:r>
            <a:rPr lang="cs-CZ" dirty="0"/>
            <a:t>Osobnost</a:t>
          </a:r>
        </a:p>
      </dgm:t>
    </dgm:pt>
    <dgm:pt modelId="{29443590-538A-4328-87B7-81CDAB735333}" type="parTrans" cxnId="{FEB1E48F-622B-4B3D-87FD-E5D587943B11}">
      <dgm:prSet/>
      <dgm:spPr/>
      <dgm:t>
        <a:bodyPr/>
        <a:lstStyle/>
        <a:p>
          <a:endParaRPr lang="cs-CZ"/>
        </a:p>
      </dgm:t>
    </dgm:pt>
    <dgm:pt modelId="{41B62FAE-1555-432A-890F-A1AF94A5280B}" type="sibTrans" cxnId="{FEB1E48F-622B-4B3D-87FD-E5D587943B11}">
      <dgm:prSet/>
      <dgm:spPr/>
      <dgm:t>
        <a:bodyPr/>
        <a:lstStyle/>
        <a:p>
          <a:endParaRPr lang="cs-CZ"/>
        </a:p>
      </dgm:t>
    </dgm:pt>
    <dgm:pt modelId="{5CA6A69B-201C-4D56-B833-73437997D103}">
      <dgm:prSet phldrT="[Text]"/>
      <dgm:spPr/>
      <dgm:t>
        <a:bodyPr/>
        <a:lstStyle/>
        <a:p>
          <a:r>
            <a:rPr lang="cs-CZ" dirty="0"/>
            <a:t>Rodina, vrstevníci, škola, party</a:t>
          </a:r>
        </a:p>
      </dgm:t>
    </dgm:pt>
    <dgm:pt modelId="{C06605E8-9397-4F3C-94B8-A78201D4ECDB}" type="parTrans" cxnId="{5C76EE33-512E-49FA-94AC-BA85307FAB5B}">
      <dgm:prSet/>
      <dgm:spPr/>
      <dgm:t>
        <a:bodyPr/>
        <a:lstStyle/>
        <a:p>
          <a:endParaRPr lang="cs-CZ"/>
        </a:p>
      </dgm:t>
    </dgm:pt>
    <dgm:pt modelId="{18B7D9F5-083D-453F-8349-812927F45B4B}" type="sibTrans" cxnId="{5C76EE33-512E-49FA-94AC-BA85307FAB5B}">
      <dgm:prSet/>
      <dgm:spPr/>
      <dgm:t>
        <a:bodyPr/>
        <a:lstStyle/>
        <a:p>
          <a:endParaRPr lang="cs-CZ"/>
        </a:p>
      </dgm:t>
    </dgm:pt>
    <dgm:pt modelId="{8BC8802D-1F31-49A6-8320-4C7A7569768B}">
      <dgm:prSet phldrT="[Text]"/>
      <dgm:spPr/>
      <dgm:t>
        <a:bodyPr/>
        <a:lstStyle/>
        <a:p>
          <a:r>
            <a:rPr lang="cs-CZ" dirty="0"/>
            <a:t>Lokální prostředí</a:t>
          </a:r>
        </a:p>
      </dgm:t>
    </dgm:pt>
    <dgm:pt modelId="{C7FCCC91-8F8A-4175-84C7-4BDCBC2A9F0B}" type="parTrans" cxnId="{0FD5D8DA-8AA3-4058-A62F-912074D64B5B}">
      <dgm:prSet/>
      <dgm:spPr/>
      <dgm:t>
        <a:bodyPr/>
        <a:lstStyle/>
        <a:p>
          <a:endParaRPr lang="cs-CZ"/>
        </a:p>
      </dgm:t>
    </dgm:pt>
    <dgm:pt modelId="{0D7CDD1B-D558-4BD1-9136-82A062786C3D}" type="sibTrans" cxnId="{0FD5D8DA-8AA3-4058-A62F-912074D64B5B}">
      <dgm:prSet/>
      <dgm:spPr/>
      <dgm:t>
        <a:bodyPr/>
        <a:lstStyle/>
        <a:p>
          <a:endParaRPr lang="cs-CZ"/>
        </a:p>
      </dgm:t>
    </dgm:pt>
    <dgm:pt modelId="{E8D00288-7FD8-49F1-9891-41E7ABC616AC}">
      <dgm:prSet phldrT="[Text]"/>
      <dgm:spPr/>
      <dgm:t>
        <a:bodyPr/>
        <a:lstStyle/>
        <a:p>
          <a:r>
            <a:rPr lang="cs-CZ" dirty="0"/>
            <a:t>Regionální prostředí</a:t>
          </a:r>
        </a:p>
      </dgm:t>
    </dgm:pt>
    <dgm:pt modelId="{E4780B2E-D6CB-464E-8154-462B1BCDD1B3}" type="parTrans" cxnId="{D50A57F9-7F35-413A-8785-01E880B1DABA}">
      <dgm:prSet/>
      <dgm:spPr/>
      <dgm:t>
        <a:bodyPr/>
        <a:lstStyle/>
        <a:p>
          <a:endParaRPr lang="cs-CZ"/>
        </a:p>
      </dgm:t>
    </dgm:pt>
    <dgm:pt modelId="{F121BEF7-B323-458C-A141-A55BDDB83E51}" type="sibTrans" cxnId="{D50A57F9-7F35-413A-8785-01E880B1DABA}">
      <dgm:prSet/>
      <dgm:spPr/>
      <dgm:t>
        <a:bodyPr/>
        <a:lstStyle/>
        <a:p>
          <a:endParaRPr lang="cs-CZ"/>
        </a:p>
      </dgm:t>
    </dgm:pt>
    <dgm:pt modelId="{C3D067F0-09DE-467D-8B4C-14EF345AF6FC}">
      <dgm:prSet phldrT="[Text]"/>
      <dgm:spPr/>
      <dgm:t>
        <a:bodyPr/>
        <a:lstStyle/>
        <a:p>
          <a:r>
            <a:rPr lang="cs-CZ" dirty="0"/>
            <a:t>Společnost (její instituce), masmédia</a:t>
          </a:r>
        </a:p>
      </dgm:t>
    </dgm:pt>
    <dgm:pt modelId="{46DB3D5D-C748-43F4-B143-42591DCCF9C2}" type="parTrans" cxnId="{AB71C78E-EE76-41A2-BC6D-555D8AAF4ACE}">
      <dgm:prSet/>
      <dgm:spPr/>
      <dgm:t>
        <a:bodyPr/>
        <a:lstStyle/>
        <a:p>
          <a:endParaRPr lang="cs-CZ"/>
        </a:p>
      </dgm:t>
    </dgm:pt>
    <dgm:pt modelId="{C2979716-9A9A-4044-8230-F96E4BC5D88D}" type="sibTrans" cxnId="{AB71C78E-EE76-41A2-BC6D-555D8AAF4ACE}">
      <dgm:prSet/>
      <dgm:spPr/>
      <dgm:t>
        <a:bodyPr/>
        <a:lstStyle/>
        <a:p>
          <a:endParaRPr lang="cs-CZ"/>
        </a:p>
      </dgm:t>
    </dgm:pt>
    <dgm:pt modelId="{D92CD5CB-0427-4024-9B27-B801498D2927}" type="pres">
      <dgm:prSet presAssocID="{EFC6EA9F-EA32-42C0-ADEB-AFD07AF25244}" presName="composite" presStyleCnt="0">
        <dgm:presLayoutVars>
          <dgm:chMax val="5"/>
          <dgm:dir/>
          <dgm:resizeHandles val="exact"/>
        </dgm:presLayoutVars>
      </dgm:prSet>
      <dgm:spPr/>
    </dgm:pt>
    <dgm:pt modelId="{08FFCF77-9F3D-46F9-B21A-4571C70A51B1}" type="pres">
      <dgm:prSet presAssocID="{EB0F47D8-FD25-4A81-ADE2-1F9C73980D4B}" presName="circle1" presStyleLbl="lnNode1" presStyleIdx="0" presStyleCnt="5"/>
      <dgm:spPr/>
    </dgm:pt>
    <dgm:pt modelId="{612CEBDC-718F-4210-8C7B-A410FDFC941F}" type="pres">
      <dgm:prSet presAssocID="{EB0F47D8-FD25-4A81-ADE2-1F9C73980D4B}" presName="text1" presStyleLbl="revTx" presStyleIdx="0" presStyleCnt="5">
        <dgm:presLayoutVars>
          <dgm:bulletEnabled val="1"/>
        </dgm:presLayoutVars>
      </dgm:prSet>
      <dgm:spPr/>
    </dgm:pt>
    <dgm:pt modelId="{62534679-2998-4862-800C-F363F8CBCBD7}" type="pres">
      <dgm:prSet presAssocID="{EB0F47D8-FD25-4A81-ADE2-1F9C73980D4B}" presName="line1" presStyleLbl="callout" presStyleIdx="0" presStyleCnt="10"/>
      <dgm:spPr/>
    </dgm:pt>
    <dgm:pt modelId="{EA003D85-AE1C-4E28-ADE4-2AA8FDB96821}" type="pres">
      <dgm:prSet presAssocID="{EB0F47D8-FD25-4A81-ADE2-1F9C73980D4B}" presName="d1" presStyleLbl="callout" presStyleIdx="1" presStyleCnt="10"/>
      <dgm:spPr/>
    </dgm:pt>
    <dgm:pt modelId="{EDC01207-C0E0-4DB7-A0A7-63587BFE27BF}" type="pres">
      <dgm:prSet presAssocID="{5CA6A69B-201C-4D56-B833-73437997D103}" presName="circle2" presStyleLbl="lnNode1" presStyleIdx="1" presStyleCnt="5" custLinFactNeighborX="3002" custLinFactNeighborY="160"/>
      <dgm:spPr/>
    </dgm:pt>
    <dgm:pt modelId="{05A50468-5E48-4780-AFDF-BA1EAD38EE6F}" type="pres">
      <dgm:prSet presAssocID="{5CA6A69B-201C-4D56-B833-73437997D103}" presName="text2" presStyleLbl="revTx" presStyleIdx="1" presStyleCnt="5">
        <dgm:presLayoutVars>
          <dgm:bulletEnabled val="1"/>
        </dgm:presLayoutVars>
      </dgm:prSet>
      <dgm:spPr/>
    </dgm:pt>
    <dgm:pt modelId="{BDC52917-B286-4E3D-AF96-7A7FB1ADA96A}" type="pres">
      <dgm:prSet presAssocID="{5CA6A69B-201C-4D56-B833-73437997D103}" presName="line2" presStyleLbl="callout" presStyleIdx="2" presStyleCnt="10"/>
      <dgm:spPr/>
    </dgm:pt>
    <dgm:pt modelId="{FBEBEE30-6D6D-457B-B110-4BCA6D0F8140}" type="pres">
      <dgm:prSet presAssocID="{5CA6A69B-201C-4D56-B833-73437997D103}" presName="d2" presStyleLbl="callout" presStyleIdx="3" presStyleCnt="10"/>
      <dgm:spPr/>
    </dgm:pt>
    <dgm:pt modelId="{D10CB96D-E02E-492E-ADF3-D7F5657085A0}" type="pres">
      <dgm:prSet presAssocID="{8BC8802D-1F31-49A6-8320-4C7A7569768B}" presName="circle3" presStyleLbl="lnNode1" presStyleIdx="2" presStyleCnt="5"/>
      <dgm:spPr/>
    </dgm:pt>
    <dgm:pt modelId="{7B901E79-F3D7-4F6A-BB7C-44C88C78726B}" type="pres">
      <dgm:prSet presAssocID="{8BC8802D-1F31-49A6-8320-4C7A7569768B}" presName="text3" presStyleLbl="revTx" presStyleIdx="2" presStyleCnt="5">
        <dgm:presLayoutVars>
          <dgm:bulletEnabled val="1"/>
        </dgm:presLayoutVars>
      </dgm:prSet>
      <dgm:spPr/>
    </dgm:pt>
    <dgm:pt modelId="{7818EBC5-1B6F-437C-B269-1C111FCF905C}" type="pres">
      <dgm:prSet presAssocID="{8BC8802D-1F31-49A6-8320-4C7A7569768B}" presName="line3" presStyleLbl="callout" presStyleIdx="4" presStyleCnt="10"/>
      <dgm:spPr/>
    </dgm:pt>
    <dgm:pt modelId="{64A897A7-0E58-45F5-87A2-DEE580771155}" type="pres">
      <dgm:prSet presAssocID="{8BC8802D-1F31-49A6-8320-4C7A7569768B}" presName="d3" presStyleLbl="callout" presStyleIdx="5" presStyleCnt="10"/>
      <dgm:spPr/>
    </dgm:pt>
    <dgm:pt modelId="{35EEEBD0-AA3F-4570-BBCC-9998B9FB331C}" type="pres">
      <dgm:prSet presAssocID="{E8D00288-7FD8-49F1-9891-41E7ABC616AC}" presName="circle4" presStyleLbl="lnNode1" presStyleIdx="3" presStyleCnt="5"/>
      <dgm:spPr/>
    </dgm:pt>
    <dgm:pt modelId="{C3A03ACF-D295-4821-A3E5-E481B58625E6}" type="pres">
      <dgm:prSet presAssocID="{E8D00288-7FD8-49F1-9891-41E7ABC616AC}" presName="text4" presStyleLbl="revTx" presStyleIdx="3" presStyleCnt="5">
        <dgm:presLayoutVars>
          <dgm:bulletEnabled val="1"/>
        </dgm:presLayoutVars>
      </dgm:prSet>
      <dgm:spPr/>
    </dgm:pt>
    <dgm:pt modelId="{A256E034-2483-44E3-9D82-8FC6D26AEF9C}" type="pres">
      <dgm:prSet presAssocID="{E8D00288-7FD8-49F1-9891-41E7ABC616AC}" presName="line4" presStyleLbl="callout" presStyleIdx="6" presStyleCnt="10"/>
      <dgm:spPr/>
    </dgm:pt>
    <dgm:pt modelId="{B35729C5-5242-42A6-B7F6-9EF4E31F9961}" type="pres">
      <dgm:prSet presAssocID="{E8D00288-7FD8-49F1-9891-41E7ABC616AC}" presName="d4" presStyleLbl="callout" presStyleIdx="7" presStyleCnt="10"/>
      <dgm:spPr/>
    </dgm:pt>
    <dgm:pt modelId="{C8E15879-C5FD-4576-8F3C-2294ED44E401}" type="pres">
      <dgm:prSet presAssocID="{C3D067F0-09DE-467D-8B4C-14EF345AF6FC}" presName="circle5" presStyleLbl="lnNode1" presStyleIdx="4" presStyleCnt="5"/>
      <dgm:spPr/>
    </dgm:pt>
    <dgm:pt modelId="{D99C1121-B9C2-4F76-BD31-16451DCBC565}" type="pres">
      <dgm:prSet presAssocID="{C3D067F0-09DE-467D-8B4C-14EF345AF6FC}" presName="text5" presStyleLbl="revTx" presStyleIdx="4" presStyleCnt="5">
        <dgm:presLayoutVars>
          <dgm:bulletEnabled val="1"/>
        </dgm:presLayoutVars>
      </dgm:prSet>
      <dgm:spPr/>
    </dgm:pt>
    <dgm:pt modelId="{CCF11D46-DFDA-47B4-9766-0C728CEA4705}" type="pres">
      <dgm:prSet presAssocID="{C3D067F0-09DE-467D-8B4C-14EF345AF6FC}" presName="line5" presStyleLbl="callout" presStyleIdx="8" presStyleCnt="10"/>
      <dgm:spPr/>
    </dgm:pt>
    <dgm:pt modelId="{AFD02CF6-812E-4C9D-8334-EDD6889818A5}" type="pres">
      <dgm:prSet presAssocID="{C3D067F0-09DE-467D-8B4C-14EF345AF6FC}" presName="d5" presStyleLbl="callout" presStyleIdx="9" presStyleCnt="10"/>
      <dgm:spPr/>
    </dgm:pt>
  </dgm:ptLst>
  <dgm:cxnLst>
    <dgm:cxn modelId="{4306CA1B-6927-4289-86DF-F00EE68CFD55}" type="presOf" srcId="{8BC8802D-1F31-49A6-8320-4C7A7569768B}" destId="{7B901E79-F3D7-4F6A-BB7C-44C88C78726B}" srcOrd="0" destOrd="0" presId="urn:microsoft.com/office/officeart/2005/8/layout/target1"/>
    <dgm:cxn modelId="{5C76EE33-512E-49FA-94AC-BA85307FAB5B}" srcId="{EFC6EA9F-EA32-42C0-ADEB-AFD07AF25244}" destId="{5CA6A69B-201C-4D56-B833-73437997D103}" srcOrd="1" destOrd="0" parTransId="{C06605E8-9397-4F3C-94B8-A78201D4ECDB}" sibTransId="{18B7D9F5-083D-453F-8349-812927F45B4B}"/>
    <dgm:cxn modelId="{F7E45554-6C0D-4CC6-BD41-31805CF0D9D3}" type="presOf" srcId="{EFC6EA9F-EA32-42C0-ADEB-AFD07AF25244}" destId="{D92CD5CB-0427-4024-9B27-B801498D2927}" srcOrd="0" destOrd="0" presId="urn:microsoft.com/office/officeart/2005/8/layout/target1"/>
    <dgm:cxn modelId="{8149D659-9EDB-4DA6-8275-8C7F941C4AD7}" type="presOf" srcId="{E8D00288-7FD8-49F1-9891-41E7ABC616AC}" destId="{C3A03ACF-D295-4821-A3E5-E481B58625E6}" srcOrd="0" destOrd="0" presId="urn:microsoft.com/office/officeart/2005/8/layout/target1"/>
    <dgm:cxn modelId="{54AA808C-697C-4544-8E73-1205F8C10147}" type="presOf" srcId="{EB0F47D8-FD25-4A81-ADE2-1F9C73980D4B}" destId="{612CEBDC-718F-4210-8C7B-A410FDFC941F}" srcOrd="0" destOrd="0" presId="urn:microsoft.com/office/officeart/2005/8/layout/target1"/>
    <dgm:cxn modelId="{AB71C78E-EE76-41A2-BC6D-555D8AAF4ACE}" srcId="{EFC6EA9F-EA32-42C0-ADEB-AFD07AF25244}" destId="{C3D067F0-09DE-467D-8B4C-14EF345AF6FC}" srcOrd="4" destOrd="0" parTransId="{46DB3D5D-C748-43F4-B143-42591DCCF9C2}" sibTransId="{C2979716-9A9A-4044-8230-F96E4BC5D88D}"/>
    <dgm:cxn modelId="{FEB1E48F-622B-4B3D-87FD-E5D587943B11}" srcId="{EFC6EA9F-EA32-42C0-ADEB-AFD07AF25244}" destId="{EB0F47D8-FD25-4A81-ADE2-1F9C73980D4B}" srcOrd="0" destOrd="0" parTransId="{29443590-538A-4328-87B7-81CDAB735333}" sibTransId="{41B62FAE-1555-432A-890F-A1AF94A5280B}"/>
    <dgm:cxn modelId="{E4127F95-78FE-4004-893F-89941E02CFCD}" type="presOf" srcId="{C3D067F0-09DE-467D-8B4C-14EF345AF6FC}" destId="{D99C1121-B9C2-4F76-BD31-16451DCBC565}" srcOrd="0" destOrd="0" presId="urn:microsoft.com/office/officeart/2005/8/layout/target1"/>
    <dgm:cxn modelId="{CE6A02CA-336D-4809-A191-B2CD631CDD11}" type="presOf" srcId="{5CA6A69B-201C-4D56-B833-73437997D103}" destId="{05A50468-5E48-4780-AFDF-BA1EAD38EE6F}" srcOrd="0" destOrd="0" presId="urn:microsoft.com/office/officeart/2005/8/layout/target1"/>
    <dgm:cxn modelId="{0FD5D8DA-8AA3-4058-A62F-912074D64B5B}" srcId="{EFC6EA9F-EA32-42C0-ADEB-AFD07AF25244}" destId="{8BC8802D-1F31-49A6-8320-4C7A7569768B}" srcOrd="2" destOrd="0" parTransId="{C7FCCC91-8F8A-4175-84C7-4BDCBC2A9F0B}" sibTransId="{0D7CDD1B-D558-4BD1-9136-82A062786C3D}"/>
    <dgm:cxn modelId="{D50A57F9-7F35-413A-8785-01E880B1DABA}" srcId="{EFC6EA9F-EA32-42C0-ADEB-AFD07AF25244}" destId="{E8D00288-7FD8-49F1-9891-41E7ABC616AC}" srcOrd="3" destOrd="0" parTransId="{E4780B2E-D6CB-464E-8154-462B1BCDD1B3}" sibTransId="{F121BEF7-B323-458C-A141-A55BDDB83E51}"/>
    <dgm:cxn modelId="{E856BAFA-C330-4C3C-BB70-41D7E5B1A48D}" type="presParOf" srcId="{D92CD5CB-0427-4024-9B27-B801498D2927}" destId="{08FFCF77-9F3D-46F9-B21A-4571C70A51B1}" srcOrd="0" destOrd="0" presId="urn:microsoft.com/office/officeart/2005/8/layout/target1"/>
    <dgm:cxn modelId="{556D25D4-94A5-40D0-B2E8-7DF9DB4A2206}" type="presParOf" srcId="{D92CD5CB-0427-4024-9B27-B801498D2927}" destId="{612CEBDC-718F-4210-8C7B-A410FDFC941F}" srcOrd="1" destOrd="0" presId="urn:microsoft.com/office/officeart/2005/8/layout/target1"/>
    <dgm:cxn modelId="{870594BC-015F-45C3-A09E-D301CA6FD834}" type="presParOf" srcId="{D92CD5CB-0427-4024-9B27-B801498D2927}" destId="{62534679-2998-4862-800C-F363F8CBCBD7}" srcOrd="2" destOrd="0" presId="urn:microsoft.com/office/officeart/2005/8/layout/target1"/>
    <dgm:cxn modelId="{23BFF4E4-4D79-4A64-BD34-AE407B8EB12C}" type="presParOf" srcId="{D92CD5CB-0427-4024-9B27-B801498D2927}" destId="{EA003D85-AE1C-4E28-ADE4-2AA8FDB96821}" srcOrd="3" destOrd="0" presId="urn:microsoft.com/office/officeart/2005/8/layout/target1"/>
    <dgm:cxn modelId="{56220A12-0D77-480E-8360-0937CAC0FA02}" type="presParOf" srcId="{D92CD5CB-0427-4024-9B27-B801498D2927}" destId="{EDC01207-C0E0-4DB7-A0A7-63587BFE27BF}" srcOrd="4" destOrd="0" presId="urn:microsoft.com/office/officeart/2005/8/layout/target1"/>
    <dgm:cxn modelId="{C73525F6-7468-494A-9404-D98B2E1974BA}" type="presParOf" srcId="{D92CD5CB-0427-4024-9B27-B801498D2927}" destId="{05A50468-5E48-4780-AFDF-BA1EAD38EE6F}" srcOrd="5" destOrd="0" presId="urn:microsoft.com/office/officeart/2005/8/layout/target1"/>
    <dgm:cxn modelId="{1D1AADBF-9DC3-4BA7-A0C5-503F0A9FBC64}" type="presParOf" srcId="{D92CD5CB-0427-4024-9B27-B801498D2927}" destId="{BDC52917-B286-4E3D-AF96-7A7FB1ADA96A}" srcOrd="6" destOrd="0" presId="urn:microsoft.com/office/officeart/2005/8/layout/target1"/>
    <dgm:cxn modelId="{8C6585A8-080E-411B-AD36-17ECF240CFF2}" type="presParOf" srcId="{D92CD5CB-0427-4024-9B27-B801498D2927}" destId="{FBEBEE30-6D6D-457B-B110-4BCA6D0F8140}" srcOrd="7" destOrd="0" presId="urn:microsoft.com/office/officeart/2005/8/layout/target1"/>
    <dgm:cxn modelId="{2FD2CB77-D2A5-4861-8867-116AF4263160}" type="presParOf" srcId="{D92CD5CB-0427-4024-9B27-B801498D2927}" destId="{D10CB96D-E02E-492E-ADF3-D7F5657085A0}" srcOrd="8" destOrd="0" presId="urn:microsoft.com/office/officeart/2005/8/layout/target1"/>
    <dgm:cxn modelId="{DAA32B1A-3264-47D9-A468-DC27256DD810}" type="presParOf" srcId="{D92CD5CB-0427-4024-9B27-B801498D2927}" destId="{7B901E79-F3D7-4F6A-BB7C-44C88C78726B}" srcOrd="9" destOrd="0" presId="urn:microsoft.com/office/officeart/2005/8/layout/target1"/>
    <dgm:cxn modelId="{10EAAE5A-186F-4086-ABD5-D6DA808DDC35}" type="presParOf" srcId="{D92CD5CB-0427-4024-9B27-B801498D2927}" destId="{7818EBC5-1B6F-437C-B269-1C111FCF905C}" srcOrd="10" destOrd="0" presId="urn:microsoft.com/office/officeart/2005/8/layout/target1"/>
    <dgm:cxn modelId="{1060FFE3-F43A-41E5-B6A3-C04D3A884036}" type="presParOf" srcId="{D92CD5CB-0427-4024-9B27-B801498D2927}" destId="{64A897A7-0E58-45F5-87A2-DEE580771155}" srcOrd="11" destOrd="0" presId="urn:microsoft.com/office/officeart/2005/8/layout/target1"/>
    <dgm:cxn modelId="{C6D107A5-7302-4B13-A0C6-722830971C55}" type="presParOf" srcId="{D92CD5CB-0427-4024-9B27-B801498D2927}" destId="{35EEEBD0-AA3F-4570-BBCC-9998B9FB331C}" srcOrd="12" destOrd="0" presId="urn:microsoft.com/office/officeart/2005/8/layout/target1"/>
    <dgm:cxn modelId="{5DF027A3-8767-4FA8-85A5-2EFA55E349BE}" type="presParOf" srcId="{D92CD5CB-0427-4024-9B27-B801498D2927}" destId="{C3A03ACF-D295-4821-A3E5-E481B58625E6}" srcOrd="13" destOrd="0" presId="urn:microsoft.com/office/officeart/2005/8/layout/target1"/>
    <dgm:cxn modelId="{C355A60E-3AE7-4B40-B917-065D43D76646}" type="presParOf" srcId="{D92CD5CB-0427-4024-9B27-B801498D2927}" destId="{A256E034-2483-44E3-9D82-8FC6D26AEF9C}" srcOrd="14" destOrd="0" presId="urn:microsoft.com/office/officeart/2005/8/layout/target1"/>
    <dgm:cxn modelId="{DF79AC2F-1D1A-462A-91EF-2137DAE0AA60}" type="presParOf" srcId="{D92CD5CB-0427-4024-9B27-B801498D2927}" destId="{B35729C5-5242-42A6-B7F6-9EF4E31F9961}" srcOrd="15" destOrd="0" presId="urn:microsoft.com/office/officeart/2005/8/layout/target1"/>
    <dgm:cxn modelId="{7C41846F-0283-4911-AD56-9B7A4965C2A8}" type="presParOf" srcId="{D92CD5CB-0427-4024-9B27-B801498D2927}" destId="{C8E15879-C5FD-4576-8F3C-2294ED44E401}" srcOrd="16" destOrd="0" presId="urn:microsoft.com/office/officeart/2005/8/layout/target1"/>
    <dgm:cxn modelId="{53C8FAD8-F027-4C63-8DD0-4DD7CA977A62}" type="presParOf" srcId="{D92CD5CB-0427-4024-9B27-B801498D2927}" destId="{D99C1121-B9C2-4F76-BD31-16451DCBC565}" srcOrd="17" destOrd="0" presId="urn:microsoft.com/office/officeart/2005/8/layout/target1"/>
    <dgm:cxn modelId="{06F6A4A7-9E68-4259-9A61-5C7C0A4BB15C}" type="presParOf" srcId="{D92CD5CB-0427-4024-9B27-B801498D2927}" destId="{CCF11D46-DFDA-47B4-9766-0C728CEA4705}" srcOrd="18" destOrd="0" presId="urn:microsoft.com/office/officeart/2005/8/layout/target1"/>
    <dgm:cxn modelId="{D1FA67A9-04B3-446E-B727-F6F0A1871A57}" type="presParOf" srcId="{D92CD5CB-0427-4024-9B27-B801498D2927}" destId="{AFD02CF6-812E-4C9D-8334-EDD6889818A5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93582-77F6-4035-8518-FA946AB27FB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E8B016-E7A9-4E60-B365-502A6B1162B7}">
      <dgm:prSet/>
      <dgm:spPr/>
      <dgm:t>
        <a:bodyPr/>
        <a:lstStyle/>
        <a:p>
          <a:r>
            <a:rPr lang="cs-CZ" dirty="0"/>
            <a:t>Cílem předmětu je objasnění úlohy a postavení disciplíny Sociální patologie, resp. Sociální deviace v systému sociologických a dalších společenských věd, seznámení s obsahem a podstatou sociální patologie, s kritérii pro kategorizaci lidského chování; vytvoření základní terminologické orientace, seznámení s tradičními a moderními teoriemi sociální patologie/deviace (jejich vývoj a současné pojetí). </a:t>
          </a:r>
        </a:p>
      </dgm:t>
    </dgm:pt>
    <dgm:pt modelId="{141247BF-B38C-4A06-B3FF-E2F86F6ACE95}" type="parTrans" cxnId="{ACD6C368-3473-4C58-8F99-74AEECFCA35A}">
      <dgm:prSet/>
      <dgm:spPr/>
      <dgm:t>
        <a:bodyPr/>
        <a:lstStyle/>
        <a:p>
          <a:endParaRPr lang="cs-CZ"/>
        </a:p>
      </dgm:t>
    </dgm:pt>
    <dgm:pt modelId="{0F495AA6-B8C7-47B9-9A49-5358C698F1F6}" type="sibTrans" cxnId="{ACD6C368-3473-4C58-8F99-74AEECFCA35A}">
      <dgm:prSet/>
      <dgm:spPr/>
      <dgm:t>
        <a:bodyPr/>
        <a:lstStyle/>
        <a:p>
          <a:endParaRPr lang="cs-CZ"/>
        </a:p>
      </dgm:t>
    </dgm:pt>
    <dgm:pt modelId="{688FE4A8-B46E-4CE3-9645-79C6A0BF3C24}" type="pres">
      <dgm:prSet presAssocID="{8BB93582-77F6-4035-8518-FA946AB27FBF}" presName="linear" presStyleCnt="0">
        <dgm:presLayoutVars>
          <dgm:animLvl val="lvl"/>
          <dgm:resizeHandles val="exact"/>
        </dgm:presLayoutVars>
      </dgm:prSet>
      <dgm:spPr/>
    </dgm:pt>
    <dgm:pt modelId="{CD476722-8477-444B-9FBB-12FC0D5F15D7}" type="pres">
      <dgm:prSet presAssocID="{B3E8B016-E7A9-4E60-B365-502A6B1162B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CD6C368-3473-4C58-8F99-74AEECFCA35A}" srcId="{8BB93582-77F6-4035-8518-FA946AB27FBF}" destId="{B3E8B016-E7A9-4E60-B365-502A6B1162B7}" srcOrd="0" destOrd="0" parTransId="{141247BF-B38C-4A06-B3FF-E2F86F6ACE95}" sibTransId="{0F495AA6-B8C7-47B9-9A49-5358C698F1F6}"/>
    <dgm:cxn modelId="{98DAB470-7687-422D-A043-C6F2C431D854}" type="presOf" srcId="{8BB93582-77F6-4035-8518-FA946AB27FBF}" destId="{688FE4A8-B46E-4CE3-9645-79C6A0BF3C24}" srcOrd="0" destOrd="0" presId="urn:microsoft.com/office/officeart/2005/8/layout/vList2"/>
    <dgm:cxn modelId="{11A3B559-E7DB-4691-B428-47E2A3FC1CDB}" type="presOf" srcId="{B3E8B016-E7A9-4E60-B365-502A6B1162B7}" destId="{CD476722-8477-444B-9FBB-12FC0D5F15D7}" srcOrd="0" destOrd="0" presId="urn:microsoft.com/office/officeart/2005/8/layout/vList2"/>
    <dgm:cxn modelId="{4258F9F3-A109-4DBD-8C15-8DE9C1CE7B1B}" type="presParOf" srcId="{688FE4A8-B46E-4CE3-9645-79C6A0BF3C24}" destId="{CD476722-8477-444B-9FBB-12FC0D5F15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A99F322-82C4-4231-992F-E4D814870539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F16DE9B4-397A-439C-98D5-A1305CC25BE8}">
      <dgm:prSet phldrT="[Text]"/>
      <dgm:spPr/>
      <dgm:t>
        <a:bodyPr/>
        <a:lstStyle/>
        <a:p>
          <a:r>
            <a:rPr lang="cs-CZ" dirty="0"/>
            <a:t>Vnější prostředí</a:t>
          </a:r>
        </a:p>
      </dgm:t>
    </dgm:pt>
    <dgm:pt modelId="{9A03BB37-F58C-4404-A125-702E70EE0CA5}" type="parTrans" cxnId="{7017518C-F6B7-45A5-BDE1-0E54FEAF0EBC}">
      <dgm:prSet/>
      <dgm:spPr/>
      <dgm:t>
        <a:bodyPr/>
        <a:lstStyle/>
        <a:p>
          <a:endParaRPr lang="cs-CZ"/>
        </a:p>
      </dgm:t>
    </dgm:pt>
    <dgm:pt modelId="{D6B10374-26FF-4CEF-B0AE-50958FC7DB5B}" type="sibTrans" cxnId="{7017518C-F6B7-45A5-BDE1-0E54FEAF0EBC}">
      <dgm:prSet/>
      <dgm:spPr/>
      <dgm:t>
        <a:bodyPr/>
        <a:lstStyle/>
        <a:p>
          <a:endParaRPr lang="cs-CZ"/>
        </a:p>
      </dgm:t>
    </dgm:pt>
    <dgm:pt modelId="{CE719D4E-6E5C-4D7D-9483-521633CC3BB8}">
      <dgm:prSet phldrT="[Text]"/>
      <dgm:spPr/>
      <dgm:t>
        <a:bodyPr/>
        <a:lstStyle/>
        <a:p>
          <a:r>
            <a:rPr lang="cs-CZ" dirty="0"/>
            <a:t>Materiální </a:t>
          </a:r>
        </a:p>
      </dgm:t>
    </dgm:pt>
    <dgm:pt modelId="{DE30257E-D2B9-4756-AC7E-F683439D758D}" type="parTrans" cxnId="{43D7D5F0-D74C-4C2D-9AFA-9B6001919C65}">
      <dgm:prSet/>
      <dgm:spPr/>
      <dgm:t>
        <a:bodyPr/>
        <a:lstStyle/>
        <a:p>
          <a:endParaRPr lang="cs-CZ"/>
        </a:p>
      </dgm:t>
    </dgm:pt>
    <dgm:pt modelId="{CB8CD78C-72E5-4DBF-A2D2-C26563B73FDE}" type="sibTrans" cxnId="{43D7D5F0-D74C-4C2D-9AFA-9B6001919C65}">
      <dgm:prSet/>
      <dgm:spPr/>
      <dgm:t>
        <a:bodyPr/>
        <a:lstStyle/>
        <a:p>
          <a:endParaRPr lang="cs-CZ"/>
        </a:p>
      </dgm:t>
    </dgm:pt>
    <dgm:pt modelId="{1A34CEB3-D3F3-47C4-A822-06FDA6C9AC23}">
      <dgm:prSet phldrT="[Text]"/>
      <dgm:spPr/>
      <dgm:t>
        <a:bodyPr/>
        <a:lstStyle/>
        <a:p>
          <a:r>
            <a:rPr lang="cs-CZ" dirty="0"/>
            <a:t>Geografické</a:t>
          </a:r>
        </a:p>
      </dgm:t>
    </dgm:pt>
    <dgm:pt modelId="{250AEA99-586D-44F9-9819-286D916DDDB7}" type="parTrans" cxnId="{19A42741-C73D-4618-AF45-4B7A7FDF4329}">
      <dgm:prSet/>
      <dgm:spPr/>
      <dgm:t>
        <a:bodyPr/>
        <a:lstStyle/>
        <a:p>
          <a:endParaRPr lang="cs-CZ"/>
        </a:p>
      </dgm:t>
    </dgm:pt>
    <dgm:pt modelId="{D131C0A4-BDF5-4889-B163-25EEEB082E40}" type="sibTrans" cxnId="{19A42741-C73D-4618-AF45-4B7A7FDF4329}">
      <dgm:prSet/>
      <dgm:spPr/>
      <dgm:t>
        <a:bodyPr/>
        <a:lstStyle/>
        <a:p>
          <a:endParaRPr lang="cs-CZ"/>
        </a:p>
      </dgm:t>
    </dgm:pt>
    <dgm:pt modelId="{0A1D838D-4872-4935-8305-C4DA20622570}">
      <dgm:prSet phldrT="[Text]"/>
      <dgm:spPr/>
      <dgm:t>
        <a:bodyPr/>
        <a:lstStyle/>
        <a:p>
          <a:r>
            <a:rPr lang="cs-CZ" dirty="0"/>
            <a:t>Prostředí přírody upravené člověkem</a:t>
          </a:r>
        </a:p>
      </dgm:t>
    </dgm:pt>
    <dgm:pt modelId="{BCCA1B03-985B-43FC-AE6B-1CDA819B9E6A}" type="parTrans" cxnId="{13FFB868-199C-454A-82DD-7CDB542D2FEC}">
      <dgm:prSet/>
      <dgm:spPr/>
      <dgm:t>
        <a:bodyPr/>
        <a:lstStyle/>
        <a:p>
          <a:endParaRPr lang="cs-CZ"/>
        </a:p>
      </dgm:t>
    </dgm:pt>
    <dgm:pt modelId="{67AB9F26-B582-4354-A021-B1F2AAF968E0}" type="sibTrans" cxnId="{13FFB868-199C-454A-82DD-7CDB542D2FEC}">
      <dgm:prSet/>
      <dgm:spPr/>
      <dgm:t>
        <a:bodyPr/>
        <a:lstStyle/>
        <a:p>
          <a:endParaRPr lang="cs-CZ"/>
        </a:p>
      </dgm:t>
    </dgm:pt>
    <dgm:pt modelId="{ED93E5C7-0883-4C7C-B83D-63ACDF245152}">
      <dgm:prSet phldrT="[Text]"/>
      <dgm:spPr/>
      <dgm:t>
        <a:bodyPr/>
        <a:lstStyle/>
        <a:p>
          <a:r>
            <a:rPr lang="cs-CZ" dirty="0"/>
            <a:t>Společenské</a:t>
          </a:r>
        </a:p>
      </dgm:t>
    </dgm:pt>
    <dgm:pt modelId="{327BD324-B9FA-41E6-80AA-D2A8D0C76910}" type="parTrans" cxnId="{0A1F0040-0601-44C3-B0F2-FB15D27DE22A}">
      <dgm:prSet/>
      <dgm:spPr/>
      <dgm:t>
        <a:bodyPr/>
        <a:lstStyle/>
        <a:p>
          <a:endParaRPr lang="cs-CZ"/>
        </a:p>
      </dgm:t>
    </dgm:pt>
    <dgm:pt modelId="{FEF70D08-4177-4BE6-B304-CF8ED2BA22A9}" type="sibTrans" cxnId="{0A1F0040-0601-44C3-B0F2-FB15D27DE22A}">
      <dgm:prSet/>
      <dgm:spPr/>
      <dgm:t>
        <a:bodyPr/>
        <a:lstStyle/>
        <a:p>
          <a:endParaRPr lang="cs-CZ"/>
        </a:p>
      </dgm:t>
    </dgm:pt>
    <dgm:pt modelId="{2361D6B1-B6C3-437D-8ACF-E6C57E8B08C4}">
      <dgm:prSet phldrT="[Text]"/>
      <dgm:spPr/>
      <dgm:t>
        <a:bodyPr/>
        <a:lstStyle/>
        <a:p>
          <a:r>
            <a:rPr lang="cs-CZ" dirty="0"/>
            <a:t>Využívané k bydlení</a:t>
          </a:r>
        </a:p>
      </dgm:t>
    </dgm:pt>
    <dgm:pt modelId="{7CCCF74E-FB9B-4EE3-93FE-171F9D47620A}" type="parTrans" cxnId="{789A8539-342E-453A-A729-9B2B432497AD}">
      <dgm:prSet/>
      <dgm:spPr/>
      <dgm:t>
        <a:bodyPr/>
        <a:lstStyle/>
        <a:p>
          <a:endParaRPr lang="cs-CZ"/>
        </a:p>
      </dgm:t>
    </dgm:pt>
    <dgm:pt modelId="{6C74C9F6-276A-40B1-A946-5F834B19BD07}" type="sibTrans" cxnId="{789A8539-342E-453A-A729-9B2B432497AD}">
      <dgm:prSet/>
      <dgm:spPr/>
      <dgm:t>
        <a:bodyPr/>
        <a:lstStyle/>
        <a:p>
          <a:endParaRPr lang="cs-CZ"/>
        </a:p>
      </dgm:t>
    </dgm:pt>
    <dgm:pt modelId="{1EFB88FD-DA76-4A67-B383-597F84639C69}">
      <dgm:prSet phldrT="[Text]"/>
      <dgm:spPr/>
      <dgm:t>
        <a:bodyPr/>
        <a:lstStyle/>
        <a:p>
          <a:r>
            <a:rPr lang="cs-CZ" dirty="0"/>
            <a:t>Využívané pracovně</a:t>
          </a:r>
        </a:p>
      </dgm:t>
    </dgm:pt>
    <dgm:pt modelId="{AE92D685-EACC-44CF-AB40-AAD9F6E8CD98}" type="parTrans" cxnId="{C3A84A53-1E26-46CF-A685-CCED6A29A9B9}">
      <dgm:prSet/>
      <dgm:spPr/>
      <dgm:t>
        <a:bodyPr/>
        <a:lstStyle/>
        <a:p>
          <a:endParaRPr lang="cs-CZ"/>
        </a:p>
      </dgm:t>
    </dgm:pt>
    <dgm:pt modelId="{8FDF6E53-A940-4D87-9D8E-3E650ED446AC}" type="sibTrans" cxnId="{C3A84A53-1E26-46CF-A685-CCED6A29A9B9}">
      <dgm:prSet/>
      <dgm:spPr/>
      <dgm:t>
        <a:bodyPr/>
        <a:lstStyle/>
        <a:p>
          <a:endParaRPr lang="cs-CZ"/>
        </a:p>
      </dgm:t>
    </dgm:pt>
    <dgm:pt modelId="{749EA84F-B7C1-497C-B9AD-A13D8FCFDFAE}">
      <dgm:prSet phldrT="[Text]"/>
      <dgm:spPr/>
      <dgm:t>
        <a:bodyPr/>
        <a:lstStyle/>
        <a:p>
          <a:r>
            <a:rPr lang="cs-CZ" dirty="0"/>
            <a:t>Přirozené prostředí výchovy</a:t>
          </a:r>
        </a:p>
      </dgm:t>
    </dgm:pt>
    <dgm:pt modelId="{CA631345-AAF4-41E4-9680-2B2C4C3C5ABB}" type="parTrans" cxnId="{A0D5A1C6-1F06-4B0D-87E9-0A16178E620C}">
      <dgm:prSet/>
      <dgm:spPr/>
      <dgm:t>
        <a:bodyPr/>
        <a:lstStyle/>
        <a:p>
          <a:endParaRPr lang="cs-CZ"/>
        </a:p>
      </dgm:t>
    </dgm:pt>
    <dgm:pt modelId="{1F645153-FB3E-4D9F-AEC8-8842FA341E78}" type="sibTrans" cxnId="{A0D5A1C6-1F06-4B0D-87E9-0A16178E620C}">
      <dgm:prSet/>
      <dgm:spPr/>
      <dgm:t>
        <a:bodyPr/>
        <a:lstStyle/>
        <a:p>
          <a:endParaRPr lang="cs-CZ"/>
        </a:p>
      </dgm:t>
    </dgm:pt>
    <dgm:pt modelId="{CCDC10EB-4F18-4391-B6DB-CF2A7AFD6C85}">
      <dgm:prSet phldrT="[Text]"/>
      <dgm:spPr/>
      <dgm:t>
        <a:bodyPr/>
        <a:lstStyle/>
        <a:p>
          <a:r>
            <a:rPr lang="cs-CZ" dirty="0"/>
            <a:t>Společenské organizace a instituce</a:t>
          </a:r>
        </a:p>
      </dgm:t>
    </dgm:pt>
    <dgm:pt modelId="{BE4E88ED-6652-4225-B95C-32815C5031FF}" type="parTrans" cxnId="{C0A6218A-3B50-4E34-B857-5FDEB5154F07}">
      <dgm:prSet/>
      <dgm:spPr/>
      <dgm:t>
        <a:bodyPr/>
        <a:lstStyle/>
        <a:p>
          <a:endParaRPr lang="cs-CZ"/>
        </a:p>
      </dgm:t>
    </dgm:pt>
    <dgm:pt modelId="{CD124362-0187-4013-B8D4-408082B04CCF}" type="sibTrans" cxnId="{C0A6218A-3B50-4E34-B857-5FDEB5154F07}">
      <dgm:prSet/>
      <dgm:spPr/>
      <dgm:t>
        <a:bodyPr/>
        <a:lstStyle/>
        <a:p>
          <a:endParaRPr lang="cs-CZ"/>
        </a:p>
      </dgm:t>
    </dgm:pt>
    <dgm:pt modelId="{4C426DDD-A806-4D06-B2FE-4F4201AF3A46}">
      <dgm:prSet phldrT="[Text]"/>
      <dgm:spPr/>
      <dgm:t>
        <a:bodyPr/>
        <a:lstStyle/>
        <a:p>
          <a:r>
            <a:rPr lang="cs-CZ" dirty="0"/>
            <a:t>Prostředí vytvářené masovou kulturou</a:t>
          </a:r>
        </a:p>
      </dgm:t>
    </dgm:pt>
    <dgm:pt modelId="{56AD5A1E-C68D-465B-9F7E-514916A9D475}" type="parTrans" cxnId="{AEFB69BD-10CC-4987-B9F0-7FB9768AD59E}">
      <dgm:prSet/>
      <dgm:spPr/>
      <dgm:t>
        <a:bodyPr/>
        <a:lstStyle/>
        <a:p>
          <a:endParaRPr lang="cs-CZ"/>
        </a:p>
      </dgm:t>
    </dgm:pt>
    <dgm:pt modelId="{2B371BE7-AB6C-4B07-B036-0979B63CFF9D}" type="sibTrans" cxnId="{AEFB69BD-10CC-4987-B9F0-7FB9768AD59E}">
      <dgm:prSet/>
      <dgm:spPr/>
      <dgm:t>
        <a:bodyPr/>
        <a:lstStyle/>
        <a:p>
          <a:endParaRPr lang="cs-CZ"/>
        </a:p>
      </dgm:t>
    </dgm:pt>
    <dgm:pt modelId="{BBAFDF61-C102-489A-99F1-13DAD6AA1893}">
      <dgm:prSet phldrT="[Text]"/>
      <dgm:spPr/>
      <dgm:t>
        <a:bodyPr/>
        <a:lstStyle/>
        <a:p>
          <a:r>
            <a:rPr lang="cs-CZ" dirty="0" err="1"/>
            <a:t>Mezitypy</a:t>
          </a:r>
          <a:endParaRPr lang="cs-CZ" dirty="0"/>
        </a:p>
      </dgm:t>
    </dgm:pt>
    <dgm:pt modelId="{676FA1B3-354E-4BDC-98D6-0406141305AD}" type="parTrans" cxnId="{2C175951-D382-422F-8116-2675A147ABEC}">
      <dgm:prSet/>
      <dgm:spPr/>
      <dgm:t>
        <a:bodyPr/>
        <a:lstStyle/>
        <a:p>
          <a:endParaRPr lang="cs-CZ"/>
        </a:p>
      </dgm:t>
    </dgm:pt>
    <dgm:pt modelId="{CC407517-92DE-4612-8045-B4C4FC0B483B}" type="sibTrans" cxnId="{2C175951-D382-422F-8116-2675A147ABEC}">
      <dgm:prSet/>
      <dgm:spPr/>
      <dgm:t>
        <a:bodyPr/>
        <a:lstStyle/>
        <a:p>
          <a:endParaRPr lang="cs-CZ"/>
        </a:p>
      </dgm:t>
    </dgm:pt>
    <dgm:pt modelId="{20F8C55F-9587-4F71-9A74-CC5BAA476058}">
      <dgm:prSet phldrT="[Text]"/>
      <dgm:spPr/>
      <dgm:t>
        <a:bodyPr/>
        <a:lstStyle/>
        <a:p>
          <a:r>
            <a:rPr lang="cs-CZ" dirty="0"/>
            <a:t>Zájmová sdružení a hnutí</a:t>
          </a:r>
        </a:p>
      </dgm:t>
    </dgm:pt>
    <dgm:pt modelId="{52A208E7-7E5A-47FF-AD80-B3251ABD6CF9}" type="parTrans" cxnId="{C242A9BE-31EB-4749-A4D9-CC815A7C582D}">
      <dgm:prSet/>
      <dgm:spPr/>
      <dgm:t>
        <a:bodyPr/>
        <a:lstStyle/>
        <a:p>
          <a:endParaRPr lang="cs-CZ"/>
        </a:p>
      </dgm:t>
    </dgm:pt>
    <dgm:pt modelId="{B3015E3C-368A-4EFB-919D-D8B59E6CF4A5}" type="sibTrans" cxnId="{C242A9BE-31EB-4749-A4D9-CC815A7C582D}">
      <dgm:prSet/>
      <dgm:spPr/>
      <dgm:t>
        <a:bodyPr/>
        <a:lstStyle/>
        <a:p>
          <a:endParaRPr lang="cs-CZ"/>
        </a:p>
      </dgm:t>
    </dgm:pt>
    <dgm:pt modelId="{14B7825D-193B-4FFE-8236-83AB57086F04}">
      <dgm:prSet phldrT="[Text]"/>
      <dgm:spPr/>
      <dgm:t>
        <a:bodyPr/>
        <a:lstStyle/>
        <a:p>
          <a:r>
            <a:rPr lang="cs-CZ" dirty="0"/>
            <a:t>Pracovní prostředí</a:t>
          </a:r>
        </a:p>
      </dgm:t>
    </dgm:pt>
    <dgm:pt modelId="{9FF3CC78-009D-44EF-8C15-6D2BAF8729BA}" type="parTrans" cxnId="{16C2545F-AE7E-4DCE-973A-55166C5BC140}">
      <dgm:prSet/>
      <dgm:spPr/>
      <dgm:t>
        <a:bodyPr/>
        <a:lstStyle/>
        <a:p>
          <a:endParaRPr lang="cs-CZ"/>
        </a:p>
      </dgm:t>
    </dgm:pt>
    <dgm:pt modelId="{EBC56445-62B9-4849-B161-B3B817FAB3B0}" type="sibTrans" cxnId="{16C2545F-AE7E-4DCE-973A-55166C5BC140}">
      <dgm:prSet/>
      <dgm:spPr/>
      <dgm:t>
        <a:bodyPr/>
        <a:lstStyle/>
        <a:p>
          <a:endParaRPr lang="cs-CZ"/>
        </a:p>
      </dgm:t>
    </dgm:pt>
    <dgm:pt modelId="{D7AD4B7D-0D28-4785-9B58-7B73738B6FA1}" type="pres">
      <dgm:prSet presAssocID="{CA99F322-82C4-4231-992F-E4D8148705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D270BE-48F5-4D9F-B945-179FB73FE37C}" type="pres">
      <dgm:prSet presAssocID="{F16DE9B4-397A-439C-98D5-A1305CC25BE8}" presName="root1" presStyleCnt="0"/>
      <dgm:spPr/>
    </dgm:pt>
    <dgm:pt modelId="{BC3B408F-FFEE-4596-8F31-27FE98998832}" type="pres">
      <dgm:prSet presAssocID="{F16DE9B4-397A-439C-98D5-A1305CC25BE8}" presName="LevelOneTextNode" presStyleLbl="node0" presStyleIdx="0" presStyleCnt="1">
        <dgm:presLayoutVars>
          <dgm:chPref val="3"/>
        </dgm:presLayoutVars>
      </dgm:prSet>
      <dgm:spPr/>
    </dgm:pt>
    <dgm:pt modelId="{AEE024FA-C081-4E6A-A7CA-5D50C089E5DB}" type="pres">
      <dgm:prSet presAssocID="{F16DE9B4-397A-439C-98D5-A1305CC25BE8}" presName="level2hierChild" presStyleCnt="0"/>
      <dgm:spPr/>
    </dgm:pt>
    <dgm:pt modelId="{85952152-6D80-4346-B239-44B93C0FE8BF}" type="pres">
      <dgm:prSet presAssocID="{DE30257E-D2B9-4756-AC7E-F683439D758D}" presName="conn2-1" presStyleLbl="parChTrans1D2" presStyleIdx="0" presStyleCnt="2"/>
      <dgm:spPr/>
    </dgm:pt>
    <dgm:pt modelId="{4F7E5B9B-29D1-4D44-81B5-282F4A785313}" type="pres">
      <dgm:prSet presAssocID="{DE30257E-D2B9-4756-AC7E-F683439D758D}" presName="connTx" presStyleLbl="parChTrans1D2" presStyleIdx="0" presStyleCnt="2"/>
      <dgm:spPr/>
    </dgm:pt>
    <dgm:pt modelId="{E4FBAF31-5691-494B-B082-13E9FA43774F}" type="pres">
      <dgm:prSet presAssocID="{CE719D4E-6E5C-4D7D-9483-521633CC3BB8}" presName="root2" presStyleCnt="0"/>
      <dgm:spPr/>
    </dgm:pt>
    <dgm:pt modelId="{FC370533-74AF-449F-A64D-9A10E87106D5}" type="pres">
      <dgm:prSet presAssocID="{CE719D4E-6E5C-4D7D-9483-521633CC3BB8}" presName="LevelTwoTextNode" presStyleLbl="node2" presStyleIdx="0" presStyleCnt="2">
        <dgm:presLayoutVars>
          <dgm:chPref val="3"/>
        </dgm:presLayoutVars>
      </dgm:prSet>
      <dgm:spPr/>
    </dgm:pt>
    <dgm:pt modelId="{C494A2EF-3750-43C1-8596-E60994E09CE1}" type="pres">
      <dgm:prSet presAssocID="{CE719D4E-6E5C-4D7D-9483-521633CC3BB8}" presName="level3hierChild" presStyleCnt="0"/>
      <dgm:spPr/>
    </dgm:pt>
    <dgm:pt modelId="{C5C5C6E9-CE00-4D7A-84BE-0FCA128E6B3B}" type="pres">
      <dgm:prSet presAssocID="{250AEA99-586D-44F9-9819-286D916DDDB7}" presName="conn2-1" presStyleLbl="parChTrans1D3" presStyleIdx="0" presStyleCnt="6"/>
      <dgm:spPr/>
    </dgm:pt>
    <dgm:pt modelId="{683DB650-43CA-4A17-A9AD-33BB6B98F97C}" type="pres">
      <dgm:prSet presAssocID="{250AEA99-586D-44F9-9819-286D916DDDB7}" presName="connTx" presStyleLbl="parChTrans1D3" presStyleIdx="0" presStyleCnt="6"/>
      <dgm:spPr/>
    </dgm:pt>
    <dgm:pt modelId="{6AC23656-364A-46F4-8CB9-9CE9614D1CD6}" type="pres">
      <dgm:prSet presAssocID="{1A34CEB3-D3F3-47C4-A822-06FDA6C9AC23}" presName="root2" presStyleCnt="0"/>
      <dgm:spPr/>
    </dgm:pt>
    <dgm:pt modelId="{AF3AFCD7-FC18-42D5-A0C4-930674DCA382}" type="pres">
      <dgm:prSet presAssocID="{1A34CEB3-D3F3-47C4-A822-06FDA6C9AC23}" presName="LevelTwoTextNode" presStyleLbl="node3" presStyleIdx="0" presStyleCnt="6">
        <dgm:presLayoutVars>
          <dgm:chPref val="3"/>
        </dgm:presLayoutVars>
      </dgm:prSet>
      <dgm:spPr/>
    </dgm:pt>
    <dgm:pt modelId="{65708967-C5CD-4D62-A658-4F4970E68E4A}" type="pres">
      <dgm:prSet presAssocID="{1A34CEB3-D3F3-47C4-A822-06FDA6C9AC23}" presName="level3hierChild" presStyleCnt="0"/>
      <dgm:spPr/>
    </dgm:pt>
    <dgm:pt modelId="{C8339396-28E2-4936-97A3-E0104EC9F66F}" type="pres">
      <dgm:prSet presAssocID="{BCCA1B03-985B-43FC-AE6B-1CDA819B9E6A}" presName="conn2-1" presStyleLbl="parChTrans1D3" presStyleIdx="1" presStyleCnt="6"/>
      <dgm:spPr/>
    </dgm:pt>
    <dgm:pt modelId="{86DB4C4A-9333-4A2A-B690-A65E36C951FC}" type="pres">
      <dgm:prSet presAssocID="{BCCA1B03-985B-43FC-AE6B-1CDA819B9E6A}" presName="connTx" presStyleLbl="parChTrans1D3" presStyleIdx="1" presStyleCnt="6"/>
      <dgm:spPr/>
    </dgm:pt>
    <dgm:pt modelId="{E1E5AFA9-86E2-41CA-85F2-2DD4A0C01CA1}" type="pres">
      <dgm:prSet presAssocID="{0A1D838D-4872-4935-8305-C4DA20622570}" presName="root2" presStyleCnt="0"/>
      <dgm:spPr/>
    </dgm:pt>
    <dgm:pt modelId="{4B54C74A-1FF4-400C-9181-1822B8DD65AC}" type="pres">
      <dgm:prSet presAssocID="{0A1D838D-4872-4935-8305-C4DA20622570}" presName="LevelTwoTextNode" presStyleLbl="node3" presStyleIdx="1" presStyleCnt="6">
        <dgm:presLayoutVars>
          <dgm:chPref val="3"/>
        </dgm:presLayoutVars>
      </dgm:prSet>
      <dgm:spPr/>
    </dgm:pt>
    <dgm:pt modelId="{A17F92B3-1FE1-4AD6-9F9B-155E5DD0D9CB}" type="pres">
      <dgm:prSet presAssocID="{0A1D838D-4872-4935-8305-C4DA20622570}" presName="level3hierChild" presStyleCnt="0"/>
      <dgm:spPr/>
    </dgm:pt>
    <dgm:pt modelId="{797636FD-1510-463C-BD89-3EA8821C0A17}" type="pres">
      <dgm:prSet presAssocID="{7CCCF74E-FB9B-4EE3-93FE-171F9D47620A}" presName="conn2-1" presStyleLbl="parChTrans1D4" presStyleIdx="0" presStyleCnt="4"/>
      <dgm:spPr/>
    </dgm:pt>
    <dgm:pt modelId="{6043CB21-FC36-4F26-BA0F-91CDAAD27FF2}" type="pres">
      <dgm:prSet presAssocID="{7CCCF74E-FB9B-4EE3-93FE-171F9D47620A}" presName="connTx" presStyleLbl="parChTrans1D4" presStyleIdx="0" presStyleCnt="4"/>
      <dgm:spPr/>
    </dgm:pt>
    <dgm:pt modelId="{3F69743E-3767-4ED2-9085-087E12C85CBF}" type="pres">
      <dgm:prSet presAssocID="{2361D6B1-B6C3-437D-8ACF-E6C57E8B08C4}" presName="root2" presStyleCnt="0"/>
      <dgm:spPr/>
    </dgm:pt>
    <dgm:pt modelId="{09FEBEF9-08D7-4F18-9649-68977664C27C}" type="pres">
      <dgm:prSet presAssocID="{2361D6B1-B6C3-437D-8ACF-E6C57E8B08C4}" presName="LevelTwoTextNode" presStyleLbl="node4" presStyleIdx="0" presStyleCnt="4">
        <dgm:presLayoutVars>
          <dgm:chPref val="3"/>
        </dgm:presLayoutVars>
      </dgm:prSet>
      <dgm:spPr/>
    </dgm:pt>
    <dgm:pt modelId="{122C954F-610C-465A-8887-909B336C2701}" type="pres">
      <dgm:prSet presAssocID="{2361D6B1-B6C3-437D-8ACF-E6C57E8B08C4}" presName="level3hierChild" presStyleCnt="0"/>
      <dgm:spPr/>
    </dgm:pt>
    <dgm:pt modelId="{EB84E9E2-621E-4FA1-A871-B2112F0ED30F}" type="pres">
      <dgm:prSet presAssocID="{AE92D685-EACC-44CF-AB40-AAD9F6E8CD98}" presName="conn2-1" presStyleLbl="parChTrans1D4" presStyleIdx="1" presStyleCnt="4"/>
      <dgm:spPr/>
    </dgm:pt>
    <dgm:pt modelId="{8717C291-AD07-4B54-9FE7-783DD25C9AC1}" type="pres">
      <dgm:prSet presAssocID="{AE92D685-EACC-44CF-AB40-AAD9F6E8CD98}" presName="connTx" presStyleLbl="parChTrans1D4" presStyleIdx="1" presStyleCnt="4"/>
      <dgm:spPr/>
    </dgm:pt>
    <dgm:pt modelId="{58D48807-8342-430F-AB22-CE9FE312872D}" type="pres">
      <dgm:prSet presAssocID="{1EFB88FD-DA76-4A67-B383-597F84639C69}" presName="root2" presStyleCnt="0"/>
      <dgm:spPr/>
    </dgm:pt>
    <dgm:pt modelId="{CACD0AEC-B1E1-4814-8B23-FE589D10D7C0}" type="pres">
      <dgm:prSet presAssocID="{1EFB88FD-DA76-4A67-B383-597F84639C69}" presName="LevelTwoTextNode" presStyleLbl="node4" presStyleIdx="1" presStyleCnt="4">
        <dgm:presLayoutVars>
          <dgm:chPref val="3"/>
        </dgm:presLayoutVars>
      </dgm:prSet>
      <dgm:spPr/>
    </dgm:pt>
    <dgm:pt modelId="{698BA73D-140B-4A14-BC1D-95A5F5C32360}" type="pres">
      <dgm:prSet presAssocID="{1EFB88FD-DA76-4A67-B383-597F84639C69}" presName="level3hierChild" presStyleCnt="0"/>
      <dgm:spPr/>
    </dgm:pt>
    <dgm:pt modelId="{60C94A2D-AE5C-4847-B865-0366FFEB0C9E}" type="pres">
      <dgm:prSet presAssocID="{327BD324-B9FA-41E6-80AA-D2A8D0C76910}" presName="conn2-1" presStyleLbl="parChTrans1D2" presStyleIdx="1" presStyleCnt="2"/>
      <dgm:spPr/>
    </dgm:pt>
    <dgm:pt modelId="{CEF8D784-65D0-4B77-820A-D531CFE3D56D}" type="pres">
      <dgm:prSet presAssocID="{327BD324-B9FA-41E6-80AA-D2A8D0C76910}" presName="connTx" presStyleLbl="parChTrans1D2" presStyleIdx="1" presStyleCnt="2"/>
      <dgm:spPr/>
    </dgm:pt>
    <dgm:pt modelId="{76F047E9-AD82-44FC-9901-30E7E345243A}" type="pres">
      <dgm:prSet presAssocID="{ED93E5C7-0883-4C7C-B83D-63ACDF245152}" presName="root2" presStyleCnt="0"/>
      <dgm:spPr/>
    </dgm:pt>
    <dgm:pt modelId="{E052C813-9A6B-401C-A18A-E48701EC38FC}" type="pres">
      <dgm:prSet presAssocID="{ED93E5C7-0883-4C7C-B83D-63ACDF245152}" presName="LevelTwoTextNode" presStyleLbl="node2" presStyleIdx="1" presStyleCnt="2">
        <dgm:presLayoutVars>
          <dgm:chPref val="3"/>
        </dgm:presLayoutVars>
      </dgm:prSet>
      <dgm:spPr/>
    </dgm:pt>
    <dgm:pt modelId="{E8FCE448-9413-40F3-881A-87654346D657}" type="pres">
      <dgm:prSet presAssocID="{ED93E5C7-0883-4C7C-B83D-63ACDF245152}" presName="level3hierChild" presStyleCnt="0"/>
      <dgm:spPr/>
    </dgm:pt>
    <dgm:pt modelId="{AE826516-7747-4536-A313-9118D11BF6C0}" type="pres">
      <dgm:prSet presAssocID="{CA631345-AAF4-41E4-9680-2B2C4C3C5ABB}" presName="conn2-1" presStyleLbl="parChTrans1D3" presStyleIdx="2" presStyleCnt="6"/>
      <dgm:spPr/>
    </dgm:pt>
    <dgm:pt modelId="{AEDD6FE0-0514-4D89-A491-D9CAC07C2BFB}" type="pres">
      <dgm:prSet presAssocID="{CA631345-AAF4-41E4-9680-2B2C4C3C5ABB}" presName="connTx" presStyleLbl="parChTrans1D3" presStyleIdx="2" presStyleCnt="6"/>
      <dgm:spPr/>
    </dgm:pt>
    <dgm:pt modelId="{19FA4CE7-0031-4573-8E77-20DB8FF820BD}" type="pres">
      <dgm:prSet presAssocID="{749EA84F-B7C1-497C-B9AD-A13D8FCFDFAE}" presName="root2" presStyleCnt="0"/>
      <dgm:spPr/>
    </dgm:pt>
    <dgm:pt modelId="{4B27652B-0615-431F-A84C-564E9CE265D3}" type="pres">
      <dgm:prSet presAssocID="{749EA84F-B7C1-497C-B9AD-A13D8FCFDFAE}" presName="LevelTwoTextNode" presStyleLbl="node3" presStyleIdx="2" presStyleCnt="6">
        <dgm:presLayoutVars>
          <dgm:chPref val="3"/>
        </dgm:presLayoutVars>
      </dgm:prSet>
      <dgm:spPr/>
    </dgm:pt>
    <dgm:pt modelId="{4A00690A-0D6E-42DC-BF79-54E1A25F0371}" type="pres">
      <dgm:prSet presAssocID="{749EA84F-B7C1-497C-B9AD-A13D8FCFDFAE}" presName="level3hierChild" presStyleCnt="0"/>
      <dgm:spPr/>
    </dgm:pt>
    <dgm:pt modelId="{1B57E4D5-098B-4C2E-8B66-9D88F8240BAC}" type="pres">
      <dgm:prSet presAssocID="{BE4E88ED-6652-4225-B95C-32815C5031FF}" presName="conn2-1" presStyleLbl="parChTrans1D3" presStyleIdx="3" presStyleCnt="6"/>
      <dgm:spPr/>
    </dgm:pt>
    <dgm:pt modelId="{311FC03F-BDE9-4298-9B6E-7EE313BA0A42}" type="pres">
      <dgm:prSet presAssocID="{BE4E88ED-6652-4225-B95C-32815C5031FF}" presName="connTx" presStyleLbl="parChTrans1D3" presStyleIdx="3" presStyleCnt="6"/>
      <dgm:spPr/>
    </dgm:pt>
    <dgm:pt modelId="{7535015F-5248-45AA-B76F-E7596BFC4E89}" type="pres">
      <dgm:prSet presAssocID="{CCDC10EB-4F18-4391-B6DB-CF2A7AFD6C85}" presName="root2" presStyleCnt="0"/>
      <dgm:spPr/>
    </dgm:pt>
    <dgm:pt modelId="{BE0789C5-9BE8-41DE-8F40-5008E3B1722A}" type="pres">
      <dgm:prSet presAssocID="{CCDC10EB-4F18-4391-B6DB-CF2A7AFD6C85}" presName="LevelTwoTextNode" presStyleLbl="node3" presStyleIdx="3" presStyleCnt="6">
        <dgm:presLayoutVars>
          <dgm:chPref val="3"/>
        </dgm:presLayoutVars>
      </dgm:prSet>
      <dgm:spPr/>
    </dgm:pt>
    <dgm:pt modelId="{5CE7B95D-DDD4-4998-88FB-901DDBE7A850}" type="pres">
      <dgm:prSet presAssocID="{CCDC10EB-4F18-4391-B6DB-CF2A7AFD6C85}" presName="level3hierChild" presStyleCnt="0"/>
      <dgm:spPr/>
    </dgm:pt>
    <dgm:pt modelId="{B2A35ECB-7DF8-4851-B0D3-836F966ED2FC}" type="pres">
      <dgm:prSet presAssocID="{56AD5A1E-C68D-465B-9F7E-514916A9D475}" presName="conn2-1" presStyleLbl="parChTrans1D3" presStyleIdx="4" presStyleCnt="6"/>
      <dgm:spPr/>
    </dgm:pt>
    <dgm:pt modelId="{50F242A6-1C45-4399-AC98-8C0FFCF1A037}" type="pres">
      <dgm:prSet presAssocID="{56AD5A1E-C68D-465B-9F7E-514916A9D475}" presName="connTx" presStyleLbl="parChTrans1D3" presStyleIdx="4" presStyleCnt="6"/>
      <dgm:spPr/>
    </dgm:pt>
    <dgm:pt modelId="{4B6A85EF-7636-4EB4-9517-E5FE5A04A0D2}" type="pres">
      <dgm:prSet presAssocID="{4C426DDD-A806-4D06-B2FE-4F4201AF3A46}" presName="root2" presStyleCnt="0"/>
      <dgm:spPr/>
    </dgm:pt>
    <dgm:pt modelId="{DC5CD88F-157F-450D-BAC5-B05C1A44B81B}" type="pres">
      <dgm:prSet presAssocID="{4C426DDD-A806-4D06-B2FE-4F4201AF3A46}" presName="LevelTwoTextNode" presStyleLbl="node3" presStyleIdx="4" presStyleCnt="6">
        <dgm:presLayoutVars>
          <dgm:chPref val="3"/>
        </dgm:presLayoutVars>
      </dgm:prSet>
      <dgm:spPr/>
    </dgm:pt>
    <dgm:pt modelId="{1ADCED85-34BE-438E-978F-22F124B725FC}" type="pres">
      <dgm:prSet presAssocID="{4C426DDD-A806-4D06-B2FE-4F4201AF3A46}" presName="level3hierChild" presStyleCnt="0"/>
      <dgm:spPr/>
    </dgm:pt>
    <dgm:pt modelId="{F2CB1C62-49B5-462D-8C94-C4D4BA6F2E02}" type="pres">
      <dgm:prSet presAssocID="{676FA1B3-354E-4BDC-98D6-0406141305AD}" presName="conn2-1" presStyleLbl="parChTrans1D3" presStyleIdx="5" presStyleCnt="6"/>
      <dgm:spPr/>
    </dgm:pt>
    <dgm:pt modelId="{20C29CB2-1E3C-43B0-BF1C-9B2BAD9E158F}" type="pres">
      <dgm:prSet presAssocID="{676FA1B3-354E-4BDC-98D6-0406141305AD}" presName="connTx" presStyleLbl="parChTrans1D3" presStyleIdx="5" presStyleCnt="6"/>
      <dgm:spPr/>
    </dgm:pt>
    <dgm:pt modelId="{0304BA5B-3F53-44B1-9158-5189E18F34BE}" type="pres">
      <dgm:prSet presAssocID="{BBAFDF61-C102-489A-99F1-13DAD6AA1893}" presName="root2" presStyleCnt="0"/>
      <dgm:spPr/>
    </dgm:pt>
    <dgm:pt modelId="{960A160C-B3EA-4D03-B578-656EF888FD9E}" type="pres">
      <dgm:prSet presAssocID="{BBAFDF61-C102-489A-99F1-13DAD6AA1893}" presName="LevelTwoTextNode" presStyleLbl="node3" presStyleIdx="5" presStyleCnt="6" custLinFactNeighborX="-29398" custLinFactNeighborY="50633">
        <dgm:presLayoutVars>
          <dgm:chPref val="3"/>
        </dgm:presLayoutVars>
      </dgm:prSet>
      <dgm:spPr/>
    </dgm:pt>
    <dgm:pt modelId="{5317629E-0A34-41AE-A05E-5637AB3B8CC7}" type="pres">
      <dgm:prSet presAssocID="{BBAFDF61-C102-489A-99F1-13DAD6AA1893}" presName="level3hierChild" presStyleCnt="0"/>
      <dgm:spPr/>
    </dgm:pt>
    <dgm:pt modelId="{E57B0A7A-E232-4827-9952-54518A3F3568}" type="pres">
      <dgm:prSet presAssocID="{52A208E7-7E5A-47FF-AD80-B3251ABD6CF9}" presName="conn2-1" presStyleLbl="parChTrans1D4" presStyleIdx="2" presStyleCnt="4"/>
      <dgm:spPr/>
    </dgm:pt>
    <dgm:pt modelId="{B10A7878-3FF1-4CC2-B43C-AFD576901718}" type="pres">
      <dgm:prSet presAssocID="{52A208E7-7E5A-47FF-AD80-B3251ABD6CF9}" presName="connTx" presStyleLbl="parChTrans1D4" presStyleIdx="2" presStyleCnt="4"/>
      <dgm:spPr/>
    </dgm:pt>
    <dgm:pt modelId="{13E6FFF5-67CF-4641-9DAD-F94C937F2822}" type="pres">
      <dgm:prSet presAssocID="{20F8C55F-9587-4F71-9A74-CC5BAA476058}" presName="root2" presStyleCnt="0"/>
      <dgm:spPr/>
    </dgm:pt>
    <dgm:pt modelId="{73726CAC-64CD-419A-B563-D1DACF85941D}" type="pres">
      <dgm:prSet presAssocID="{20F8C55F-9587-4F71-9A74-CC5BAA476058}" presName="LevelTwoTextNode" presStyleLbl="node4" presStyleIdx="2" presStyleCnt="4">
        <dgm:presLayoutVars>
          <dgm:chPref val="3"/>
        </dgm:presLayoutVars>
      </dgm:prSet>
      <dgm:spPr/>
    </dgm:pt>
    <dgm:pt modelId="{FA756300-6F08-4885-9CC9-361D9CAFE612}" type="pres">
      <dgm:prSet presAssocID="{20F8C55F-9587-4F71-9A74-CC5BAA476058}" presName="level3hierChild" presStyleCnt="0"/>
      <dgm:spPr/>
    </dgm:pt>
    <dgm:pt modelId="{00999C42-66A7-4D51-8DF8-0D57B8A5F266}" type="pres">
      <dgm:prSet presAssocID="{9FF3CC78-009D-44EF-8C15-6D2BAF8729BA}" presName="conn2-1" presStyleLbl="parChTrans1D4" presStyleIdx="3" presStyleCnt="4"/>
      <dgm:spPr/>
    </dgm:pt>
    <dgm:pt modelId="{801B4078-2878-42BD-BA2E-9A1F60A220EE}" type="pres">
      <dgm:prSet presAssocID="{9FF3CC78-009D-44EF-8C15-6D2BAF8729BA}" presName="connTx" presStyleLbl="parChTrans1D4" presStyleIdx="3" presStyleCnt="4"/>
      <dgm:spPr/>
    </dgm:pt>
    <dgm:pt modelId="{925966EE-2AB7-4D75-8816-0B9AA938C045}" type="pres">
      <dgm:prSet presAssocID="{14B7825D-193B-4FFE-8236-83AB57086F04}" presName="root2" presStyleCnt="0"/>
      <dgm:spPr/>
    </dgm:pt>
    <dgm:pt modelId="{2E65EB0C-3AC8-4C77-B6FF-94C6A0CC7A7E}" type="pres">
      <dgm:prSet presAssocID="{14B7825D-193B-4FFE-8236-83AB57086F04}" presName="LevelTwoTextNode" presStyleLbl="node4" presStyleIdx="3" presStyleCnt="4">
        <dgm:presLayoutVars>
          <dgm:chPref val="3"/>
        </dgm:presLayoutVars>
      </dgm:prSet>
      <dgm:spPr/>
    </dgm:pt>
    <dgm:pt modelId="{6369577D-6FB0-4993-8B04-47B4D099CFFB}" type="pres">
      <dgm:prSet presAssocID="{14B7825D-193B-4FFE-8236-83AB57086F04}" presName="level3hierChild" presStyleCnt="0"/>
      <dgm:spPr/>
    </dgm:pt>
  </dgm:ptLst>
  <dgm:cxnLst>
    <dgm:cxn modelId="{CA5D4C04-AF2F-43BF-809F-CAD355127169}" type="presOf" srcId="{CA631345-AAF4-41E4-9680-2B2C4C3C5ABB}" destId="{AEDD6FE0-0514-4D89-A491-D9CAC07C2BFB}" srcOrd="1" destOrd="0" presId="urn:microsoft.com/office/officeart/2005/8/layout/hierarchy2"/>
    <dgm:cxn modelId="{A4008E0B-0766-46F7-BFD2-2B4F532A8DC0}" type="presOf" srcId="{52A208E7-7E5A-47FF-AD80-B3251ABD6CF9}" destId="{B10A7878-3FF1-4CC2-B43C-AFD576901718}" srcOrd="1" destOrd="0" presId="urn:microsoft.com/office/officeart/2005/8/layout/hierarchy2"/>
    <dgm:cxn modelId="{7A12941C-B356-484E-BD0E-B31FD565CFCB}" type="presOf" srcId="{7CCCF74E-FB9B-4EE3-93FE-171F9D47620A}" destId="{797636FD-1510-463C-BD89-3EA8821C0A17}" srcOrd="0" destOrd="0" presId="urn:microsoft.com/office/officeart/2005/8/layout/hierarchy2"/>
    <dgm:cxn modelId="{C7A0EF26-2479-45F3-B34E-3174BDC92A2E}" type="presOf" srcId="{1EFB88FD-DA76-4A67-B383-597F84639C69}" destId="{CACD0AEC-B1E1-4814-8B23-FE589D10D7C0}" srcOrd="0" destOrd="0" presId="urn:microsoft.com/office/officeart/2005/8/layout/hierarchy2"/>
    <dgm:cxn modelId="{AB607B32-F2FA-4BA9-B736-7D32A6D6553B}" type="presOf" srcId="{7CCCF74E-FB9B-4EE3-93FE-171F9D47620A}" destId="{6043CB21-FC36-4F26-BA0F-91CDAAD27FF2}" srcOrd="1" destOrd="0" presId="urn:microsoft.com/office/officeart/2005/8/layout/hierarchy2"/>
    <dgm:cxn modelId="{5427DE32-48C8-400B-B74B-557F81174F28}" type="presOf" srcId="{0A1D838D-4872-4935-8305-C4DA20622570}" destId="{4B54C74A-1FF4-400C-9181-1822B8DD65AC}" srcOrd="0" destOrd="0" presId="urn:microsoft.com/office/officeart/2005/8/layout/hierarchy2"/>
    <dgm:cxn modelId="{B3DE3438-6B0D-4C54-8BB4-B4635FBBF251}" type="presOf" srcId="{327BD324-B9FA-41E6-80AA-D2A8D0C76910}" destId="{60C94A2D-AE5C-4847-B865-0366FFEB0C9E}" srcOrd="0" destOrd="0" presId="urn:microsoft.com/office/officeart/2005/8/layout/hierarchy2"/>
    <dgm:cxn modelId="{789A8539-342E-453A-A729-9B2B432497AD}" srcId="{0A1D838D-4872-4935-8305-C4DA20622570}" destId="{2361D6B1-B6C3-437D-8ACF-E6C57E8B08C4}" srcOrd="0" destOrd="0" parTransId="{7CCCF74E-FB9B-4EE3-93FE-171F9D47620A}" sibTransId="{6C74C9F6-276A-40B1-A946-5F834B19BD07}"/>
    <dgm:cxn modelId="{09BD463C-EAC3-418D-A4F4-6DC5E896575F}" type="presOf" srcId="{CA99F322-82C4-4231-992F-E4D814870539}" destId="{D7AD4B7D-0D28-4785-9B58-7B73738B6FA1}" srcOrd="0" destOrd="0" presId="urn:microsoft.com/office/officeart/2005/8/layout/hierarchy2"/>
    <dgm:cxn modelId="{0A1F0040-0601-44C3-B0F2-FB15D27DE22A}" srcId="{F16DE9B4-397A-439C-98D5-A1305CC25BE8}" destId="{ED93E5C7-0883-4C7C-B83D-63ACDF245152}" srcOrd="1" destOrd="0" parTransId="{327BD324-B9FA-41E6-80AA-D2A8D0C76910}" sibTransId="{FEF70D08-4177-4BE6-B304-CF8ED2BA22A9}"/>
    <dgm:cxn modelId="{E1CBA75D-35B0-46D8-9F1F-9FD69A7B0E97}" type="presOf" srcId="{250AEA99-586D-44F9-9819-286D916DDDB7}" destId="{C5C5C6E9-CE00-4D7A-84BE-0FCA128E6B3B}" srcOrd="0" destOrd="0" presId="urn:microsoft.com/office/officeart/2005/8/layout/hierarchy2"/>
    <dgm:cxn modelId="{5825735F-558E-41A6-AAB1-66CE91F746B3}" type="presOf" srcId="{F16DE9B4-397A-439C-98D5-A1305CC25BE8}" destId="{BC3B408F-FFEE-4596-8F31-27FE98998832}" srcOrd="0" destOrd="0" presId="urn:microsoft.com/office/officeart/2005/8/layout/hierarchy2"/>
    <dgm:cxn modelId="{16C2545F-AE7E-4DCE-973A-55166C5BC140}" srcId="{BBAFDF61-C102-489A-99F1-13DAD6AA1893}" destId="{14B7825D-193B-4FFE-8236-83AB57086F04}" srcOrd="1" destOrd="0" parTransId="{9FF3CC78-009D-44EF-8C15-6D2BAF8729BA}" sibTransId="{EBC56445-62B9-4849-B161-B3B817FAB3B0}"/>
    <dgm:cxn modelId="{ABD0A75F-C3F1-4EFB-A7F6-E559F31AA043}" type="presOf" srcId="{CA631345-AAF4-41E4-9680-2B2C4C3C5ABB}" destId="{AE826516-7747-4536-A313-9118D11BF6C0}" srcOrd="0" destOrd="0" presId="urn:microsoft.com/office/officeart/2005/8/layout/hierarchy2"/>
    <dgm:cxn modelId="{19A42741-C73D-4618-AF45-4B7A7FDF4329}" srcId="{CE719D4E-6E5C-4D7D-9483-521633CC3BB8}" destId="{1A34CEB3-D3F3-47C4-A822-06FDA6C9AC23}" srcOrd="0" destOrd="0" parTransId="{250AEA99-586D-44F9-9819-286D916DDDB7}" sibTransId="{D131C0A4-BDF5-4889-B163-25EEEB082E40}"/>
    <dgm:cxn modelId="{C6B69442-AB72-45E4-8AB0-6E39355599BD}" type="presOf" srcId="{CE719D4E-6E5C-4D7D-9483-521633CC3BB8}" destId="{FC370533-74AF-449F-A64D-9A10E87106D5}" srcOrd="0" destOrd="0" presId="urn:microsoft.com/office/officeart/2005/8/layout/hierarchy2"/>
    <dgm:cxn modelId="{0A84CA67-E9EE-4226-A165-AA15CC4A817F}" type="presOf" srcId="{AE92D685-EACC-44CF-AB40-AAD9F6E8CD98}" destId="{8717C291-AD07-4B54-9FE7-783DD25C9AC1}" srcOrd="1" destOrd="0" presId="urn:microsoft.com/office/officeart/2005/8/layout/hierarchy2"/>
    <dgm:cxn modelId="{70F19E68-7670-457D-82EE-9EA3D3DC9285}" type="presOf" srcId="{676FA1B3-354E-4BDC-98D6-0406141305AD}" destId="{20C29CB2-1E3C-43B0-BF1C-9B2BAD9E158F}" srcOrd="1" destOrd="0" presId="urn:microsoft.com/office/officeart/2005/8/layout/hierarchy2"/>
    <dgm:cxn modelId="{13FFB868-199C-454A-82DD-7CDB542D2FEC}" srcId="{CE719D4E-6E5C-4D7D-9483-521633CC3BB8}" destId="{0A1D838D-4872-4935-8305-C4DA20622570}" srcOrd="1" destOrd="0" parTransId="{BCCA1B03-985B-43FC-AE6B-1CDA819B9E6A}" sibTransId="{67AB9F26-B582-4354-A021-B1F2AAF968E0}"/>
    <dgm:cxn modelId="{2C175951-D382-422F-8116-2675A147ABEC}" srcId="{ED93E5C7-0883-4C7C-B83D-63ACDF245152}" destId="{BBAFDF61-C102-489A-99F1-13DAD6AA1893}" srcOrd="3" destOrd="0" parTransId="{676FA1B3-354E-4BDC-98D6-0406141305AD}" sibTransId="{CC407517-92DE-4612-8045-B4C4FC0B483B}"/>
    <dgm:cxn modelId="{C3A84A53-1E26-46CF-A685-CCED6A29A9B9}" srcId="{0A1D838D-4872-4935-8305-C4DA20622570}" destId="{1EFB88FD-DA76-4A67-B383-597F84639C69}" srcOrd="1" destOrd="0" parTransId="{AE92D685-EACC-44CF-AB40-AAD9F6E8CD98}" sibTransId="{8FDF6E53-A940-4D87-9D8E-3E650ED446AC}"/>
    <dgm:cxn modelId="{F66EB653-36F9-48DD-B5EA-051787BDD71B}" type="presOf" srcId="{52A208E7-7E5A-47FF-AD80-B3251ABD6CF9}" destId="{E57B0A7A-E232-4827-9952-54518A3F3568}" srcOrd="0" destOrd="0" presId="urn:microsoft.com/office/officeart/2005/8/layout/hierarchy2"/>
    <dgm:cxn modelId="{59216075-6DC5-4A09-AA6A-AE89E48F9D81}" type="presOf" srcId="{14B7825D-193B-4FFE-8236-83AB57086F04}" destId="{2E65EB0C-3AC8-4C77-B6FF-94C6A0CC7A7E}" srcOrd="0" destOrd="0" presId="urn:microsoft.com/office/officeart/2005/8/layout/hierarchy2"/>
    <dgm:cxn modelId="{34BFF67D-0B83-47C6-A225-424BA5047C51}" type="presOf" srcId="{BBAFDF61-C102-489A-99F1-13DAD6AA1893}" destId="{960A160C-B3EA-4D03-B578-656EF888FD9E}" srcOrd="0" destOrd="0" presId="urn:microsoft.com/office/officeart/2005/8/layout/hierarchy2"/>
    <dgm:cxn modelId="{FFA9E87F-3A7C-41DB-AFDA-063DEDEA7499}" type="presOf" srcId="{9FF3CC78-009D-44EF-8C15-6D2BAF8729BA}" destId="{00999C42-66A7-4D51-8DF8-0D57B8A5F266}" srcOrd="0" destOrd="0" presId="urn:microsoft.com/office/officeart/2005/8/layout/hierarchy2"/>
    <dgm:cxn modelId="{A5B5BA81-7E10-4578-98D7-3C91FDFBB30C}" type="presOf" srcId="{2361D6B1-B6C3-437D-8ACF-E6C57E8B08C4}" destId="{09FEBEF9-08D7-4F18-9649-68977664C27C}" srcOrd="0" destOrd="0" presId="urn:microsoft.com/office/officeart/2005/8/layout/hierarchy2"/>
    <dgm:cxn modelId="{8D879C88-8F12-417D-9DE1-999AFD92766E}" type="presOf" srcId="{AE92D685-EACC-44CF-AB40-AAD9F6E8CD98}" destId="{EB84E9E2-621E-4FA1-A871-B2112F0ED30F}" srcOrd="0" destOrd="0" presId="urn:microsoft.com/office/officeart/2005/8/layout/hierarchy2"/>
    <dgm:cxn modelId="{215AC188-1261-4263-BC2F-F415971ABA82}" type="presOf" srcId="{327BD324-B9FA-41E6-80AA-D2A8D0C76910}" destId="{CEF8D784-65D0-4B77-820A-D531CFE3D56D}" srcOrd="1" destOrd="0" presId="urn:microsoft.com/office/officeart/2005/8/layout/hierarchy2"/>
    <dgm:cxn modelId="{C0A6218A-3B50-4E34-B857-5FDEB5154F07}" srcId="{ED93E5C7-0883-4C7C-B83D-63ACDF245152}" destId="{CCDC10EB-4F18-4391-B6DB-CF2A7AFD6C85}" srcOrd="1" destOrd="0" parTransId="{BE4E88ED-6652-4225-B95C-32815C5031FF}" sibTransId="{CD124362-0187-4013-B8D4-408082B04CCF}"/>
    <dgm:cxn modelId="{7017518C-F6B7-45A5-BDE1-0E54FEAF0EBC}" srcId="{CA99F322-82C4-4231-992F-E4D814870539}" destId="{F16DE9B4-397A-439C-98D5-A1305CC25BE8}" srcOrd="0" destOrd="0" parTransId="{9A03BB37-F58C-4404-A125-702E70EE0CA5}" sibTransId="{D6B10374-26FF-4CEF-B0AE-50958FC7DB5B}"/>
    <dgm:cxn modelId="{23FC3C94-4325-4555-B48D-1AAF40EDB1FE}" type="presOf" srcId="{250AEA99-586D-44F9-9819-286D916DDDB7}" destId="{683DB650-43CA-4A17-A9AD-33BB6B98F97C}" srcOrd="1" destOrd="0" presId="urn:microsoft.com/office/officeart/2005/8/layout/hierarchy2"/>
    <dgm:cxn modelId="{85D49495-AED1-459C-ADCB-FC45F50C91BF}" type="presOf" srcId="{676FA1B3-354E-4BDC-98D6-0406141305AD}" destId="{F2CB1C62-49B5-462D-8C94-C4D4BA6F2E02}" srcOrd="0" destOrd="0" presId="urn:microsoft.com/office/officeart/2005/8/layout/hierarchy2"/>
    <dgm:cxn modelId="{8FE20CA1-8E9E-4F02-A3ED-2331C806BF71}" type="presOf" srcId="{DE30257E-D2B9-4756-AC7E-F683439D758D}" destId="{85952152-6D80-4346-B239-44B93C0FE8BF}" srcOrd="0" destOrd="0" presId="urn:microsoft.com/office/officeart/2005/8/layout/hierarchy2"/>
    <dgm:cxn modelId="{5EE991B6-C3D9-408B-97D1-E59350BC6528}" type="presOf" srcId="{9FF3CC78-009D-44EF-8C15-6D2BAF8729BA}" destId="{801B4078-2878-42BD-BA2E-9A1F60A220EE}" srcOrd="1" destOrd="0" presId="urn:microsoft.com/office/officeart/2005/8/layout/hierarchy2"/>
    <dgm:cxn modelId="{44EBB2B9-68A9-4697-B7A4-BE21A3FE7083}" type="presOf" srcId="{4C426DDD-A806-4D06-B2FE-4F4201AF3A46}" destId="{DC5CD88F-157F-450D-BAC5-B05C1A44B81B}" srcOrd="0" destOrd="0" presId="urn:microsoft.com/office/officeart/2005/8/layout/hierarchy2"/>
    <dgm:cxn modelId="{AEFB69BD-10CC-4987-B9F0-7FB9768AD59E}" srcId="{ED93E5C7-0883-4C7C-B83D-63ACDF245152}" destId="{4C426DDD-A806-4D06-B2FE-4F4201AF3A46}" srcOrd="2" destOrd="0" parTransId="{56AD5A1E-C68D-465B-9F7E-514916A9D475}" sibTransId="{2B371BE7-AB6C-4B07-B036-0979B63CFF9D}"/>
    <dgm:cxn modelId="{C242A9BE-31EB-4749-A4D9-CC815A7C582D}" srcId="{BBAFDF61-C102-489A-99F1-13DAD6AA1893}" destId="{20F8C55F-9587-4F71-9A74-CC5BAA476058}" srcOrd="0" destOrd="0" parTransId="{52A208E7-7E5A-47FF-AD80-B3251ABD6CF9}" sibTransId="{B3015E3C-368A-4EFB-919D-D8B59E6CF4A5}"/>
    <dgm:cxn modelId="{A0D5A1C6-1F06-4B0D-87E9-0A16178E620C}" srcId="{ED93E5C7-0883-4C7C-B83D-63ACDF245152}" destId="{749EA84F-B7C1-497C-B9AD-A13D8FCFDFAE}" srcOrd="0" destOrd="0" parTransId="{CA631345-AAF4-41E4-9680-2B2C4C3C5ABB}" sibTransId="{1F645153-FB3E-4D9F-AEC8-8842FA341E78}"/>
    <dgm:cxn modelId="{DDAA76CB-69EA-4E62-A1CC-76B6B33245B2}" type="presOf" srcId="{BE4E88ED-6652-4225-B95C-32815C5031FF}" destId="{1B57E4D5-098B-4C2E-8B66-9D88F8240BAC}" srcOrd="0" destOrd="0" presId="urn:microsoft.com/office/officeart/2005/8/layout/hierarchy2"/>
    <dgm:cxn modelId="{83BF77CC-7182-4CB9-A65B-29A040EE1782}" type="presOf" srcId="{20F8C55F-9587-4F71-9A74-CC5BAA476058}" destId="{73726CAC-64CD-419A-B563-D1DACF85941D}" srcOrd="0" destOrd="0" presId="urn:microsoft.com/office/officeart/2005/8/layout/hierarchy2"/>
    <dgm:cxn modelId="{3435F9CC-A385-4BB3-B123-B940BFF83FCC}" type="presOf" srcId="{ED93E5C7-0883-4C7C-B83D-63ACDF245152}" destId="{E052C813-9A6B-401C-A18A-E48701EC38FC}" srcOrd="0" destOrd="0" presId="urn:microsoft.com/office/officeart/2005/8/layout/hierarchy2"/>
    <dgm:cxn modelId="{5C9A3AD6-482C-4E5E-A73D-10D839F6EADE}" type="presOf" srcId="{1A34CEB3-D3F3-47C4-A822-06FDA6C9AC23}" destId="{AF3AFCD7-FC18-42D5-A0C4-930674DCA382}" srcOrd="0" destOrd="0" presId="urn:microsoft.com/office/officeart/2005/8/layout/hierarchy2"/>
    <dgm:cxn modelId="{26BD7ADA-1D3F-44D7-980F-D85B75D7CB32}" type="presOf" srcId="{56AD5A1E-C68D-465B-9F7E-514916A9D475}" destId="{50F242A6-1C45-4399-AC98-8C0FFCF1A037}" srcOrd="1" destOrd="0" presId="urn:microsoft.com/office/officeart/2005/8/layout/hierarchy2"/>
    <dgm:cxn modelId="{9059C6DA-DC88-4289-990D-D5B56B49F453}" type="presOf" srcId="{BCCA1B03-985B-43FC-AE6B-1CDA819B9E6A}" destId="{C8339396-28E2-4936-97A3-E0104EC9F66F}" srcOrd="0" destOrd="0" presId="urn:microsoft.com/office/officeart/2005/8/layout/hierarchy2"/>
    <dgm:cxn modelId="{D0A753DB-CD02-4E1F-B829-D7E6EAB6F8D2}" type="presOf" srcId="{56AD5A1E-C68D-465B-9F7E-514916A9D475}" destId="{B2A35ECB-7DF8-4851-B0D3-836F966ED2FC}" srcOrd="0" destOrd="0" presId="urn:microsoft.com/office/officeart/2005/8/layout/hierarchy2"/>
    <dgm:cxn modelId="{86B18CDE-EB6F-45FD-86F2-9D40E8121667}" type="presOf" srcId="{BE4E88ED-6652-4225-B95C-32815C5031FF}" destId="{311FC03F-BDE9-4298-9B6E-7EE313BA0A42}" srcOrd="1" destOrd="0" presId="urn:microsoft.com/office/officeart/2005/8/layout/hierarchy2"/>
    <dgm:cxn modelId="{8B472AEB-B0F2-450E-A223-EDB630227A87}" type="presOf" srcId="{BCCA1B03-985B-43FC-AE6B-1CDA819B9E6A}" destId="{86DB4C4A-9333-4A2A-B690-A65E36C951FC}" srcOrd="1" destOrd="0" presId="urn:microsoft.com/office/officeart/2005/8/layout/hierarchy2"/>
    <dgm:cxn modelId="{43D7D5F0-D74C-4C2D-9AFA-9B6001919C65}" srcId="{F16DE9B4-397A-439C-98D5-A1305CC25BE8}" destId="{CE719D4E-6E5C-4D7D-9483-521633CC3BB8}" srcOrd="0" destOrd="0" parTransId="{DE30257E-D2B9-4756-AC7E-F683439D758D}" sibTransId="{CB8CD78C-72E5-4DBF-A2D2-C26563B73FDE}"/>
    <dgm:cxn modelId="{129CDAF0-4619-42F9-AFAA-CBDD92EA95DC}" type="presOf" srcId="{749EA84F-B7C1-497C-B9AD-A13D8FCFDFAE}" destId="{4B27652B-0615-431F-A84C-564E9CE265D3}" srcOrd="0" destOrd="0" presId="urn:microsoft.com/office/officeart/2005/8/layout/hierarchy2"/>
    <dgm:cxn modelId="{B7D5BDFD-8037-4BE6-BE63-DAB513A4C554}" type="presOf" srcId="{DE30257E-D2B9-4756-AC7E-F683439D758D}" destId="{4F7E5B9B-29D1-4D44-81B5-282F4A785313}" srcOrd="1" destOrd="0" presId="urn:microsoft.com/office/officeart/2005/8/layout/hierarchy2"/>
    <dgm:cxn modelId="{6A67F2FD-BD53-4D6C-BCEE-8959EF742CE7}" type="presOf" srcId="{CCDC10EB-4F18-4391-B6DB-CF2A7AFD6C85}" destId="{BE0789C5-9BE8-41DE-8F40-5008E3B1722A}" srcOrd="0" destOrd="0" presId="urn:microsoft.com/office/officeart/2005/8/layout/hierarchy2"/>
    <dgm:cxn modelId="{85DA3315-0275-4E6B-90A0-19D7398ECAD4}" type="presParOf" srcId="{D7AD4B7D-0D28-4785-9B58-7B73738B6FA1}" destId="{CDD270BE-48F5-4D9F-B945-179FB73FE37C}" srcOrd="0" destOrd="0" presId="urn:microsoft.com/office/officeart/2005/8/layout/hierarchy2"/>
    <dgm:cxn modelId="{1D732988-6716-4D63-A830-930EB55949CF}" type="presParOf" srcId="{CDD270BE-48F5-4D9F-B945-179FB73FE37C}" destId="{BC3B408F-FFEE-4596-8F31-27FE98998832}" srcOrd="0" destOrd="0" presId="urn:microsoft.com/office/officeart/2005/8/layout/hierarchy2"/>
    <dgm:cxn modelId="{3DA24003-2745-4057-B8DD-91FE5C143AC4}" type="presParOf" srcId="{CDD270BE-48F5-4D9F-B945-179FB73FE37C}" destId="{AEE024FA-C081-4E6A-A7CA-5D50C089E5DB}" srcOrd="1" destOrd="0" presId="urn:microsoft.com/office/officeart/2005/8/layout/hierarchy2"/>
    <dgm:cxn modelId="{86757685-3647-49EF-85F4-8DB78005A232}" type="presParOf" srcId="{AEE024FA-C081-4E6A-A7CA-5D50C089E5DB}" destId="{85952152-6D80-4346-B239-44B93C0FE8BF}" srcOrd="0" destOrd="0" presId="urn:microsoft.com/office/officeart/2005/8/layout/hierarchy2"/>
    <dgm:cxn modelId="{16D473E6-5E0F-4E08-9991-A1C36FDCD27E}" type="presParOf" srcId="{85952152-6D80-4346-B239-44B93C0FE8BF}" destId="{4F7E5B9B-29D1-4D44-81B5-282F4A785313}" srcOrd="0" destOrd="0" presId="urn:microsoft.com/office/officeart/2005/8/layout/hierarchy2"/>
    <dgm:cxn modelId="{D65170D3-A4E1-4F6A-9763-FF146E9265DD}" type="presParOf" srcId="{AEE024FA-C081-4E6A-A7CA-5D50C089E5DB}" destId="{E4FBAF31-5691-494B-B082-13E9FA43774F}" srcOrd="1" destOrd="0" presId="urn:microsoft.com/office/officeart/2005/8/layout/hierarchy2"/>
    <dgm:cxn modelId="{C078D2B8-3425-42F1-BFB5-C261091606AB}" type="presParOf" srcId="{E4FBAF31-5691-494B-B082-13E9FA43774F}" destId="{FC370533-74AF-449F-A64D-9A10E87106D5}" srcOrd="0" destOrd="0" presId="urn:microsoft.com/office/officeart/2005/8/layout/hierarchy2"/>
    <dgm:cxn modelId="{CDE0285A-AC53-4447-96ED-3467BA698579}" type="presParOf" srcId="{E4FBAF31-5691-494B-B082-13E9FA43774F}" destId="{C494A2EF-3750-43C1-8596-E60994E09CE1}" srcOrd="1" destOrd="0" presId="urn:microsoft.com/office/officeart/2005/8/layout/hierarchy2"/>
    <dgm:cxn modelId="{816B1985-E009-4059-8B83-F3CF417BE08F}" type="presParOf" srcId="{C494A2EF-3750-43C1-8596-E60994E09CE1}" destId="{C5C5C6E9-CE00-4D7A-84BE-0FCA128E6B3B}" srcOrd="0" destOrd="0" presId="urn:microsoft.com/office/officeart/2005/8/layout/hierarchy2"/>
    <dgm:cxn modelId="{29A1C982-D898-45C3-8737-E5E6F481154B}" type="presParOf" srcId="{C5C5C6E9-CE00-4D7A-84BE-0FCA128E6B3B}" destId="{683DB650-43CA-4A17-A9AD-33BB6B98F97C}" srcOrd="0" destOrd="0" presId="urn:microsoft.com/office/officeart/2005/8/layout/hierarchy2"/>
    <dgm:cxn modelId="{1F6E86FF-B363-4B59-8CC1-9E725E0409D6}" type="presParOf" srcId="{C494A2EF-3750-43C1-8596-E60994E09CE1}" destId="{6AC23656-364A-46F4-8CB9-9CE9614D1CD6}" srcOrd="1" destOrd="0" presId="urn:microsoft.com/office/officeart/2005/8/layout/hierarchy2"/>
    <dgm:cxn modelId="{AAD38428-DEEF-4CD1-A376-F92746BD29B8}" type="presParOf" srcId="{6AC23656-364A-46F4-8CB9-9CE9614D1CD6}" destId="{AF3AFCD7-FC18-42D5-A0C4-930674DCA382}" srcOrd="0" destOrd="0" presId="urn:microsoft.com/office/officeart/2005/8/layout/hierarchy2"/>
    <dgm:cxn modelId="{37A23970-B0E8-435A-BA0F-FA35C8A74387}" type="presParOf" srcId="{6AC23656-364A-46F4-8CB9-9CE9614D1CD6}" destId="{65708967-C5CD-4D62-A658-4F4970E68E4A}" srcOrd="1" destOrd="0" presId="urn:microsoft.com/office/officeart/2005/8/layout/hierarchy2"/>
    <dgm:cxn modelId="{12119120-CD9F-4A96-AD83-33BAE17AF468}" type="presParOf" srcId="{C494A2EF-3750-43C1-8596-E60994E09CE1}" destId="{C8339396-28E2-4936-97A3-E0104EC9F66F}" srcOrd="2" destOrd="0" presId="urn:microsoft.com/office/officeart/2005/8/layout/hierarchy2"/>
    <dgm:cxn modelId="{DAB0F073-318D-4BE5-B10F-5E97CA6688C7}" type="presParOf" srcId="{C8339396-28E2-4936-97A3-E0104EC9F66F}" destId="{86DB4C4A-9333-4A2A-B690-A65E36C951FC}" srcOrd="0" destOrd="0" presId="urn:microsoft.com/office/officeart/2005/8/layout/hierarchy2"/>
    <dgm:cxn modelId="{39F048EC-03EC-40AE-A740-6FECF340C201}" type="presParOf" srcId="{C494A2EF-3750-43C1-8596-E60994E09CE1}" destId="{E1E5AFA9-86E2-41CA-85F2-2DD4A0C01CA1}" srcOrd="3" destOrd="0" presId="urn:microsoft.com/office/officeart/2005/8/layout/hierarchy2"/>
    <dgm:cxn modelId="{ACA50FAE-88E1-4C01-827D-7EE254F3157B}" type="presParOf" srcId="{E1E5AFA9-86E2-41CA-85F2-2DD4A0C01CA1}" destId="{4B54C74A-1FF4-400C-9181-1822B8DD65AC}" srcOrd="0" destOrd="0" presId="urn:microsoft.com/office/officeart/2005/8/layout/hierarchy2"/>
    <dgm:cxn modelId="{13D84142-C70E-4E2F-B2C2-69EE616F6DCB}" type="presParOf" srcId="{E1E5AFA9-86E2-41CA-85F2-2DD4A0C01CA1}" destId="{A17F92B3-1FE1-4AD6-9F9B-155E5DD0D9CB}" srcOrd="1" destOrd="0" presId="urn:microsoft.com/office/officeart/2005/8/layout/hierarchy2"/>
    <dgm:cxn modelId="{160644A6-1F4F-4339-B3BD-481316448B63}" type="presParOf" srcId="{A17F92B3-1FE1-4AD6-9F9B-155E5DD0D9CB}" destId="{797636FD-1510-463C-BD89-3EA8821C0A17}" srcOrd="0" destOrd="0" presId="urn:microsoft.com/office/officeart/2005/8/layout/hierarchy2"/>
    <dgm:cxn modelId="{7F58A37A-AC1E-4789-B0FB-AB743C96823F}" type="presParOf" srcId="{797636FD-1510-463C-BD89-3EA8821C0A17}" destId="{6043CB21-FC36-4F26-BA0F-91CDAAD27FF2}" srcOrd="0" destOrd="0" presId="urn:microsoft.com/office/officeart/2005/8/layout/hierarchy2"/>
    <dgm:cxn modelId="{E9A7E28D-90E6-4CC4-902E-FD64859B21B4}" type="presParOf" srcId="{A17F92B3-1FE1-4AD6-9F9B-155E5DD0D9CB}" destId="{3F69743E-3767-4ED2-9085-087E12C85CBF}" srcOrd="1" destOrd="0" presId="urn:microsoft.com/office/officeart/2005/8/layout/hierarchy2"/>
    <dgm:cxn modelId="{2B25EC36-7402-4EA3-89C0-603226F7E7C3}" type="presParOf" srcId="{3F69743E-3767-4ED2-9085-087E12C85CBF}" destId="{09FEBEF9-08D7-4F18-9649-68977664C27C}" srcOrd="0" destOrd="0" presId="urn:microsoft.com/office/officeart/2005/8/layout/hierarchy2"/>
    <dgm:cxn modelId="{55603798-8418-46DA-9D54-F02A42E0260E}" type="presParOf" srcId="{3F69743E-3767-4ED2-9085-087E12C85CBF}" destId="{122C954F-610C-465A-8887-909B336C2701}" srcOrd="1" destOrd="0" presId="urn:microsoft.com/office/officeart/2005/8/layout/hierarchy2"/>
    <dgm:cxn modelId="{7907739B-7C1A-4F7F-A77F-3DB1229F3ABA}" type="presParOf" srcId="{A17F92B3-1FE1-4AD6-9F9B-155E5DD0D9CB}" destId="{EB84E9E2-621E-4FA1-A871-B2112F0ED30F}" srcOrd="2" destOrd="0" presId="urn:microsoft.com/office/officeart/2005/8/layout/hierarchy2"/>
    <dgm:cxn modelId="{0D179BAD-9FA2-4D4E-87C8-CA20F0348893}" type="presParOf" srcId="{EB84E9E2-621E-4FA1-A871-B2112F0ED30F}" destId="{8717C291-AD07-4B54-9FE7-783DD25C9AC1}" srcOrd="0" destOrd="0" presId="urn:microsoft.com/office/officeart/2005/8/layout/hierarchy2"/>
    <dgm:cxn modelId="{80CCEB11-6DCA-4102-BA6F-771E204678D2}" type="presParOf" srcId="{A17F92B3-1FE1-4AD6-9F9B-155E5DD0D9CB}" destId="{58D48807-8342-430F-AB22-CE9FE312872D}" srcOrd="3" destOrd="0" presId="urn:microsoft.com/office/officeart/2005/8/layout/hierarchy2"/>
    <dgm:cxn modelId="{2099459A-92E8-4DBE-B9D6-47FADC21255F}" type="presParOf" srcId="{58D48807-8342-430F-AB22-CE9FE312872D}" destId="{CACD0AEC-B1E1-4814-8B23-FE589D10D7C0}" srcOrd="0" destOrd="0" presId="urn:microsoft.com/office/officeart/2005/8/layout/hierarchy2"/>
    <dgm:cxn modelId="{7A646443-E149-46A4-98E3-C9ED7B8C3763}" type="presParOf" srcId="{58D48807-8342-430F-AB22-CE9FE312872D}" destId="{698BA73D-140B-4A14-BC1D-95A5F5C32360}" srcOrd="1" destOrd="0" presId="urn:microsoft.com/office/officeart/2005/8/layout/hierarchy2"/>
    <dgm:cxn modelId="{A0F10A9B-BC03-4C45-99B7-989AD0ED8A7D}" type="presParOf" srcId="{AEE024FA-C081-4E6A-A7CA-5D50C089E5DB}" destId="{60C94A2D-AE5C-4847-B865-0366FFEB0C9E}" srcOrd="2" destOrd="0" presId="urn:microsoft.com/office/officeart/2005/8/layout/hierarchy2"/>
    <dgm:cxn modelId="{9A5682AE-386D-4D97-B7E5-DA366A9656F8}" type="presParOf" srcId="{60C94A2D-AE5C-4847-B865-0366FFEB0C9E}" destId="{CEF8D784-65D0-4B77-820A-D531CFE3D56D}" srcOrd="0" destOrd="0" presId="urn:microsoft.com/office/officeart/2005/8/layout/hierarchy2"/>
    <dgm:cxn modelId="{DCC34B24-FDDF-4C61-ABE5-A422E5B37B98}" type="presParOf" srcId="{AEE024FA-C081-4E6A-A7CA-5D50C089E5DB}" destId="{76F047E9-AD82-44FC-9901-30E7E345243A}" srcOrd="3" destOrd="0" presId="urn:microsoft.com/office/officeart/2005/8/layout/hierarchy2"/>
    <dgm:cxn modelId="{F054854B-1D3E-4A50-98EB-D2362106E5FB}" type="presParOf" srcId="{76F047E9-AD82-44FC-9901-30E7E345243A}" destId="{E052C813-9A6B-401C-A18A-E48701EC38FC}" srcOrd="0" destOrd="0" presId="urn:microsoft.com/office/officeart/2005/8/layout/hierarchy2"/>
    <dgm:cxn modelId="{09AB2F00-900B-4232-ABF8-B85678A6C99D}" type="presParOf" srcId="{76F047E9-AD82-44FC-9901-30E7E345243A}" destId="{E8FCE448-9413-40F3-881A-87654346D657}" srcOrd="1" destOrd="0" presId="urn:microsoft.com/office/officeart/2005/8/layout/hierarchy2"/>
    <dgm:cxn modelId="{CDA87B9A-E8A5-42F0-8819-79928749A2D0}" type="presParOf" srcId="{E8FCE448-9413-40F3-881A-87654346D657}" destId="{AE826516-7747-4536-A313-9118D11BF6C0}" srcOrd="0" destOrd="0" presId="urn:microsoft.com/office/officeart/2005/8/layout/hierarchy2"/>
    <dgm:cxn modelId="{C17A0E70-23E1-4D85-A88D-E65EC67AF9A0}" type="presParOf" srcId="{AE826516-7747-4536-A313-9118D11BF6C0}" destId="{AEDD6FE0-0514-4D89-A491-D9CAC07C2BFB}" srcOrd="0" destOrd="0" presId="urn:microsoft.com/office/officeart/2005/8/layout/hierarchy2"/>
    <dgm:cxn modelId="{21E34C1B-BADF-4804-87CC-0610816CF848}" type="presParOf" srcId="{E8FCE448-9413-40F3-881A-87654346D657}" destId="{19FA4CE7-0031-4573-8E77-20DB8FF820BD}" srcOrd="1" destOrd="0" presId="urn:microsoft.com/office/officeart/2005/8/layout/hierarchy2"/>
    <dgm:cxn modelId="{E5B8B782-99A4-466D-B5BB-50539A9F4602}" type="presParOf" srcId="{19FA4CE7-0031-4573-8E77-20DB8FF820BD}" destId="{4B27652B-0615-431F-A84C-564E9CE265D3}" srcOrd="0" destOrd="0" presId="urn:microsoft.com/office/officeart/2005/8/layout/hierarchy2"/>
    <dgm:cxn modelId="{D7B69679-864D-481B-8362-3AB2ADC176BC}" type="presParOf" srcId="{19FA4CE7-0031-4573-8E77-20DB8FF820BD}" destId="{4A00690A-0D6E-42DC-BF79-54E1A25F0371}" srcOrd="1" destOrd="0" presId="urn:microsoft.com/office/officeart/2005/8/layout/hierarchy2"/>
    <dgm:cxn modelId="{CCDEFC58-7810-4D4C-96E5-881D4A1CFE7D}" type="presParOf" srcId="{E8FCE448-9413-40F3-881A-87654346D657}" destId="{1B57E4D5-098B-4C2E-8B66-9D88F8240BAC}" srcOrd="2" destOrd="0" presId="urn:microsoft.com/office/officeart/2005/8/layout/hierarchy2"/>
    <dgm:cxn modelId="{639D5E3A-7102-4826-ACC3-27E8BCA33476}" type="presParOf" srcId="{1B57E4D5-098B-4C2E-8B66-9D88F8240BAC}" destId="{311FC03F-BDE9-4298-9B6E-7EE313BA0A42}" srcOrd="0" destOrd="0" presId="urn:microsoft.com/office/officeart/2005/8/layout/hierarchy2"/>
    <dgm:cxn modelId="{6409670A-23DF-4B3F-951A-B90921E0C9BE}" type="presParOf" srcId="{E8FCE448-9413-40F3-881A-87654346D657}" destId="{7535015F-5248-45AA-B76F-E7596BFC4E89}" srcOrd="3" destOrd="0" presId="urn:microsoft.com/office/officeart/2005/8/layout/hierarchy2"/>
    <dgm:cxn modelId="{A6B98724-0FCE-46A3-8C5E-A4A5B31AD7C6}" type="presParOf" srcId="{7535015F-5248-45AA-B76F-E7596BFC4E89}" destId="{BE0789C5-9BE8-41DE-8F40-5008E3B1722A}" srcOrd="0" destOrd="0" presId="urn:microsoft.com/office/officeart/2005/8/layout/hierarchy2"/>
    <dgm:cxn modelId="{9C6075D8-3FCA-4C7A-AE13-DDCFAA176EB9}" type="presParOf" srcId="{7535015F-5248-45AA-B76F-E7596BFC4E89}" destId="{5CE7B95D-DDD4-4998-88FB-901DDBE7A850}" srcOrd="1" destOrd="0" presId="urn:microsoft.com/office/officeart/2005/8/layout/hierarchy2"/>
    <dgm:cxn modelId="{C5BF7D00-3F48-4C5E-8710-8E5530D15A81}" type="presParOf" srcId="{E8FCE448-9413-40F3-881A-87654346D657}" destId="{B2A35ECB-7DF8-4851-B0D3-836F966ED2FC}" srcOrd="4" destOrd="0" presId="urn:microsoft.com/office/officeart/2005/8/layout/hierarchy2"/>
    <dgm:cxn modelId="{0EE65013-D809-43F5-A728-2F1ECBF85C90}" type="presParOf" srcId="{B2A35ECB-7DF8-4851-B0D3-836F966ED2FC}" destId="{50F242A6-1C45-4399-AC98-8C0FFCF1A037}" srcOrd="0" destOrd="0" presId="urn:microsoft.com/office/officeart/2005/8/layout/hierarchy2"/>
    <dgm:cxn modelId="{917FE6D7-C00B-46E8-AB39-1475A3F8F9D3}" type="presParOf" srcId="{E8FCE448-9413-40F3-881A-87654346D657}" destId="{4B6A85EF-7636-4EB4-9517-E5FE5A04A0D2}" srcOrd="5" destOrd="0" presId="urn:microsoft.com/office/officeart/2005/8/layout/hierarchy2"/>
    <dgm:cxn modelId="{A864B74B-85FA-40B7-9CF4-ACC01CDE4A33}" type="presParOf" srcId="{4B6A85EF-7636-4EB4-9517-E5FE5A04A0D2}" destId="{DC5CD88F-157F-450D-BAC5-B05C1A44B81B}" srcOrd="0" destOrd="0" presId="urn:microsoft.com/office/officeart/2005/8/layout/hierarchy2"/>
    <dgm:cxn modelId="{6511830A-B834-421D-B243-DE6FAC166155}" type="presParOf" srcId="{4B6A85EF-7636-4EB4-9517-E5FE5A04A0D2}" destId="{1ADCED85-34BE-438E-978F-22F124B725FC}" srcOrd="1" destOrd="0" presId="urn:microsoft.com/office/officeart/2005/8/layout/hierarchy2"/>
    <dgm:cxn modelId="{20A8280B-8B50-470F-8AE5-3D87B9F9C28B}" type="presParOf" srcId="{E8FCE448-9413-40F3-881A-87654346D657}" destId="{F2CB1C62-49B5-462D-8C94-C4D4BA6F2E02}" srcOrd="6" destOrd="0" presId="urn:microsoft.com/office/officeart/2005/8/layout/hierarchy2"/>
    <dgm:cxn modelId="{28A81030-82B9-4BF2-A545-EBB6B060DB83}" type="presParOf" srcId="{F2CB1C62-49B5-462D-8C94-C4D4BA6F2E02}" destId="{20C29CB2-1E3C-43B0-BF1C-9B2BAD9E158F}" srcOrd="0" destOrd="0" presId="urn:microsoft.com/office/officeart/2005/8/layout/hierarchy2"/>
    <dgm:cxn modelId="{98F5DC2D-F5C1-4EF9-9979-FE8BA4E672F4}" type="presParOf" srcId="{E8FCE448-9413-40F3-881A-87654346D657}" destId="{0304BA5B-3F53-44B1-9158-5189E18F34BE}" srcOrd="7" destOrd="0" presId="urn:microsoft.com/office/officeart/2005/8/layout/hierarchy2"/>
    <dgm:cxn modelId="{A58F9093-4894-492D-B79F-F97877B91C4A}" type="presParOf" srcId="{0304BA5B-3F53-44B1-9158-5189E18F34BE}" destId="{960A160C-B3EA-4D03-B578-656EF888FD9E}" srcOrd="0" destOrd="0" presId="urn:microsoft.com/office/officeart/2005/8/layout/hierarchy2"/>
    <dgm:cxn modelId="{B317DE71-12F6-4A81-BDFE-151987F0EEFC}" type="presParOf" srcId="{0304BA5B-3F53-44B1-9158-5189E18F34BE}" destId="{5317629E-0A34-41AE-A05E-5637AB3B8CC7}" srcOrd="1" destOrd="0" presId="urn:microsoft.com/office/officeart/2005/8/layout/hierarchy2"/>
    <dgm:cxn modelId="{26BAD9F9-D34F-4B5F-A5E9-F063985CEDE5}" type="presParOf" srcId="{5317629E-0A34-41AE-A05E-5637AB3B8CC7}" destId="{E57B0A7A-E232-4827-9952-54518A3F3568}" srcOrd="0" destOrd="0" presId="urn:microsoft.com/office/officeart/2005/8/layout/hierarchy2"/>
    <dgm:cxn modelId="{CD6069A4-1E7A-4354-B790-9A89897F814E}" type="presParOf" srcId="{E57B0A7A-E232-4827-9952-54518A3F3568}" destId="{B10A7878-3FF1-4CC2-B43C-AFD576901718}" srcOrd="0" destOrd="0" presId="urn:microsoft.com/office/officeart/2005/8/layout/hierarchy2"/>
    <dgm:cxn modelId="{1B49DCD5-6EA1-4185-AE92-EC11413DE9AE}" type="presParOf" srcId="{5317629E-0A34-41AE-A05E-5637AB3B8CC7}" destId="{13E6FFF5-67CF-4641-9DAD-F94C937F2822}" srcOrd="1" destOrd="0" presId="urn:microsoft.com/office/officeart/2005/8/layout/hierarchy2"/>
    <dgm:cxn modelId="{DA17C253-4692-4C29-9A5D-12882E95EA83}" type="presParOf" srcId="{13E6FFF5-67CF-4641-9DAD-F94C937F2822}" destId="{73726CAC-64CD-419A-B563-D1DACF85941D}" srcOrd="0" destOrd="0" presId="urn:microsoft.com/office/officeart/2005/8/layout/hierarchy2"/>
    <dgm:cxn modelId="{B6AC09FB-100A-4D95-9596-CB6BB12CA7F2}" type="presParOf" srcId="{13E6FFF5-67CF-4641-9DAD-F94C937F2822}" destId="{FA756300-6F08-4885-9CC9-361D9CAFE612}" srcOrd="1" destOrd="0" presId="urn:microsoft.com/office/officeart/2005/8/layout/hierarchy2"/>
    <dgm:cxn modelId="{D246928A-1F8A-442D-AE80-727606792A6D}" type="presParOf" srcId="{5317629E-0A34-41AE-A05E-5637AB3B8CC7}" destId="{00999C42-66A7-4D51-8DF8-0D57B8A5F266}" srcOrd="2" destOrd="0" presId="urn:microsoft.com/office/officeart/2005/8/layout/hierarchy2"/>
    <dgm:cxn modelId="{55213F8A-2395-4A16-9596-CD062918525F}" type="presParOf" srcId="{00999C42-66A7-4D51-8DF8-0D57B8A5F266}" destId="{801B4078-2878-42BD-BA2E-9A1F60A220EE}" srcOrd="0" destOrd="0" presId="urn:microsoft.com/office/officeart/2005/8/layout/hierarchy2"/>
    <dgm:cxn modelId="{A988035D-353C-4EA9-8959-6EA4EF0A2688}" type="presParOf" srcId="{5317629E-0A34-41AE-A05E-5637AB3B8CC7}" destId="{925966EE-2AB7-4D75-8816-0B9AA938C045}" srcOrd="3" destOrd="0" presId="urn:microsoft.com/office/officeart/2005/8/layout/hierarchy2"/>
    <dgm:cxn modelId="{0755886F-63CD-4CC7-BDB3-B51CC81B229A}" type="presParOf" srcId="{925966EE-2AB7-4D75-8816-0B9AA938C045}" destId="{2E65EB0C-3AC8-4C77-B6FF-94C6A0CC7A7E}" srcOrd="0" destOrd="0" presId="urn:microsoft.com/office/officeart/2005/8/layout/hierarchy2"/>
    <dgm:cxn modelId="{2160826A-1CDB-4EB1-8086-AE06006D226E}" type="presParOf" srcId="{925966EE-2AB7-4D75-8816-0B9AA938C045}" destId="{6369577D-6FB0-4993-8B04-47B4D099CF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DB24EDB-F75B-4EF5-A189-4283A9388C11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4B8F8903-8137-4A68-BE5C-2DE02A5E68C2}">
      <dgm:prSet phldrT="[Text]"/>
      <dgm:spPr/>
      <dgm:t>
        <a:bodyPr/>
        <a:lstStyle/>
        <a:p>
          <a:r>
            <a:rPr lang="cs-CZ" dirty="0"/>
            <a:t>Z hlediska KVANTITY</a:t>
          </a:r>
        </a:p>
      </dgm:t>
    </dgm:pt>
    <dgm:pt modelId="{3A4977AF-FBF4-4434-A816-C690BC067CD8}" type="parTrans" cxnId="{D435C367-C792-443A-A7AF-71E05CEB2D6E}">
      <dgm:prSet/>
      <dgm:spPr/>
      <dgm:t>
        <a:bodyPr/>
        <a:lstStyle/>
        <a:p>
          <a:endParaRPr lang="cs-CZ"/>
        </a:p>
      </dgm:t>
    </dgm:pt>
    <dgm:pt modelId="{B427AC49-DA2B-4712-96D9-69DA90DCE66C}" type="sibTrans" cxnId="{D435C367-C792-443A-A7AF-71E05CEB2D6E}">
      <dgm:prSet/>
      <dgm:spPr/>
      <dgm:t>
        <a:bodyPr/>
        <a:lstStyle/>
        <a:p>
          <a:endParaRPr lang="cs-CZ"/>
        </a:p>
      </dgm:t>
    </dgm:pt>
    <dgm:pt modelId="{CB49DE32-0FEF-42A0-8A6A-B8FE3D5AA986}">
      <dgm:prSet phldrT="[Text]"/>
      <dgm:spPr/>
      <dgm:t>
        <a:bodyPr/>
        <a:lstStyle/>
        <a:p>
          <a:r>
            <a:rPr lang="cs-CZ" dirty="0"/>
            <a:t>Prostředí </a:t>
          </a:r>
          <a:r>
            <a:rPr lang="cs-CZ" dirty="0" err="1"/>
            <a:t>podnětově</a:t>
          </a:r>
          <a:r>
            <a:rPr lang="cs-CZ" dirty="0"/>
            <a:t> chudé</a:t>
          </a:r>
        </a:p>
      </dgm:t>
    </dgm:pt>
    <dgm:pt modelId="{644FB400-DDAA-42E8-A1DB-FC3717C8CA83}" type="parTrans" cxnId="{67513F56-F290-4569-A505-68C7BF0881FD}">
      <dgm:prSet/>
      <dgm:spPr/>
      <dgm:t>
        <a:bodyPr/>
        <a:lstStyle/>
        <a:p>
          <a:endParaRPr lang="cs-CZ"/>
        </a:p>
      </dgm:t>
    </dgm:pt>
    <dgm:pt modelId="{6B4B9114-800D-4EBE-B966-BDA0187979D2}" type="sibTrans" cxnId="{67513F56-F290-4569-A505-68C7BF0881FD}">
      <dgm:prSet/>
      <dgm:spPr/>
      <dgm:t>
        <a:bodyPr/>
        <a:lstStyle/>
        <a:p>
          <a:endParaRPr lang="cs-CZ"/>
        </a:p>
      </dgm:t>
    </dgm:pt>
    <dgm:pt modelId="{0C84B116-6E85-421D-A223-398C4F4CD466}">
      <dgm:prSet phldrT="[Text]"/>
      <dgm:spPr/>
      <dgm:t>
        <a:bodyPr/>
        <a:lstStyle/>
        <a:p>
          <a:r>
            <a:rPr lang="cs-CZ" dirty="0"/>
            <a:t>Prostředí </a:t>
          </a:r>
          <a:r>
            <a:rPr lang="cs-CZ" dirty="0" err="1"/>
            <a:t>podnětově</a:t>
          </a:r>
          <a:r>
            <a:rPr lang="cs-CZ" dirty="0"/>
            <a:t> přesycené</a:t>
          </a:r>
        </a:p>
      </dgm:t>
    </dgm:pt>
    <dgm:pt modelId="{0CA3275E-C1F1-4779-8CEA-6A3A95A38BFA}" type="parTrans" cxnId="{EFC4B0CD-4F83-4FF9-92FE-C7DE13D8CF79}">
      <dgm:prSet/>
      <dgm:spPr/>
      <dgm:t>
        <a:bodyPr/>
        <a:lstStyle/>
        <a:p>
          <a:endParaRPr lang="cs-CZ"/>
        </a:p>
      </dgm:t>
    </dgm:pt>
    <dgm:pt modelId="{36CAAA53-E4DD-495C-B8D9-ACA85A18846C}" type="sibTrans" cxnId="{EFC4B0CD-4F83-4FF9-92FE-C7DE13D8CF79}">
      <dgm:prSet/>
      <dgm:spPr/>
      <dgm:t>
        <a:bodyPr/>
        <a:lstStyle/>
        <a:p>
          <a:endParaRPr lang="cs-CZ"/>
        </a:p>
      </dgm:t>
    </dgm:pt>
    <dgm:pt modelId="{2ECD765B-AF78-4F8A-9786-CDD678BF2196}">
      <dgm:prSet phldrT="[Text]"/>
      <dgm:spPr/>
      <dgm:t>
        <a:bodyPr/>
        <a:lstStyle/>
        <a:p>
          <a:r>
            <a:rPr lang="cs-CZ" dirty="0"/>
            <a:t>Z hlediska KVALITY</a:t>
          </a:r>
        </a:p>
      </dgm:t>
    </dgm:pt>
    <dgm:pt modelId="{5803E2AD-AA4D-4357-88FD-2CBEF11B5E14}" type="parTrans" cxnId="{4A1052A1-4845-4A3A-B57B-38E40A41EAE6}">
      <dgm:prSet/>
      <dgm:spPr/>
      <dgm:t>
        <a:bodyPr/>
        <a:lstStyle/>
        <a:p>
          <a:endParaRPr lang="cs-CZ"/>
        </a:p>
      </dgm:t>
    </dgm:pt>
    <dgm:pt modelId="{0D55A5A5-8317-452C-A04C-523D82DDD29E}" type="sibTrans" cxnId="{4A1052A1-4845-4A3A-B57B-38E40A41EAE6}">
      <dgm:prSet/>
      <dgm:spPr/>
      <dgm:t>
        <a:bodyPr/>
        <a:lstStyle/>
        <a:p>
          <a:endParaRPr lang="cs-CZ"/>
        </a:p>
      </dgm:t>
    </dgm:pt>
    <dgm:pt modelId="{629313E1-8340-41F9-8987-C341D6826BDE}">
      <dgm:prSet phldrT="[Text]"/>
      <dgm:spPr/>
      <dgm:t>
        <a:bodyPr/>
        <a:lstStyle/>
        <a:p>
          <a:r>
            <a:rPr lang="cs-CZ" dirty="0"/>
            <a:t>Prostředí </a:t>
          </a:r>
          <a:r>
            <a:rPr lang="cs-CZ" dirty="0" err="1"/>
            <a:t>podnětově</a:t>
          </a:r>
          <a:r>
            <a:rPr lang="cs-CZ" dirty="0"/>
            <a:t> jednostranné</a:t>
          </a:r>
        </a:p>
      </dgm:t>
    </dgm:pt>
    <dgm:pt modelId="{43C039A6-638B-4413-9637-31969E5DC459}" type="parTrans" cxnId="{10FD15F4-E6A3-469B-9B21-D5A03AF9F069}">
      <dgm:prSet/>
      <dgm:spPr/>
      <dgm:t>
        <a:bodyPr/>
        <a:lstStyle/>
        <a:p>
          <a:endParaRPr lang="cs-CZ"/>
        </a:p>
      </dgm:t>
    </dgm:pt>
    <dgm:pt modelId="{020041D1-F6AF-46CC-A9F1-C7C1D25666ED}" type="sibTrans" cxnId="{10FD15F4-E6A3-469B-9B21-D5A03AF9F069}">
      <dgm:prSet/>
      <dgm:spPr/>
      <dgm:t>
        <a:bodyPr/>
        <a:lstStyle/>
        <a:p>
          <a:endParaRPr lang="cs-CZ"/>
        </a:p>
      </dgm:t>
    </dgm:pt>
    <dgm:pt modelId="{A07C816F-7667-44B6-BC84-5BCC176AF661}">
      <dgm:prSet phldrT="[Text]"/>
      <dgm:spPr/>
      <dgm:t>
        <a:bodyPr/>
        <a:lstStyle/>
        <a:p>
          <a:r>
            <a:rPr lang="cs-CZ" dirty="0"/>
            <a:t>Prostředí </a:t>
          </a:r>
          <a:r>
            <a:rPr lang="cs-CZ" dirty="0" err="1"/>
            <a:t>podnětově</a:t>
          </a:r>
          <a:r>
            <a:rPr lang="cs-CZ" dirty="0"/>
            <a:t> vadné</a:t>
          </a:r>
        </a:p>
      </dgm:t>
    </dgm:pt>
    <dgm:pt modelId="{087E6946-F4E2-4867-8927-AB351B02B689}" type="parTrans" cxnId="{B8F3D07B-AAEC-4D3E-94E7-8C6D92D66BD0}">
      <dgm:prSet/>
      <dgm:spPr/>
      <dgm:t>
        <a:bodyPr/>
        <a:lstStyle/>
        <a:p>
          <a:endParaRPr lang="cs-CZ"/>
        </a:p>
      </dgm:t>
    </dgm:pt>
    <dgm:pt modelId="{CDA7C198-DF1F-4DE0-AD92-95A26E04262E}" type="sibTrans" cxnId="{B8F3D07B-AAEC-4D3E-94E7-8C6D92D66BD0}">
      <dgm:prSet/>
      <dgm:spPr/>
      <dgm:t>
        <a:bodyPr/>
        <a:lstStyle/>
        <a:p>
          <a:endParaRPr lang="cs-CZ"/>
        </a:p>
      </dgm:t>
    </dgm:pt>
    <dgm:pt modelId="{B53AC547-57D8-41BB-8C69-A68E81BC7600}" type="pres">
      <dgm:prSet presAssocID="{5DB24EDB-F75B-4EF5-A189-4283A9388C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8AA4FC-9AA6-4026-ADD6-C59FC17CA18F}" type="pres">
      <dgm:prSet presAssocID="{4B8F8903-8137-4A68-BE5C-2DE02A5E68C2}" presName="root1" presStyleCnt="0"/>
      <dgm:spPr/>
    </dgm:pt>
    <dgm:pt modelId="{93E3CD68-1FFB-4882-AF34-8E2A9E3825C1}" type="pres">
      <dgm:prSet presAssocID="{4B8F8903-8137-4A68-BE5C-2DE02A5E68C2}" presName="LevelOneTextNode" presStyleLbl="node0" presStyleIdx="0" presStyleCnt="2">
        <dgm:presLayoutVars>
          <dgm:chPref val="3"/>
        </dgm:presLayoutVars>
      </dgm:prSet>
      <dgm:spPr/>
    </dgm:pt>
    <dgm:pt modelId="{C71B76F1-3903-492D-B947-D53D23E1E912}" type="pres">
      <dgm:prSet presAssocID="{4B8F8903-8137-4A68-BE5C-2DE02A5E68C2}" presName="level2hierChild" presStyleCnt="0"/>
      <dgm:spPr/>
    </dgm:pt>
    <dgm:pt modelId="{F0163B4A-BC76-4E27-845D-E7DB727BD3DC}" type="pres">
      <dgm:prSet presAssocID="{644FB400-DDAA-42E8-A1DB-FC3717C8CA83}" presName="conn2-1" presStyleLbl="parChTrans1D2" presStyleIdx="0" presStyleCnt="4"/>
      <dgm:spPr/>
    </dgm:pt>
    <dgm:pt modelId="{2D3B7046-183D-4E43-98F0-341F2D669719}" type="pres">
      <dgm:prSet presAssocID="{644FB400-DDAA-42E8-A1DB-FC3717C8CA83}" presName="connTx" presStyleLbl="parChTrans1D2" presStyleIdx="0" presStyleCnt="4"/>
      <dgm:spPr/>
    </dgm:pt>
    <dgm:pt modelId="{52D89E71-A224-4339-824E-03C9129B74FB}" type="pres">
      <dgm:prSet presAssocID="{CB49DE32-0FEF-42A0-8A6A-B8FE3D5AA986}" presName="root2" presStyleCnt="0"/>
      <dgm:spPr/>
    </dgm:pt>
    <dgm:pt modelId="{4DE43E10-587A-4D09-9E20-53D44708B781}" type="pres">
      <dgm:prSet presAssocID="{CB49DE32-0FEF-42A0-8A6A-B8FE3D5AA986}" presName="LevelTwoTextNode" presStyleLbl="node2" presStyleIdx="0" presStyleCnt="4">
        <dgm:presLayoutVars>
          <dgm:chPref val="3"/>
        </dgm:presLayoutVars>
      </dgm:prSet>
      <dgm:spPr/>
    </dgm:pt>
    <dgm:pt modelId="{025180E8-800F-45A0-8698-4B4211901267}" type="pres">
      <dgm:prSet presAssocID="{CB49DE32-0FEF-42A0-8A6A-B8FE3D5AA986}" presName="level3hierChild" presStyleCnt="0"/>
      <dgm:spPr/>
    </dgm:pt>
    <dgm:pt modelId="{618CB68F-511E-440C-8959-7D84EE6A17E3}" type="pres">
      <dgm:prSet presAssocID="{0CA3275E-C1F1-4779-8CEA-6A3A95A38BFA}" presName="conn2-1" presStyleLbl="parChTrans1D2" presStyleIdx="1" presStyleCnt="4"/>
      <dgm:spPr/>
    </dgm:pt>
    <dgm:pt modelId="{79B0AE8F-8095-4C3A-9D58-0E316A8323D2}" type="pres">
      <dgm:prSet presAssocID="{0CA3275E-C1F1-4779-8CEA-6A3A95A38BFA}" presName="connTx" presStyleLbl="parChTrans1D2" presStyleIdx="1" presStyleCnt="4"/>
      <dgm:spPr/>
    </dgm:pt>
    <dgm:pt modelId="{B06F1DCB-DD76-4811-BD66-CBEC7B25983B}" type="pres">
      <dgm:prSet presAssocID="{0C84B116-6E85-421D-A223-398C4F4CD466}" presName="root2" presStyleCnt="0"/>
      <dgm:spPr/>
    </dgm:pt>
    <dgm:pt modelId="{D60EA4DB-D917-4404-9D93-2C6BB0182FBA}" type="pres">
      <dgm:prSet presAssocID="{0C84B116-6E85-421D-A223-398C4F4CD466}" presName="LevelTwoTextNode" presStyleLbl="node2" presStyleIdx="1" presStyleCnt="4">
        <dgm:presLayoutVars>
          <dgm:chPref val="3"/>
        </dgm:presLayoutVars>
      </dgm:prSet>
      <dgm:spPr/>
    </dgm:pt>
    <dgm:pt modelId="{0DD05E63-3E28-44B6-AC54-A9F723D4E8F2}" type="pres">
      <dgm:prSet presAssocID="{0C84B116-6E85-421D-A223-398C4F4CD466}" presName="level3hierChild" presStyleCnt="0"/>
      <dgm:spPr/>
    </dgm:pt>
    <dgm:pt modelId="{37332454-0182-44AC-BF25-8E56597204FB}" type="pres">
      <dgm:prSet presAssocID="{2ECD765B-AF78-4F8A-9786-CDD678BF2196}" presName="root1" presStyleCnt="0"/>
      <dgm:spPr/>
    </dgm:pt>
    <dgm:pt modelId="{8D4862D8-409F-48D1-BA01-71947CAAFFB9}" type="pres">
      <dgm:prSet presAssocID="{2ECD765B-AF78-4F8A-9786-CDD678BF2196}" presName="LevelOneTextNode" presStyleLbl="node0" presStyleIdx="1" presStyleCnt="2">
        <dgm:presLayoutVars>
          <dgm:chPref val="3"/>
        </dgm:presLayoutVars>
      </dgm:prSet>
      <dgm:spPr/>
    </dgm:pt>
    <dgm:pt modelId="{EA2544A1-C099-4EB7-BA19-D74411629E40}" type="pres">
      <dgm:prSet presAssocID="{2ECD765B-AF78-4F8A-9786-CDD678BF2196}" presName="level2hierChild" presStyleCnt="0"/>
      <dgm:spPr/>
    </dgm:pt>
    <dgm:pt modelId="{3F9FB0AC-A1EF-4A0C-9771-6DFCE17E2150}" type="pres">
      <dgm:prSet presAssocID="{43C039A6-638B-4413-9637-31969E5DC459}" presName="conn2-1" presStyleLbl="parChTrans1D2" presStyleIdx="2" presStyleCnt="4"/>
      <dgm:spPr/>
    </dgm:pt>
    <dgm:pt modelId="{B679D10A-E8A9-41A3-8609-97EEEE474B7E}" type="pres">
      <dgm:prSet presAssocID="{43C039A6-638B-4413-9637-31969E5DC459}" presName="connTx" presStyleLbl="parChTrans1D2" presStyleIdx="2" presStyleCnt="4"/>
      <dgm:spPr/>
    </dgm:pt>
    <dgm:pt modelId="{C161A93D-DEEA-41E7-9E33-BC65AFDB7E12}" type="pres">
      <dgm:prSet presAssocID="{629313E1-8340-41F9-8987-C341D6826BDE}" presName="root2" presStyleCnt="0"/>
      <dgm:spPr/>
    </dgm:pt>
    <dgm:pt modelId="{FC2D9747-565B-449F-8CAD-3DA812EC219E}" type="pres">
      <dgm:prSet presAssocID="{629313E1-8340-41F9-8987-C341D6826BDE}" presName="LevelTwoTextNode" presStyleLbl="node2" presStyleIdx="2" presStyleCnt="4">
        <dgm:presLayoutVars>
          <dgm:chPref val="3"/>
        </dgm:presLayoutVars>
      </dgm:prSet>
      <dgm:spPr/>
    </dgm:pt>
    <dgm:pt modelId="{A3CE1B59-171A-48C9-AAA9-F883A20610CB}" type="pres">
      <dgm:prSet presAssocID="{629313E1-8340-41F9-8987-C341D6826BDE}" presName="level3hierChild" presStyleCnt="0"/>
      <dgm:spPr/>
    </dgm:pt>
    <dgm:pt modelId="{0CE5972D-DA08-4E35-A296-153330AA72A7}" type="pres">
      <dgm:prSet presAssocID="{087E6946-F4E2-4867-8927-AB351B02B689}" presName="conn2-1" presStyleLbl="parChTrans1D2" presStyleIdx="3" presStyleCnt="4"/>
      <dgm:spPr/>
    </dgm:pt>
    <dgm:pt modelId="{97763AFA-7F74-4EB1-9E14-2A569FEA2B98}" type="pres">
      <dgm:prSet presAssocID="{087E6946-F4E2-4867-8927-AB351B02B689}" presName="connTx" presStyleLbl="parChTrans1D2" presStyleIdx="3" presStyleCnt="4"/>
      <dgm:spPr/>
    </dgm:pt>
    <dgm:pt modelId="{6390F180-E088-4BBA-B0D7-F13E327F65FD}" type="pres">
      <dgm:prSet presAssocID="{A07C816F-7667-44B6-BC84-5BCC176AF661}" presName="root2" presStyleCnt="0"/>
      <dgm:spPr/>
    </dgm:pt>
    <dgm:pt modelId="{870F932A-6591-440F-B431-C478DDEB4EDE}" type="pres">
      <dgm:prSet presAssocID="{A07C816F-7667-44B6-BC84-5BCC176AF661}" presName="LevelTwoTextNode" presStyleLbl="node2" presStyleIdx="3" presStyleCnt="4">
        <dgm:presLayoutVars>
          <dgm:chPref val="3"/>
        </dgm:presLayoutVars>
      </dgm:prSet>
      <dgm:spPr/>
    </dgm:pt>
    <dgm:pt modelId="{827740DE-902F-42AD-AE04-3891BE85DD10}" type="pres">
      <dgm:prSet presAssocID="{A07C816F-7667-44B6-BC84-5BCC176AF661}" presName="level3hierChild" presStyleCnt="0"/>
      <dgm:spPr/>
    </dgm:pt>
  </dgm:ptLst>
  <dgm:cxnLst>
    <dgm:cxn modelId="{96BD5704-C8FB-4330-A592-B0A55649A89C}" type="presOf" srcId="{0C84B116-6E85-421D-A223-398C4F4CD466}" destId="{D60EA4DB-D917-4404-9D93-2C6BB0182FBA}" srcOrd="0" destOrd="0" presId="urn:microsoft.com/office/officeart/2005/8/layout/hierarchy2"/>
    <dgm:cxn modelId="{5BF86916-0503-4BBF-8523-13D5D6FDFEAF}" type="presOf" srcId="{087E6946-F4E2-4867-8927-AB351B02B689}" destId="{97763AFA-7F74-4EB1-9E14-2A569FEA2B98}" srcOrd="1" destOrd="0" presId="urn:microsoft.com/office/officeart/2005/8/layout/hierarchy2"/>
    <dgm:cxn modelId="{406CE82F-7F87-49D0-B85B-858D9789A532}" type="presOf" srcId="{644FB400-DDAA-42E8-A1DB-FC3717C8CA83}" destId="{F0163B4A-BC76-4E27-845D-E7DB727BD3DC}" srcOrd="0" destOrd="0" presId="urn:microsoft.com/office/officeart/2005/8/layout/hierarchy2"/>
    <dgm:cxn modelId="{BD6D815D-E382-4B68-BF3B-CF1AC44BA0B3}" type="presOf" srcId="{CB49DE32-0FEF-42A0-8A6A-B8FE3D5AA986}" destId="{4DE43E10-587A-4D09-9E20-53D44708B781}" srcOrd="0" destOrd="0" presId="urn:microsoft.com/office/officeart/2005/8/layout/hierarchy2"/>
    <dgm:cxn modelId="{AE208942-C758-46C2-A3CD-88EEB10ECCE1}" type="presOf" srcId="{43C039A6-638B-4413-9637-31969E5DC459}" destId="{B679D10A-E8A9-41A3-8609-97EEEE474B7E}" srcOrd="1" destOrd="0" presId="urn:microsoft.com/office/officeart/2005/8/layout/hierarchy2"/>
    <dgm:cxn modelId="{D435C367-C792-443A-A7AF-71E05CEB2D6E}" srcId="{5DB24EDB-F75B-4EF5-A189-4283A9388C11}" destId="{4B8F8903-8137-4A68-BE5C-2DE02A5E68C2}" srcOrd="0" destOrd="0" parTransId="{3A4977AF-FBF4-4434-A816-C690BC067CD8}" sibTransId="{B427AC49-DA2B-4712-96D9-69DA90DCE66C}"/>
    <dgm:cxn modelId="{416C026B-3475-43B2-A550-D0BBD0641671}" type="presOf" srcId="{629313E1-8340-41F9-8987-C341D6826BDE}" destId="{FC2D9747-565B-449F-8CAD-3DA812EC219E}" srcOrd="0" destOrd="0" presId="urn:microsoft.com/office/officeart/2005/8/layout/hierarchy2"/>
    <dgm:cxn modelId="{67513F56-F290-4569-A505-68C7BF0881FD}" srcId="{4B8F8903-8137-4A68-BE5C-2DE02A5E68C2}" destId="{CB49DE32-0FEF-42A0-8A6A-B8FE3D5AA986}" srcOrd="0" destOrd="0" parTransId="{644FB400-DDAA-42E8-A1DB-FC3717C8CA83}" sibTransId="{6B4B9114-800D-4EBE-B966-BDA0187979D2}"/>
    <dgm:cxn modelId="{B8F3D07B-AAEC-4D3E-94E7-8C6D92D66BD0}" srcId="{2ECD765B-AF78-4F8A-9786-CDD678BF2196}" destId="{A07C816F-7667-44B6-BC84-5BCC176AF661}" srcOrd="1" destOrd="0" parTransId="{087E6946-F4E2-4867-8927-AB351B02B689}" sibTransId="{CDA7C198-DF1F-4DE0-AD92-95A26E04262E}"/>
    <dgm:cxn modelId="{816B8096-CD62-4699-908A-B9E2186E9214}" type="presOf" srcId="{644FB400-DDAA-42E8-A1DB-FC3717C8CA83}" destId="{2D3B7046-183D-4E43-98F0-341F2D669719}" srcOrd="1" destOrd="0" presId="urn:microsoft.com/office/officeart/2005/8/layout/hierarchy2"/>
    <dgm:cxn modelId="{0CF09F98-9938-4C41-BD13-3531B50418D8}" type="presOf" srcId="{4B8F8903-8137-4A68-BE5C-2DE02A5E68C2}" destId="{93E3CD68-1FFB-4882-AF34-8E2A9E3825C1}" srcOrd="0" destOrd="0" presId="urn:microsoft.com/office/officeart/2005/8/layout/hierarchy2"/>
    <dgm:cxn modelId="{CDDFBA9F-9294-4547-8E8D-6FA1CD7FEE93}" type="presOf" srcId="{0CA3275E-C1F1-4779-8CEA-6A3A95A38BFA}" destId="{618CB68F-511E-440C-8959-7D84EE6A17E3}" srcOrd="0" destOrd="0" presId="urn:microsoft.com/office/officeart/2005/8/layout/hierarchy2"/>
    <dgm:cxn modelId="{4A1052A1-4845-4A3A-B57B-38E40A41EAE6}" srcId="{5DB24EDB-F75B-4EF5-A189-4283A9388C11}" destId="{2ECD765B-AF78-4F8A-9786-CDD678BF2196}" srcOrd="1" destOrd="0" parTransId="{5803E2AD-AA4D-4357-88FD-2CBEF11B5E14}" sibTransId="{0D55A5A5-8317-452C-A04C-523D82DDD29E}"/>
    <dgm:cxn modelId="{EE8811A5-71DA-4B33-826B-9BADF4108B3D}" type="presOf" srcId="{087E6946-F4E2-4867-8927-AB351B02B689}" destId="{0CE5972D-DA08-4E35-A296-153330AA72A7}" srcOrd="0" destOrd="0" presId="urn:microsoft.com/office/officeart/2005/8/layout/hierarchy2"/>
    <dgm:cxn modelId="{B6711CA8-6687-4BDC-A887-EB71E3C2CAF7}" type="presOf" srcId="{5DB24EDB-F75B-4EF5-A189-4283A9388C11}" destId="{B53AC547-57D8-41BB-8C69-A68E81BC7600}" srcOrd="0" destOrd="0" presId="urn:microsoft.com/office/officeart/2005/8/layout/hierarchy2"/>
    <dgm:cxn modelId="{FAA69CB6-A52E-48DF-84C9-123D359B7D3F}" type="presOf" srcId="{43C039A6-638B-4413-9637-31969E5DC459}" destId="{3F9FB0AC-A1EF-4A0C-9771-6DFCE17E2150}" srcOrd="0" destOrd="0" presId="urn:microsoft.com/office/officeart/2005/8/layout/hierarchy2"/>
    <dgm:cxn modelId="{5979CEBF-A03C-4345-AD37-0D4ED834B38C}" type="presOf" srcId="{0CA3275E-C1F1-4779-8CEA-6A3A95A38BFA}" destId="{79B0AE8F-8095-4C3A-9D58-0E316A8323D2}" srcOrd="1" destOrd="0" presId="urn:microsoft.com/office/officeart/2005/8/layout/hierarchy2"/>
    <dgm:cxn modelId="{EFC4B0CD-4F83-4FF9-92FE-C7DE13D8CF79}" srcId="{4B8F8903-8137-4A68-BE5C-2DE02A5E68C2}" destId="{0C84B116-6E85-421D-A223-398C4F4CD466}" srcOrd="1" destOrd="0" parTransId="{0CA3275E-C1F1-4779-8CEA-6A3A95A38BFA}" sibTransId="{36CAAA53-E4DD-495C-B8D9-ACA85A18846C}"/>
    <dgm:cxn modelId="{311972DD-7D65-4F73-A52C-008F236E1CCC}" type="presOf" srcId="{2ECD765B-AF78-4F8A-9786-CDD678BF2196}" destId="{8D4862D8-409F-48D1-BA01-71947CAAFFB9}" srcOrd="0" destOrd="0" presId="urn:microsoft.com/office/officeart/2005/8/layout/hierarchy2"/>
    <dgm:cxn modelId="{10FD15F4-E6A3-469B-9B21-D5A03AF9F069}" srcId="{2ECD765B-AF78-4F8A-9786-CDD678BF2196}" destId="{629313E1-8340-41F9-8987-C341D6826BDE}" srcOrd="0" destOrd="0" parTransId="{43C039A6-638B-4413-9637-31969E5DC459}" sibTransId="{020041D1-F6AF-46CC-A9F1-C7C1D25666ED}"/>
    <dgm:cxn modelId="{B5FA2DF5-6B46-411C-B4BC-E64C9952DBB9}" type="presOf" srcId="{A07C816F-7667-44B6-BC84-5BCC176AF661}" destId="{870F932A-6591-440F-B431-C478DDEB4EDE}" srcOrd="0" destOrd="0" presId="urn:microsoft.com/office/officeart/2005/8/layout/hierarchy2"/>
    <dgm:cxn modelId="{ED87A2F6-9F2D-496E-A267-863E720EC9FD}" type="presParOf" srcId="{B53AC547-57D8-41BB-8C69-A68E81BC7600}" destId="{698AA4FC-9AA6-4026-ADD6-C59FC17CA18F}" srcOrd="0" destOrd="0" presId="urn:microsoft.com/office/officeart/2005/8/layout/hierarchy2"/>
    <dgm:cxn modelId="{F11AEAC8-20E7-4E76-8519-FC342EE8A245}" type="presParOf" srcId="{698AA4FC-9AA6-4026-ADD6-C59FC17CA18F}" destId="{93E3CD68-1FFB-4882-AF34-8E2A9E3825C1}" srcOrd="0" destOrd="0" presId="urn:microsoft.com/office/officeart/2005/8/layout/hierarchy2"/>
    <dgm:cxn modelId="{8B7C2F01-ED9E-4BDE-95CF-53B743D471CE}" type="presParOf" srcId="{698AA4FC-9AA6-4026-ADD6-C59FC17CA18F}" destId="{C71B76F1-3903-492D-B947-D53D23E1E912}" srcOrd="1" destOrd="0" presId="urn:microsoft.com/office/officeart/2005/8/layout/hierarchy2"/>
    <dgm:cxn modelId="{9D622A87-32BD-43AB-9826-754EB7EA40C2}" type="presParOf" srcId="{C71B76F1-3903-492D-B947-D53D23E1E912}" destId="{F0163B4A-BC76-4E27-845D-E7DB727BD3DC}" srcOrd="0" destOrd="0" presId="urn:microsoft.com/office/officeart/2005/8/layout/hierarchy2"/>
    <dgm:cxn modelId="{685B07F8-068F-4021-9293-C55BEE63D416}" type="presParOf" srcId="{F0163B4A-BC76-4E27-845D-E7DB727BD3DC}" destId="{2D3B7046-183D-4E43-98F0-341F2D669719}" srcOrd="0" destOrd="0" presId="urn:microsoft.com/office/officeart/2005/8/layout/hierarchy2"/>
    <dgm:cxn modelId="{6A136D05-B326-493F-9400-2AD95D27F99E}" type="presParOf" srcId="{C71B76F1-3903-492D-B947-D53D23E1E912}" destId="{52D89E71-A224-4339-824E-03C9129B74FB}" srcOrd="1" destOrd="0" presId="urn:microsoft.com/office/officeart/2005/8/layout/hierarchy2"/>
    <dgm:cxn modelId="{EDB1EB60-C1DE-456F-A7CA-5B4FE29083FF}" type="presParOf" srcId="{52D89E71-A224-4339-824E-03C9129B74FB}" destId="{4DE43E10-587A-4D09-9E20-53D44708B781}" srcOrd="0" destOrd="0" presId="urn:microsoft.com/office/officeart/2005/8/layout/hierarchy2"/>
    <dgm:cxn modelId="{0CD10DF3-65B1-4F92-BDBE-40719BFC9AED}" type="presParOf" srcId="{52D89E71-A224-4339-824E-03C9129B74FB}" destId="{025180E8-800F-45A0-8698-4B4211901267}" srcOrd="1" destOrd="0" presId="urn:microsoft.com/office/officeart/2005/8/layout/hierarchy2"/>
    <dgm:cxn modelId="{59D108DB-1157-48FD-8096-3714AB31AB7F}" type="presParOf" srcId="{C71B76F1-3903-492D-B947-D53D23E1E912}" destId="{618CB68F-511E-440C-8959-7D84EE6A17E3}" srcOrd="2" destOrd="0" presId="urn:microsoft.com/office/officeart/2005/8/layout/hierarchy2"/>
    <dgm:cxn modelId="{4B7BCB3F-E1FC-4597-923A-30743A9CEFD2}" type="presParOf" srcId="{618CB68F-511E-440C-8959-7D84EE6A17E3}" destId="{79B0AE8F-8095-4C3A-9D58-0E316A8323D2}" srcOrd="0" destOrd="0" presId="urn:microsoft.com/office/officeart/2005/8/layout/hierarchy2"/>
    <dgm:cxn modelId="{35D0E592-F5A2-4E65-AA21-10C6FC1E4866}" type="presParOf" srcId="{C71B76F1-3903-492D-B947-D53D23E1E912}" destId="{B06F1DCB-DD76-4811-BD66-CBEC7B25983B}" srcOrd="3" destOrd="0" presId="urn:microsoft.com/office/officeart/2005/8/layout/hierarchy2"/>
    <dgm:cxn modelId="{C5A2373B-DD57-4324-91C4-4EBF92B7C3E6}" type="presParOf" srcId="{B06F1DCB-DD76-4811-BD66-CBEC7B25983B}" destId="{D60EA4DB-D917-4404-9D93-2C6BB0182FBA}" srcOrd="0" destOrd="0" presId="urn:microsoft.com/office/officeart/2005/8/layout/hierarchy2"/>
    <dgm:cxn modelId="{981EAC3F-B0DB-40FD-8049-70A53181F669}" type="presParOf" srcId="{B06F1DCB-DD76-4811-BD66-CBEC7B25983B}" destId="{0DD05E63-3E28-44B6-AC54-A9F723D4E8F2}" srcOrd="1" destOrd="0" presId="urn:microsoft.com/office/officeart/2005/8/layout/hierarchy2"/>
    <dgm:cxn modelId="{C367A41F-922C-4CB1-BD42-B5AE4A3A3A98}" type="presParOf" srcId="{B53AC547-57D8-41BB-8C69-A68E81BC7600}" destId="{37332454-0182-44AC-BF25-8E56597204FB}" srcOrd="1" destOrd="0" presId="urn:microsoft.com/office/officeart/2005/8/layout/hierarchy2"/>
    <dgm:cxn modelId="{7BE80DAA-D6A6-4A41-9267-A7749EF3BF1A}" type="presParOf" srcId="{37332454-0182-44AC-BF25-8E56597204FB}" destId="{8D4862D8-409F-48D1-BA01-71947CAAFFB9}" srcOrd="0" destOrd="0" presId="urn:microsoft.com/office/officeart/2005/8/layout/hierarchy2"/>
    <dgm:cxn modelId="{4F6F9574-6EDC-4472-9C96-2ACD8E305CA9}" type="presParOf" srcId="{37332454-0182-44AC-BF25-8E56597204FB}" destId="{EA2544A1-C099-4EB7-BA19-D74411629E40}" srcOrd="1" destOrd="0" presId="urn:microsoft.com/office/officeart/2005/8/layout/hierarchy2"/>
    <dgm:cxn modelId="{07535AED-DB36-4E0D-9468-DEE92A7FE56E}" type="presParOf" srcId="{EA2544A1-C099-4EB7-BA19-D74411629E40}" destId="{3F9FB0AC-A1EF-4A0C-9771-6DFCE17E2150}" srcOrd="0" destOrd="0" presId="urn:microsoft.com/office/officeart/2005/8/layout/hierarchy2"/>
    <dgm:cxn modelId="{DAB3784D-52B0-4644-A6C5-C2E52F7FFB52}" type="presParOf" srcId="{3F9FB0AC-A1EF-4A0C-9771-6DFCE17E2150}" destId="{B679D10A-E8A9-41A3-8609-97EEEE474B7E}" srcOrd="0" destOrd="0" presId="urn:microsoft.com/office/officeart/2005/8/layout/hierarchy2"/>
    <dgm:cxn modelId="{21CBCA5E-F626-46FC-9C6E-84CCC2354510}" type="presParOf" srcId="{EA2544A1-C099-4EB7-BA19-D74411629E40}" destId="{C161A93D-DEEA-41E7-9E33-BC65AFDB7E12}" srcOrd="1" destOrd="0" presId="urn:microsoft.com/office/officeart/2005/8/layout/hierarchy2"/>
    <dgm:cxn modelId="{513135E5-6185-4868-9AF7-39AE25C84323}" type="presParOf" srcId="{C161A93D-DEEA-41E7-9E33-BC65AFDB7E12}" destId="{FC2D9747-565B-449F-8CAD-3DA812EC219E}" srcOrd="0" destOrd="0" presId="urn:microsoft.com/office/officeart/2005/8/layout/hierarchy2"/>
    <dgm:cxn modelId="{F9EBD8F9-DC48-41E6-B1D7-3719E4F6CB81}" type="presParOf" srcId="{C161A93D-DEEA-41E7-9E33-BC65AFDB7E12}" destId="{A3CE1B59-171A-48C9-AAA9-F883A20610CB}" srcOrd="1" destOrd="0" presId="urn:microsoft.com/office/officeart/2005/8/layout/hierarchy2"/>
    <dgm:cxn modelId="{919FC1D0-587E-465A-94AF-7EC859AE9945}" type="presParOf" srcId="{EA2544A1-C099-4EB7-BA19-D74411629E40}" destId="{0CE5972D-DA08-4E35-A296-153330AA72A7}" srcOrd="2" destOrd="0" presId="urn:microsoft.com/office/officeart/2005/8/layout/hierarchy2"/>
    <dgm:cxn modelId="{98308F56-14CC-440A-A56C-2CC3ECAAA21B}" type="presParOf" srcId="{0CE5972D-DA08-4E35-A296-153330AA72A7}" destId="{97763AFA-7F74-4EB1-9E14-2A569FEA2B98}" srcOrd="0" destOrd="0" presId="urn:microsoft.com/office/officeart/2005/8/layout/hierarchy2"/>
    <dgm:cxn modelId="{9A854144-8A27-45B1-8A0F-3A84D76CAD38}" type="presParOf" srcId="{EA2544A1-C099-4EB7-BA19-D74411629E40}" destId="{6390F180-E088-4BBA-B0D7-F13E327F65FD}" srcOrd="3" destOrd="0" presId="urn:microsoft.com/office/officeart/2005/8/layout/hierarchy2"/>
    <dgm:cxn modelId="{B04D88D5-DBD3-4F21-9113-7BB103A9EA36}" type="presParOf" srcId="{6390F180-E088-4BBA-B0D7-F13E327F65FD}" destId="{870F932A-6591-440F-B431-C478DDEB4EDE}" srcOrd="0" destOrd="0" presId="urn:microsoft.com/office/officeart/2005/8/layout/hierarchy2"/>
    <dgm:cxn modelId="{7161399A-FDFE-4A7F-87D2-0A70DA430854}" type="presParOf" srcId="{6390F180-E088-4BBA-B0D7-F13E327F65FD}" destId="{827740DE-902F-42AD-AE04-3891BE85DD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Základní pojmy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 custLinFactNeighborX="2995" custLinFactNeighborY="1116">
        <dgm:presLayoutVars>
          <dgm:bulletEnabled val="1"/>
        </dgm:presLayoutVars>
      </dgm:prSet>
      <dgm:spPr/>
    </dgm:pt>
  </dgm:ptLst>
  <dgm:cxnLst>
    <dgm:cxn modelId="{F4215227-B780-4BC2-A053-91DC2BA9FF47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92920586-2E54-407A-B475-525977B4BA2D}" type="presOf" srcId="{4CC85FF4-3487-411B-BC4E-C4810F341797}" destId="{E8653DFB-E5E6-42CD-AA9D-CF59B1DEF9B9}" srcOrd="0" destOrd="0" presId="urn:microsoft.com/office/officeart/2005/8/layout/chevron2"/>
    <dgm:cxn modelId="{2ABC8F95-CD50-4890-96C7-27534A02BBFC}" type="presOf" srcId="{310506F5-4993-43FB-9EC3-791C0718A3AB}" destId="{BF45E0F8-7505-412B-A202-E4FE1F6D7DAD}" srcOrd="0" destOrd="0" presId="urn:microsoft.com/office/officeart/2005/8/layout/chevron2"/>
    <dgm:cxn modelId="{7368CBDD-591D-4294-B34C-351C6875A674}" type="presParOf" srcId="{E8653DFB-E5E6-42CD-AA9D-CF59B1DEF9B9}" destId="{D4D2B796-08A1-4C42-AE02-B462FF6FF6A0}" srcOrd="0" destOrd="0" presId="urn:microsoft.com/office/officeart/2005/8/layout/chevron2"/>
    <dgm:cxn modelId="{69D37199-EB04-4E06-9B23-6EF4F1E1AD58}" type="presParOf" srcId="{D4D2B796-08A1-4C42-AE02-B462FF6FF6A0}" destId="{BF45E0F8-7505-412B-A202-E4FE1F6D7DAD}" srcOrd="0" destOrd="0" presId="urn:microsoft.com/office/officeart/2005/8/layout/chevron2"/>
    <dgm:cxn modelId="{E934A098-3E94-41E5-A861-54FB05F7A741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370B20D-A500-4BB7-8401-ECA00BDFB40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A3E5648-BC52-4778-A95F-FF665D8AA5C5}">
      <dgm:prSet/>
      <dgm:spPr/>
      <dgm:t>
        <a:bodyPr/>
        <a:lstStyle/>
        <a:p>
          <a:r>
            <a:rPr lang="cs-CZ" dirty="0"/>
            <a:t>Zájem o studium sociálních deviací je velmi starý </a:t>
          </a:r>
        </a:p>
      </dgm:t>
    </dgm:pt>
    <dgm:pt modelId="{F92845A2-116F-4361-BE15-B6B418E9BF41}" type="parTrans" cxnId="{EB18A075-51BA-41D2-8B56-C41EFF460CCD}">
      <dgm:prSet/>
      <dgm:spPr/>
      <dgm:t>
        <a:bodyPr/>
        <a:lstStyle/>
        <a:p>
          <a:endParaRPr lang="cs-CZ"/>
        </a:p>
      </dgm:t>
    </dgm:pt>
    <dgm:pt modelId="{31F27423-06E5-4F46-A2AE-B756F321E6F4}" type="sibTrans" cxnId="{EB18A075-51BA-41D2-8B56-C41EFF460CCD}">
      <dgm:prSet/>
      <dgm:spPr/>
      <dgm:t>
        <a:bodyPr/>
        <a:lstStyle/>
        <a:p>
          <a:endParaRPr lang="cs-CZ"/>
        </a:p>
      </dgm:t>
    </dgm:pt>
    <dgm:pt modelId="{51DA5D16-D0AE-42B2-BF9D-0726CBC0EAF2}">
      <dgm:prSet/>
      <dgm:spPr/>
      <dgm:t>
        <a:bodyPr/>
        <a:lstStyle/>
        <a:p>
          <a:r>
            <a:rPr lang="cs-CZ" dirty="0"/>
            <a:t>K  </a:t>
          </a:r>
          <a:r>
            <a:rPr lang="cs-CZ" b="1" dirty="0"/>
            <a:t>systematickému studiu deviantních jevů došlo až v souvislosti s pracemi anglických a francouzských sociologů z přelomu 18. a 19. století</a:t>
          </a:r>
          <a:r>
            <a:rPr lang="cs-CZ" dirty="0"/>
            <a:t>. </a:t>
          </a:r>
        </a:p>
      </dgm:t>
    </dgm:pt>
    <dgm:pt modelId="{6259CC53-C991-420A-8731-8D3420F8D6CE}" type="parTrans" cxnId="{9C2DAD59-279B-40CB-8EF3-E6A4FA14483A}">
      <dgm:prSet/>
      <dgm:spPr/>
      <dgm:t>
        <a:bodyPr/>
        <a:lstStyle/>
        <a:p>
          <a:endParaRPr lang="cs-CZ"/>
        </a:p>
      </dgm:t>
    </dgm:pt>
    <dgm:pt modelId="{A7051033-3D6E-40FA-A192-5D4E886B8515}" type="sibTrans" cxnId="{9C2DAD59-279B-40CB-8EF3-E6A4FA14483A}">
      <dgm:prSet/>
      <dgm:spPr/>
      <dgm:t>
        <a:bodyPr/>
        <a:lstStyle/>
        <a:p>
          <a:endParaRPr lang="cs-CZ"/>
        </a:p>
      </dgm:t>
    </dgm:pt>
    <dgm:pt modelId="{C7BD4019-0AA2-47B1-9991-E942B5069161}">
      <dgm:prSet/>
      <dgm:spPr/>
      <dgm:t>
        <a:bodyPr/>
        <a:lstStyle/>
        <a:p>
          <a:r>
            <a:rPr lang="cs-CZ" dirty="0"/>
            <a:t>Za zakladatele studia deviantního chování je považován </a:t>
          </a:r>
          <a:r>
            <a:rPr lang="cs-CZ" b="1" dirty="0"/>
            <a:t>E. </a:t>
          </a:r>
          <a:r>
            <a:rPr lang="cs-CZ" b="1" dirty="0" err="1"/>
            <a:t>Durkheim</a:t>
          </a:r>
          <a:r>
            <a:rPr lang="cs-CZ" b="1" dirty="0"/>
            <a:t> </a:t>
          </a:r>
          <a:r>
            <a:rPr lang="cs-CZ" dirty="0"/>
            <a:t>a jeho výklad sebevražednosti </a:t>
          </a:r>
          <a:r>
            <a:rPr lang="it-IT" dirty="0"/>
            <a:t>v díle Pravidla sociologické metody.</a:t>
          </a:r>
          <a:endParaRPr lang="cs-CZ" dirty="0"/>
        </a:p>
      </dgm:t>
    </dgm:pt>
    <dgm:pt modelId="{C6256FB8-DFEF-4AE4-80A4-A79E81D73DCB}" type="parTrans" cxnId="{CD4BA69C-869B-4DF3-8265-A081CFC40730}">
      <dgm:prSet/>
      <dgm:spPr/>
      <dgm:t>
        <a:bodyPr/>
        <a:lstStyle/>
        <a:p>
          <a:endParaRPr lang="cs-CZ"/>
        </a:p>
      </dgm:t>
    </dgm:pt>
    <dgm:pt modelId="{E2080B34-902F-42E7-8BD4-6E206D6957B4}" type="sibTrans" cxnId="{CD4BA69C-869B-4DF3-8265-A081CFC40730}">
      <dgm:prSet/>
      <dgm:spPr/>
      <dgm:t>
        <a:bodyPr/>
        <a:lstStyle/>
        <a:p>
          <a:endParaRPr lang="cs-CZ"/>
        </a:p>
      </dgm:t>
    </dgm:pt>
    <dgm:pt modelId="{69482BF7-948C-4944-ABC1-3A25FF74BA8C}" type="pres">
      <dgm:prSet presAssocID="{3370B20D-A500-4BB7-8401-ECA00BDFB402}" presName="linear" presStyleCnt="0">
        <dgm:presLayoutVars>
          <dgm:animLvl val="lvl"/>
          <dgm:resizeHandles val="exact"/>
        </dgm:presLayoutVars>
      </dgm:prSet>
      <dgm:spPr/>
    </dgm:pt>
    <dgm:pt modelId="{B6725A8F-A908-496A-BBAE-A0A42BA89241}" type="pres">
      <dgm:prSet presAssocID="{AA3E5648-BC52-4778-A95F-FF665D8AA5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669C5E-43CF-49D0-BC7A-C8ECC95EF07E}" type="pres">
      <dgm:prSet presAssocID="{31F27423-06E5-4F46-A2AE-B756F321E6F4}" presName="spacer" presStyleCnt="0"/>
      <dgm:spPr/>
    </dgm:pt>
    <dgm:pt modelId="{07A7E899-5593-4E9D-B5EC-C0084BBDF020}" type="pres">
      <dgm:prSet presAssocID="{51DA5D16-D0AE-42B2-BF9D-0726CBC0EA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33C9BE-7BDF-4C91-8F02-7D71E29AA73A}" type="pres">
      <dgm:prSet presAssocID="{A7051033-3D6E-40FA-A192-5D4E886B8515}" presName="spacer" presStyleCnt="0"/>
      <dgm:spPr/>
    </dgm:pt>
    <dgm:pt modelId="{F0F61B4A-C575-42DD-A56A-5039AFA8F3A6}" type="pres">
      <dgm:prSet presAssocID="{C7BD4019-0AA2-47B1-9991-E942B50691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847614-521A-4027-A1B2-26FDB92D4FF0}" type="presOf" srcId="{AA3E5648-BC52-4778-A95F-FF665D8AA5C5}" destId="{B6725A8F-A908-496A-BBAE-A0A42BA89241}" srcOrd="0" destOrd="0" presId="urn:microsoft.com/office/officeart/2005/8/layout/vList2"/>
    <dgm:cxn modelId="{974C1248-2D24-477D-A160-E11C38ED38EE}" type="presOf" srcId="{3370B20D-A500-4BB7-8401-ECA00BDFB402}" destId="{69482BF7-948C-4944-ABC1-3A25FF74BA8C}" srcOrd="0" destOrd="0" presId="urn:microsoft.com/office/officeart/2005/8/layout/vList2"/>
    <dgm:cxn modelId="{EB18A075-51BA-41D2-8B56-C41EFF460CCD}" srcId="{3370B20D-A500-4BB7-8401-ECA00BDFB402}" destId="{AA3E5648-BC52-4778-A95F-FF665D8AA5C5}" srcOrd="0" destOrd="0" parTransId="{F92845A2-116F-4361-BE15-B6B418E9BF41}" sibTransId="{31F27423-06E5-4F46-A2AE-B756F321E6F4}"/>
    <dgm:cxn modelId="{9C2DAD59-279B-40CB-8EF3-E6A4FA14483A}" srcId="{3370B20D-A500-4BB7-8401-ECA00BDFB402}" destId="{51DA5D16-D0AE-42B2-BF9D-0726CBC0EAF2}" srcOrd="1" destOrd="0" parTransId="{6259CC53-C991-420A-8731-8D3420F8D6CE}" sibTransId="{A7051033-3D6E-40FA-A192-5D4E886B8515}"/>
    <dgm:cxn modelId="{CD4BA69C-869B-4DF3-8265-A081CFC40730}" srcId="{3370B20D-A500-4BB7-8401-ECA00BDFB402}" destId="{C7BD4019-0AA2-47B1-9991-E942B5069161}" srcOrd="2" destOrd="0" parTransId="{C6256FB8-DFEF-4AE4-80A4-A79E81D73DCB}" sibTransId="{E2080B34-902F-42E7-8BD4-6E206D6957B4}"/>
    <dgm:cxn modelId="{8D8421CC-A2BA-4A2E-A6CE-A62690AE79B6}" type="presOf" srcId="{51DA5D16-D0AE-42B2-BF9D-0726CBC0EAF2}" destId="{07A7E899-5593-4E9D-B5EC-C0084BBDF020}" srcOrd="0" destOrd="0" presId="urn:microsoft.com/office/officeart/2005/8/layout/vList2"/>
    <dgm:cxn modelId="{19ADE0F1-EBD9-4CD7-921D-DB19179D37F1}" type="presOf" srcId="{C7BD4019-0AA2-47B1-9991-E942B5069161}" destId="{F0F61B4A-C575-42DD-A56A-5039AFA8F3A6}" srcOrd="0" destOrd="0" presId="urn:microsoft.com/office/officeart/2005/8/layout/vList2"/>
    <dgm:cxn modelId="{7929DED2-F743-46FD-9DAF-FC3F7F65B167}" type="presParOf" srcId="{69482BF7-948C-4944-ABC1-3A25FF74BA8C}" destId="{B6725A8F-A908-496A-BBAE-A0A42BA89241}" srcOrd="0" destOrd="0" presId="urn:microsoft.com/office/officeart/2005/8/layout/vList2"/>
    <dgm:cxn modelId="{52E1A28A-2395-47D2-A4BF-8D721E5A5EE0}" type="presParOf" srcId="{69482BF7-948C-4944-ABC1-3A25FF74BA8C}" destId="{CC669C5E-43CF-49D0-BC7A-C8ECC95EF07E}" srcOrd="1" destOrd="0" presId="urn:microsoft.com/office/officeart/2005/8/layout/vList2"/>
    <dgm:cxn modelId="{91417818-09CC-4957-BA95-8FFAF67D2010}" type="presParOf" srcId="{69482BF7-948C-4944-ABC1-3A25FF74BA8C}" destId="{07A7E899-5593-4E9D-B5EC-C0084BBDF020}" srcOrd="2" destOrd="0" presId="urn:microsoft.com/office/officeart/2005/8/layout/vList2"/>
    <dgm:cxn modelId="{66610CFD-B384-4137-8AAA-3303552CAFAB}" type="presParOf" srcId="{69482BF7-948C-4944-ABC1-3A25FF74BA8C}" destId="{9D33C9BE-7BDF-4C91-8F02-7D71E29AA73A}" srcOrd="3" destOrd="0" presId="urn:microsoft.com/office/officeart/2005/8/layout/vList2"/>
    <dgm:cxn modelId="{246ADAEF-F577-4BE5-9F7F-FD7E3E3B8CE3}" type="presParOf" srcId="{69482BF7-948C-4944-ABC1-3A25FF74BA8C}" destId="{F0F61B4A-C575-42DD-A56A-5039AFA8F3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3B9344-EFDA-4596-BAB9-E3098463835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BEC3C03-125B-424F-B9CF-EB3604C02F7D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Klasifikace odchylného jednání</a:t>
          </a:r>
          <a:endParaRPr lang="cs-CZ" dirty="0"/>
        </a:p>
      </dgm:t>
    </dgm:pt>
    <dgm:pt modelId="{3C6AD350-4593-46AF-874C-679AF437E2D5}" type="parTrans" cxnId="{3FAAB375-CEFE-4AD5-9F28-35CF4F12E337}">
      <dgm:prSet/>
      <dgm:spPr/>
      <dgm:t>
        <a:bodyPr/>
        <a:lstStyle/>
        <a:p>
          <a:endParaRPr lang="cs-CZ"/>
        </a:p>
      </dgm:t>
    </dgm:pt>
    <dgm:pt modelId="{4824A7E2-1815-4042-9CF2-E556ADFA8259}" type="sibTrans" cxnId="{3FAAB375-CEFE-4AD5-9F28-35CF4F12E337}">
      <dgm:prSet/>
      <dgm:spPr/>
      <dgm:t>
        <a:bodyPr/>
        <a:lstStyle/>
        <a:p>
          <a:endParaRPr lang="cs-CZ"/>
        </a:p>
      </dgm:t>
    </dgm:pt>
    <dgm:pt modelId="{F9D35B01-3977-4EE5-B9CE-94FA1778FE06}" type="pres">
      <dgm:prSet presAssocID="{EF3B9344-EFDA-4596-BAB9-E30984638359}" presName="linear" presStyleCnt="0">
        <dgm:presLayoutVars>
          <dgm:animLvl val="lvl"/>
          <dgm:resizeHandles val="exact"/>
        </dgm:presLayoutVars>
      </dgm:prSet>
      <dgm:spPr/>
    </dgm:pt>
    <dgm:pt modelId="{E92EF4C1-06A0-4261-B45D-DDCB87AD1D2B}" type="pres">
      <dgm:prSet presAssocID="{BBEC3C03-125B-424F-B9CF-EB3604C02F7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E91805B-ECDB-4AA9-BA72-34D4DA3D2BA2}" type="presOf" srcId="{EF3B9344-EFDA-4596-BAB9-E30984638359}" destId="{F9D35B01-3977-4EE5-B9CE-94FA1778FE06}" srcOrd="0" destOrd="0" presId="urn:microsoft.com/office/officeart/2005/8/layout/vList2"/>
    <dgm:cxn modelId="{3FAAB375-CEFE-4AD5-9F28-35CF4F12E337}" srcId="{EF3B9344-EFDA-4596-BAB9-E30984638359}" destId="{BBEC3C03-125B-424F-B9CF-EB3604C02F7D}" srcOrd="0" destOrd="0" parTransId="{3C6AD350-4593-46AF-874C-679AF437E2D5}" sibTransId="{4824A7E2-1815-4042-9CF2-E556ADFA8259}"/>
    <dgm:cxn modelId="{999A97C9-7BFC-4AA2-B4EE-1A677C692B70}" type="presOf" srcId="{BBEC3C03-125B-424F-B9CF-EB3604C02F7D}" destId="{E92EF4C1-06A0-4261-B45D-DDCB87AD1D2B}" srcOrd="0" destOrd="0" presId="urn:microsoft.com/office/officeart/2005/8/layout/vList2"/>
    <dgm:cxn modelId="{5604DF2A-7D99-4A3A-A60F-CEFA3431231F}" type="presParOf" srcId="{F9D35B01-3977-4EE5-B9CE-94FA1778FE06}" destId="{E92EF4C1-06A0-4261-B45D-DDCB87AD1D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B5D3286-F27D-44DF-B79D-F4A060B8DD5F}" type="doc">
      <dgm:prSet loTypeId="urn:microsoft.com/office/officeart/2005/8/layout/vList2" loCatId="list" qsTypeId="urn:microsoft.com/office/officeart/2005/8/quickstyle/simple3" qsCatId="simple" csTypeId="urn:microsoft.com/office/officeart/2005/8/colors/accent6_4" csCatId="accent6"/>
      <dgm:spPr/>
      <dgm:t>
        <a:bodyPr/>
        <a:lstStyle/>
        <a:p>
          <a:endParaRPr lang="cs-CZ"/>
        </a:p>
      </dgm:t>
    </dgm:pt>
    <dgm:pt modelId="{BB8430A8-D1DE-454C-84B3-CA57D4D44EEF}">
      <dgm:prSet/>
      <dgm:spPr/>
      <dgm:t>
        <a:bodyPr/>
        <a:lstStyle/>
        <a:p>
          <a:r>
            <a:rPr lang="cs-CZ"/>
            <a:t>Chování disociální</a:t>
          </a:r>
        </a:p>
      </dgm:t>
    </dgm:pt>
    <dgm:pt modelId="{82BDA7D5-EDA3-4580-BFD5-E532B7FEFC0A}" type="parTrans" cxnId="{304FDEF2-A995-4A2D-8B4A-E0DA77942EA9}">
      <dgm:prSet/>
      <dgm:spPr/>
      <dgm:t>
        <a:bodyPr/>
        <a:lstStyle/>
        <a:p>
          <a:endParaRPr lang="cs-CZ"/>
        </a:p>
      </dgm:t>
    </dgm:pt>
    <dgm:pt modelId="{1554745F-8B76-48CC-B4F2-55DA6C709ED3}" type="sibTrans" cxnId="{304FDEF2-A995-4A2D-8B4A-E0DA77942EA9}">
      <dgm:prSet/>
      <dgm:spPr/>
      <dgm:t>
        <a:bodyPr/>
        <a:lstStyle/>
        <a:p>
          <a:endParaRPr lang="cs-CZ"/>
        </a:p>
      </dgm:t>
    </dgm:pt>
    <dgm:pt modelId="{75067F55-9934-4DE3-909F-E40E8577818C}">
      <dgm:prSet/>
      <dgm:spPr/>
      <dgm:t>
        <a:bodyPr/>
        <a:lstStyle/>
        <a:p>
          <a:r>
            <a:rPr lang="cs-CZ"/>
            <a:t>Chování asociální </a:t>
          </a:r>
        </a:p>
      </dgm:t>
    </dgm:pt>
    <dgm:pt modelId="{DCD3512C-4CA3-4610-AC55-CE7EB29DEA65}" type="parTrans" cxnId="{1541B77C-5720-49CD-B8CC-D5F092900545}">
      <dgm:prSet/>
      <dgm:spPr/>
      <dgm:t>
        <a:bodyPr/>
        <a:lstStyle/>
        <a:p>
          <a:endParaRPr lang="cs-CZ"/>
        </a:p>
      </dgm:t>
    </dgm:pt>
    <dgm:pt modelId="{66FCCF2E-EF70-4C62-BDBC-F734D2DEF189}" type="sibTrans" cxnId="{1541B77C-5720-49CD-B8CC-D5F092900545}">
      <dgm:prSet/>
      <dgm:spPr/>
      <dgm:t>
        <a:bodyPr/>
        <a:lstStyle/>
        <a:p>
          <a:endParaRPr lang="cs-CZ"/>
        </a:p>
      </dgm:t>
    </dgm:pt>
    <dgm:pt modelId="{BA51DD0D-3B4F-4D1B-8E6A-FD253DD2BADF}">
      <dgm:prSet/>
      <dgm:spPr/>
      <dgm:t>
        <a:bodyPr/>
        <a:lstStyle/>
        <a:p>
          <a:r>
            <a:rPr lang="cs-CZ"/>
            <a:t>Chování antisociální</a:t>
          </a:r>
        </a:p>
      </dgm:t>
    </dgm:pt>
    <dgm:pt modelId="{BE8B7F1C-3360-494F-B9C2-B48C49E8D1A1}" type="parTrans" cxnId="{8A04767A-D046-4DA0-95F6-D9E80CC78863}">
      <dgm:prSet/>
      <dgm:spPr/>
      <dgm:t>
        <a:bodyPr/>
        <a:lstStyle/>
        <a:p>
          <a:endParaRPr lang="cs-CZ"/>
        </a:p>
      </dgm:t>
    </dgm:pt>
    <dgm:pt modelId="{A045A43C-3B96-4408-91F3-87496859C7B7}" type="sibTrans" cxnId="{8A04767A-D046-4DA0-95F6-D9E80CC78863}">
      <dgm:prSet/>
      <dgm:spPr/>
      <dgm:t>
        <a:bodyPr/>
        <a:lstStyle/>
        <a:p>
          <a:endParaRPr lang="cs-CZ"/>
        </a:p>
      </dgm:t>
    </dgm:pt>
    <dgm:pt modelId="{D3AA58D3-0DF0-4686-9F84-FCB5F00416C0}">
      <dgm:prSet/>
      <dgm:spPr/>
      <dgm:t>
        <a:bodyPr/>
        <a:lstStyle/>
        <a:p>
          <a:r>
            <a:rPr lang="cs-CZ"/>
            <a:t>Chování delikventní</a:t>
          </a:r>
        </a:p>
      </dgm:t>
    </dgm:pt>
    <dgm:pt modelId="{58B9751C-19F4-4D1E-B263-00A70E60CCE7}" type="parTrans" cxnId="{5AF4A710-8651-471E-BDC4-A08FB049095A}">
      <dgm:prSet/>
      <dgm:spPr/>
      <dgm:t>
        <a:bodyPr/>
        <a:lstStyle/>
        <a:p>
          <a:endParaRPr lang="cs-CZ"/>
        </a:p>
      </dgm:t>
    </dgm:pt>
    <dgm:pt modelId="{AEDDAD83-825D-4318-B3B2-6E5647803C6F}" type="sibTrans" cxnId="{5AF4A710-8651-471E-BDC4-A08FB049095A}">
      <dgm:prSet/>
      <dgm:spPr/>
      <dgm:t>
        <a:bodyPr/>
        <a:lstStyle/>
        <a:p>
          <a:endParaRPr lang="cs-CZ"/>
        </a:p>
      </dgm:t>
    </dgm:pt>
    <dgm:pt modelId="{9D837220-0122-4CC2-B720-51827468CD0F}">
      <dgm:prSet/>
      <dgm:spPr/>
      <dgm:t>
        <a:bodyPr/>
        <a:lstStyle/>
        <a:p>
          <a:r>
            <a:rPr lang="cs-CZ"/>
            <a:t>Chování kriminální</a:t>
          </a:r>
        </a:p>
      </dgm:t>
    </dgm:pt>
    <dgm:pt modelId="{4B21A1FC-C83C-4AE7-891A-2F5AAE077A0C}" type="parTrans" cxnId="{8FB96B52-9435-4F67-8CBF-559A531886FC}">
      <dgm:prSet/>
      <dgm:spPr/>
      <dgm:t>
        <a:bodyPr/>
        <a:lstStyle/>
        <a:p>
          <a:endParaRPr lang="cs-CZ"/>
        </a:p>
      </dgm:t>
    </dgm:pt>
    <dgm:pt modelId="{2C5CFC78-0A9A-4479-889A-B5AB1E300071}" type="sibTrans" cxnId="{8FB96B52-9435-4F67-8CBF-559A531886FC}">
      <dgm:prSet/>
      <dgm:spPr/>
      <dgm:t>
        <a:bodyPr/>
        <a:lstStyle/>
        <a:p>
          <a:endParaRPr lang="cs-CZ"/>
        </a:p>
      </dgm:t>
    </dgm:pt>
    <dgm:pt modelId="{F12C10D6-E5CA-4600-9E13-D6F9E2EB6099}">
      <dgm:prSet/>
      <dgm:spPr/>
      <dgm:t>
        <a:bodyPr/>
        <a:lstStyle/>
        <a:p>
          <a:r>
            <a:rPr lang="cs-CZ"/>
            <a:t>Chování rizikové</a:t>
          </a:r>
        </a:p>
      </dgm:t>
    </dgm:pt>
    <dgm:pt modelId="{2268E7BF-BF81-405D-9AF7-A52559C04D89}" type="parTrans" cxnId="{048DCC8D-70B4-42F3-9C65-4FACE3C4A15B}">
      <dgm:prSet/>
      <dgm:spPr/>
      <dgm:t>
        <a:bodyPr/>
        <a:lstStyle/>
        <a:p>
          <a:endParaRPr lang="cs-CZ"/>
        </a:p>
      </dgm:t>
    </dgm:pt>
    <dgm:pt modelId="{4A695863-ED6E-4964-B585-72B20377ABEA}" type="sibTrans" cxnId="{048DCC8D-70B4-42F3-9C65-4FACE3C4A15B}">
      <dgm:prSet/>
      <dgm:spPr/>
      <dgm:t>
        <a:bodyPr/>
        <a:lstStyle/>
        <a:p>
          <a:endParaRPr lang="cs-CZ"/>
        </a:p>
      </dgm:t>
    </dgm:pt>
    <dgm:pt modelId="{3A43E767-CA35-4D54-A4D0-DAB287402A29}">
      <dgm:prSet/>
      <dgm:spPr/>
      <dgm:t>
        <a:bodyPr/>
        <a:lstStyle/>
        <a:p>
          <a:r>
            <a:rPr lang="cs-CZ"/>
            <a:t>Chování problémové</a:t>
          </a:r>
        </a:p>
      </dgm:t>
    </dgm:pt>
    <dgm:pt modelId="{37E83BCE-1BDB-49BE-8A70-906872B80638}" type="parTrans" cxnId="{D0C4E4F9-6C45-4523-B785-E38E7ED22280}">
      <dgm:prSet/>
      <dgm:spPr/>
      <dgm:t>
        <a:bodyPr/>
        <a:lstStyle/>
        <a:p>
          <a:endParaRPr lang="cs-CZ"/>
        </a:p>
      </dgm:t>
    </dgm:pt>
    <dgm:pt modelId="{0876AA01-EB5E-4112-8129-F59AC3B69C9E}" type="sibTrans" cxnId="{D0C4E4F9-6C45-4523-B785-E38E7ED22280}">
      <dgm:prSet/>
      <dgm:spPr/>
      <dgm:t>
        <a:bodyPr/>
        <a:lstStyle/>
        <a:p>
          <a:endParaRPr lang="cs-CZ"/>
        </a:p>
      </dgm:t>
    </dgm:pt>
    <dgm:pt modelId="{37E50B9E-F153-47CD-8E6F-2782FB143954}" type="pres">
      <dgm:prSet presAssocID="{9B5D3286-F27D-44DF-B79D-F4A060B8DD5F}" presName="linear" presStyleCnt="0">
        <dgm:presLayoutVars>
          <dgm:animLvl val="lvl"/>
          <dgm:resizeHandles val="exact"/>
        </dgm:presLayoutVars>
      </dgm:prSet>
      <dgm:spPr/>
    </dgm:pt>
    <dgm:pt modelId="{BD6369EC-DCC4-4458-96EF-5CDCA49700D4}" type="pres">
      <dgm:prSet presAssocID="{BB8430A8-D1DE-454C-84B3-CA57D4D44EEF}" presName="parentText" presStyleLbl="node1" presStyleIdx="0" presStyleCnt="7" custLinFactNeighborY="86411">
        <dgm:presLayoutVars>
          <dgm:chMax val="0"/>
          <dgm:bulletEnabled val="1"/>
        </dgm:presLayoutVars>
      </dgm:prSet>
      <dgm:spPr/>
    </dgm:pt>
    <dgm:pt modelId="{9CE728AF-79E7-4D8B-9F8C-AF8D65A58C27}" type="pres">
      <dgm:prSet presAssocID="{1554745F-8B76-48CC-B4F2-55DA6C709ED3}" presName="spacer" presStyleCnt="0"/>
      <dgm:spPr/>
    </dgm:pt>
    <dgm:pt modelId="{459A2F3D-A13B-4408-9003-1FBF732FC2E1}" type="pres">
      <dgm:prSet presAssocID="{75067F55-9934-4DE3-909F-E40E8577818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9C1AA7A-95A2-4B29-8EF6-4AF048480CA3}" type="pres">
      <dgm:prSet presAssocID="{66FCCF2E-EF70-4C62-BDBC-F734D2DEF189}" presName="spacer" presStyleCnt="0"/>
      <dgm:spPr/>
    </dgm:pt>
    <dgm:pt modelId="{077E48F8-39D0-430A-BEAC-DDC2F08A12C0}" type="pres">
      <dgm:prSet presAssocID="{BA51DD0D-3B4F-4D1B-8E6A-FD253DD2BAD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C658AC8-7ADA-4421-9C09-AE15BF0E0D4A}" type="pres">
      <dgm:prSet presAssocID="{A045A43C-3B96-4408-91F3-87496859C7B7}" presName="spacer" presStyleCnt="0"/>
      <dgm:spPr/>
    </dgm:pt>
    <dgm:pt modelId="{C87A33FF-5363-44FB-8B5F-9861217FEC72}" type="pres">
      <dgm:prSet presAssocID="{D3AA58D3-0DF0-4686-9F84-FCB5F00416C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6202C67-F9B3-449A-8BC4-70C5DED4F830}" type="pres">
      <dgm:prSet presAssocID="{AEDDAD83-825D-4318-B3B2-6E5647803C6F}" presName="spacer" presStyleCnt="0"/>
      <dgm:spPr/>
    </dgm:pt>
    <dgm:pt modelId="{4209D78F-97D2-489F-ADB7-391B7AD7719F}" type="pres">
      <dgm:prSet presAssocID="{9D837220-0122-4CC2-B720-51827468CD0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C144FDD-5997-447C-9D2A-B9CC943658B6}" type="pres">
      <dgm:prSet presAssocID="{2C5CFC78-0A9A-4479-889A-B5AB1E300071}" presName="spacer" presStyleCnt="0"/>
      <dgm:spPr/>
    </dgm:pt>
    <dgm:pt modelId="{18B442D9-983A-49B4-A225-4022D56070F2}" type="pres">
      <dgm:prSet presAssocID="{F12C10D6-E5CA-4600-9E13-D6F9E2EB609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8C2EAC6-DEA0-4918-A762-A02AD01BC0F8}" type="pres">
      <dgm:prSet presAssocID="{4A695863-ED6E-4964-B585-72B20377ABEA}" presName="spacer" presStyleCnt="0"/>
      <dgm:spPr/>
    </dgm:pt>
    <dgm:pt modelId="{6CE424F8-B03B-4520-A745-3530FA464084}" type="pres">
      <dgm:prSet presAssocID="{3A43E767-CA35-4D54-A4D0-DAB287402A2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AAB5706-9D4F-4E91-B1D9-71082A2F2DFC}" type="presOf" srcId="{F12C10D6-E5CA-4600-9E13-D6F9E2EB6099}" destId="{18B442D9-983A-49B4-A225-4022D56070F2}" srcOrd="0" destOrd="0" presId="urn:microsoft.com/office/officeart/2005/8/layout/vList2"/>
    <dgm:cxn modelId="{5AF4A710-8651-471E-BDC4-A08FB049095A}" srcId="{9B5D3286-F27D-44DF-B79D-F4A060B8DD5F}" destId="{D3AA58D3-0DF0-4686-9F84-FCB5F00416C0}" srcOrd="3" destOrd="0" parTransId="{58B9751C-19F4-4D1E-B263-00A70E60CCE7}" sibTransId="{AEDDAD83-825D-4318-B3B2-6E5647803C6F}"/>
    <dgm:cxn modelId="{A55DF832-4A8A-4E7F-B80C-9596C5BC6E32}" type="presOf" srcId="{3A43E767-CA35-4D54-A4D0-DAB287402A29}" destId="{6CE424F8-B03B-4520-A745-3530FA464084}" srcOrd="0" destOrd="0" presId="urn:microsoft.com/office/officeart/2005/8/layout/vList2"/>
    <dgm:cxn modelId="{D8E91B4F-4A26-472E-BE98-DA260C500D57}" type="presOf" srcId="{9B5D3286-F27D-44DF-B79D-F4A060B8DD5F}" destId="{37E50B9E-F153-47CD-8E6F-2782FB143954}" srcOrd="0" destOrd="0" presId="urn:microsoft.com/office/officeart/2005/8/layout/vList2"/>
    <dgm:cxn modelId="{8FB96B52-9435-4F67-8CBF-559A531886FC}" srcId="{9B5D3286-F27D-44DF-B79D-F4A060B8DD5F}" destId="{9D837220-0122-4CC2-B720-51827468CD0F}" srcOrd="4" destOrd="0" parTransId="{4B21A1FC-C83C-4AE7-891A-2F5AAE077A0C}" sibTransId="{2C5CFC78-0A9A-4479-889A-B5AB1E300071}"/>
    <dgm:cxn modelId="{5B73E458-BBFD-4C1F-937C-60FD3CCCAF80}" type="presOf" srcId="{D3AA58D3-0DF0-4686-9F84-FCB5F00416C0}" destId="{C87A33FF-5363-44FB-8B5F-9861217FEC72}" srcOrd="0" destOrd="0" presId="urn:microsoft.com/office/officeart/2005/8/layout/vList2"/>
    <dgm:cxn modelId="{8A04767A-D046-4DA0-95F6-D9E80CC78863}" srcId="{9B5D3286-F27D-44DF-B79D-F4A060B8DD5F}" destId="{BA51DD0D-3B4F-4D1B-8E6A-FD253DD2BADF}" srcOrd="2" destOrd="0" parTransId="{BE8B7F1C-3360-494F-B9C2-B48C49E8D1A1}" sibTransId="{A045A43C-3B96-4408-91F3-87496859C7B7}"/>
    <dgm:cxn modelId="{1541B77C-5720-49CD-B8CC-D5F092900545}" srcId="{9B5D3286-F27D-44DF-B79D-F4A060B8DD5F}" destId="{75067F55-9934-4DE3-909F-E40E8577818C}" srcOrd="1" destOrd="0" parTransId="{DCD3512C-4CA3-4610-AC55-CE7EB29DEA65}" sibTransId="{66FCCF2E-EF70-4C62-BDBC-F734D2DEF189}"/>
    <dgm:cxn modelId="{048DCC8D-70B4-42F3-9C65-4FACE3C4A15B}" srcId="{9B5D3286-F27D-44DF-B79D-F4A060B8DD5F}" destId="{F12C10D6-E5CA-4600-9E13-D6F9E2EB6099}" srcOrd="5" destOrd="0" parTransId="{2268E7BF-BF81-405D-9AF7-A52559C04D89}" sibTransId="{4A695863-ED6E-4964-B585-72B20377ABEA}"/>
    <dgm:cxn modelId="{72822899-529C-4BF0-837A-3AE6B12503C6}" type="presOf" srcId="{9D837220-0122-4CC2-B720-51827468CD0F}" destId="{4209D78F-97D2-489F-ADB7-391B7AD7719F}" srcOrd="0" destOrd="0" presId="urn:microsoft.com/office/officeart/2005/8/layout/vList2"/>
    <dgm:cxn modelId="{3B40919B-45F5-4713-BCAF-0D8AD8E8D749}" type="presOf" srcId="{BB8430A8-D1DE-454C-84B3-CA57D4D44EEF}" destId="{BD6369EC-DCC4-4458-96EF-5CDCA49700D4}" srcOrd="0" destOrd="0" presId="urn:microsoft.com/office/officeart/2005/8/layout/vList2"/>
    <dgm:cxn modelId="{94ECD6CA-533D-4EDF-A453-989697FF870A}" type="presOf" srcId="{75067F55-9934-4DE3-909F-E40E8577818C}" destId="{459A2F3D-A13B-4408-9003-1FBF732FC2E1}" srcOrd="0" destOrd="0" presId="urn:microsoft.com/office/officeart/2005/8/layout/vList2"/>
    <dgm:cxn modelId="{2DAC23F0-56FE-47B7-9C2F-3706FBD27887}" type="presOf" srcId="{BA51DD0D-3B4F-4D1B-8E6A-FD253DD2BADF}" destId="{077E48F8-39D0-430A-BEAC-DDC2F08A12C0}" srcOrd="0" destOrd="0" presId="urn:microsoft.com/office/officeart/2005/8/layout/vList2"/>
    <dgm:cxn modelId="{304FDEF2-A995-4A2D-8B4A-E0DA77942EA9}" srcId="{9B5D3286-F27D-44DF-B79D-F4A060B8DD5F}" destId="{BB8430A8-D1DE-454C-84B3-CA57D4D44EEF}" srcOrd="0" destOrd="0" parTransId="{82BDA7D5-EDA3-4580-BFD5-E532B7FEFC0A}" sibTransId="{1554745F-8B76-48CC-B4F2-55DA6C709ED3}"/>
    <dgm:cxn modelId="{D0C4E4F9-6C45-4523-B785-E38E7ED22280}" srcId="{9B5D3286-F27D-44DF-B79D-F4A060B8DD5F}" destId="{3A43E767-CA35-4D54-A4D0-DAB287402A29}" srcOrd="6" destOrd="0" parTransId="{37E83BCE-1BDB-49BE-8A70-906872B80638}" sibTransId="{0876AA01-EB5E-4112-8129-F59AC3B69C9E}"/>
    <dgm:cxn modelId="{AAD86967-8A59-4720-AFB8-D38458A24033}" type="presParOf" srcId="{37E50B9E-F153-47CD-8E6F-2782FB143954}" destId="{BD6369EC-DCC4-4458-96EF-5CDCA49700D4}" srcOrd="0" destOrd="0" presId="urn:microsoft.com/office/officeart/2005/8/layout/vList2"/>
    <dgm:cxn modelId="{3FD3FD13-ACF2-461E-A134-CDE851E002AE}" type="presParOf" srcId="{37E50B9E-F153-47CD-8E6F-2782FB143954}" destId="{9CE728AF-79E7-4D8B-9F8C-AF8D65A58C27}" srcOrd="1" destOrd="0" presId="urn:microsoft.com/office/officeart/2005/8/layout/vList2"/>
    <dgm:cxn modelId="{BA45349C-51B8-474E-9274-94A0C897E5B0}" type="presParOf" srcId="{37E50B9E-F153-47CD-8E6F-2782FB143954}" destId="{459A2F3D-A13B-4408-9003-1FBF732FC2E1}" srcOrd="2" destOrd="0" presId="urn:microsoft.com/office/officeart/2005/8/layout/vList2"/>
    <dgm:cxn modelId="{45597B74-7268-4AB0-912E-4BB10B044980}" type="presParOf" srcId="{37E50B9E-F153-47CD-8E6F-2782FB143954}" destId="{99C1AA7A-95A2-4B29-8EF6-4AF048480CA3}" srcOrd="3" destOrd="0" presId="urn:microsoft.com/office/officeart/2005/8/layout/vList2"/>
    <dgm:cxn modelId="{04DF2713-FAD4-4254-9040-EEF308DEB31C}" type="presParOf" srcId="{37E50B9E-F153-47CD-8E6F-2782FB143954}" destId="{077E48F8-39D0-430A-BEAC-DDC2F08A12C0}" srcOrd="4" destOrd="0" presId="urn:microsoft.com/office/officeart/2005/8/layout/vList2"/>
    <dgm:cxn modelId="{39FC6358-5331-4F47-A12F-932C629D3C70}" type="presParOf" srcId="{37E50B9E-F153-47CD-8E6F-2782FB143954}" destId="{6C658AC8-7ADA-4421-9C09-AE15BF0E0D4A}" srcOrd="5" destOrd="0" presId="urn:microsoft.com/office/officeart/2005/8/layout/vList2"/>
    <dgm:cxn modelId="{27B0D7F8-E2DB-4BBC-AA6A-94F6139D75B1}" type="presParOf" srcId="{37E50B9E-F153-47CD-8E6F-2782FB143954}" destId="{C87A33FF-5363-44FB-8B5F-9861217FEC72}" srcOrd="6" destOrd="0" presId="urn:microsoft.com/office/officeart/2005/8/layout/vList2"/>
    <dgm:cxn modelId="{4F3457E0-9583-47CD-A653-FFF0CC5ACB4F}" type="presParOf" srcId="{37E50B9E-F153-47CD-8E6F-2782FB143954}" destId="{D6202C67-F9B3-449A-8BC4-70C5DED4F830}" srcOrd="7" destOrd="0" presId="urn:microsoft.com/office/officeart/2005/8/layout/vList2"/>
    <dgm:cxn modelId="{BF54F7A8-7170-4030-B821-EBC107D84A45}" type="presParOf" srcId="{37E50B9E-F153-47CD-8E6F-2782FB143954}" destId="{4209D78F-97D2-489F-ADB7-391B7AD7719F}" srcOrd="8" destOrd="0" presId="urn:microsoft.com/office/officeart/2005/8/layout/vList2"/>
    <dgm:cxn modelId="{E7460F43-581A-42E8-9AB6-6539CC642FD9}" type="presParOf" srcId="{37E50B9E-F153-47CD-8E6F-2782FB143954}" destId="{4C144FDD-5997-447C-9D2A-B9CC943658B6}" srcOrd="9" destOrd="0" presId="urn:microsoft.com/office/officeart/2005/8/layout/vList2"/>
    <dgm:cxn modelId="{C6E6D105-21BB-4500-A30F-2BC9AD9C4B53}" type="presParOf" srcId="{37E50B9E-F153-47CD-8E6F-2782FB143954}" destId="{18B442D9-983A-49B4-A225-4022D56070F2}" srcOrd="10" destOrd="0" presId="urn:microsoft.com/office/officeart/2005/8/layout/vList2"/>
    <dgm:cxn modelId="{D3250C6E-AEE3-4399-AA99-D09A5668800C}" type="presParOf" srcId="{37E50B9E-F153-47CD-8E6F-2782FB143954}" destId="{08C2EAC6-DEA0-4918-A762-A02AD01BC0F8}" srcOrd="11" destOrd="0" presId="urn:microsoft.com/office/officeart/2005/8/layout/vList2"/>
    <dgm:cxn modelId="{30DF848C-AEDF-4387-81C8-149F1682BF7B}" type="presParOf" srcId="{37E50B9E-F153-47CD-8E6F-2782FB143954}" destId="{6CE424F8-B03B-4520-A745-3530FA46408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SOCIÁLNÍ PATOLOGIE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 custLinFactNeighborX="2995" custLinFactNeighborY="1116">
        <dgm:presLayoutVars>
          <dgm:bulletEnabled val="1"/>
        </dgm:presLayoutVars>
      </dgm:prSet>
      <dgm:spPr/>
    </dgm:pt>
  </dgm:ptLst>
  <dgm:cxnLst>
    <dgm:cxn modelId="{F4215227-B780-4BC2-A053-91DC2BA9FF47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92920586-2E54-407A-B475-525977B4BA2D}" type="presOf" srcId="{4CC85FF4-3487-411B-BC4E-C4810F341797}" destId="{E8653DFB-E5E6-42CD-AA9D-CF59B1DEF9B9}" srcOrd="0" destOrd="0" presId="urn:microsoft.com/office/officeart/2005/8/layout/chevron2"/>
    <dgm:cxn modelId="{2ABC8F95-CD50-4890-96C7-27534A02BBFC}" type="presOf" srcId="{310506F5-4993-43FB-9EC3-791C0718A3AB}" destId="{BF45E0F8-7505-412B-A202-E4FE1F6D7DAD}" srcOrd="0" destOrd="0" presId="urn:microsoft.com/office/officeart/2005/8/layout/chevron2"/>
    <dgm:cxn modelId="{7368CBDD-591D-4294-B34C-351C6875A674}" type="presParOf" srcId="{E8653DFB-E5E6-42CD-AA9D-CF59B1DEF9B9}" destId="{D4D2B796-08A1-4C42-AE02-B462FF6FF6A0}" srcOrd="0" destOrd="0" presId="urn:microsoft.com/office/officeart/2005/8/layout/chevron2"/>
    <dgm:cxn modelId="{69D37199-EB04-4E06-9B23-6EF4F1E1AD58}" type="presParOf" srcId="{D4D2B796-08A1-4C42-AE02-B462FF6FF6A0}" destId="{BF45E0F8-7505-412B-A202-E4FE1F6D7DAD}" srcOrd="0" destOrd="0" presId="urn:microsoft.com/office/officeart/2005/8/layout/chevron2"/>
    <dgm:cxn modelId="{E934A098-3E94-41E5-A861-54FB05F7A741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F16F4F3-ED5F-48D9-A7FC-6A9670C4FA38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BAFDF891-6F8F-44B2-AD29-2936E62A063D}">
      <dgm:prSet/>
      <dgm:spPr/>
      <dgm:t>
        <a:bodyPr/>
        <a:lstStyle/>
        <a:p>
          <a:r>
            <a:rPr lang="cs-CZ"/>
            <a:t>Sociální patologie </a:t>
          </a:r>
        </a:p>
      </dgm:t>
    </dgm:pt>
    <dgm:pt modelId="{6D156119-94F5-4763-8E8F-441BBBA335D7}" type="parTrans" cxnId="{5A1393E7-7B51-434E-81DD-149EFB607C14}">
      <dgm:prSet/>
      <dgm:spPr/>
      <dgm:t>
        <a:bodyPr/>
        <a:lstStyle/>
        <a:p>
          <a:endParaRPr lang="cs-CZ"/>
        </a:p>
      </dgm:t>
    </dgm:pt>
    <dgm:pt modelId="{5298A660-45F1-43AC-9E2C-A02895CD8A04}" type="sibTrans" cxnId="{5A1393E7-7B51-434E-81DD-149EFB607C14}">
      <dgm:prSet/>
      <dgm:spPr/>
      <dgm:t>
        <a:bodyPr/>
        <a:lstStyle/>
        <a:p>
          <a:endParaRPr lang="cs-CZ"/>
        </a:p>
      </dgm:t>
    </dgm:pt>
    <dgm:pt modelId="{B4D94522-C3C0-4569-B2DF-8F6B504F0DF0}" type="pres">
      <dgm:prSet presAssocID="{6F16F4F3-ED5F-48D9-A7FC-6A9670C4FA38}" presName="Name0" presStyleCnt="0">
        <dgm:presLayoutVars>
          <dgm:dir/>
          <dgm:animLvl val="lvl"/>
          <dgm:resizeHandles val="exact"/>
        </dgm:presLayoutVars>
      </dgm:prSet>
      <dgm:spPr/>
    </dgm:pt>
    <dgm:pt modelId="{3DCA0A44-7D1B-444D-B7E1-27FA659FB02C}" type="pres">
      <dgm:prSet presAssocID="{BAFDF891-6F8F-44B2-AD29-2936E62A063D}" presName="linNode" presStyleCnt="0"/>
      <dgm:spPr/>
    </dgm:pt>
    <dgm:pt modelId="{F269B653-671A-4A0D-A970-E213F541CC59}" type="pres">
      <dgm:prSet presAssocID="{BAFDF891-6F8F-44B2-AD29-2936E62A063D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B0F2EA0C-79AA-4C4B-B65D-887C9732702C}" type="presOf" srcId="{BAFDF891-6F8F-44B2-AD29-2936E62A063D}" destId="{F269B653-671A-4A0D-A970-E213F541CC59}" srcOrd="0" destOrd="0" presId="urn:microsoft.com/office/officeart/2005/8/layout/vList5"/>
    <dgm:cxn modelId="{2F59F0AD-F2C2-4FEF-8DC4-2A42A4844180}" type="presOf" srcId="{6F16F4F3-ED5F-48D9-A7FC-6A9670C4FA38}" destId="{B4D94522-C3C0-4569-B2DF-8F6B504F0DF0}" srcOrd="0" destOrd="0" presId="urn:microsoft.com/office/officeart/2005/8/layout/vList5"/>
    <dgm:cxn modelId="{5A1393E7-7B51-434E-81DD-149EFB607C14}" srcId="{6F16F4F3-ED5F-48D9-A7FC-6A9670C4FA38}" destId="{BAFDF891-6F8F-44B2-AD29-2936E62A063D}" srcOrd="0" destOrd="0" parTransId="{6D156119-94F5-4763-8E8F-441BBBA335D7}" sibTransId="{5298A660-45F1-43AC-9E2C-A02895CD8A04}"/>
    <dgm:cxn modelId="{F30FBAB8-47FA-40CA-B334-EAF5355DA5B1}" type="presParOf" srcId="{B4D94522-C3C0-4569-B2DF-8F6B504F0DF0}" destId="{3DCA0A44-7D1B-444D-B7E1-27FA659FB02C}" srcOrd="0" destOrd="0" presId="urn:microsoft.com/office/officeart/2005/8/layout/vList5"/>
    <dgm:cxn modelId="{E49C1BDB-A7E2-4E45-908F-504A60D5A998}" type="presParOf" srcId="{3DCA0A44-7D1B-444D-B7E1-27FA659FB02C}" destId="{F269B653-671A-4A0D-A970-E213F541CC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DFDF208-5400-4327-843D-C58C5BA01F4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C2DB9B-1DA1-469B-BCD4-EF7F7C170730}">
      <dgm:prSet/>
      <dgm:spPr/>
      <dgm:t>
        <a:bodyPr/>
        <a:lstStyle/>
        <a:p>
          <a:r>
            <a:rPr lang="cs-CZ"/>
            <a:t>jako vědní disciplína (aplikovaný, multidisciplinární)</a:t>
          </a:r>
        </a:p>
      </dgm:t>
    </dgm:pt>
    <dgm:pt modelId="{0335893A-2986-406A-BD56-F1FF4517F7D4}" type="parTrans" cxnId="{B1BCE4C1-0F3D-4C6D-A8A5-40140EAE5DFA}">
      <dgm:prSet/>
      <dgm:spPr/>
      <dgm:t>
        <a:bodyPr/>
        <a:lstStyle/>
        <a:p>
          <a:endParaRPr lang="cs-CZ"/>
        </a:p>
      </dgm:t>
    </dgm:pt>
    <dgm:pt modelId="{DEEB2B17-1A45-453B-AC02-247AC20650D6}" type="sibTrans" cxnId="{B1BCE4C1-0F3D-4C6D-A8A5-40140EAE5DFA}">
      <dgm:prSet/>
      <dgm:spPr/>
      <dgm:t>
        <a:bodyPr/>
        <a:lstStyle/>
        <a:p>
          <a:endParaRPr lang="cs-CZ"/>
        </a:p>
      </dgm:t>
    </dgm:pt>
    <dgm:pt modelId="{0F4CBA0D-725C-480D-AAB4-C2CEA519141E}">
      <dgm:prSet/>
      <dgm:spPr/>
      <dgm:t>
        <a:bodyPr/>
        <a:lstStyle/>
        <a:p>
          <a:r>
            <a:rPr lang="cs-CZ"/>
            <a:t>věda zabývající se projevy chování, které společnost vnímá jako výrazně nežádoucí (sociálně patologické), protože porušují sociální, morální či právní normy společnosti (kriminalita, extremismus, diskriminace aj.)</a:t>
          </a:r>
        </a:p>
      </dgm:t>
    </dgm:pt>
    <dgm:pt modelId="{5FEEE7F8-246F-4934-9B40-02E73E11AC11}" type="parTrans" cxnId="{0C316095-FAD7-49CE-8BC7-CF57AB6E5C05}">
      <dgm:prSet/>
      <dgm:spPr/>
      <dgm:t>
        <a:bodyPr/>
        <a:lstStyle/>
        <a:p>
          <a:endParaRPr lang="cs-CZ"/>
        </a:p>
      </dgm:t>
    </dgm:pt>
    <dgm:pt modelId="{68543677-4F25-466E-831F-B82F6BFC051E}" type="sibTrans" cxnId="{0C316095-FAD7-49CE-8BC7-CF57AB6E5C05}">
      <dgm:prSet/>
      <dgm:spPr/>
      <dgm:t>
        <a:bodyPr/>
        <a:lstStyle/>
        <a:p>
          <a:endParaRPr lang="cs-CZ"/>
        </a:p>
      </dgm:t>
    </dgm:pt>
    <dgm:pt modelId="{384945AF-6305-416B-9A08-336800961BBF}">
      <dgm:prSet/>
      <dgm:spPr/>
      <dgm:t>
        <a:bodyPr/>
        <a:lstStyle/>
        <a:p>
          <a:r>
            <a:rPr lang="cs-CZ"/>
            <a:t>jako jeden z předmětů studia sociologie</a:t>
          </a:r>
        </a:p>
      </dgm:t>
    </dgm:pt>
    <dgm:pt modelId="{824ED12B-CF88-4326-AB25-E928EE0EFEDB}" type="parTrans" cxnId="{5243D680-FD70-434E-8FAF-28EEB44908E8}">
      <dgm:prSet/>
      <dgm:spPr/>
      <dgm:t>
        <a:bodyPr/>
        <a:lstStyle/>
        <a:p>
          <a:endParaRPr lang="cs-CZ"/>
        </a:p>
      </dgm:t>
    </dgm:pt>
    <dgm:pt modelId="{F0AA99B6-952A-40CA-976C-4FD2B4F770A9}" type="sibTrans" cxnId="{5243D680-FD70-434E-8FAF-28EEB44908E8}">
      <dgm:prSet/>
      <dgm:spPr/>
      <dgm:t>
        <a:bodyPr/>
        <a:lstStyle/>
        <a:p>
          <a:endParaRPr lang="cs-CZ"/>
        </a:p>
      </dgm:t>
    </dgm:pt>
    <dgm:pt modelId="{611974B1-E8BD-4A38-8D13-5EB17B33CACD}">
      <dgm:prSet/>
      <dgm:spPr/>
      <dgm:t>
        <a:bodyPr/>
        <a:lstStyle/>
        <a:p>
          <a:r>
            <a:rPr lang="cs-CZ" dirty="0"/>
            <a:t>zabývá se rozborem příčin a faktorů, které vedou ke vzniku sociálně patologických jevů, stanovuje preventivní a korektivní postupy. Zabývá se tedy zákonitostmi takových projevů chování, jež společnost hodnotí jako nežádoucí a snaží se o jejich eliminaci. </a:t>
          </a:r>
        </a:p>
      </dgm:t>
    </dgm:pt>
    <dgm:pt modelId="{C555D4E7-06C4-4134-9D91-36EB811DF37E}" type="parTrans" cxnId="{0D5EE3D8-DA8B-4FAB-A246-1643F7659393}">
      <dgm:prSet/>
      <dgm:spPr/>
      <dgm:t>
        <a:bodyPr/>
        <a:lstStyle/>
        <a:p>
          <a:endParaRPr lang="cs-CZ"/>
        </a:p>
      </dgm:t>
    </dgm:pt>
    <dgm:pt modelId="{471E374C-69E9-426E-AB5C-E13C7CC12A64}" type="sibTrans" cxnId="{0D5EE3D8-DA8B-4FAB-A246-1643F7659393}">
      <dgm:prSet/>
      <dgm:spPr/>
      <dgm:t>
        <a:bodyPr/>
        <a:lstStyle/>
        <a:p>
          <a:endParaRPr lang="cs-CZ"/>
        </a:p>
      </dgm:t>
    </dgm:pt>
    <dgm:pt modelId="{6A1E54CE-C2D9-471B-9DD8-875A9C10520F}">
      <dgm:prSet/>
      <dgm:spPr/>
      <dgm:t>
        <a:bodyPr/>
        <a:lstStyle/>
        <a:p>
          <a:r>
            <a:rPr lang="cs-CZ"/>
            <a:t>jako konkrétní projev chování</a:t>
          </a:r>
        </a:p>
      </dgm:t>
    </dgm:pt>
    <dgm:pt modelId="{F1D9474A-B988-42DF-B465-AA0DBDA1B352}" type="parTrans" cxnId="{DCF81EB2-5380-4D8C-84C6-2454EA1D1D4D}">
      <dgm:prSet/>
      <dgm:spPr/>
      <dgm:t>
        <a:bodyPr/>
        <a:lstStyle/>
        <a:p>
          <a:endParaRPr lang="cs-CZ"/>
        </a:p>
      </dgm:t>
    </dgm:pt>
    <dgm:pt modelId="{BAF73514-3E17-4A64-BE1B-2C93172FA1D9}" type="sibTrans" cxnId="{DCF81EB2-5380-4D8C-84C6-2454EA1D1D4D}">
      <dgm:prSet/>
      <dgm:spPr/>
      <dgm:t>
        <a:bodyPr/>
        <a:lstStyle/>
        <a:p>
          <a:endParaRPr lang="cs-CZ"/>
        </a:p>
      </dgm:t>
    </dgm:pt>
    <dgm:pt modelId="{56DBAD44-9552-41DB-BFCC-C6D45EAEEE3C}" type="pres">
      <dgm:prSet presAssocID="{4DFDF208-5400-4327-843D-C58C5BA01F4F}" presName="linear" presStyleCnt="0">
        <dgm:presLayoutVars>
          <dgm:animLvl val="lvl"/>
          <dgm:resizeHandles val="exact"/>
        </dgm:presLayoutVars>
      </dgm:prSet>
      <dgm:spPr/>
    </dgm:pt>
    <dgm:pt modelId="{FE1654CF-0C7A-4124-870D-861B89FE110E}" type="pres">
      <dgm:prSet presAssocID="{A5C2DB9B-1DA1-469B-BCD4-EF7F7C1707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219C96-E4C1-468F-87C5-39F0B034BAC7}" type="pres">
      <dgm:prSet presAssocID="{A5C2DB9B-1DA1-469B-BCD4-EF7F7C170730}" presName="childText" presStyleLbl="revTx" presStyleIdx="0" presStyleCnt="2">
        <dgm:presLayoutVars>
          <dgm:bulletEnabled val="1"/>
        </dgm:presLayoutVars>
      </dgm:prSet>
      <dgm:spPr/>
    </dgm:pt>
    <dgm:pt modelId="{F68AE692-2543-4598-A8B8-CA1E8E79CF35}" type="pres">
      <dgm:prSet presAssocID="{384945AF-6305-416B-9A08-336800961B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DB9340-3F5D-4C77-A7C2-0E79FE203622}" type="pres">
      <dgm:prSet presAssocID="{384945AF-6305-416B-9A08-336800961BBF}" presName="childText" presStyleLbl="revTx" presStyleIdx="1" presStyleCnt="2">
        <dgm:presLayoutVars>
          <dgm:bulletEnabled val="1"/>
        </dgm:presLayoutVars>
      </dgm:prSet>
      <dgm:spPr/>
    </dgm:pt>
    <dgm:pt modelId="{2913657F-2761-4168-8449-D330208F3618}" type="pres">
      <dgm:prSet presAssocID="{6A1E54CE-C2D9-471B-9DD8-875A9C1052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1C6E08-3756-499F-B69B-199690072338}" type="presOf" srcId="{384945AF-6305-416B-9A08-336800961BBF}" destId="{F68AE692-2543-4598-A8B8-CA1E8E79CF35}" srcOrd="0" destOrd="0" presId="urn:microsoft.com/office/officeart/2005/8/layout/vList2"/>
    <dgm:cxn modelId="{2AD17C0C-8BB7-4F9D-841B-074FA52D3324}" type="presOf" srcId="{0F4CBA0D-725C-480D-AAB4-C2CEA519141E}" destId="{E0219C96-E4C1-468F-87C5-39F0B034BAC7}" srcOrd="0" destOrd="0" presId="urn:microsoft.com/office/officeart/2005/8/layout/vList2"/>
    <dgm:cxn modelId="{9973602F-0892-4547-93CC-CE16F72B1895}" type="presOf" srcId="{A5C2DB9B-1DA1-469B-BCD4-EF7F7C170730}" destId="{FE1654CF-0C7A-4124-870D-861B89FE110E}" srcOrd="0" destOrd="0" presId="urn:microsoft.com/office/officeart/2005/8/layout/vList2"/>
    <dgm:cxn modelId="{6A530570-6B52-413A-A41B-88C0662F90A9}" type="presOf" srcId="{611974B1-E8BD-4A38-8D13-5EB17B33CACD}" destId="{CDDB9340-3F5D-4C77-A7C2-0E79FE203622}" srcOrd="0" destOrd="0" presId="urn:microsoft.com/office/officeart/2005/8/layout/vList2"/>
    <dgm:cxn modelId="{EC296070-928B-42EF-89DC-C6B714EFD4F5}" type="presOf" srcId="{6A1E54CE-C2D9-471B-9DD8-875A9C10520F}" destId="{2913657F-2761-4168-8449-D330208F3618}" srcOrd="0" destOrd="0" presId="urn:microsoft.com/office/officeart/2005/8/layout/vList2"/>
    <dgm:cxn modelId="{5243D680-FD70-434E-8FAF-28EEB44908E8}" srcId="{4DFDF208-5400-4327-843D-C58C5BA01F4F}" destId="{384945AF-6305-416B-9A08-336800961BBF}" srcOrd="1" destOrd="0" parTransId="{824ED12B-CF88-4326-AB25-E928EE0EFEDB}" sibTransId="{F0AA99B6-952A-40CA-976C-4FD2B4F770A9}"/>
    <dgm:cxn modelId="{0C316095-FAD7-49CE-8BC7-CF57AB6E5C05}" srcId="{A5C2DB9B-1DA1-469B-BCD4-EF7F7C170730}" destId="{0F4CBA0D-725C-480D-AAB4-C2CEA519141E}" srcOrd="0" destOrd="0" parTransId="{5FEEE7F8-246F-4934-9B40-02E73E11AC11}" sibTransId="{68543677-4F25-466E-831F-B82F6BFC051E}"/>
    <dgm:cxn modelId="{DCF81EB2-5380-4D8C-84C6-2454EA1D1D4D}" srcId="{4DFDF208-5400-4327-843D-C58C5BA01F4F}" destId="{6A1E54CE-C2D9-471B-9DD8-875A9C10520F}" srcOrd="2" destOrd="0" parTransId="{F1D9474A-B988-42DF-B465-AA0DBDA1B352}" sibTransId="{BAF73514-3E17-4A64-BE1B-2C93172FA1D9}"/>
    <dgm:cxn modelId="{B1BCE4C1-0F3D-4C6D-A8A5-40140EAE5DFA}" srcId="{4DFDF208-5400-4327-843D-C58C5BA01F4F}" destId="{A5C2DB9B-1DA1-469B-BCD4-EF7F7C170730}" srcOrd="0" destOrd="0" parTransId="{0335893A-2986-406A-BD56-F1FF4517F7D4}" sibTransId="{DEEB2B17-1A45-453B-AC02-247AC20650D6}"/>
    <dgm:cxn modelId="{70A975C3-0CC1-4BC9-B497-3C7CBD19930B}" type="presOf" srcId="{4DFDF208-5400-4327-843D-C58C5BA01F4F}" destId="{56DBAD44-9552-41DB-BFCC-C6D45EAEEE3C}" srcOrd="0" destOrd="0" presId="urn:microsoft.com/office/officeart/2005/8/layout/vList2"/>
    <dgm:cxn modelId="{0D5EE3D8-DA8B-4FAB-A246-1643F7659393}" srcId="{384945AF-6305-416B-9A08-336800961BBF}" destId="{611974B1-E8BD-4A38-8D13-5EB17B33CACD}" srcOrd="0" destOrd="0" parTransId="{C555D4E7-06C4-4134-9D91-36EB811DF37E}" sibTransId="{471E374C-69E9-426E-AB5C-E13C7CC12A64}"/>
    <dgm:cxn modelId="{554F9318-0FF0-4C77-86C7-BFA161E29B53}" type="presParOf" srcId="{56DBAD44-9552-41DB-BFCC-C6D45EAEEE3C}" destId="{FE1654CF-0C7A-4124-870D-861B89FE110E}" srcOrd="0" destOrd="0" presId="urn:microsoft.com/office/officeart/2005/8/layout/vList2"/>
    <dgm:cxn modelId="{45BDD549-9135-4C0B-AD43-8389826920CD}" type="presParOf" srcId="{56DBAD44-9552-41DB-BFCC-C6D45EAEEE3C}" destId="{E0219C96-E4C1-468F-87C5-39F0B034BAC7}" srcOrd="1" destOrd="0" presId="urn:microsoft.com/office/officeart/2005/8/layout/vList2"/>
    <dgm:cxn modelId="{97280D49-40FF-412C-887D-548EF1EB1CCB}" type="presParOf" srcId="{56DBAD44-9552-41DB-BFCC-C6D45EAEEE3C}" destId="{F68AE692-2543-4598-A8B8-CA1E8E79CF35}" srcOrd="2" destOrd="0" presId="urn:microsoft.com/office/officeart/2005/8/layout/vList2"/>
    <dgm:cxn modelId="{12BA9F96-C826-4364-997D-AE86DDAEADE0}" type="presParOf" srcId="{56DBAD44-9552-41DB-BFCC-C6D45EAEEE3C}" destId="{CDDB9340-3F5D-4C77-A7C2-0E79FE203622}" srcOrd="3" destOrd="0" presId="urn:microsoft.com/office/officeart/2005/8/layout/vList2"/>
    <dgm:cxn modelId="{49BF2F72-67DB-4014-BF62-A0578960D525}" type="presParOf" srcId="{56DBAD44-9552-41DB-BFCC-C6D45EAEEE3C}" destId="{2913657F-2761-4168-8449-D330208F36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RIZIKOVÉ CHOVÁNÍ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 custLinFactNeighborX="2995" custLinFactNeighborY="1116">
        <dgm:presLayoutVars>
          <dgm:bulletEnabled val="1"/>
        </dgm:presLayoutVars>
      </dgm:prSet>
      <dgm:spPr/>
    </dgm:pt>
  </dgm:ptLst>
  <dgm:cxnLst>
    <dgm:cxn modelId="{F4215227-B780-4BC2-A053-91DC2BA9FF47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92920586-2E54-407A-B475-525977B4BA2D}" type="presOf" srcId="{4CC85FF4-3487-411B-BC4E-C4810F341797}" destId="{E8653DFB-E5E6-42CD-AA9D-CF59B1DEF9B9}" srcOrd="0" destOrd="0" presId="urn:microsoft.com/office/officeart/2005/8/layout/chevron2"/>
    <dgm:cxn modelId="{2ABC8F95-CD50-4890-96C7-27534A02BBFC}" type="presOf" srcId="{310506F5-4993-43FB-9EC3-791C0718A3AB}" destId="{BF45E0F8-7505-412B-A202-E4FE1F6D7DAD}" srcOrd="0" destOrd="0" presId="urn:microsoft.com/office/officeart/2005/8/layout/chevron2"/>
    <dgm:cxn modelId="{7368CBDD-591D-4294-B34C-351C6875A674}" type="presParOf" srcId="{E8653DFB-E5E6-42CD-AA9D-CF59B1DEF9B9}" destId="{D4D2B796-08A1-4C42-AE02-B462FF6FF6A0}" srcOrd="0" destOrd="0" presId="urn:microsoft.com/office/officeart/2005/8/layout/chevron2"/>
    <dgm:cxn modelId="{69D37199-EB04-4E06-9B23-6EF4F1E1AD58}" type="presParOf" srcId="{D4D2B796-08A1-4C42-AE02-B462FF6FF6A0}" destId="{BF45E0F8-7505-412B-A202-E4FE1F6D7DAD}" srcOrd="0" destOrd="0" presId="urn:microsoft.com/office/officeart/2005/8/layout/chevron2"/>
    <dgm:cxn modelId="{E934A098-3E94-41E5-A861-54FB05F7A741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36DCA9-13CB-4F45-9163-179C9836CF7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B9FBC4-D46B-4BB3-AB16-5A6764CC68ED}">
      <dgm:prSet/>
      <dgm:spPr/>
      <dgm:t>
        <a:bodyPr/>
        <a:lstStyle/>
        <a:p>
          <a:r>
            <a:rPr lang="cs-CZ" dirty="0"/>
            <a:t>Schopnost rozlišit mezi základními pojmy (sociální deviace, sociální patologie, rizikové chování, prosociální chování, altruismus atp.) </a:t>
          </a:r>
        </a:p>
        <a:p>
          <a:r>
            <a:rPr lang="cs-CZ" dirty="0"/>
            <a:t>Schopnost definovat a aplikovat v praxi základní pojmy (sociální norma, sociální kontrola, prevence, toleranční limit a aj.) </a:t>
          </a:r>
        </a:p>
        <a:p>
          <a:r>
            <a:rPr lang="cs-CZ" dirty="0"/>
            <a:t>Schopnost vysvětlit příčiny deviantního chování na základě vybraných teorií (biologické, sociální, psychologické) a vysvětlit na reálných příkladech. </a:t>
          </a:r>
        </a:p>
        <a:p>
          <a:r>
            <a:rPr lang="cs-CZ" dirty="0"/>
            <a:t>Schopnost teoreticky uchopit koncept primární prevence rizikového chování.</a:t>
          </a:r>
        </a:p>
        <a:p>
          <a:r>
            <a:rPr lang="cs-CZ" dirty="0"/>
            <a:t>Schopnost charakterizovat a vnímat determinanty vzniku vybraných forem sociálně deviantního jednání. (Násilí v rodině, EAN, agresivita, šikana, kyberšikana, sekty, extremismus a jeho podoby, chudoba, bezdomovectví, nezaměstnanost aj.)</a:t>
          </a:r>
        </a:p>
      </dgm:t>
    </dgm:pt>
    <dgm:pt modelId="{FD1F06F7-6E4E-45BC-922D-AF1D44CCB839}" type="parTrans" cxnId="{B5662BE4-AA87-46ED-A0B2-A447F0CE18A9}">
      <dgm:prSet/>
      <dgm:spPr/>
      <dgm:t>
        <a:bodyPr/>
        <a:lstStyle/>
        <a:p>
          <a:endParaRPr lang="cs-CZ"/>
        </a:p>
      </dgm:t>
    </dgm:pt>
    <dgm:pt modelId="{8111BA6D-EF8C-4EB0-9AB0-6D57815ABA2B}" type="sibTrans" cxnId="{B5662BE4-AA87-46ED-A0B2-A447F0CE18A9}">
      <dgm:prSet/>
      <dgm:spPr/>
      <dgm:t>
        <a:bodyPr/>
        <a:lstStyle/>
        <a:p>
          <a:endParaRPr lang="cs-CZ"/>
        </a:p>
      </dgm:t>
    </dgm:pt>
    <dgm:pt modelId="{0269688E-5613-492E-8499-0216695EFD16}" type="pres">
      <dgm:prSet presAssocID="{4B36DCA9-13CB-4F45-9163-179C9836CF7B}" presName="linear" presStyleCnt="0">
        <dgm:presLayoutVars>
          <dgm:animLvl val="lvl"/>
          <dgm:resizeHandles val="exact"/>
        </dgm:presLayoutVars>
      </dgm:prSet>
      <dgm:spPr/>
    </dgm:pt>
    <dgm:pt modelId="{C8DB6091-34A4-4653-922B-7578E995D501}" type="pres">
      <dgm:prSet presAssocID="{E0B9FBC4-D46B-4BB3-AB16-5A6764CC68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740595-24F3-4733-A939-0A9F94E52CDC}" type="presOf" srcId="{E0B9FBC4-D46B-4BB3-AB16-5A6764CC68ED}" destId="{C8DB6091-34A4-4653-922B-7578E995D501}" srcOrd="0" destOrd="0" presId="urn:microsoft.com/office/officeart/2005/8/layout/vList2"/>
    <dgm:cxn modelId="{5F1DB9CE-52EB-4AEB-878C-36FAC3C5D015}" type="presOf" srcId="{4B36DCA9-13CB-4F45-9163-179C9836CF7B}" destId="{0269688E-5613-492E-8499-0216695EFD16}" srcOrd="0" destOrd="0" presId="urn:microsoft.com/office/officeart/2005/8/layout/vList2"/>
    <dgm:cxn modelId="{B5662BE4-AA87-46ED-A0B2-A447F0CE18A9}" srcId="{4B36DCA9-13CB-4F45-9163-179C9836CF7B}" destId="{E0B9FBC4-D46B-4BB3-AB16-5A6764CC68ED}" srcOrd="0" destOrd="0" parTransId="{FD1F06F7-6E4E-45BC-922D-AF1D44CCB839}" sibTransId="{8111BA6D-EF8C-4EB0-9AB0-6D57815ABA2B}"/>
    <dgm:cxn modelId="{FB3F5FFA-85B1-49A1-9FFF-835789137210}" type="presParOf" srcId="{0269688E-5613-492E-8499-0216695EFD16}" destId="{C8DB6091-34A4-4653-922B-7578E995D5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F9C46ED-9800-4E38-B0E5-B104EB80AC3F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/>
      <dgm:spPr/>
      <dgm:t>
        <a:bodyPr/>
        <a:lstStyle/>
        <a:p>
          <a:endParaRPr lang="cs-CZ"/>
        </a:p>
      </dgm:t>
    </dgm:pt>
    <dgm:pt modelId="{ACBBF60B-848B-4412-899B-6C483F2FE85D}">
      <dgm:prSet/>
      <dgm:spPr/>
      <dgm:t>
        <a:bodyPr/>
        <a:lstStyle/>
        <a:p>
          <a:r>
            <a:rPr lang="cs-CZ"/>
            <a:t>Rizikové chování</a:t>
          </a:r>
        </a:p>
      </dgm:t>
    </dgm:pt>
    <dgm:pt modelId="{BAE0B9D8-5807-491B-BACD-9399ED9091DF}" type="parTrans" cxnId="{D6201702-49CA-4EEC-B109-A695E2B48C62}">
      <dgm:prSet/>
      <dgm:spPr/>
      <dgm:t>
        <a:bodyPr/>
        <a:lstStyle/>
        <a:p>
          <a:endParaRPr lang="cs-CZ"/>
        </a:p>
      </dgm:t>
    </dgm:pt>
    <dgm:pt modelId="{27CFA12A-B272-4450-838A-4F9B1E1DC2DE}" type="sibTrans" cxnId="{D6201702-49CA-4EEC-B109-A695E2B48C62}">
      <dgm:prSet/>
      <dgm:spPr/>
      <dgm:t>
        <a:bodyPr/>
        <a:lstStyle/>
        <a:p>
          <a:endParaRPr lang="cs-CZ"/>
        </a:p>
      </dgm:t>
    </dgm:pt>
    <dgm:pt modelId="{7DEED64A-B4B4-4F37-996D-2AA9F79D6163}" type="pres">
      <dgm:prSet presAssocID="{AF9C46ED-9800-4E38-B0E5-B104EB80AC3F}" presName="linear" presStyleCnt="0">
        <dgm:presLayoutVars>
          <dgm:animLvl val="lvl"/>
          <dgm:resizeHandles val="exact"/>
        </dgm:presLayoutVars>
      </dgm:prSet>
      <dgm:spPr/>
    </dgm:pt>
    <dgm:pt modelId="{D3D41871-30E7-4AD8-A9B8-AF0E538BFD98}" type="pres">
      <dgm:prSet presAssocID="{ACBBF60B-848B-4412-899B-6C483F2FE85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201702-49CA-4EEC-B109-A695E2B48C62}" srcId="{AF9C46ED-9800-4E38-B0E5-B104EB80AC3F}" destId="{ACBBF60B-848B-4412-899B-6C483F2FE85D}" srcOrd="0" destOrd="0" parTransId="{BAE0B9D8-5807-491B-BACD-9399ED9091DF}" sibTransId="{27CFA12A-B272-4450-838A-4F9B1E1DC2DE}"/>
    <dgm:cxn modelId="{07E7A17C-20DE-422E-8E12-1EA2766EA7E5}" type="presOf" srcId="{ACBBF60B-848B-4412-899B-6C483F2FE85D}" destId="{D3D41871-30E7-4AD8-A9B8-AF0E538BFD98}" srcOrd="0" destOrd="0" presId="urn:microsoft.com/office/officeart/2005/8/layout/vList2"/>
    <dgm:cxn modelId="{2B88C389-39A2-4CC8-A5E6-5562401DBA59}" type="presOf" srcId="{AF9C46ED-9800-4E38-B0E5-B104EB80AC3F}" destId="{7DEED64A-B4B4-4F37-996D-2AA9F79D6163}" srcOrd="0" destOrd="0" presId="urn:microsoft.com/office/officeart/2005/8/layout/vList2"/>
    <dgm:cxn modelId="{1DAFF329-11E1-46E4-94D3-073830D98B82}" type="presParOf" srcId="{7DEED64A-B4B4-4F37-996D-2AA9F79D6163}" destId="{D3D41871-30E7-4AD8-A9B8-AF0E538BFD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EF4B26B-E35A-4355-95FC-656CB97B14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EA10E4E-AA31-441B-BF0D-5A3F04B6DC47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Typy rizikového chování</a:t>
          </a:r>
          <a:endParaRPr lang="cs-CZ" dirty="0"/>
        </a:p>
      </dgm:t>
    </dgm:pt>
    <dgm:pt modelId="{4D9B2604-7B4E-4E04-BDC2-7521C49D900E}" type="parTrans" cxnId="{D9A463C6-9B15-44E3-A5BB-FCD871037C1A}">
      <dgm:prSet/>
      <dgm:spPr/>
      <dgm:t>
        <a:bodyPr/>
        <a:lstStyle/>
        <a:p>
          <a:endParaRPr lang="cs-CZ"/>
        </a:p>
      </dgm:t>
    </dgm:pt>
    <dgm:pt modelId="{7CC0C6B5-16B2-4C24-8736-F2C8BF940FE4}" type="sibTrans" cxnId="{D9A463C6-9B15-44E3-A5BB-FCD871037C1A}">
      <dgm:prSet/>
      <dgm:spPr/>
      <dgm:t>
        <a:bodyPr/>
        <a:lstStyle/>
        <a:p>
          <a:endParaRPr lang="cs-CZ"/>
        </a:p>
      </dgm:t>
    </dgm:pt>
    <dgm:pt modelId="{CC62365F-F0E0-444A-B304-F471E95B63B1}" type="pres">
      <dgm:prSet presAssocID="{5EF4B26B-E35A-4355-95FC-656CB97B1491}" presName="linear" presStyleCnt="0">
        <dgm:presLayoutVars>
          <dgm:animLvl val="lvl"/>
          <dgm:resizeHandles val="exact"/>
        </dgm:presLayoutVars>
      </dgm:prSet>
      <dgm:spPr/>
    </dgm:pt>
    <dgm:pt modelId="{50EB5CEF-1672-4309-A79A-2F88738CC1F8}" type="pres">
      <dgm:prSet presAssocID="{BEA10E4E-AA31-441B-BF0D-5A3F04B6DC4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E62F00-EC9B-4C1D-A55C-2DC0FCED777C}" type="presOf" srcId="{BEA10E4E-AA31-441B-BF0D-5A3F04B6DC47}" destId="{50EB5CEF-1672-4309-A79A-2F88738CC1F8}" srcOrd="0" destOrd="0" presId="urn:microsoft.com/office/officeart/2005/8/layout/vList2"/>
    <dgm:cxn modelId="{CAEC631E-DDE3-4604-ADAD-044FA03A1C72}" type="presOf" srcId="{5EF4B26B-E35A-4355-95FC-656CB97B1491}" destId="{CC62365F-F0E0-444A-B304-F471E95B63B1}" srcOrd="0" destOrd="0" presId="urn:microsoft.com/office/officeart/2005/8/layout/vList2"/>
    <dgm:cxn modelId="{D9A463C6-9B15-44E3-A5BB-FCD871037C1A}" srcId="{5EF4B26B-E35A-4355-95FC-656CB97B1491}" destId="{BEA10E4E-AA31-441B-BF0D-5A3F04B6DC47}" srcOrd="0" destOrd="0" parTransId="{4D9B2604-7B4E-4E04-BDC2-7521C49D900E}" sibTransId="{7CC0C6B5-16B2-4C24-8736-F2C8BF940FE4}"/>
    <dgm:cxn modelId="{DB9CD1D8-1F87-4724-97D1-BE60FE33AF6C}" type="presParOf" srcId="{CC62365F-F0E0-444A-B304-F471E95B63B1}" destId="{50EB5CEF-1672-4309-A79A-2F88738CC1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NÁSLEDKY RICHO 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 custLinFactNeighborX="917" custLinFactNeighborY="555">
        <dgm:presLayoutVars>
          <dgm:bulletEnabled val="1"/>
        </dgm:presLayoutVars>
      </dgm:prSet>
      <dgm:spPr/>
    </dgm:pt>
  </dgm:ptLst>
  <dgm:cxnLst>
    <dgm:cxn modelId="{8E7D0923-22BF-4CCB-AEF4-CB050C8C8B31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76A49BA1-64FF-41B3-AC20-E9FEC77E4740}" type="presOf" srcId="{310506F5-4993-43FB-9EC3-791C0718A3AB}" destId="{BF45E0F8-7505-412B-A202-E4FE1F6D7DAD}" srcOrd="0" destOrd="0" presId="urn:microsoft.com/office/officeart/2005/8/layout/chevron2"/>
    <dgm:cxn modelId="{EE4087EA-8C1F-4F2C-AD3A-84719ED4E044}" type="presOf" srcId="{4CC85FF4-3487-411B-BC4E-C4810F341797}" destId="{E8653DFB-E5E6-42CD-AA9D-CF59B1DEF9B9}" srcOrd="0" destOrd="0" presId="urn:microsoft.com/office/officeart/2005/8/layout/chevron2"/>
    <dgm:cxn modelId="{D767D5DE-7967-45ED-8B0E-297F43097A8B}" type="presParOf" srcId="{E8653DFB-E5E6-42CD-AA9D-CF59B1DEF9B9}" destId="{D4D2B796-08A1-4C42-AE02-B462FF6FF6A0}" srcOrd="0" destOrd="0" presId="urn:microsoft.com/office/officeart/2005/8/layout/chevron2"/>
    <dgm:cxn modelId="{2C1D140D-2A7C-48B3-9C8C-43568B04063F}" type="presParOf" srcId="{D4D2B796-08A1-4C42-AE02-B462FF6FF6A0}" destId="{BF45E0F8-7505-412B-A202-E4FE1F6D7DAD}" srcOrd="0" destOrd="0" presId="urn:microsoft.com/office/officeart/2005/8/layout/chevron2"/>
    <dgm:cxn modelId="{430D74AE-F463-4912-9D6A-D625536B5FA5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D297533-84F3-45CB-9632-A3764FEB52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D6A0DE7-678E-4905-8246-F78BB8FE950A}">
      <dgm:prSet/>
      <dgm:spPr/>
      <dgm:t>
        <a:bodyPr/>
        <a:lstStyle/>
        <a:p>
          <a:r>
            <a:rPr lang="cs-CZ"/>
            <a:t>Zdravotní následky</a:t>
          </a:r>
        </a:p>
      </dgm:t>
    </dgm:pt>
    <dgm:pt modelId="{4820A576-63DB-44E2-9D57-B3EEE84C0101}" type="parTrans" cxnId="{06EC4604-791F-47CD-9D23-A3C46FB783EE}">
      <dgm:prSet/>
      <dgm:spPr/>
      <dgm:t>
        <a:bodyPr/>
        <a:lstStyle/>
        <a:p>
          <a:endParaRPr lang="cs-CZ"/>
        </a:p>
      </dgm:t>
    </dgm:pt>
    <dgm:pt modelId="{B539E4D4-6907-4AFB-887A-45667256E950}" type="sibTrans" cxnId="{06EC4604-791F-47CD-9D23-A3C46FB783EE}">
      <dgm:prSet/>
      <dgm:spPr/>
      <dgm:t>
        <a:bodyPr/>
        <a:lstStyle/>
        <a:p>
          <a:endParaRPr lang="cs-CZ"/>
        </a:p>
      </dgm:t>
    </dgm:pt>
    <dgm:pt modelId="{08B901E9-7A3A-422A-8171-FF9827500016}" type="pres">
      <dgm:prSet presAssocID="{6D297533-84F3-45CB-9632-A3764FEB5262}" presName="linear" presStyleCnt="0">
        <dgm:presLayoutVars>
          <dgm:animLvl val="lvl"/>
          <dgm:resizeHandles val="exact"/>
        </dgm:presLayoutVars>
      </dgm:prSet>
      <dgm:spPr/>
    </dgm:pt>
    <dgm:pt modelId="{8179F6F0-9C49-4606-8C5C-56408370A8D6}" type="pres">
      <dgm:prSet presAssocID="{ED6A0DE7-678E-4905-8246-F78BB8FE95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6EC4604-791F-47CD-9D23-A3C46FB783EE}" srcId="{6D297533-84F3-45CB-9632-A3764FEB5262}" destId="{ED6A0DE7-678E-4905-8246-F78BB8FE950A}" srcOrd="0" destOrd="0" parTransId="{4820A576-63DB-44E2-9D57-B3EEE84C0101}" sibTransId="{B539E4D4-6907-4AFB-887A-45667256E950}"/>
    <dgm:cxn modelId="{8B4C1234-53B7-4947-BAE4-1ADD31D0752F}" type="presOf" srcId="{6D297533-84F3-45CB-9632-A3764FEB5262}" destId="{08B901E9-7A3A-422A-8171-FF9827500016}" srcOrd="0" destOrd="0" presId="urn:microsoft.com/office/officeart/2005/8/layout/vList2"/>
    <dgm:cxn modelId="{C002F9D6-EAE6-4CE0-A729-73C986C86661}" type="presOf" srcId="{ED6A0DE7-678E-4905-8246-F78BB8FE950A}" destId="{8179F6F0-9C49-4606-8C5C-56408370A8D6}" srcOrd="0" destOrd="0" presId="urn:microsoft.com/office/officeart/2005/8/layout/vList2"/>
    <dgm:cxn modelId="{223DD7ED-AFCB-4929-B620-72FA0A0158C2}" type="presParOf" srcId="{08B901E9-7A3A-422A-8171-FF9827500016}" destId="{8179F6F0-9C49-4606-8C5C-56408370A8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D24AE4C-3355-4E05-98CC-C138F26F1E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19C9080-7723-430C-9728-8548A4CA1B8B}">
      <dgm:prSet/>
      <dgm:spPr/>
      <dgm:t>
        <a:bodyPr/>
        <a:lstStyle/>
        <a:p>
          <a:r>
            <a:rPr lang="cs-CZ" dirty="0"/>
            <a:t>Psychické následky</a:t>
          </a:r>
        </a:p>
      </dgm:t>
    </dgm:pt>
    <dgm:pt modelId="{73F909DA-2966-48DF-B894-9AABF3FA52BF}" type="parTrans" cxnId="{78BE9680-E460-4F97-84A3-3393053657B3}">
      <dgm:prSet/>
      <dgm:spPr/>
      <dgm:t>
        <a:bodyPr/>
        <a:lstStyle/>
        <a:p>
          <a:endParaRPr lang="cs-CZ"/>
        </a:p>
      </dgm:t>
    </dgm:pt>
    <dgm:pt modelId="{59B37A6F-07A5-43EE-8059-99431ADE617B}" type="sibTrans" cxnId="{78BE9680-E460-4F97-84A3-3393053657B3}">
      <dgm:prSet/>
      <dgm:spPr/>
      <dgm:t>
        <a:bodyPr/>
        <a:lstStyle/>
        <a:p>
          <a:endParaRPr lang="cs-CZ"/>
        </a:p>
      </dgm:t>
    </dgm:pt>
    <dgm:pt modelId="{A50DA741-387C-4E4F-A5A1-A6830BF3FF5B}" type="pres">
      <dgm:prSet presAssocID="{3D24AE4C-3355-4E05-98CC-C138F26F1EC7}" presName="linear" presStyleCnt="0">
        <dgm:presLayoutVars>
          <dgm:animLvl val="lvl"/>
          <dgm:resizeHandles val="exact"/>
        </dgm:presLayoutVars>
      </dgm:prSet>
      <dgm:spPr/>
    </dgm:pt>
    <dgm:pt modelId="{E06F2BA4-23AA-4CF9-81DA-E9C73272B87D}" type="pres">
      <dgm:prSet presAssocID="{119C9080-7723-430C-9728-8548A4CA1B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4BBD109-6BCD-473A-94EA-016D6828CD72}" type="presOf" srcId="{119C9080-7723-430C-9728-8548A4CA1B8B}" destId="{E06F2BA4-23AA-4CF9-81DA-E9C73272B87D}" srcOrd="0" destOrd="0" presId="urn:microsoft.com/office/officeart/2005/8/layout/vList2"/>
    <dgm:cxn modelId="{EA801868-739E-4337-B41D-0380630EDC3D}" type="presOf" srcId="{3D24AE4C-3355-4E05-98CC-C138F26F1EC7}" destId="{A50DA741-387C-4E4F-A5A1-A6830BF3FF5B}" srcOrd="0" destOrd="0" presId="urn:microsoft.com/office/officeart/2005/8/layout/vList2"/>
    <dgm:cxn modelId="{78BE9680-E460-4F97-84A3-3393053657B3}" srcId="{3D24AE4C-3355-4E05-98CC-C138F26F1EC7}" destId="{119C9080-7723-430C-9728-8548A4CA1B8B}" srcOrd="0" destOrd="0" parTransId="{73F909DA-2966-48DF-B894-9AABF3FA52BF}" sibTransId="{59B37A6F-07A5-43EE-8059-99431ADE617B}"/>
    <dgm:cxn modelId="{0E94369C-FD39-43D7-8F0A-2A7CF4972E71}" type="presParOf" srcId="{A50DA741-387C-4E4F-A5A1-A6830BF3FF5B}" destId="{E06F2BA4-23AA-4CF9-81DA-E9C73272B8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7CF743B-6039-48F2-99BC-E517E9EFA7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4B9B14C-5B7A-4CC2-89D9-BA0B83E4AC8F}">
      <dgm:prSet/>
      <dgm:spPr/>
      <dgm:t>
        <a:bodyPr/>
        <a:lstStyle/>
        <a:p>
          <a:r>
            <a:rPr lang="cs-CZ" dirty="0"/>
            <a:t>Psychosociální následky</a:t>
          </a:r>
        </a:p>
      </dgm:t>
    </dgm:pt>
    <dgm:pt modelId="{BC9C86BC-8CAA-4A2E-BA7E-2562EF52034E}" type="parTrans" cxnId="{17506D7A-DCEF-440D-86F1-2F34C8A0062A}">
      <dgm:prSet/>
      <dgm:spPr/>
      <dgm:t>
        <a:bodyPr/>
        <a:lstStyle/>
        <a:p>
          <a:endParaRPr lang="cs-CZ"/>
        </a:p>
      </dgm:t>
    </dgm:pt>
    <dgm:pt modelId="{D0723759-63A5-4888-BDE9-162F594214F7}" type="sibTrans" cxnId="{17506D7A-DCEF-440D-86F1-2F34C8A0062A}">
      <dgm:prSet/>
      <dgm:spPr/>
      <dgm:t>
        <a:bodyPr/>
        <a:lstStyle/>
        <a:p>
          <a:endParaRPr lang="cs-CZ"/>
        </a:p>
      </dgm:t>
    </dgm:pt>
    <dgm:pt modelId="{688A48DB-A511-4E53-BF69-DF3D2E3F2A9F}" type="pres">
      <dgm:prSet presAssocID="{77CF743B-6039-48F2-99BC-E517E9EFA7B9}" presName="linear" presStyleCnt="0">
        <dgm:presLayoutVars>
          <dgm:animLvl val="lvl"/>
          <dgm:resizeHandles val="exact"/>
        </dgm:presLayoutVars>
      </dgm:prSet>
      <dgm:spPr/>
    </dgm:pt>
    <dgm:pt modelId="{1BEB5766-163D-409E-A1D6-38249EAF83FC}" type="pres">
      <dgm:prSet presAssocID="{D4B9B14C-5B7A-4CC2-89D9-BA0B83E4AC8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1C42F3F-6205-4FF3-AD03-8888C4697F25}" type="presOf" srcId="{D4B9B14C-5B7A-4CC2-89D9-BA0B83E4AC8F}" destId="{1BEB5766-163D-409E-A1D6-38249EAF83FC}" srcOrd="0" destOrd="0" presId="urn:microsoft.com/office/officeart/2005/8/layout/vList2"/>
    <dgm:cxn modelId="{FE44184E-5B25-4EEB-8BF0-6251C06D96C1}" type="presOf" srcId="{77CF743B-6039-48F2-99BC-E517E9EFA7B9}" destId="{688A48DB-A511-4E53-BF69-DF3D2E3F2A9F}" srcOrd="0" destOrd="0" presId="urn:microsoft.com/office/officeart/2005/8/layout/vList2"/>
    <dgm:cxn modelId="{17506D7A-DCEF-440D-86F1-2F34C8A0062A}" srcId="{77CF743B-6039-48F2-99BC-E517E9EFA7B9}" destId="{D4B9B14C-5B7A-4CC2-89D9-BA0B83E4AC8F}" srcOrd="0" destOrd="0" parTransId="{BC9C86BC-8CAA-4A2E-BA7E-2562EF52034E}" sibTransId="{D0723759-63A5-4888-BDE9-162F594214F7}"/>
    <dgm:cxn modelId="{C8955550-A6CE-4AC7-B274-3A93B32E3B24}" type="presParOf" srcId="{688A48DB-A511-4E53-BF69-DF3D2E3F2A9F}" destId="{1BEB5766-163D-409E-A1D6-38249EAF83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31DFD06-2AA7-4B1C-AAFB-83F93466AC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642A428-F310-4FF2-A517-DE7CA89B5346}">
      <dgm:prSet/>
      <dgm:spPr/>
      <dgm:t>
        <a:bodyPr/>
        <a:lstStyle/>
        <a:p>
          <a:r>
            <a:rPr lang="cs-CZ" dirty="0"/>
            <a:t>Ekonomické, hmotné následky</a:t>
          </a:r>
        </a:p>
      </dgm:t>
    </dgm:pt>
    <dgm:pt modelId="{18B28794-C292-4A39-A708-AE3B7B0A749D}" type="parTrans" cxnId="{EF622C74-F220-49E5-BBF8-22D268999D67}">
      <dgm:prSet/>
      <dgm:spPr/>
      <dgm:t>
        <a:bodyPr/>
        <a:lstStyle/>
        <a:p>
          <a:endParaRPr lang="cs-CZ"/>
        </a:p>
      </dgm:t>
    </dgm:pt>
    <dgm:pt modelId="{2B4AB121-7F80-4FAB-B86A-7B08D0ACBFD3}" type="sibTrans" cxnId="{EF622C74-F220-49E5-BBF8-22D268999D67}">
      <dgm:prSet/>
      <dgm:spPr/>
      <dgm:t>
        <a:bodyPr/>
        <a:lstStyle/>
        <a:p>
          <a:endParaRPr lang="cs-CZ"/>
        </a:p>
      </dgm:t>
    </dgm:pt>
    <dgm:pt modelId="{927BD390-2FDC-433B-9B44-F25FEA553249}" type="pres">
      <dgm:prSet presAssocID="{431DFD06-2AA7-4B1C-AAFB-83F93466AC27}" presName="linear" presStyleCnt="0">
        <dgm:presLayoutVars>
          <dgm:animLvl val="lvl"/>
          <dgm:resizeHandles val="exact"/>
        </dgm:presLayoutVars>
      </dgm:prSet>
      <dgm:spPr/>
    </dgm:pt>
    <dgm:pt modelId="{0C4BC004-55AE-4E09-96F6-C2BDD98EC396}" type="pres">
      <dgm:prSet presAssocID="{6642A428-F310-4FF2-A517-DE7CA89B534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C407314-7465-4AA2-BD15-6EC5A189248F}" type="presOf" srcId="{6642A428-F310-4FF2-A517-DE7CA89B5346}" destId="{0C4BC004-55AE-4E09-96F6-C2BDD98EC396}" srcOrd="0" destOrd="0" presId="urn:microsoft.com/office/officeart/2005/8/layout/vList2"/>
    <dgm:cxn modelId="{200FDE1D-6F95-4EF0-90BB-BDB5066E1230}" type="presOf" srcId="{431DFD06-2AA7-4B1C-AAFB-83F93466AC27}" destId="{927BD390-2FDC-433B-9B44-F25FEA553249}" srcOrd="0" destOrd="0" presId="urn:microsoft.com/office/officeart/2005/8/layout/vList2"/>
    <dgm:cxn modelId="{EF622C74-F220-49E5-BBF8-22D268999D67}" srcId="{431DFD06-2AA7-4B1C-AAFB-83F93466AC27}" destId="{6642A428-F310-4FF2-A517-DE7CA89B5346}" srcOrd="0" destOrd="0" parTransId="{18B28794-C292-4A39-A708-AE3B7B0A749D}" sibTransId="{2B4AB121-7F80-4FAB-B86A-7B08D0ACBFD3}"/>
    <dgm:cxn modelId="{E0413AF9-C5A0-456A-8B77-B509D36EB157}" type="presParOf" srcId="{927BD390-2FDC-433B-9B44-F25FEA553249}" destId="{0C4BC004-55AE-4E09-96F6-C2BDD98EC3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255C40E-2E5E-4246-97EF-8C23FACD59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8F04AD6-10BA-447F-AB40-978B05C4B618}">
      <dgm:prSet/>
      <dgm:spPr/>
      <dgm:t>
        <a:bodyPr/>
        <a:lstStyle/>
        <a:p>
          <a:r>
            <a:rPr lang="cs-CZ" dirty="0"/>
            <a:t>Sociálně-právní a trestně-právní následky</a:t>
          </a:r>
        </a:p>
      </dgm:t>
    </dgm:pt>
    <dgm:pt modelId="{6ED36C40-A2A1-40DB-8F30-96ECE6DD3F87}" type="parTrans" cxnId="{DDE988C4-3E6A-4972-B499-F6387AD3BDE1}">
      <dgm:prSet/>
      <dgm:spPr/>
      <dgm:t>
        <a:bodyPr/>
        <a:lstStyle/>
        <a:p>
          <a:endParaRPr lang="cs-CZ"/>
        </a:p>
      </dgm:t>
    </dgm:pt>
    <dgm:pt modelId="{A302F445-31EC-411E-99CF-0D7261426F85}" type="sibTrans" cxnId="{DDE988C4-3E6A-4972-B499-F6387AD3BDE1}">
      <dgm:prSet/>
      <dgm:spPr/>
      <dgm:t>
        <a:bodyPr/>
        <a:lstStyle/>
        <a:p>
          <a:endParaRPr lang="cs-CZ"/>
        </a:p>
      </dgm:t>
    </dgm:pt>
    <dgm:pt modelId="{4FA90D70-3197-42DC-B381-E73517141BB7}" type="pres">
      <dgm:prSet presAssocID="{0255C40E-2E5E-4246-97EF-8C23FACD59A5}" presName="linear" presStyleCnt="0">
        <dgm:presLayoutVars>
          <dgm:animLvl val="lvl"/>
          <dgm:resizeHandles val="exact"/>
        </dgm:presLayoutVars>
      </dgm:prSet>
      <dgm:spPr/>
    </dgm:pt>
    <dgm:pt modelId="{4888D697-B5CE-4045-B9D9-FA9037065AB2}" type="pres">
      <dgm:prSet presAssocID="{A8F04AD6-10BA-447F-AB40-978B05C4B61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37EE50C-C540-4897-9A68-15E8A9F8C9B8}" type="presOf" srcId="{A8F04AD6-10BA-447F-AB40-978B05C4B618}" destId="{4888D697-B5CE-4045-B9D9-FA9037065AB2}" srcOrd="0" destOrd="0" presId="urn:microsoft.com/office/officeart/2005/8/layout/vList2"/>
    <dgm:cxn modelId="{DDE988C4-3E6A-4972-B499-F6387AD3BDE1}" srcId="{0255C40E-2E5E-4246-97EF-8C23FACD59A5}" destId="{A8F04AD6-10BA-447F-AB40-978B05C4B618}" srcOrd="0" destOrd="0" parTransId="{6ED36C40-A2A1-40DB-8F30-96ECE6DD3F87}" sibTransId="{A302F445-31EC-411E-99CF-0D7261426F85}"/>
    <dgm:cxn modelId="{3641D5E9-6988-4641-922C-2CDCA27FBD88}" type="presOf" srcId="{0255C40E-2E5E-4246-97EF-8C23FACD59A5}" destId="{4FA90D70-3197-42DC-B381-E73517141BB7}" srcOrd="0" destOrd="0" presId="urn:microsoft.com/office/officeart/2005/8/layout/vList2"/>
    <dgm:cxn modelId="{EE80DBD8-183F-4B6E-813E-FB25149F870E}" type="presParOf" srcId="{4FA90D70-3197-42DC-B381-E73517141BB7}" destId="{4888D697-B5CE-4045-B9D9-FA9037065A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PROSOCIÁLNÍ CHOVÁNÍ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 custLinFactNeighborX="2995" custLinFactNeighborY="1116">
        <dgm:presLayoutVars>
          <dgm:bulletEnabled val="1"/>
        </dgm:presLayoutVars>
      </dgm:prSet>
      <dgm:spPr/>
    </dgm:pt>
  </dgm:ptLst>
  <dgm:cxnLst>
    <dgm:cxn modelId="{F4215227-B780-4BC2-A053-91DC2BA9FF47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92920586-2E54-407A-B475-525977B4BA2D}" type="presOf" srcId="{4CC85FF4-3487-411B-BC4E-C4810F341797}" destId="{E8653DFB-E5E6-42CD-AA9D-CF59B1DEF9B9}" srcOrd="0" destOrd="0" presId="urn:microsoft.com/office/officeart/2005/8/layout/chevron2"/>
    <dgm:cxn modelId="{2ABC8F95-CD50-4890-96C7-27534A02BBFC}" type="presOf" srcId="{310506F5-4993-43FB-9EC3-791C0718A3AB}" destId="{BF45E0F8-7505-412B-A202-E4FE1F6D7DAD}" srcOrd="0" destOrd="0" presId="urn:microsoft.com/office/officeart/2005/8/layout/chevron2"/>
    <dgm:cxn modelId="{7368CBDD-591D-4294-B34C-351C6875A674}" type="presParOf" srcId="{E8653DFB-E5E6-42CD-AA9D-CF59B1DEF9B9}" destId="{D4D2B796-08A1-4C42-AE02-B462FF6FF6A0}" srcOrd="0" destOrd="0" presId="urn:microsoft.com/office/officeart/2005/8/layout/chevron2"/>
    <dgm:cxn modelId="{69D37199-EB04-4E06-9B23-6EF4F1E1AD58}" type="presParOf" srcId="{D4D2B796-08A1-4C42-AE02-B462FF6FF6A0}" destId="{BF45E0F8-7505-412B-A202-E4FE1F6D7DAD}" srcOrd="0" destOrd="0" presId="urn:microsoft.com/office/officeart/2005/8/layout/chevron2"/>
    <dgm:cxn modelId="{E934A098-3E94-41E5-A861-54FB05F7A741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3FE6ECB-279B-4A32-BF55-9BB5C8EDDCD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6D7AE98D-C8A1-4656-B54F-343055AED656}">
      <dgm:prSet/>
      <dgm:spPr/>
      <dgm:t>
        <a:bodyPr/>
        <a:lstStyle/>
        <a:p>
          <a:r>
            <a:rPr lang="cs-CZ"/>
            <a:t>Prosociální chování</a:t>
          </a:r>
        </a:p>
      </dgm:t>
    </dgm:pt>
    <dgm:pt modelId="{5E86F6DF-EA3B-4262-AADE-951AF31D1076}" type="parTrans" cxnId="{DBF47F8E-D143-494B-AD1D-2E92B285246B}">
      <dgm:prSet/>
      <dgm:spPr/>
      <dgm:t>
        <a:bodyPr/>
        <a:lstStyle/>
        <a:p>
          <a:endParaRPr lang="cs-CZ"/>
        </a:p>
      </dgm:t>
    </dgm:pt>
    <dgm:pt modelId="{6E507F90-E23B-4853-B51A-31147B8D7124}" type="sibTrans" cxnId="{DBF47F8E-D143-494B-AD1D-2E92B285246B}">
      <dgm:prSet/>
      <dgm:spPr/>
      <dgm:t>
        <a:bodyPr/>
        <a:lstStyle/>
        <a:p>
          <a:endParaRPr lang="cs-CZ"/>
        </a:p>
      </dgm:t>
    </dgm:pt>
    <dgm:pt modelId="{3D429147-370C-4944-9E02-DD88522715EE}" type="pres">
      <dgm:prSet presAssocID="{D3FE6ECB-279B-4A32-BF55-9BB5C8EDDCDD}" presName="linear" presStyleCnt="0">
        <dgm:presLayoutVars>
          <dgm:animLvl val="lvl"/>
          <dgm:resizeHandles val="exact"/>
        </dgm:presLayoutVars>
      </dgm:prSet>
      <dgm:spPr/>
    </dgm:pt>
    <dgm:pt modelId="{CFB1F8B0-7424-4726-9736-501BA306C1D6}" type="pres">
      <dgm:prSet presAssocID="{6D7AE98D-C8A1-4656-B54F-343055AED656}" presName="parentText" presStyleLbl="node1" presStyleIdx="0" presStyleCnt="1" custLinFactNeighborY="4450">
        <dgm:presLayoutVars>
          <dgm:chMax val="0"/>
          <dgm:bulletEnabled val="1"/>
        </dgm:presLayoutVars>
      </dgm:prSet>
      <dgm:spPr/>
    </dgm:pt>
  </dgm:ptLst>
  <dgm:cxnLst>
    <dgm:cxn modelId="{DBF47F8E-D143-494B-AD1D-2E92B285246B}" srcId="{D3FE6ECB-279B-4A32-BF55-9BB5C8EDDCDD}" destId="{6D7AE98D-C8A1-4656-B54F-343055AED656}" srcOrd="0" destOrd="0" parTransId="{5E86F6DF-EA3B-4262-AADE-951AF31D1076}" sibTransId="{6E507F90-E23B-4853-B51A-31147B8D7124}"/>
    <dgm:cxn modelId="{C0B45FA9-A9D9-4319-BCCC-294988A9CE07}" type="presOf" srcId="{6D7AE98D-C8A1-4656-B54F-343055AED656}" destId="{CFB1F8B0-7424-4726-9736-501BA306C1D6}" srcOrd="0" destOrd="0" presId="urn:microsoft.com/office/officeart/2005/8/layout/vList2"/>
    <dgm:cxn modelId="{48FCD3F0-A854-4146-8D85-3E2C92D89AEF}" type="presOf" srcId="{D3FE6ECB-279B-4A32-BF55-9BB5C8EDDCDD}" destId="{3D429147-370C-4944-9E02-DD88522715EE}" srcOrd="0" destOrd="0" presId="urn:microsoft.com/office/officeart/2005/8/layout/vList2"/>
    <dgm:cxn modelId="{2EE70CB3-E8C3-4445-A879-5A1B0FD7EB6B}" type="presParOf" srcId="{3D429147-370C-4944-9E02-DD88522715EE}" destId="{CFB1F8B0-7424-4726-9736-501BA306C1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D7D9E-4E4E-45B8-BAE7-47745265E28F}" type="doc">
      <dgm:prSet loTypeId="urn:microsoft.com/office/officeart/2005/8/layout/vList2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cs-CZ"/>
        </a:p>
      </dgm:t>
    </dgm:pt>
    <dgm:pt modelId="{F5181182-C8C6-441C-A9C9-F9EBBCDB4535}">
      <dgm:prSet custT="1"/>
      <dgm:spPr/>
      <dgm:t>
        <a:bodyPr/>
        <a:lstStyle/>
        <a:p>
          <a:r>
            <a:rPr lang="cs-CZ" sz="1800" dirty="0"/>
            <a:t>Vymezení základních pojmů – sociální patologie, sociální deviace, rizikové chování, problémové chování, prosociální chování, altruismus atd. Chování disociální, asociální, antisociální. Sociální patologie z pohledu vědních disciplín</a:t>
          </a:r>
        </a:p>
      </dgm:t>
    </dgm:pt>
    <dgm:pt modelId="{F619A91B-EF66-4B84-A39B-759A5B6AEA63}" type="parTrans" cxnId="{BFA99461-1341-4DEB-8B89-6C4C1895A9B7}">
      <dgm:prSet/>
      <dgm:spPr/>
      <dgm:t>
        <a:bodyPr/>
        <a:lstStyle/>
        <a:p>
          <a:endParaRPr lang="cs-CZ"/>
        </a:p>
      </dgm:t>
    </dgm:pt>
    <dgm:pt modelId="{CF4DFA22-5BF2-40D4-962B-DE0CE58A2AB5}" type="sibTrans" cxnId="{BFA99461-1341-4DEB-8B89-6C4C1895A9B7}">
      <dgm:prSet/>
      <dgm:spPr/>
      <dgm:t>
        <a:bodyPr/>
        <a:lstStyle/>
        <a:p>
          <a:endParaRPr lang="cs-CZ"/>
        </a:p>
      </dgm:t>
    </dgm:pt>
    <dgm:pt modelId="{BB5C8D2F-93F9-4C25-9046-ED609904D271}">
      <dgm:prSet custT="1"/>
      <dgm:spPr/>
      <dgm:t>
        <a:bodyPr/>
        <a:lstStyle/>
        <a:p>
          <a:r>
            <a:rPr lang="cs-CZ" sz="1800" dirty="0"/>
            <a:t>Normalita a abnormalita (norma, konformita, pojetí normality; společenská smlouva, řád)</a:t>
          </a:r>
        </a:p>
      </dgm:t>
    </dgm:pt>
    <dgm:pt modelId="{CA2249E2-1E69-45FA-9086-78DB17160E58}" type="parTrans" cxnId="{929635EF-4414-4433-A880-185540F123C0}">
      <dgm:prSet/>
      <dgm:spPr/>
      <dgm:t>
        <a:bodyPr/>
        <a:lstStyle/>
        <a:p>
          <a:endParaRPr lang="cs-CZ"/>
        </a:p>
      </dgm:t>
    </dgm:pt>
    <dgm:pt modelId="{BA79DEC3-53F0-4274-B3F6-3B4CF890ED6B}" type="sibTrans" cxnId="{929635EF-4414-4433-A880-185540F123C0}">
      <dgm:prSet/>
      <dgm:spPr/>
      <dgm:t>
        <a:bodyPr/>
        <a:lstStyle/>
        <a:p>
          <a:endParaRPr lang="cs-CZ"/>
        </a:p>
      </dgm:t>
    </dgm:pt>
    <dgm:pt modelId="{568ADDC6-46C3-49E2-B3F9-468C9FFEC91C}">
      <dgm:prSet custT="1"/>
      <dgm:spPr/>
      <dgm:t>
        <a:bodyPr/>
        <a:lstStyle/>
        <a:p>
          <a:r>
            <a:rPr lang="cs-CZ" sz="1800" dirty="0"/>
            <a:t>Sociální normy, toleranční limit</a:t>
          </a:r>
        </a:p>
      </dgm:t>
    </dgm:pt>
    <dgm:pt modelId="{01263862-B016-44CB-A545-C98145A94EF9}" type="parTrans" cxnId="{2EA2A969-BED1-4146-86FA-257CBBB03A79}">
      <dgm:prSet/>
      <dgm:spPr/>
      <dgm:t>
        <a:bodyPr/>
        <a:lstStyle/>
        <a:p>
          <a:endParaRPr lang="cs-CZ"/>
        </a:p>
      </dgm:t>
    </dgm:pt>
    <dgm:pt modelId="{B1BCD50B-D9BD-4C8F-9200-A1FB6A062CFF}" type="sibTrans" cxnId="{2EA2A969-BED1-4146-86FA-257CBBB03A79}">
      <dgm:prSet/>
      <dgm:spPr/>
      <dgm:t>
        <a:bodyPr/>
        <a:lstStyle/>
        <a:p>
          <a:endParaRPr lang="cs-CZ"/>
        </a:p>
      </dgm:t>
    </dgm:pt>
    <dgm:pt modelId="{B7A6B21D-AB4C-45C5-A399-B042BF7584A9}">
      <dgm:prSet custT="1"/>
      <dgm:spPr/>
      <dgm:t>
        <a:bodyPr/>
        <a:lstStyle/>
        <a:p>
          <a:r>
            <a:rPr lang="cs-CZ" sz="1800" dirty="0"/>
            <a:t>Sociální sankce, sociální kontrola</a:t>
          </a:r>
        </a:p>
      </dgm:t>
    </dgm:pt>
    <dgm:pt modelId="{F02DBA76-BF27-4458-AE3A-6245F00E02BA}" type="parTrans" cxnId="{9F984039-0596-4E3E-89FB-82BEA7F9C584}">
      <dgm:prSet/>
      <dgm:spPr/>
      <dgm:t>
        <a:bodyPr/>
        <a:lstStyle/>
        <a:p>
          <a:endParaRPr lang="cs-CZ"/>
        </a:p>
      </dgm:t>
    </dgm:pt>
    <dgm:pt modelId="{7027070C-9985-4CCE-945A-D00EE0023703}" type="sibTrans" cxnId="{9F984039-0596-4E3E-89FB-82BEA7F9C584}">
      <dgm:prSet/>
      <dgm:spPr/>
      <dgm:t>
        <a:bodyPr/>
        <a:lstStyle/>
        <a:p>
          <a:endParaRPr lang="cs-CZ"/>
        </a:p>
      </dgm:t>
    </dgm:pt>
    <dgm:pt modelId="{71A64384-CE4D-4C79-9EF2-5F27ECB789EB}">
      <dgm:prSet custT="1"/>
      <dgm:spPr/>
      <dgm:t>
        <a:bodyPr/>
        <a:lstStyle/>
        <a:p>
          <a:r>
            <a:rPr lang="cs-CZ" sz="1800" dirty="0"/>
            <a:t>Zdroje a příčina sociálně patologických jevů a deviace (teorie sociálních deviací, biologické, psychologické a sociologické teorie)</a:t>
          </a:r>
        </a:p>
      </dgm:t>
    </dgm:pt>
    <dgm:pt modelId="{C14C4AD2-746F-4DFF-BEE2-DA16FFD21768}" type="parTrans" cxnId="{89EB8755-84A0-49E8-9BE0-7569E804C485}">
      <dgm:prSet/>
      <dgm:spPr/>
      <dgm:t>
        <a:bodyPr/>
        <a:lstStyle/>
        <a:p>
          <a:endParaRPr lang="cs-CZ"/>
        </a:p>
      </dgm:t>
    </dgm:pt>
    <dgm:pt modelId="{08AD171C-1E01-4744-8B04-0560C48F0B30}" type="sibTrans" cxnId="{89EB8755-84A0-49E8-9BE0-7569E804C485}">
      <dgm:prSet/>
      <dgm:spPr/>
      <dgm:t>
        <a:bodyPr/>
        <a:lstStyle/>
        <a:p>
          <a:endParaRPr lang="cs-CZ"/>
        </a:p>
      </dgm:t>
    </dgm:pt>
    <dgm:pt modelId="{CA2E8658-018F-4705-8671-5CB4F94A0459}">
      <dgm:prSet custT="1"/>
      <dgm:spPr/>
      <dgm:t>
        <a:bodyPr/>
        <a:lstStyle/>
        <a:p>
          <a:r>
            <a:rPr lang="cs-CZ" sz="1800" dirty="0"/>
            <a:t>Prevence – typy, cílové skupiny, klíčové pojmy.</a:t>
          </a:r>
        </a:p>
      </dgm:t>
    </dgm:pt>
    <dgm:pt modelId="{94F545D7-76D1-4FF7-9D5C-0E777B428D09}" type="parTrans" cxnId="{16F80838-8706-4AA4-A43E-899A743AA345}">
      <dgm:prSet/>
      <dgm:spPr/>
      <dgm:t>
        <a:bodyPr/>
        <a:lstStyle/>
        <a:p>
          <a:endParaRPr lang="cs-CZ"/>
        </a:p>
      </dgm:t>
    </dgm:pt>
    <dgm:pt modelId="{42E00CE5-CD66-4C21-B81A-E64A9D38A589}" type="sibTrans" cxnId="{16F80838-8706-4AA4-A43E-899A743AA345}">
      <dgm:prSet/>
      <dgm:spPr/>
      <dgm:t>
        <a:bodyPr/>
        <a:lstStyle/>
        <a:p>
          <a:endParaRPr lang="cs-CZ"/>
        </a:p>
      </dgm:t>
    </dgm:pt>
    <dgm:pt modelId="{0EBBCC77-AF54-4BF9-A3ED-EE353EB15F97}">
      <dgm:prSet custT="1"/>
      <dgm:spPr/>
      <dgm:t>
        <a:bodyPr/>
        <a:lstStyle/>
        <a:p>
          <a:r>
            <a:rPr lang="cs-CZ" sz="1800" dirty="0"/>
            <a:t>Rizikové a protektivní faktory</a:t>
          </a:r>
        </a:p>
      </dgm:t>
    </dgm:pt>
    <dgm:pt modelId="{5E2332E8-8FDC-4661-BEFD-A807D64BB9D3}" type="parTrans" cxnId="{3283348D-0F97-49B5-BB6D-D108BDF22BF9}">
      <dgm:prSet/>
      <dgm:spPr/>
      <dgm:t>
        <a:bodyPr/>
        <a:lstStyle/>
        <a:p>
          <a:endParaRPr lang="cs-CZ"/>
        </a:p>
      </dgm:t>
    </dgm:pt>
    <dgm:pt modelId="{E5E02060-5857-4DEE-A26E-3D25DF9686AF}" type="sibTrans" cxnId="{3283348D-0F97-49B5-BB6D-D108BDF22BF9}">
      <dgm:prSet/>
      <dgm:spPr/>
      <dgm:t>
        <a:bodyPr/>
        <a:lstStyle/>
        <a:p>
          <a:endParaRPr lang="cs-CZ"/>
        </a:p>
      </dgm:t>
    </dgm:pt>
    <dgm:pt modelId="{CF23459E-243B-463D-98B8-200461BF351D}">
      <dgm:prSet custT="1"/>
      <dgm:spPr/>
      <dgm:t>
        <a:bodyPr/>
        <a:lstStyle/>
        <a:p>
          <a:r>
            <a:rPr lang="cs-CZ" sz="4400" dirty="0"/>
            <a:t>Základní tematické okruhy</a:t>
          </a:r>
        </a:p>
      </dgm:t>
    </dgm:pt>
    <dgm:pt modelId="{749A1323-5E75-40EE-AC38-5D33F610B700}" type="parTrans" cxnId="{FDCADB56-3C80-4664-ADC8-7705272C8CF0}">
      <dgm:prSet/>
      <dgm:spPr/>
      <dgm:t>
        <a:bodyPr/>
        <a:lstStyle/>
        <a:p>
          <a:endParaRPr lang="cs-CZ"/>
        </a:p>
      </dgm:t>
    </dgm:pt>
    <dgm:pt modelId="{515C5AC9-F32A-4FCB-B433-96CD7D60743D}" type="sibTrans" cxnId="{FDCADB56-3C80-4664-ADC8-7705272C8CF0}">
      <dgm:prSet/>
      <dgm:spPr/>
      <dgm:t>
        <a:bodyPr/>
        <a:lstStyle/>
        <a:p>
          <a:endParaRPr lang="cs-CZ"/>
        </a:p>
      </dgm:t>
    </dgm:pt>
    <dgm:pt modelId="{40560EA2-D44A-495D-B221-FAA78903809F}">
      <dgm:prSet custT="1"/>
      <dgm:spPr/>
      <dgm:t>
        <a:bodyPr/>
        <a:lstStyle/>
        <a:p>
          <a:r>
            <a:rPr lang="cs-CZ" sz="1800" dirty="0"/>
            <a:t>Vybrané teorie sociálních deviací</a:t>
          </a:r>
        </a:p>
      </dgm:t>
    </dgm:pt>
    <dgm:pt modelId="{88F0C0BB-89A1-4474-AE06-D9499062B243}" type="parTrans" cxnId="{716ED003-D4F2-440E-A6F2-D1BB291E1AB9}">
      <dgm:prSet/>
      <dgm:spPr/>
    </dgm:pt>
    <dgm:pt modelId="{D5A740F9-35DE-4ECD-BF0B-14BEE75A7D57}" type="sibTrans" cxnId="{716ED003-D4F2-440E-A6F2-D1BB291E1AB9}">
      <dgm:prSet/>
      <dgm:spPr/>
    </dgm:pt>
    <dgm:pt modelId="{417F2510-A990-4490-907A-D27AEC263548}">
      <dgm:prSet custT="1"/>
      <dgm:spPr/>
      <dgm:t>
        <a:bodyPr/>
        <a:lstStyle/>
        <a:p>
          <a:r>
            <a:rPr lang="cs-CZ" sz="1800" dirty="0"/>
            <a:t>Vybrané podoby </a:t>
          </a:r>
          <a:r>
            <a:rPr lang="cs-CZ" sz="1800" dirty="0" err="1"/>
            <a:t>socilně</a:t>
          </a:r>
          <a:r>
            <a:rPr lang="cs-CZ" sz="1800" dirty="0"/>
            <a:t> deviantního jednání - násilí v rodině, EAN, agresivita, šikana, kyberšikana, sekty, extremismus a jeho podoby, chudoba, bezdomovectví, nezaměstnanost aj.)</a:t>
          </a:r>
        </a:p>
      </dgm:t>
    </dgm:pt>
    <dgm:pt modelId="{DB29F89C-1213-45A9-93EF-891BDA3B4CCA}" type="parTrans" cxnId="{9A3FCB6B-8FC5-4F26-9CBE-CE592E8C51D2}">
      <dgm:prSet/>
      <dgm:spPr/>
    </dgm:pt>
    <dgm:pt modelId="{D1C11E3E-28A9-4C4E-9097-C666E13ADAAD}" type="sibTrans" cxnId="{9A3FCB6B-8FC5-4F26-9CBE-CE592E8C51D2}">
      <dgm:prSet/>
      <dgm:spPr/>
    </dgm:pt>
    <dgm:pt modelId="{14B4C771-120C-4C01-87F9-C90DDEA98C8C}" type="pres">
      <dgm:prSet presAssocID="{DB2D7D9E-4E4E-45B8-BAE7-47745265E28F}" presName="linear" presStyleCnt="0">
        <dgm:presLayoutVars>
          <dgm:animLvl val="lvl"/>
          <dgm:resizeHandles val="exact"/>
        </dgm:presLayoutVars>
      </dgm:prSet>
      <dgm:spPr/>
    </dgm:pt>
    <dgm:pt modelId="{D9E4634B-B4EC-4537-8016-B3F8C4EF42E9}" type="pres">
      <dgm:prSet presAssocID="{CF23459E-243B-463D-98B8-200461BF351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05086EA-B760-4C56-AB71-AF71D0AF73D8}" type="pres">
      <dgm:prSet presAssocID="{CF23459E-243B-463D-98B8-200461BF35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16ED003-D4F2-440E-A6F2-D1BB291E1AB9}" srcId="{CF23459E-243B-463D-98B8-200461BF351D}" destId="{40560EA2-D44A-495D-B221-FAA78903809F}" srcOrd="5" destOrd="0" parTransId="{88F0C0BB-89A1-4474-AE06-D9499062B243}" sibTransId="{D5A740F9-35DE-4ECD-BF0B-14BEE75A7D57}"/>
    <dgm:cxn modelId="{45BEF204-D9D7-4C90-A397-CBA1CECD039E}" type="presOf" srcId="{0EBBCC77-AF54-4BF9-A3ED-EE353EB15F97}" destId="{905086EA-B760-4C56-AB71-AF71D0AF73D8}" srcOrd="0" destOrd="7" presId="urn:microsoft.com/office/officeart/2005/8/layout/vList2"/>
    <dgm:cxn modelId="{CE6AE224-3A50-4C34-90FA-01375FEA8E0F}" type="presOf" srcId="{BB5C8D2F-93F9-4C25-9046-ED609904D271}" destId="{905086EA-B760-4C56-AB71-AF71D0AF73D8}" srcOrd="0" destOrd="1" presId="urn:microsoft.com/office/officeart/2005/8/layout/vList2"/>
    <dgm:cxn modelId="{A45E2E36-F043-4EA6-9EA2-093AFDCFBBD4}" type="presOf" srcId="{B7A6B21D-AB4C-45C5-A399-B042BF7584A9}" destId="{905086EA-B760-4C56-AB71-AF71D0AF73D8}" srcOrd="0" destOrd="3" presId="urn:microsoft.com/office/officeart/2005/8/layout/vList2"/>
    <dgm:cxn modelId="{16F80838-8706-4AA4-A43E-899A743AA345}" srcId="{CF23459E-243B-463D-98B8-200461BF351D}" destId="{CA2E8658-018F-4705-8671-5CB4F94A0459}" srcOrd="6" destOrd="0" parTransId="{94F545D7-76D1-4FF7-9D5C-0E777B428D09}" sibTransId="{42E00CE5-CD66-4C21-B81A-E64A9D38A589}"/>
    <dgm:cxn modelId="{9F984039-0596-4E3E-89FB-82BEA7F9C584}" srcId="{CF23459E-243B-463D-98B8-200461BF351D}" destId="{B7A6B21D-AB4C-45C5-A399-B042BF7584A9}" srcOrd="3" destOrd="0" parTransId="{F02DBA76-BF27-4458-AE3A-6245F00E02BA}" sibTransId="{7027070C-9985-4CCE-945A-D00EE0023703}"/>
    <dgm:cxn modelId="{BFA99461-1341-4DEB-8B89-6C4C1895A9B7}" srcId="{CF23459E-243B-463D-98B8-200461BF351D}" destId="{F5181182-C8C6-441C-A9C9-F9EBBCDB4535}" srcOrd="0" destOrd="0" parTransId="{F619A91B-EF66-4B84-A39B-759A5B6AEA63}" sibTransId="{CF4DFA22-5BF2-40D4-962B-DE0CE58A2AB5}"/>
    <dgm:cxn modelId="{8BA02045-756D-4BDC-A676-D5E1F74F79A2}" type="presOf" srcId="{CF23459E-243B-463D-98B8-200461BF351D}" destId="{D9E4634B-B4EC-4537-8016-B3F8C4EF42E9}" srcOrd="0" destOrd="0" presId="urn:microsoft.com/office/officeart/2005/8/layout/vList2"/>
    <dgm:cxn modelId="{0C0D6C45-FB64-4986-8096-C8CCFFA84F30}" type="presOf" srcId="{F5181182-C8C6-441C-A9C9-F9EBBCDB4535}" destId="{905086EA-B760-4C56-AB71-AF71D0AF73D8}" srcOrd="0" destOrd="0" presId="urn:microsoft.com/office/officeart/2005/8/layout/vList2"/>
    <dgm:cxn modelId="{83E27348-D1F4-4B97-A61A-CFD1EF884352}" type="presOf" srcId="{71A64384-CE4D-4C79-9EF2-5F27ECB789EB}" destId="{905086EA-B760-4C56-AB71-AF71D0AF73D8}" srcOrd="0" destOrd="4" presId="urn:microsoft.com/office/officeart/2005/8/layout/vList2"/>
    <dgm:cxn modelId="{2EA2A969-BED1-4146-86FA-257CBBB03A79}" srcId="{CF23459E-243B-463D-98B8-200461BF351D}" destId="{568ADDC6-46C3-49E2-B3F9-468C9FFEC91C}" srcOrd="2" destOrd="0" parTransId="{01263862-B016-44CB-A545-C98145A94EF9}" sibTransId="{B1BCD50B-D9BD-4C8F-9200-A1FB6A062CFF}"/>
    <dgm:cxn modelId="{9A3FCB6B-8FC5-4F26-9CBE-CE592E8C51D2}" srcId="{CF23459E-243B-463D-98B8-200461BF351D}" destId="{417F2510-A990-4490-907A-D27AEC263548}" srcOrd="8" destOrd="0" parTransId="{DB29F89C-1213-45A9-93EF-891BDA3B4CCA}" sibTransId="{D1C11E3E-28A9-4C4E-9097-C666E13ADAAD}"/>
    <dgm:cxn modelId="{89EB8755-84A0-49E8-9BE0-7569E804C485}" srcId="{CF23459E-243B-463D-98B8-200461BF351D}" destId="{71A64384-CE4D-4C79-9EF2-5F27ECB789EB}" srcOrd="4" destOrd="0" parTransId="{C14C4AD2-746F-4DFF-BEE2-DA16FFD21768}" sibTransId="{08AD171C-1E01-4744-8B04-0560C48F0B30}"/>
    <dgm:cxn modelId="{FDCADB56-3C80-4664-ADC8-7705272C8CF0}" srcId="{DB2D7D9E-4E4E-45B8-BAE7-47745265E28F}" destId="{CF23459E-243B-463D-98B8-200461BF351D}" srcOrd="0" destOrd="0" parTransId="{749A1323-5E75-40EE-AC38-5D33F610B700}" sibTransId="{515C5AC9-F32A-4FCB-B433-96CD7D60743D}"/>
    <dgm:cxn modelId="{73764D7B-3C3E-49FC-B66C-FB50425A89F6}" type="presOf" srcId="{568ADDC6-46C3-49E2-B3F9-468C9FFEC91C}" destId="{905086EA-B760-4C56-AB71-AF71D0AF73D8}" srcOrd="0" destOrd="2" presId="urn:microsoft.com/office/officeart/2005/8/layout/vList2"/>
    <dgm:cxn modelId="{3283348D-0F97-49B5-BB6D-D108BDF22BF9}" srcId="{CF23459E-243B-463D-98B8-200461BF351D}" destId="{0EBBCC77-AF54-4BF9-A3ED-EE353EB15F97}" srcOrd="7" destOrd="0" parTransId="{5E2332E8-8FDC-4661-BEFD-A807D64BB9D3}" sibTransId="{E5E02060-5857-4DEE-A26E-3D25DF9686AF}"/>
    <dgm:cxn modelId="{BEE9578E-F251-48A9-9AB9-FB25DE14F3CB}" type="presOf" srcId="{DB2D7D9E-4E4E-45B8-BAE7-47745265E28F}" destId="{14B4C771-120C-4C01-87F9-C90DDEA98C8C}" srcOrd="0" destOrd="0" presId="urn:microsoft.com/office/officeart/2005/8/layout/vList2"/>
    <dgm:cxn modelId="{2F4010B8-BDBB-4E48-A96B-0FB26F60E7B8}" type="presOf" srcId="{40560EA2-D44A-495D-B221-FAA78903809F}" destId="{905086EA-B760-4C56-AB71-AF71D0AF73D8}" srcOrd="0" destOrd="5" presId="urn:microsoft.com/office/officeart/2005/8/layout/vList2"/>
    <dgm:cxn modelId="{6EE933EB-835F-417D-966D-F7D4962D5BB4}" type="presOf" srcId="{417F2510-A990-4490-907A-D27AEC263548}" destId="{905086EA-B760-4C56-AB71-AF71D0AF73D8}" srcOrd="0" destOrd="8" presId="urn:microsoft.com/office/officeart/2005/8/layout/vList2"/>
    <dgm:cxn modelId="{929635EF-4414-4433-A880-185540F123C0}" srcId="{CF23459E-243B-463D-98B8-200461BF351D}" destId="{BB5C8D2F-93F9-4C25-9046-ED609904D271}" srcOrd="1" destOrd="0" parTransId="{CA2249E2-1E69-45FA-9086-78DB17160E58}" sibTransId="{BA79DEC3-53F0-4274-B3F6-3B4CF890ED6B}"/>
    <dgm:cxn modelId="{CE1F05F5-F988-4A8C-B575-CB07740DD94A}" type="presOf" srcId="{CA2E8658-018F-4705-8671-5CB4F94A0459}" destId="{905086EA-B760-4C56-AB71-AF71D0AF73D8}" srcOrd="0" destOrd="6" presId="urn:microsoft.com/office/officeart/2005/8/layout/vList2"/>
    <dgm:cxn modelId="{D41DECB1-8793-4EA1-9BD6-0F6F20090D95}" type="presParOf" srcId="{14B4C771-120C-4C01-87F9-C90DDEA98C8C}" destId="{D9E4634B-B4EC-4537-8016-B3F8C4EF42E9}" srcOrd="0" destOrd="0" presId="urn:microsoft.com/office/officeart/2005/8/layout/vList2"/>
    <dgm:cxn modelId="{D1194EC4-15B6-4005-AEA3-D52EB46674B1}" type="presParOf" srcId="{14B4C771-120C-4C01-87F9-C90DDEA98C8C}" destId="{905086EA-B760-4C56-AB71-AF71D0AF73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7A70ABF-0DAE-450F-9392-29067FA90A3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CF6EA2E8-D104-42DF-984B-C83C9F39A39D}">
      <dgm:prSet/>
      <dgm:spPr/>
      <dgm:t>
        <a:bodyPr/>
        <a:lstStyle/>
        <a:p>
          <a:r>
            <a:rPr lang="cs-CZ"/>
            <a:t>Podmínky PCH</a:t>
          </a:r>
        </a:p>
      </dgm:t>
    </dgm:pt>
    <dgm:pt modelId="{83B27730-42A5-44F1-8FB4-1F274BDF2D74}" type="parTrans" cxnId="{91828BE5-28A4-4E40-89D0-44E70A8C2EE2}">
      <dgm:prSet/>
      <dgm:spPr/>
      <dgm:t>
        <a:bodyPr/>
        <a:lstStyle/>
        <a:p>
          <a:endParaRPr lang="cs-CZ"/>
        </a:p>
      </dgm:t>
    </dgm:pt>
    <dgm:pt modelId="{DD9A3308-AF7D-4A1C-BED7-78DC9C69BE3C}" type="sibTrans" cxnId="{91828BE5-28A4-4E40-89D0-44E70A8C2EE2}">
      <dgm:prSet/>
      <dgm:spPr/>
      <dgm:t>
        <a:bodyPr/>
        <a:lstStyle/>
        <a:p>
          <a:endParaRPr lang="cs-CZ"/>
        </a:p>
      </dgm:t>
    </dgm:pt>
    <dgm:pt modelId="{F8D80FA7-1875-4C46-9DE1-0E2589E4001C}" type="pres">
      <dgm:prSet presAssocID="{57A70ABF-0DAE-450F-9392-29067FA90A3A}" presName="linear" presStyleCnt="0">
        <dgm:presLayoutVars>
          <dgm:animLvl val="lvl"/>
          <dgm:resizeHandles val="exact"/>
        </dgm:presLayoutVars>
      </dgm:prSet>
      <dgm:spPr/>
    </dgm:pt>
    <dgm:pt modelId="{793F8801-4485-47C5-A11E-709405CAEE72}" type="pres">
      <dgm:prSet presAssocID="{CF6EA2E8-D104-42DF-984B-C83C9F39A3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D8A124-94FF-4499-A0F8-9EE40E8E56B0}" type="presOf" srcId="{57A70ABF-0DAE-450F-9392-29067FA90A3A}" destId="{F8D80FA7-1875-4C46-9DE1-0E2589E4001C}" srcOrd="0" destOrd="0" presId="urn:microsoft.com/office/officeart/2005/8/layout/vList2"/>
    <dgm:cxn modelId="{602AFD7C-52CF-48F9-A352-51A072430870}" type="presOf" srcId="{CF6EA2E8-D104-42DF-984B-C83C9F39A39D}" destId="{793F8801-4485-47C5-A11E-709405CAEE72}" srcOrd="0" destOrd="0" presId="urn:microsoft.com/office/officeart/2005/8/layout/vList2"/>
    <dgm:cxn modelId="{91828BE5-28A4-4E40-89D0-44E70A8C2EE2}" srcId="{57A70ABF-0DAE-450F-9392-29067FA90A3A}" destId="{CF6EA2E8-D104-42DF-984B-C83C9F39A39D}" srcOrd="0" destOrd="0" parTransId="{83B27730-42A5-44F1-8FB4-1F274BDF2D74}" sibTransId="{DD9A3308-AF7D-4A1C-BED7-78DC9C69BE3C}"/>
    <dgm:cxn modelId="{65BFBDE6-EB4D-4A18-8D5F-86A9429D72E0}" type="presParOf" srcId="{F8D80FA7-1875-4C46-9DE1-0E2589E4001C}" destId="{793F8801-4485-47C5-A11E-709405CAEE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8F197A4-B94F-41F9-9ED6-95E29335741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43E4103D-0FC8-45D7-8FFB-737EF64F3E09}">
      <dgm:prSet/>
      <dgm:spPr/>
      <dgm:t>
        <a:bodyPr/>
        <a:lstStyle/>
        <a:p>
          <a:r>
            <a:rPr lang="cs-CZ" dirty="0"/>
            <a:t>Důvody PCH</a:t>
          </a:r>
        </a:p>
      </dgm:t>
    </dgm:pt>
    <dgm:pt modelId="{2C9D31C2-1EA8-4DA4-8160-A6D230F70210}" type="parTrans" cxnId="{E58669E9-92F7-4965-A01B-F86478AE398F}">
      <dgm:prSet/>
      <dgm:spPr/>
      <dgm:t>
        <a:bodyPr/>
        <a:lstStyle/>
        <a:p>
          <a:endParaRPr lang="cs-CZ"/>
        </a:p>
      </dgm:t>
    </dgm:pt>
    <dgm:pt modelId="{F1FFC792-4EBD-421B-8E48-3AE94AF199D9}" type="sibTrans" cxnId="{E58669E9-92F7-4965-A01B-F86478AE398F}">
      <dgm:prSet/>
      <dgm:spPr/>
      <dgm:t>
        <a:bodyPr/>
        <a:lstStyle/>
        <a:p>
          <a:endParaRPr lang="cs-CZ"/>
        </a:p>
      </dgm:t>
    </dgm:pt>
    <dgm:pt modelId="{0C63D887-5550-495B-8381-E7DA8C90FCD4}" type="pres">
      <dgm:prSet presAssocID="{78F197A4-B94F-41F9-9ED6-95E29335741A}" presName="linear" presStyleCnt="0">
        <dgm:presLayoutVars>
          <dgm:animLvl val="lvl"/>
          <dgm:resizeHandles val="exact"/>
        </dgm:presLayoutVars>
      </dgm:prSet>
      <dgm:spPr/>
    </dgm:pt>
    <dgm:pt modelId="{C7B3A95F-899C-43D2-A0B2-F1B11A80CF65}" type="pres">
      <dgm:prSet presAssocID="{43E4103D-0FC8-45D7-8FFB-737EF64F3E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A9FF1D-3929-431C-8DA1-C542ECE6358C}" type="presOf" srcId="{78F197A4-B94F-41F9-9ED6-95E29335741A}" destId="{0C63D887-5550-495B-8381-E7DA8C90FCD4}" srcOrd="0" destOrd="0" presId="urn:microsoft.com/office/officeart/2005/8/layout/vList2"/>
    <dgm:cxn modelId="{87E03C45-DF12-4A3B-A575-F820D4235702}" type="presOf" srcId="{43E4103D-0FC8-45D7-8FFB-737EF64F3E09}" destId="{C7B3A95F-899C-43D2-A0B2-F1B11A80CF65}" srcOrd="0" destOrd="0" presId="urn:microsoft.com/office/officeart/2005/8/layout/vList2"/>
    <dgm:cxn modelId="{E58669E9-92F7-4965-A01B-F86478AE398F}" srcId="{78F197A4-B94F-41F9-9ED6-95E29335741A}" destId="{43E4103D-0FC8-45D7-8FFB-737EF64F3E09}" srcOrd="0" destOrd="0" parTransId="{2C9D31C2-1EA8-4DA4-8160-A6D230F70210}" sibTransId="{F1FFC792-4EBD-421B-8E48-3AE94AF199D9}"/>
    <dgm:cxn modelId="{B16186A8-4A5E-424E-9107-19FF91D409F1}" type="presParOf" srcId="{0C63D887-5550-495B-8381-E7DA8C90FCD4}" destId="{C7B3A95F-899C-43D2-A0B2-F1B11A80CF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0877CAA-8D80-49F3-84AF-6EA1942C36C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BEE6678B-AA7B-4848-93D5-5B744E62C69A}">
      <dgm:prSet/>
      <dgm:spPr/>
      <dgm:t>
        <a:bodyPr/>
        <a:lstStyle/>
        <a:p>
          <a:r>
            <a:rPr lang="cs-CZ" dirty="0"/>
            <a:t>Typy prosociálního chování</a:t>
          </a:r>
        </a:p>
      </dgm:t>
    </dgm:pt>
    <dgm:pt modelId="{618A624A-D5CD-4F24-A0CD-0068748E2677}" type="parTrans" cxnId="{D89E618A-8A8C-4992-AD3D-589842277742}">
      <dgm:prSet/>
      <dgm:spPr/>
      <dgm:t>
        <a:bodyPr/>
        <a:lstStyle/>
        <a:p>
          <a:endParaRPr lang="cs-CZ"/>
        </a:p>
      </dgm:t>
    </dgm:pt>
    <dgm:pt modelId="{45D9FE75-48A2-476B-B473-5283AA50644E}" type="sibTrans" cxnId="{D89E618A-8A8C-4992-AD3D-589842277742}">
      <dgm:prSet/>
      <dgm:spPr/>
      <dgm:t>
        <a:bodyPr/>
        <a:lstStyle/>
        <a:p>
          <a:endParaRPr lang="cs-CZ"/>
        </a:p>
      </dgm:t>
    </dgm:pt>
    <dgm:pt modelId="{E6BF7D80-53BB-49EE-9B50-FAC5AAD5680B}" type="pres">
      <dgm:prSet presAssocID="{B0877CAA-8D80-49F3-84AF-6EA1942C36C6}" presName="linear" presStyleCnt="0">
        <dgm:presLayoutVars>
          <dgm:animLvl val="lvl"/>
          <dgm:resizeHandles val="exact"/>
        </dgm:presLayoutVars>
      </dgm:prSet>
      <dgm:spPr/>
    </dgm:pt>
    <dgm:pt modelId="{7A1F99DC-BD80-45DB-960A-A4CBD39E355E}" type="pres">
      <dgm:prSet presAssocID="{BEE6678B-AA7B-4848-93D5-5B744E62C69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9E618A-8A8C-4992-AD3D-589842277742}" srcId="{B0877CAA-8D80-49F3-84AF-6EA1942C36C6}" destId="{BEE6678B-AA7B-4848-93D5-5B744E62C69A}" srcOrd="0" destOrd="0" parTransId="{618A624A-D5CD-4F24-A0CD-0068748E2677}" sibTransId="{45D9FE75-48A2-476B-B473-5283AA50644E}"/>
    <dgm:cxn modelId="{7F90C0B3-D2AC-45B5-92FB-3EDC10C4F4D1}" type="presOf" srcId="{B0877CAA-8D80-49F3-84AF-6EA1942C36C6}" destId="{E6BF7D80-53BB-49EE-9B50-FAC5AAD5680B}" srcOrd="0" destOrd="0" presId="urn:microsoft.com/office/officeart/2005/8/layout/vList2"/>
    <dgm:cxn modelId="{7049B1E6-D79F-477E-B5A0-43AEBF0D5541}" type="presOf" srcId="{BEE6678B-AA7B-4848-93D5-5B744E62C69A}" destId="{7A1F99DC-BD80-45DB-960A-A4CBD39E355E}" srcOrd="0" destOrd="0" presId="urn:microsoft.com/office/officeart/2005/8/layout/vList2"/>
    <dgm:cxn modelId="{357330CC-1A2C-4A4B-8138-808C3789C022}" type="presParOf" srcId="{E6BF7D80-53BB-49EE-9B50-FAC5AAD5680B}" destId="{7A1F99DC-BD80-45DB-960A-A4CBD39E35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3EE53E2-FF7B-49D5-B980-06BE84CCEAE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51393E88-4830-4DD5-8BD2-D2FC962377B9}">
      <dgm:prSet/>
      <dgm:spPr/>
      <dgm:t>
        <a:bodyPr/>
        <a:lstStyle/>
        <a:p>
          <a:r>
            <a:rPr lang="cs-CZ" dirty="0"/>
            <a:t>Typologie podle G. Carla a B.A. </a:t>
          </a:r>
          <a:r>
            <a:rPr lang="cs-CZ" dirty="0" err="1"/>
            <a:t>Randallové</a:t>
          </a:r>
          <a:endParaRPr lang="cs-CZ" dirty="0"/>
        </a:p>
      </dgm:t>
    </dgm:pt>
    <dgm:pt modelId="{0DB1C195-CB7B-449C-99BC-F126B3E1035A}" type="parTrans" cxnId="{DCA2FE5A-9097-4D5A-9362-982594E43D89}">
      <dgm:prSet/>
      <dgm:spPr/>
      <dgm:t>
        <a:bodyPr/>
        <a:lstStyle/>
        <a:p>
          <a:endParaRPr lang="cs-CZ"/>
        </a:p>
      </dgm:t>
    </dgm:pt>
    <dgm:pt modelId="{927E6E42-E712-4268-9AC4-A82C1F857A27}" type="sibTrans" cxnId="{DCA2FE5A-9097-4D5A-9362-982594E43D89}">
      <dgm:prSet/>
      <dgm:spPr/>
      <dgm:t>
        <a:bodyPr/>
        <a:lstStyle/>
        <a:p>
          <a:endParaRPr lang="cs-CZ"/>
        </a:p>
      </dgm:t>
    </dgm:pt>
    <dgm:pt modelId="{E443C23F-8637-46A8-B459-CA580F0AD902}" type="pres">
      <dgm:prSet presAssocID="{53EE53E2-FF7B-49D5-B980-06BE84CCEAED}" presName="linear" presStyleCnt="0">
        <dgm:presLayoutVars>
          <dgm:animLvl val="lvl"/>
          <dgm:resizeHandles val="exact"/>
        </dgm:presLayoutVars>
      </dgm:prSet>
      <dgm:spPr/>
    </dgm:pt>
    <dgm:pt modelId="{52874AF8-2C83-465C-9C30-DDB8A2DA1E36}" type="pres">
      <dgm:prSet presAssocID="{51393E88-4830-4DD5-8BD2-D2FC962377B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CA2FE5A-9097-4D5A-9362-982594E43D89}" srcId="{53EE53E2-FF7B-49D5-B980-06BE84CCEAED}" destId="{51393E88-4830-4DD5-8BD2-D2FC962377B9}" srcOrd="0" destOrd="0" parTransId="{0DB1C195-CB7B-449C-99BC-F126B3E1035A}" sibTransId="{927E6E42-E712-4268-9AC4-A82C1F857A27}"/>
    <dgm:cxn modelId="{A9128CBF-7CAB-4528-8D80-3EFC8D19AC0D}" type="presOf" srcId="{53EE53E2-FF7B-49D5-B980-06BE84CCEAED}" destId="{E443C23F-8637-46A8-B459-CA580F0AD902}" srcOrd="0" destOrd="0" presId="urn:microsoft.com/office/officeart/2005/8/layout/vList2"/>
    <dgm:cxn modelId="{9E55C9F5-96FE-42D2-88A1-F55040161179}" type="presOf" srcId="{51393E88-4830-4DD5-8BD2-D2FC962377B9}" destId="{52874AF8-2C83-465C-9C30-DDB8A2DA1E36}" srcOrd="0" destOrd="0" presId="urn:microsoft.com/office/officeart/2005/8/layout/vList2"/>
    <dgm:cxn modelId="{62760139-DA75-484F-8946-2417B695204A}" type="presParOf" srcId="{E443C23F-8637-46A8-B459-CA580F0AD902}" destId="{52874AF8-2C83-465C-9C30-DDB8A2DA1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A8B2DD6-F1C0-4510-B405-088EB5C451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BD71F4-789D-4D57-A88C-CB8487C4C092}">
      <dgm:prSet/>
      <dgm:spPr/>
      <dgm:t>
        <a:bodyPr/>
        <a:lstStyle/>
        <a:p>
          <a:r>
            <a:rPr lang="cs-CZ" dirty="0"/>
            <a:t>Altruistické prosociální chování </a:t>
          </a:r>
        </a:p>
      </dgm:t>
    </dgm:pt>
    <dgm:pt modelId="{69E2B311-2B75-4507-8E42-975CFDEE7338}" type="parTrans" cxnId="{194C68F2-5C2F-4853-8B06-DA26DD94F299}">
      <dgm:prSet/>
      <dgm:spPr/>
      <dgm:t>
        <a:bodyPr/>
        <a:lstStyle/>
        <a:p>
          <a:endParaRPr lang="cs-CZ"/>
        </a:p>
      </dgm:t>
    </dgm:pt>
    <dgm:pt modelId="{477EC2E8-BF52-44C6-8ABA-D0D3BC99B119}" type="sibTrans" cxnId="{194C68F2-5C2F-4853-8B06-DA26DD94F299}">
      <dgm:prSet/>
      <dgm:spPr/>
      <dgm:t>
        <a:bodyPr/>
        <a:lstStyle/>
        <a:p>
          <a:endParaRPr lang="cs-CZ"/>
        </a:p>
      </dgm:t>
    </dgm:pt>
    <dgm:pt modelId="{EBEB63E6-E7F5-4757-A437-4459821A34ED}">
      <dgm:prSet/>
      <dgm:spPr/>
      <dgm:t>
        <a:bodyPr/>
        <a:lstStyle/>
        <a:p>
          <a:r>
            <a:rPr lang="cs-CZ" dirty="0"/>
            <a:t>postoje a jednání sledující prospěch druhého člověka často na úkor prospěchu altruisty (nezištnost, nesobeckost; protikladem egoismus); dobrovolné pomáhání; motivem zájem o člověka; přijímání perspektivy druhého; </a:t>
          </a:r>
          <a:r>
            <a:rPr lang="cs-CZ" dirty="0" err="1"/>
            <a:t>internalizované</a:t>
          </a:r>
          <a:r>
            <a:rPr lang="cs-CZ" dirty="0"/>
            <a:t> normy; roli zde hraje i soucit</a:t>
          </a:r>
        </a:p>
      </dgm:t>
    </dgm:pt>
    <dgm:pt modelId="{29545F3B-EE7D-4BD0-96FB-08E4775CF1C0}" type="parTrans" cxnId="{3522EAC8-8C90-48C8-B537-E13A4FF1F7F2}">
      <dgm:prSet/>
      <dgm:spPr/>
      <dgm:t>
        <a:bodyPr/>
        <a:lstStyle/>
        <a:p>
          <a:endParaRPr lang="cs-CZ"/>
        </a:p>
      </dgm:t>
    </dgm:pt>
    <dgm:pt modelId="{77BEEE6A-7EDA-4BDA-B98E-370903B3FD80}" type="sibTrans" cxnId="{3522EAC8-8C90-48C8-B537-E13A4FF1F7F2}">
      <dgm:prSet/>
      <dgm:spPr/>
      <dgm:t>
        <a:bodyPr/>
        <a:lstStyle/>
        <a:p>
          <a:endParaRPr lang="cs-CZ"/>
        </a:p>
      </dgm:t>
    </dgm:pt>
    <dgm:pt modelId="{1C96BD3B-0C1C-4EF0-9B8C-460BDBF21563}">
      <dgm:prSet/>
      <dgm:spPr/>
      <dgm:t>
        <a:bodyPr/>
        <a:lstStyle/>
        <a:p>
          <a:r>
            <a:rPr lang="cs-CZ"/>
            <a:t>Kompliance </a:t>
          </a:r>
        </a:p>
      </dgm:t>
    </dgm:pt>
    <dgm:pt modelId="{A508F9FD-E22D-40CB-AD9D-8F1F4D938EBC}" type="parTrans" cxnId="{3E92FA61-B8EC-4EF5-A0A4-49D0F5EBF919}">
      <dgm:prSet/>
      <dgm:spPr/>
      <dgm:t>
        <a:bodyPr/>
        <a:lstStyle/>
        <a:p>
          <a:endParaRPr lang="cs-CZ"/>
        </a:p>
      </dgm:t>
    </dgm:pt>
    <dgm:pt modelId="{3D0835A9-55CF-431D-A02D-4CF743419B98}" type="sibTrans" cxnId="{3E92FA61-B8EC-4EF5-A0A4-49D0F5EBF919}">
      <dgm:prSet/>
      <dgm:spPr/>
      <dgm:t>
        <a:bodyPr/>
        <a:lstStyle/>
        <a:p>
          <a:endParaRPr lang="cs-CZ"/>
        </a:p>
      </dgm:t>
    </dgm:pt>
    <dgm:pt modelId="{93E622BE-2555-4C71-8635-EBE5AB652AAA}">
      <dgm:prSet/>
      <dgm:spPr/>
      <dgm:t>
        <a:bodyPr/>
        <a:lstStyle/>
        <a:p>
          <a:r>
            <a:rPr lang="cs-CZ"/>
            <a:t>Pomoc na základě žádosti druhého; může být motivována i snahou o získání sociálního uznání</a:t>
          </a:r>
        </a:p>
      </dgm:t>
    </dgm:pt>
    <dgm:pt modelId="{A923CF35-C387-42BA-A357-2DCCBD5FB38D}" type="parTrans" cxnId="{F089CF1D-6C3D-46E5-9765-ACC1E43795BB}">
      <dgm:prSet/>
      <dgm:spPr/>
      <dgm:t>
        <a:bodyPr/>
        <a:lstStyle/>
        <a:p>
          <a:endParaRPr lang="cs-CZ"/>
        </a:p>
      </dgm:t>
    </dgm:pt>
    <dgm:pt modelId="{AE304CCF-8D99-4D1E-AB5C-C89D893407B2}" type="sibTrans" cxnId="{F089CF1D-6C3D-46E5-9765-ACC1E43795BB}">
      <dgm:prSet/>
      <dgm:spPr/>
      <dgm:t>
        <a:bodyPr/>
        <a:lstStyle/>
        <a:p>
          <a:endParaRPr lang="cs-CZ"/>
        </a:p>
      </dgm:t>
    </dgm:pt>
    <dgm:pt modelId="{950A2EF4-6BF5-410D-8290-A283168AD2A1}">
      <dgm:prSet/>
      <dgm:spPr/>
      <dgm:t>
        <a:bodyPr/>
        <a:lstStyle/>
        <a:p>
          <a:r>
            <a:rPr lang="cs-CZ"/>
            <a:t>Emocionální prosociální chování</a:t>
          </a:r>
        </a:p>
      </dgm:t>
    </dgm:pt>
    <dgm:pt modelId="{CF062613-1352-42A0-81E6-70E9F42100AA}" type="parTrans" cxnId="{18753CBF-F26C-4DD2-A282-E000D19ABA27}">
      <dgm:prSet/>
      <dgm:spPr/>
      <dgm:t>
        <a:bodyPr/>
        <a:lstStyle/>
        <a:p>
          <a:endParaRPr lang="cs-CZ"/>
        </a:p>
      </dgm:t>
    </dgm:pt>
    <dgm:pt modelId="{EC24AB10-13FD-4C08-93F4-21E206FD2BED}" type="sibTrans" cxnId="{18753CBF-F26C-4DD2-A282-E000D19ABA27}">
      <dgm:prSet/>
      <dgm:spPr/>
      <dgm:t>
        <a:bodyPr/>
        <a:lstStyle/>
        <a:p>
          <a:endParaRPr lang="cs-CZ"/>
        </a:p>
      </dgm:t>
    </dgm:pt>
    <dgm:pt modelId="{0AD09E1B-BD27-4350-AFD5-A024DD604BFF}">
      <dgm:prSet/>
      <dgm:spPr/>
      <dgm:t>
        <a:bodyPr/>
        <a:lstStyle/>
        <a:p>
          <a:r>
            <a:rPr lang="cs-CZ"/>
            <a:t>pomoc v emocionálně vypjatých situacích, které mohou vyvolávat soucit; motivace kognitivní i afektivní empatií, morálním usuzováním a připisováním odpovědnosti</a:t>
          </a:r>
        </a:p>
      </dgm:t>
    </dgm:pt>
    <dgm:pt modelId="{289C1C58-A36C-4009-86DA-2B4D27FF9CCE}" type="parTrans" cxnId="{159174A4-EAAD-4FDB-9A9D-BABFE8E51AF8}">
      <dgm:prSet/>
      <dgm:spPr/>
      <dgm:t>
        <a:bodyPr/>
        <a:lstStyle/>
        <a:p>
          <a:endParaRPr lang="cs-CZ"/>
        </a:p>
      </dgm:t>
    </dgm:pt>
    <dgm:pt modelId="{7DF64E6F-E4B3-4337-B25C-BC52CF1E04C4}" type="sibTrans" cxnId="{159174A4-EAAD-4FDB-9A9D-BABFE8E51AF8}">
      <dgm:prSet/>
      <dgm:spPr/>
      <dgm:t>
        <a:bodyPr/>
        <a:lstStyle/>
        <a:p>
          <a:endParaRPr lang="cs-CZ"/>
        </a:p>
      </dgm:t>
    </dgm:pt>
    <dgm:pt modelId="{024F2E54-CF05-4220-8965-629A991A66BC}">
      <dgm:prSet/>
      <dgm:spPr/>
      <dgm:t>
        <a:bodyPr/>
        <a:lstStyle/>
        <a:p>
          <a:r>
            <a:rPr lang="cs-CZ"/>
            <a:t>Veřejné (nepravé) prosociální chování</a:t>
          </a:r>
        </a:p>
      </dgm:t>
    </dgm:pt>
    <dgm:pt modelId="{28200483-2F87-4A4E-9B86-9E72C26A8BE7}" type="parTrans" cxnId="{DA1E6305-9170-46E0-BBE7-6CB4202D7B32}">
      <dgm:prSet/>
      <dgm:spPr/>
      <dgm:t>
        <a:bodyPr/>
        <a:lstStyle/>
        <a:p>
          <a:endParaRPr lang="cs-CZ"/>
        </a:p>
      </dgm:t>
    </dgm:pt>
    <dgm:pt modelId="{6127DA81-2605-4A1D-A4EF-BAE6DEA6F823}" type="sibTrans" cxnId="{DA1E6305-9170-46E0-BBE7-6CB4202D7B32}">
      <dgm:prSet/>
      <dgm:spPr/>
      <dgm:t>
        <a:bodyPr/>
        <a:lstStyle/>
        <a:p>
          <a:endParaRPr lang="cs-CZ"/>
        </a:p>
      </dgm:t>
    </dgm:pt>
    <dgm:pt modelId="{6E0C178E-392F-4FA4-980B-FD57C4E62062}">
      <dgm:prSet/>
      <dgm:spPr/>
      <dgm:t>
        <a:bodyPr/>
        <a:lstStyle/>
        <a:p>
          <a:r>
            <a:rPr lang="cs-CZ"/>
            <a:t>za účasti publika; motivace často přáním získat uznání druhých, respekt; hlavním zájmem uspokojení egoistických potřeb, pomoc druhému se stává vedlejší</a:t>
          </a:r>
        </a:p>
      </dgm:t>
    </dgm:pt>
    <dgm:pt modelId="{D6488811-53B5-4CEB-99E9-2B28DBF1666E}" type="parTrans" cxnId="{74E0E81B-EB04-43F6-9421-C5718B87192C}">
      <dgm:prSet/>
      <dgm:spPr/>
      <dgm:t>
        <a:bodyPr/>
        <a:lstStyle/>
        <a:p>
          <a:endParaRPr lang="cs-CZ"/>
        </a:p>
      </dgm:t>
    </dgm:pt>
    <dgm:pt modelId="{52098406-E8B4-40E6-8FDB-658097368776}" type="sibTrans" cxnId="{74E0E81B-EB04-43F6-9421-C5718B87192C}">
      <dgm:prSet/>
      <dgm:spPr/>
      <dgm:t>
        <a:bodyPr/>
        <a:lstStyle/>
        <a:p>
          <a:endParaRPr lang="cs-CZ"/>
        </a:p>
      </dgm:t>
    </dgm:pt>
    <dgm:pt modelId="{42B7A335-9AE9-47CE-9733-2EFEEFDF3058}">
      <dgm:prSet/>
      <dgm:spPr/>
      <dgm:t>
        <a:bodyPr/>
        <a:lstStyle/>
        <a:p>
          <a:r>
            <a:rPr lang="cs-CZ"/>
            <a:t>Anonymní prosociální chování</a:t>
          </a:r>
        </a:p>
      </dgm:t>
    </dgm:pt>
    <dgm:pt modelId="{3C8BB927-AF45-45BA-B211-026C02CCAF8A}" type="parTrans" cxnId="{53B27747-F428-4155-963D-F1C5054DF5CB}">
      <dgm:prSet/>
      <dgm:spPr/>
      <dgm:t>
        <a:bodyPr/>
        <a:lstStyle/>
        <a:p>
          <a:endParaRPr lang="cs-CZ"/>
        </a:p>
      </dgm:t>
    </dgm:pt>
    <dgm:pt modelId="{EA263FA0-4AC7-4F30-99E6-4123E04B98CA}" type="sibTrans" cxnId="{53B27747-F428-4155-963D-F1C5054DF5CB}">
      <dgm:prSet/>
      <dgm:spPr/>
      <dgm:t>
        <a:bodyPr/>
        <a:lstStyle/>
        <a:p>
          <a:endParaRPr lang="cs-CZ"/>
        </a:p>
      </dgm:t>
    </dgm:pt>
    <dgm:pt modelId="{81CD042E-6279-4EEF-B717-F81AD84CD721}">
      <dgm:prSet/>
      <dgm:spPr/>
      <dgm:t>
        <a:bodyPr/>
        <a:lstStyle/>
        <a:p>
          <a:r>
            <a:rPr lang="cs-CZ"/>
            <a:t>Pomáhající neví, komu přesně pomáhá; motivace – dobrý skutek, prožívání pozitivních pocitů</a:t>
          </a:r>
        </a:p>
      </dgm:t>
    </dgm:pt>
    <dgm:pt modelId="{15075FF9-B71B-40EF-A952-8F3E58231059}" type="parTrans" cxnId="{B4E20F58-6E2C-439F-BCDE-1668A4F68E28}">
      <dgm:prSet/>
      <dgm:spPr/>
      <dgm:t>
        <a:bodyPr/>
        <a:lstStyle/>
        <a:p>
          <a:endParaRPr lang="cs-CZ"/>
        </a:p>
      </dgm:t>
    </dgm:pt>
    <dgm:pt modelId="{B38A7219-A66C-4B22-99F2-033C5D3E67B4}" type="sibTrans" cxnId="{B4E20F58-6E2C-439F-BCDE-1668A4F68E28}">
      <dgm:prSet/>
      <dgm:spPr/>
      <dgm:t>
        <a:bodyPr/>
        <a:lstStyle/>
        <a:p>
          <a:endParaRPr lang="cs-CZ"/>
        </a:p>
      </dgm:t>
    </dgm:pt>
    <dgm:pt modelId="{ED92989D-1E42-4F7D-B3FC-5E11B0EC29E9}">
      <dgm:prSet/>
      <dgm:spPr/>
      <dgm:t>
        <a:bodyPr/>
        <a:lstStyle/>
        <a:p>
          <a:r>
            <a:rPr lang="cs-CZ"/>
            <a:t>Prosociální chování v náročných situacích</a:t>
          </a:r>
        </a:p>
      </dgm:t>
    </dgm:pt>
    <dgm:pt modelId="{6D7555A1-CC4F-446D-A61A-4E782B5177D1}" type="parTrans" cxnId="{39BBA83C-37FF-4111-957B-C5B5DA762203}">
      <dgm:prSet/>
      <dgm:spPr/>
      <dgm:t>
        <a:bodyPr/>
        <a:lstStyle/>
        <a:p>
          <a:endParaRPr lang="cs-CZ"/>
        </a:p>
      </dgm:t>
    </dgm:pt>
    <dgm:pt modelId="{473097C9-F6F6-49A2-80EF-9648E46EA40A}" type="sibTrans" cxnId="{39BBA83C-37FF-4111-957B-C5B5DA762203}">
      <dgm:prSet/>
      <dgm:spPr/>
      <dgm:t>
        <a:bodyPr/>
        <a:lstStyle/>
        <a:p>
          <a:endParaRPr lang="cs-CZ"/>
        </a:p>
      </dgm:t>
    </dgm:pt>
    <dgm:pt modelId="{6CD4250D-29D5-48CC-A23F-FF94ED4ADD11}">
      <dgm:prSet/>
      <dgm:spPr/>
      <dgm:t>
        <a:bodyPr/>
        <a:lstStyle/>
        <a:p>
          <a:r>
            <a:rPr lang="cs-CZ"/>
            <a:t>Pomoc osobám v krizových nebo nouzových situacích, vyžadujících často okamžitý zásah; impulzivní, nezištný altruisums</a:t>
          </a:r>
        </a:p>
      </dgm:t>
    </dgm:pt>
    <dgm:pt modelId="{9F7E2786-990C-4173-803C-B7CF12ECB67A}" type="parTrans" cxnId="{9FED0FEF-FE41-40EA-80BF-146B27AFFB64}">
      <dgm:prSet/>
      <dgm:spPr/>
      <dgm:t>
        <a:bodyPr/>
        <a:lstStyle/>
        <a:p>
          <a:endParaRPr lang="cs-CZ"/>
        </a:p>
      </dgm:t>
    </dgm:pt>
    <dgm:pt modelId="{87428D61-BC95-4A4D-9C0F-E650A69AB3C3}" type="sibTrans" cxnId="{9FED0FEF-FE41-40EA-80BF-146B27AFFB64}">
      <dgm:prSet/>
      <dgm:spPr/>
      <dgm:t>
        <a:bodyPr/>
        <a:lstStyle/>
        <a:p>
          <a:endParaRPr lang="cs-CZ"/>
        </a:p>
      </dgm:t>
    </dgm:pt>
    <dgm:pt modelId="{70C27656-CA22-4DFB-918F-2807276BCEC7}" type="pres">
      <dgm:prSet presAssocID="{6A8B2DD6-F1C0-4510-B405-088EB5C45112}" presName="linear" presStyleCnt="0">
        <dgm:presLayoutVars>
          <dgm:animLvl val="lvl"/>
          <dgm:resizeHandles val="exact"/>
        </dgm:presLayoutVars>
      </dgm:prSet>
      <dgm:spPr/>
    </dgm:pt>
    <dgm:pt modelId="{457F7805-F00F-4B13-8FB3-A05B69569D4B}" type="pres">
      <dgm:prSet presAssocID="{EABD71F4-789D-4D57-A88C-CB8487C4C09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E0AE54D-B708-40C1-B55B-A94E35F017BE}" type="pres">
      <dgm:prSet presAssocID="{EABD71F4-789D-4D57-A88C-CB8487C4C092}" presName="childText" presStyleLbl="revTx" presStyleIdx="0" presStyleCnt="6">
        <dgm:presLayoutVars>
          <dgm:bulletEnabled val="1"/>
        </dgm:presLayoutVars>
      </dgm:prSet>
      <dgm:spPr/>
    </dgm:pt>
    <dgm:pt modelId="{C3ED657F-8BA8-4626-A605-B20FDEDFD65D}" type="pres">
      <dgm:prSet presAssocID="{1C96BD3B-0C1C-4EF0-9B8C-460BDBF2156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D15E25-BA65-41E7-AB65-F212E05B3A26}" type="pres">
      <dgm:prSet presAssocID="{1C96BD3B-0C1C-4EF0-9B8C-460BDBF21563}" presName="childText" presStyleLbl="revTx" presStyleIdx="1" presStyleCnt="6">
        <dgm:presLayoutVars>
          <dgm:bulletEnabled val="1"/>
        </dgm:presLayoutVars>
      </dgm:prSet>
      <dgm:spPr/>
    </dgm:pt>
    <dgm:pt modelId="{DD459D10-7641-4EC3-9EAC-A7CF06BD632E}" type="pres">
      <dgm:prSet presAssocID="{950A2EF4-6BF5-410D-8290-A283168AD2A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487888F-4932-4AE8-939D-64D36547EE22}" type="pres">
      <dgm:prSet presAssocID="{950A2EF4-6BF5-410D-8290-A283168AD2A1}" presName="childText" presStyleLbl="revTx" presStyleIdx="2" presStyleCnt="6">
        <dgm:presLayoutVars>
          <dgm:bulletEnabled val="1"/>
        </dgm:presLayoutVars>
      </dgm:prSet>
      <dgm:spPr/>
    </dgm:pt>
    <dgm:pt modelId="{C400A785-8A19-4B09-B942-6FCBE4422A73}" type="pres">
      <dgm:prSet presAssocID="{024F2E54-CF05-4220-8965-629A991A66B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E700C19-4CA3-404F-BF10-9EAF77BF1962}" type="pres">
      <dgm:prSet presAssocID="{024F2E54-CF05-4220-8965-629A991A66BC}" presName="childText" presStyleLbl="revTx" presStyleIdx="3" presStyleCnt="6">
        <dgm:presLayoutVars>
          <dgm:bulletEnabled val="1"/>
        </dgm:presLayoutVars>
      </dgm:prSet>
      <dgm:spPr/>
    </dgm:pt>
    <dgm:pt modelId="{9CFDD9A2-7417-42FF-B7E3-F77124F891E4}" type="pres">
      <dgm:prSet presAssocID="{42B7A335-9AE9-47CE-9733-2EFEEFDF30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0027174-0398-442C-868B-14DE1B944CFD}" type="pres">
      <dgm:prSet presAssocID="{42B7A335-9AE9-47CE-9733-2EFEEFDF3058}" presName="childText" presStyleLbl="revTx" presStyleIdx="4" presStyleCnt="6">
        <dgm:presLayoutVars>
          <dgm:bulletEnabled val="1"/>
        </dgm:presLayoutVars>
      </dgm:prSet>
      <dgm:spPr/>
    </dgm:pt>
    <dgm:pt modelId="{4889A743-5D5D-4996-B26B-EF9B2D31D11F}" type="pres">
      <dgm:prSet presAssocID="{ED92989D-1E42-4F7D-B3FC-5E11B0EC29E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6DCC715-1F6D-472E-9948-F6B3CC9E3F17}" type="pres">
      <dgm:prSet presAssocID="{ED92989D-1E42-4F7D-B3FC-5E11B0EC29E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A1E6305-9170-46E0-BBE7-6CB4202D7B32}" srcId="{6A8B2DD6-F1C0-4510-B405-088EB5C45112}" destId="{024F2E54-CF05-4220-8965-629A991A66BC}" srcOrd="3" destOrd="0" parTransId="{28200483-2F87-4A4E-9B86-9E72C26A8BE7}" sibTransId="{6127DA81-2605-4A1D-A4EF-BAE6DEA6F823}"/>
    <dgm:cxn modelId="{AAD6700C-DC13-4B72-908D-2B08283FDEFB}" type="presOf" srcId="{ED92989D-1E42-4F7D-B3FC-5E11B0EC29E9}" destId="{4889A743-5D5D-4996-B26B-EF9B2D31D11F}" srcOrd="0" destOrd="0" presId="urn:microsoft.com/office/officeart/2005/8/layout/vList2"/>
    <dgm:cxn modelId="{74E0E81B-EB04-43F6-9421-C5718B87192C}" srcId="{024F2E54-CF05-4220-8965-629A991A66BC}" destId="{6E0C178E-392F-4FA4-980B-FD57C4E62062}" srcOrd="0" destOrd="0" parTransId="{D6488811-53B5-4CEB-99E9-2B28DBF1666E}" sibTransId="{52098406-E8B4-40E6-8FDB-658097368776}"/>
    <dgm:cxn modelId="{F089CF1D-6C3D-46E5-9765-ACC1E43795BB}" srcId="{1C96BD3B-0C1C-4EF0-9B8C-460BDBF21563}" destId="{93E622BE-2555-4C71-8635-EBE5AB652AAA}" srcOrd="0" destOrd="0" parTransId="{A923CF35-C387-42BA-A357-2DCCBD5FB38D}" sibTransId="{AE304CCF-8D99-4D1E-AB5C-C89D893407B2}"/>
    <dgm:cxn modelId="{39BBA83C-37FF-4111-957B-C5B5DA762203}" srcId="{6A8B2DD6-F1C0-4510-B405-088EB5C45112}" destId="{ED92989D-1E42-4F7D-B3FC-5E11B0EC29E9}" srcOrd="5" destOrd="0" parTransId="{6D7555A1-CC4F-446D-A61A-4E782B5177D1}" sibTransId="{473097C9-F6F6-49A2-80EF-9648E46EA40A}"/>
    <dgm:cxn modelId="{A86C5741-BF0E-4FD8-B7BD-CCE74FBD285D}" type="presOf" srcId="{6E0C178E-392F-4FA4-980B-FD57C4E62062}" destId="{6E700C19-4CA3-404F-BF10-9EAF77BF1962}" srcOrd="0" destOrd="0" presId="urn:microsoft.com/office/officeart/2005/8/layout/vList2"/>
    <dgm:cxn modelId="{3E92FA61-B8EC-4EF5-A0A4-49D0F5EBF919}" srcId="{6A8B2DD6-F1C0-4510-B405-088EB5C45112}" destId="{1C96BD3B-0C1C-4EF0-9B8C-460BDBF21563}" srcOrd="1" destOrd="0" parTransId="{A508F9FD-E22D-40CB-AD9D-8F1F4D938EBC}" sibTransId="{3D0835A9-55CF-431D-A02D-4CF743419B98}"/>
    <dgm:cxn modelId="{65C1F642-04AD-405A-A111-202E5F980432}" type="presOf" srcId="{6A8B2DD6-F1C0-4510-B405-088EB5C45112}" destId="{70C27656-CA22-4DFB-918F-2807276BCEC7}" srcOrd="0" destOrd="0" presId="urn:microsoft.com/office/officeart/2005/8/layout/vList2"/>
    <dgm:cxn modelId="{53B27747-F428-4155-963D-F1C5054DF5CB}" srcId="{6A8B2DD6-F1C0-4510-B405-088EB5C45112}" destId="{42B7A335-9AE9-47CE-9733-2EFEEFDF3058}" srcOrd="4" destOrd="0" parTransId="{3C8BB927-AF45-45BA-B211-026C02CCAF8A}" sibTransId="{EA263FA0-4AC7-4F30-99E6-4123E04B98CA}"/>
    <dgm:cxn modelId="{BB18EC4A-4897-4CAB-AF67-A9E2A059B68F}" type="presOf" srcId="{93E622BE-2555-4C71-8635-EBE5AB652AAA}" destId="{CFD15E25-BA65-41E7-AB65-F212E05B3A26}" srcOrd="0" destOrd="0" presId="urn:microsoft.com/office/officeart/2005/8/layout/vList2"/>
    <dgm:cxn modelId="{B4E20F58-6E2C-439F-BCDE-1668A4F68E28}" srcId="{42B7A335-9AE9-47CE-9733-2EFEEFDF3058}" destId="{81CD042E-6279-4EEF-B717-F81AD84CD721}" srcOrd="0" destOrd="0" parTransId="{15075FF9-B71B-40EF-A952-8F3E58231059}" sibTransId="{B38A7219-A66C-4B22-99F2-033C5D3E67B4}"/>
    <dgm:cxn modelId="{5F24B958-4CEA-4BE9-A00D-65F5D6B5E960}" type="presOf" srcId="{6CD4250D-29D5-48CC-A23F-FF94ED4ADD11}" destId="{86DCC715-1F6D-472E-9948-F6B3CC9E3F17}" srcOrd="0" destOrd="0" presId="urn:microsoft.com/office/officeart/2005/8/layout/vList2"/>
    <dgm:cxn modelId="{3D7EDE78-86D1-4789-9808-29F93BA2CE31}" type="presOf" srcId="{EABD71F4-789D-4D57-A88C-CB8487C4C092}" destId="{457F7805-F00F-4B13-8FB3-A05B69569D4B}" srcOrd="0" destOrd="0" presId="urn:microsoft.com/office/officeart/2005/8/layout/vList2"/>
    <dgm:cxn modelId="{AD8F8D7E-04B3-4A00-9EB2-C12B97586218}" type="presOf" srcId="{950A2EF4-6BF5-410D-8290-A283168AD2A1}" destId="{DD459D10-7641-4EC3-9EAC-A7CF06BD632E}" srcOrd="0" destOrd="0" presId="urn:microsoft.com/office/officeart/2005/8/layout/vList2"/>
    <dgm:cxn modelId="{182B047F-1104-48A1-9F64-B2FDD00F3ADA}" type="presOf" srcId="{1C96BD3B-0C1C-4EF0-9B8C-460BDBF21563}" destId="{C3ED657F-8BA8-4626-A605-B20FDEDFD65D}" srcOrd="0" destOrd="0" presId="urn:microsoft.com/office/officeart/2005/8/layout/vList2"/>
    <dgm:cxn modelId="{72595F8F-2B22-4893-B605-66798C45C09A}" type="presOf" srcId="{42B7A335-9AE9-47CE-9733-2EFEEFDF3058}" destId="{9CFDD9A2-7417-42FF-B7E3-F77124F891E4}" srcOrd="0" destOrd="0" presId="urn:microsoft.com/office/officeart/2005/8/layout/vList2"/>
    <dgm:cxn modelId="{159174A4-EAAD-4FDB-9A9D-BABFE8E51AF8}" srcId="{950A2EF4-6BF5-410D-8290-A283168AD2A1}" destId="{0AD09E1B-BD27-4350-AFD5-A024DD604BFF}" srcOrd="0" destOrd="0" parTransId="{289C1C58-A36C-4009-86DA-2B4D27FF9CCE}" sibTransId="{7DF64E6F-E4B3-4337-B25C-BC52CF1E04C4}"/>
    <dgm:cxn modelId="{3A52B9A9-D007-4ACB-98A0-7FACD0B0A828}" type="presOf" srcId="{EBEB63E6-E7F5-4757-A437-4459821A34ED}" destId="{0E0AE54D-B708-40C1-B55B-A94E35F017BE}" srcOrd="0" destOrd="0" presId="urn:microsoft.com/office/officeart/2005/8/layout/vList2"/>
    <dgm:cxn modelId="{3E9E60BB-0FD2-42D5-8EA3-89D5F48AE8AE}" type="presOf" srcId="{81CD042E-6279-4EEF-B717-F81AD84CD721}" destId="{50027174-0398-442C-868B-14DE1B944CFD}" srcOrd="0" destOrd="0" presId="urn:microsoft.com/office/officeart/2005/8/layout/vList2"/>
    <dgm:cxn modelId="{9C4B58BE-BE88-4272-8C32-288C78A78AE9}" type="presOf" srcId="{0AD09E1B-BD27-4350-AFD5-A024DD604BFF}" destId="{6487888F-4932-4AE8-939D-64D36547EE22}" srcOrd="0" destOrd="0" presId="urn:microsoft.com/office/officeart/2005/8/layout/vList2"/>
    <dgm:cxn modelId="{18753CBF-F26C-4DD2-A282-E000D19ABA27}" srcId="{6A8B2DD6-F1C0-4510-B405-088EB5C45112}" destId="{950A2EF4-6BF5-410D-8290-A283168AD2A1}" srcOrd="2" destOrd="0" parTransId="{CF062613-1352-42A0-81E6-70E9F42100AA}" sibTransId="{EC24AB10-13FD-4C08-93F4-21E206FD2BED}"/>
    <dgm:cxn modelId="{3522EAC8-8C90-48C8-B537-E13A4FF1F7F2}" srcId="{EABD71F4-789D-4D57-A88C-CB8487C4C092}" destId="{EBEB63E6-E7F5-4757-A437-4459821A34ED}" srcOrd="0" destOrd="0" parTransId="{29545F3B-EE7D-4BD0-96FB-08E4775CF1C0}" sibTransId="{77BEEE6A-7EDA-4BDA-B98E-370903B3FD80}"/>
    <dgm:cxn modelId="{9FED0FEF-FE41-40EA-80BF-146B27AFFB64}" srcId="{ED92989D-1E42-4F7D-B3FC-5E11B0EC29E9}" destId="{6CD4250D-29D5-48CC-A23F-FF94ED4ADD11}" srcOrd="0" destOrd="0" parTransId="{9F7E2786-990C-4173-803C-B7CF12ECB67A}" sibTransId="{87428D61-BC95-4A4D-9C0F-E650A69AB3C3}"/>
    <dgm:cxn modelId="{194C68F2-5C2F-4853-8B06-DA26DD94F299}" srcId="{6A8B2DD6-F1C0-4510-B405-088EB5C45112}" destId="{EABD71F4-789D-4D57-A88C-CB8487C4C092}" srcOrd="0" destOrd="0" parTransId="{69E2B311-2B75-4507-8E42-975CFDEE7338}" sibTransId="{477EC2E8-BF52-44C6-8ABA-D0D3BC99B119}"/>
    <dgm:cxn modelId="{351059F7-E280-4990-BE92-2B376DE4C172}" type="presOf" srcId="{024F2E54-CF05-4220-8965-629A991A66BC}" destId="{C400A785-8A19-4B09-B942-6FCBE4422A73}" srcOrd="0" destOrd="0" presId="urn:microsoft.com/office/officeart/2005/8/layout/vList2"/>
    <dgm:cxn modelId="{632726E1-FA18-4DE4-9BB7-378ED649832D}" type="presParOf" srcId="{70C27656-CA22-4DFB-918F-2807276BCEC7}" destId="{457F7805-F00F-4B13-8FB3-A05B69569D4B}" srcOrd="0" destOrd="0" presId="urn:microsoft.com/office/officeart/2005/8/layout/vList2"/>
    <dgm:cxn modelId="{B2ACE2C9-18DA-4544-8C8A-6D625C58C6AD}" type="presParOf" srcId="{70C27656-CA22-4DFB-918F-2807276BCEC7}" destId="{0E0AE54D-B708-40C1-B55B-A94E35F017BE}" srcOrd="1" destOrd="0" presId="urn:microsoft.com/office/officeart/2005/8/layout/vList2"/>
    <dgm:cxn modelId="{2F1E7048-A1D0-4B9D-B47A-357AC8C79CE0}" type="presParOf" srcId="{70C27656-CA22-4DFB-918F-2807276BCEC7}" destId="{C3ED657F-8BA8-4626-A605-B20FDEDFD65D}" srcOrd="2" destOrd="0" presId="urn:microsoft.com/office/officeart/2005/8/layout/vList2"/>
    <dgm:cxn modelId="{DA563D00-5D35-407B-8DCF-C731EB6C37D9}" type="presParOf" srcId="{70C27656-CA22-4DFB-918F-2807276BCEC7}" destId="{CFD15E25-BA65-41E7-AB65-F212E05B3A26}" srcOrd="3" destOrd="0" presId="urn:microsoft.com/office/officeart/2005/8/layout/vList2"/>
    <dgm:cxn modelId="{1CDA3AA7-7F2D-489D-97FA-521EFD352FE3}" type="presParOf" srcId="{70C27656-CA22-4DFB-918F-2807276BCEC7}" destId="{DD459D10-7641-4EC3-9EAC-A7CF06BD632E}" srcOrd="4" destOrd="0" presId="urn:microsoft.com/office/officeart/2005/8/layout/vList2"/>
    <dgm:cxn modelId="{30870168-7A26-4328-8D95-865FA70C9661}" type="presParOf" srcId="{70C27656-CA22-4DFB-918F-2807276BCEC7}" destId="{6487888F-4932-4AE8-939D-64D36547EE22}" srcOrd="5" destOrd="0" presId="urn:microsoft.com/office/officeart/2005/8/layout/vList2"/>
    <dgm:cxn modelId="{B0B40255-4EDC-4EE8-9D0D-BD6826862DC8}" type="presParOf" srcId="{70C27656-CA22-4DFB-918F-2807276BCEC7}" destId="{C400A785-8A19-4B09-B942-6FCBE4422A73}" srcOrd="6" destOrd="0" presId="urn:microsoft.com/office/officeart/2005/8/layout/vList2"/>
    <dgm:cxn modelId="{26946041-ABFB-441C-9A8C-F626A5BC3707}" type="presParOf" srcId="{70C27656-CA22-4DFB-918F-2807276BCEC7}" destId="{6E700C19-4CA3-404F-BF10-9EAF77BF1962}" srcOrd="7" destOrd="0" presId="urn:microsoft.com/office/officeart/2005/8/layout/vList2"/>
    <dgm:cxn modelId="{E76451B1-E9D6-475D-8994-86F17C689116}" type="presParOf" srcId="{70C27656-CA22-4DFB-918F-2807276BCEC7}" destId="{9CFDD9A2-7417-42FF-B7E3-F77124F891E4}" srcOrd="8" destOrd="0" presId="urn:microsoft.com/office/officeart/2005/8/layout/vList2"/>
    <dgm:cxn modelId="{3DFFC3AE-F9EF-4E85-9FC8-1F112F2BA456}" type="presParOf" srcId="{70C27656-CA22-4DFB-918F-2807276BCEC7}" destId="{50027174-0398-442C-868B-14DE1B944CFD}" srcOrd="9" destOrd="0" presId="urn:microsoft.com/office/officeart/2005/8/layout/vList2"/>
    <dgm:cxn modelId="{B3B8C3D0-C1C6-4BA2-A67F-9C2243A0C581}" type="presParOf" srcId="{70C27656-CA22-4DFB-918F-2807276BCEC7}" destId="{4889A743-5D5D-4996-B26B-EF9B2D31D11F}" srcOrd="10" destOrd="0" presId="urn:microsoft.com/office/officeart/2005/8/layout/vList2"/>
    <dgm:cxn modelId="{C090702C-F84D-4890-8142-ADCAA31550F8}" type="presParOf" srcId="{70C27656-CA22-4DFB-918F-2807276BCEC7}" destId="{86DCC715-1F6D-472E-9948-F6B3CC9E3F1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2DEDAEA-DBC0-4F1B-9EFA-02443D3BFC0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737EB675-4DFE-455C-8C8C-7F343B2B9237}">
      <dgm:prSet/>
      <dgm:spPr/>
      <dgm:t>
        <a:bodyPr/>
        <a:lstStyle/>
        <a:p>
          <a:r>
            <a:rPr lang="cs-CZ"/>
            <a:t>Charakteristika pros. osobnosti</a:t>
          </a:r>
        </a:p>
      </dgm:t>
    </dgm:pt>
    <dgm:pt modelId="{4923E455-8213-4F97-A692-BD6997D414A6}" type="parTrans" cxnId="{4C1BAF6E-B8FE-4F5A-B831-D1BCEBC266EB}">
      <dgm:prSet/>
      <dgm:spPr/>
      <dgm:t>
        <a:bodyPr/>
        <a:lstStyle/>
        <a:p>
          <a:endParaRPr lang="cs-CZ"/>
        </a:p>
      </dgm:t>
    </dgm:pt>
    <dgm:pt modelId="{ECACF78F-E333-4B26-8EC1-FAA6E0F815DE}" type="sibTrans" cxnId="{4C1BAF6E-B8FE-4F5A-B831-D1BCEBC266EB}">
      <dgm:prSet/>
      <dgm:spPr/>
      <dgm:t>
        <a:bodyPr/>
        <a:lstStyle/>
        <a:p>
          <a:endParaRPr lang="cs-CZ"/>
        </a:p>
      </dgm:t>
    </dgm:pt>
    <dgm:pt modelId="{583E4DB4-E446-49CA-B2A9-5FBDD02D2A40}" type="pres">
      <dgm:prSet presAssocID="{92DEDAEA-DBC0-4F1B-9EFA-02443D3BFC07}" presName="linear" presStyleCnt="0">
        <dgm:presLayoutVars>
          <dgm:animLvl val="lvl"/>
          <dgm:resizeHandles val="exact"/>
        </dgm:presLayoutVars>
      </dgm:prSet>
      <dgm:spPr/>
    </dgm:pt>
    <dgm:pt modelId="{D549824D-11A0-459B-A5E1-BEBAA6EE4263}" type="pres">
      <dgm:prSet presAssocID="{737EB675-4DFE-455C-8C8C-7F343B2B923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29CA11-88EA-4A7D-B7A9-F55B911C29F7}" type="presOf" srcId="{737EB675-4DFE-455C-8C8C-7F343B2B9237}" destId="{D549824D-11A0-459B-A5E1-BEBAA6EE4263}" srcOrd="0" destOrd="0" presId="urn:microsoft.com/office/officeart/2005/8/layout/vList2"/>
    <dgm:cxn modelId="{4C1BAF6E-B8FE-4F5A-B831-D1BCEBC266EB}" srcId="{92DEDAEA-DBC0-4F1B-9EFA-02443D3BFC07}" destId="{737EB675-4DFE-455C-8C8C-7F343B2B9237}" srcOrd="0" destOrd="0" parTransId="{4923E455-8213-4F97-A692-BD6997D414A6}" sibTransId="{ECACF78F-E333-4B26-8EC1-FAA6E0F815DE}"/>
    <dgm:cxn modelId="{4DBEDA8F-9505-4BC0-8D17-96C9E26E55DE}" type="presOf" srcId="{92DEDAEA-DBC0-4F1B-9EFA-02443D3BFC07}" destId="{583E4DB4-E446-49CA-B2A9-5FBDD02D2A40}" srcOrd="0" destOrd="0" presId="urn:microsoft.com/office/officeart/2005/8/layout/vList2"/>
    <dgm:cxn modelId="{FB8395A2-274E-4B31-B2A3-9D919FE35B8A}" type="presParOf" srcId="{583E4DB4-E446-49CA-B2A9-5FBDD02D2A40}" destId="{D549824D-11A0-459B-A5E1-BEBAA6EE42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1CCB796-83C4-4EAE-A6BD-079C845BF15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673A137-1D54-41AE-95EE-6B16263C32FB}">
      <dgm:prSet/>
      <dgm:spPr/>
      <dgm:t>
        <a:bodyPr/>
        <a:lstStyle/>
        <a:p>
          <a:r>
            <a:rPr lang="cs-CZ" dirty="0"/>
            <a:t>Rámcové cíle </a:t>
          </a:r>
          <a:r>
            <a:rPr lang="cs-CZ" dirty="0" err="1"/>
            <a:t>prosoc.chování</a:t>
          </a:r>
          <a:endParaRPr lang="cs-CZ" dirty="0"/>
        </a:p>
      </dgm:t>
    </dgm:pt>
    <dgm:pt modelId="{4EB620F2-CC75-4261-88DD-B665986384C5}" type="parTrans" cxnId="{F3E69F09-4A34-4F11-ABFB-4D1B507D5A95}">
      <dgm:prSet/>
      <dgm:spPr/>
      <dgm:t>
        <a:bodyPr/>
        <a:lstStyle/>
        <a:p>
          <a:endParaRPr lang="cs-CZ"/>
        </a:p>
      </dgm:t>
    </dgm:pt>
    <dgm:pt modelId="{D2752CC1-3D19-45FB-BB11-866B534DD6A6}" type="sibTrans" cxnId="{F3E69F09-4A34-4F11-ABFB-4D1B507D5A95}">
      <dgm:prSet/>
      <dgm:spPr/>
      <dgm:t>
        <a:bodyPr/>
        <a:lstStyle/>
        <a:p>
          <a:endParaRPr lang="cs-CZ"/>
        </a:p>
      </dgm:t>
    </dgm:pt>
    <dgm:pt modelId="{1BD248BF-F337-4D02-8CDB-ADD5E53FDFC5}" type="pres">
      <dgm:prSet presAssocID="{91CCB796-83C4-4EAE-A6BD-079C845BF159}" presName="linear" presStyleCnt="0">
        <dgm:presLayoutVars>
          <dgm:animLvl val="lvl"/>
          <dgm:resizeHandles val="exact"/>
        </dgm:presLayoutVars>
      </dgm:prSet>
      <dgm:spPr/>
    </dgm:pt>
    <dgm:pt modelId="{B061D1C4-8CDA-4B45-A6AB-CFABFDE8C474}" type="pres">
      <dgm:prSet presAssocID="{3673A137-1D54-41AE-95EE-6B16263C32FB}" presName="parentText" presStyleLbl="node1" presStyleIdx="0" presStyleCnt="1" custLinFactNeighborX="-17374" custLinFactNeighborY="30001">
        <dgm:presLayoutVars>
          <dgm:chMax val="0"/>
          <dgm:bulletEnabled val="1"/>
        </dgm:presLayoutVars>
      </dgm:prSet>
      <dgm:spPr/>
    </dgm:pt>
  </dgm:ptLst>
  <dgm:cxnLst>
    <dgm:cxn modelId="{F3E69F09-4A34-4F11-ABFB-4D1B507D5A95}" srcId="{91CCB796-83C4-4EAE-A6BD-079C845BF159}" destId="{3673A137-1D54-41AE-95EE-6B16263C32FB}" srcOrd="0" destOrd="0" parTransId="{4EB620F2-CC75-4261-88DD-B665986384C5}" sibTransId="{D2752CC1-3D19-45FB-BB11-866B534DD6A6}"/>
    <dgm:cxn modelId="{61D5327F-E744-435E-947A-081DCE870592}" type="presOf" srcId="{91CCB796-83C4-4EAE-A6BD-079C845BF159}" destId="{1BD248BF-F337-4D02-8CDB-ADD5E53FDFC5}" srcOrd="0" destOrd="0" presId="urn:microsoft.com/office/officeart/2005/8/layout/vList2"/>
    <dgm:cxn modelId="{69905DB3-18FC-4AD4-9FCF-2871876B5F3D}" type="presOf" srcId="{3673A137-1D54-41AE-95EE-6B16263C32FB}" destId="{B061D1C4-8CDA-4B45-A6AB-CFABFDE8C474}" srcOrd="0" destOrd="0" presId="urn:microsoft.com/office/officeart/2005/8/layout/vList2"/>
    <dgm:cxn modelId="{E0E50D19-8AA7-49AF-AA0D-A52E3D5A23F3}" type="presParOf" srcId="{1BD248BF-F337-4D02-8CDB-ADD5E53FDFC5}" destId="{B061D1C4-8CDA-4B45-A6AB-CFABFDE8C4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3F6768F-2DA9-4D34-9A4E-8BAAC707898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FA35B9B0-09D4-45CA-A662-A42DFF0FCD7F}">
      <dgm:prSet/>
      <dgm:spPr/>
      <dgm:t>
        <a:bodyPr/>
        <a:lstStyle/>
        <a:p>
          <a:r>
            <a:rPr lang="cs-CZ"/>
            <a:t>Výchovný styl k PCH</a:t>
          </a:r>
        </a:p>
      </dgm:t>
    </dgm:pt>
    <dgm:pt modelId="{54F75D3C-76A1-423E-B6EF-5A9A80600BC4}" type="parTrans" cxnId="{8B2D0EFE-F2D0-4C7C-890A-675C4692E584}">
      <dgm:prSet/>
      <dgm:spPr/>
      <dgm:t>
        <a:bodyPr/>
        <a:lstStyle/>
        <a:p>
          <a:endParaRPr lang="cs-CZ"/>
        </a:p>
      </dgm:t>
    </dgm:pt>
    <dgm:pt modelId="{6BFB08C3-2F2D-4C05-BF0B-75937D2D8C44}" type="sibTrans" cxnId="{8B2D0EFE-F2D0-4C7C-890A-675C4692E584}">
      <dgm:prSet/>
      <dgm:spPr/>
      <dgm:t>
        <a:bodyPr/>
        <a:lstStyle/>
        <a:p>
          <a:endParaRPr lang="cs-CZ"/>
        </a:p>
      </dgm:t>
    </dgm:pt>
    <dgm:pt modelId="{43B3B4FF-5437-458D-B794-2B2B19E49052}" type="pres">
      <dgm:prSet presAssocID="{43F6768F-2DA9-4D34-9A4E-8BAAC7078988}" presName="linear" presStyleCnt="0">
        <dgm:presLayoutVars>
          <dgm:animLvl val="lvl"/>
          <dgm:resizeHandles val="exact"/>
        </dgm:presLayoutVars>
      </dgm:prSet>
      <dgm:spPr/>
    </dgm:pt>
    <dgm:pt modelId="{F6A80800-3374-46B0-A628-67955EFF65E9}" type="pres">
      <dgm:prSet presAssocID="{FA35B9B0-09D4-45CA-A662-A42DFF0FCD7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8B3E47A-94E3-4844-A5C2-621D277B5ED2}" type="presOf" srcId="{FA35B9B0-09D4-45CA-A662-A42DFF0FCD7F}" destId="{F6A80800-3374-46B0-A628-67955EFF65E9}" srcOrd="0" destOrd="0" presId="urn:microsoft.com/office/officeart/2005/8/layout/vList2"/>
    <dgm:cxn modelId="{806CABAF-6B73-4F06-A6BC-31B296105287}" type="presOf" srcId="{43F6768F-2DA9-4D34-9A4E-8BAAC7078988}" destId="{43B3B4FF-5437-458D-B794-2B2B19E49052}" srcOrd="0" destOrd="0" presId="urn:microsoft.com/office/officeart/2005/8/layout/vList2"/>
    <dgm:cxn modelId="{8B2D0EFE-F2D0-4C7C-890A-675C4692E584}" srcId="{43F6768F-2DA9-4D34-9A4E-8BAAC7078988}" destId="{FA35B9B0-09D4-45CA-A662-A42DFF0FCD7F}" srcOrd="0" destOrd="0" parTransId="{54F75D3C-76A1-423E-B6EF-5A9A80600BC4}" sibTransId="{6BFB08C3-2F2D-4C05-BF0B-75937D2D8C44}"/>
    <dgm:cxn modelId="{E97E71F1-054A-40D5-896A-F6B167A50CC8}" type="presParOf" srcId="{43B3B4FF-5437-458D-B794-2B2B19E49052}" destId="{F6A80800-3374-46B0-A628-67955EFF65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0877CAA-8D80-49F3-84AF-6EA1942C36C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EE6678B-AA7B-4848-93D5-5B744E62C69A}">
      <dgm:prSet/>
      <dgm:spPr/>
      <dgm:t>
        <a:bodyPr/>
        <a:lstStyle/>
        <a:p>
          <a:r>
            <a:rPr lang="cs-CZ" dirty="0"/>
            <a:t>Altruismus x prosociální chování</a:t>
          </a:r>
        </a:p>
      </dgm:t>
    </dgm:pt>
    <dgm:pt modelId="{618A624A-D5CD-4F24-A0CD-0068748E2677}" type="parTrans" cxnId="{D89E618A-8A8C-4992-AD3D-589842277742}">
      <dgm:prSet/>
      <dgm:spPr/>
      <dgm:t>
        <a:bodyPr/>
        <a:lstStyle/>
        <a:p>
          <a:endParaRPr lang="cs-CZ"/>
        </a:p>
      </dgm:t>
    </dgm:pt>
    <dgm:pt modelId="{45D9FE75-48A2-476B-B473-5283AA50644E}" type="sibTrans" cxnId="{D89E618A-8A8C-4992-AD3D-589842277742}">
      <dgm:prSet/>
      <dgm:spPr/>
      <dgm:t>
        <a:bodyPr/>
        <a:lstStyle/>
        <a:p>
          <a:endParaRPr lang="cs-CZ"/>
        </a:p>
      </dgm:t>
    </dgm:pt>
    <dgm:pt modelId="{E6BF7D80-53BB-49EE-9B50-FAC5AAD5680B}" type="pres">
      <dgm:prSet presAssocID="{B0877CAA-8D80-49F3-84AF-6EA1942C36C6}" presName="linear" presStyleCnt="0">
        <dgm:presLayoutVars>
          <dgm:animLvl val="lvl"/>
          <dgm:resizeHandles val="exact"/>
        </dgm:presLayoutVars>
      </dgm:prSet>
      <dgm:spPr/>
    </dgm:pt>
    <dgm:pt modelId="{7A1F99DC-BD80-45DB-960A-A4CBD39E355E}" type="pres">
      <dgm:prSet presAssocID="{BEE6678B-AA7B-4848-93D5-5B744E62C69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9E618A-8A8C-4992-AD3D-589842277742}" srcId="{B0877CAA-8D80-49F3-84AF-6EA1942C36C6}" destId="{BEE6678B-AA7B-4848-93D5-5B744E62C69A}" srcOrd="0" destOrd="0" parTransId="{618A624A-D5CD-4F24-A0CD-0068748E2677}" sibTransId="{45D9FE75-48A2-476B-B473-5283AA50644E}"/>
    <dgm:cxn modelId="{7F90C0B3-D2AC-45B5-92FB-3EDC10C4F4D1}" type="presOf" srcId="{B0877CAA-8D80-49F3-84AF-6EA1942C36C6}" destId="{E6BF7D80-53BB-49EE-9B50-FAC5AAD5680B}" srcOrd="0" destOrd="0" presId="urn:microsoft.com/office/officeart/2005/8/layout/vList2"/>
    <dgm:cxn modelId="{7049B1E6-D79F-477E-B5A0-43AEBF0D5541}" type="presOf" srcId="{BEE6678B-AA7B-4848-93D5-5B744E62C69A}" destId="{7A1F99DC-BD80-45DB-960A-A4CBD39E355E}" srcOrd="0" destOrd="0" presId="urn:microsoft.com/office/officeart/2005/8/layout/vList2"/>
    <dgm:cxn modelId="{357330CC-1A2C-4A4B-8138-808C3789C022}" type="presParOf" srcId="{E6BF7D80-53BB-49EE-9B50-FAC5AAD5680B}" destId="{7A1F99DC-BD80-45DB-960A-A4CBD39E35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F0A7AC1-FAAB-4BA1-A982-30BB03488EB5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FEE9707-0F10-41D3-A977-0C5B7DBCA74C}">
      <dgm:prSet/>
      <dgm:spPr/>
      <dgm:t>
        <a:bodyPr/>
        <a:lstStyle/>
        <a:p>
          <a:r>
            <a:rPr lang="cs-CZ" dirty="0"/>
            <a:t>Co podporuje prosociální chování?</a:t>
          </a:r>
        </a:p>
      </dgm:t>
    </dgm:pt>
    <dgm:pt modelId="{8BA8BA8E-0705-44F8-8B3B-451C42CCE652}" type="parTrans" cxnId="{93873430-1182-42D0-8CE8-A8F0AD962216}">
      <dgm:prSet/>
      <dgm:spPr/>
      <dgm:t>
        <a:bodyPr/>
        <a:lstStyle/>
        <a:p>
          <a:endParaRPr lang="cs-CZ"/>
        </a:p>
      </dgm:t>
    </dgm:pt>
    <dgm:pt modelId="{9D41407C-238D-42E5-9745-01C756E27C52}" type="sibTrans" cxnId="{93873430-1182-42D0-8CE8-A8F0AD962216}">
      <dgm:prSet/>
      <dgm:spPr/>
      <dgm:t>
        <a:bodyPr/>
        <a:lstStyle/>
        <a:p>
          <a:endParaRPr lang="cs-CZ"/>
        </a:p>
      </dgm:t>
    </dgm:pt>
    <dgm:pt modelId="{50CE0F10-0DFF-4585-B4A0-DD7801CE9E7E}" type="pres">
      <dgm:prSet presAssocID="{FF0A7AC1-FAAB-4BA1-A982-30BB03488EB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B755B34-C601-4D37-896E-6C50F8E6DD0D}" type="pres">
      <dgm:prSet presAssocID="{7FEE9707-0F10-41D3-A977-0C5B7DBCA74C}" presName="horFlow" presStyleCnt="0"/>
      <dgm:spPr/>
    </dgm:pt>
    <dgm:pt modelId="{36576D5D-4720-4373-BC76-C4DBAE077CAF}" type="pres">
      <dgm:prSet presAssocID="{7FEE9707-0F10-41D3-A977-0C5B7DBCA74C}" presName="bigChev" presStyleLbl="node1" presStyleIdx="0" presStyleCnt="1" custScaleX="203851"/>
      <dgm:spPr/>
    </dgm:pt>
  </dgm:ptLst>
  <dgm:cxnLst>
    <dgm:cxn modelId="{D7C56E0E-583B-4BA2-AC1D-4938CD064F88}" type="presOf" srcId="{FF0A7AC1-FAAB-4BA1-A982-30BB03488EB5}" destId="{50CE0F10-0DFF-4585-B4A0-DD7801CE9E7E}" srcOrd="0" destOrd="0" presId="urn:microsoft.com/office/officeart/2005/8/layout/lProcess3"/>
    <dgm:cxn modelId="{E0475E17-28B7-48A7-8C70-F5F4275E1D8E}" type="presOf" srcId="{7FEE9707-0F10-41D3-A977-0C5B7DBCA74C}" destId="{36576D5D-4720-4373-BC76-C4DBAE077CAF}" srcOrd="0" destOrd="0" presId="urn:microsoft.com/office/officeart/2005/8/layout/lProcess3"/>
    <dgm:cxn modelId="{93873430-1182-42D0-8CE8-A8F0AD962216}" srcId="{FF0A7AC1-FAAB-4BA1-A982-30BB03488EB5}" destId="{7FEE9707-0F10-41D3-A977-0C5B7DBCA74C}" srcOrd="0" destOrd="0" parTransId="{8BA8BA8E-0705-44F8-8B3B-451C42CCE652}" sibTransId="{9D41407C-238D-42E5-9745-01C756E27C52}"/>
    <dgm:cxn modelId="{D049F920-B3C3-4F1B-9D31-486C752CD5FD}" type="presParOf" srcId="{50CE0F10-0DFF-4585-B4A0-DD7801CE9E7E}" destId="{BB755B34-C601-4D37-896E-6C50F8E6DD0D}" srcOrd="0" destOrd="0" presId="urn:microsoft.com/office/officeart/2005/8/layout/lProcess3"/>
    <dgm:cxn modelId="{C641D5F0-4569-410B-8368-AAA9272171EA}" type="presParOf" srcId="{BB755B34-C601-4D37-896E-6C50F8E6DD0D}" destId="{36576D5D-4720-4373-BC76-C4DBAE077CA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B8C489-89DA-4FDB-915B-3EBB6FB440FA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63AFF7CF-246F-4EA6-B5E0-F56A834CE364}">
      <dgm:prSet/>
      <dgm:spPr/>
      <dgm:t>
        <a:bodyPr/>
        <a:lstStyle/>
        <a:p>
          <a:r>
            <a:rPr lang="cs-CZ" dirty="0"/>
            <a:t>SKOPALOVÁ, J. Sociální patologie I. Opava: FVP SLU v Opavě, 2018. (skripta)</a:t>
          </a:r>
        </a:p>
      </dgm:t>
    </dgm:pt>
    <dgm:pt modelId="{53863B9F-01BE-4B44-8396-96D202EAC7A5}" type="parTrans" cxnId="{C63BC48B-1C55-4214-A9EA-3AEC388B3C25}">
      <dgm:prSet/>
      <dgm:spPr/>
      <dgm:t>
        <a:bodyPr/>
        <a:lstStyle/>
        <a:p>
          <a:endParaRPr lang="cs-CZ"/>
        </a:p>
      </dgm:t>
    </dgm:pt>
    <dgm:pt modelId="{116E374B-DB1B-4DE6-93D1-992967EB2FEE}" type="sibTrans" cxnId="{C63BC48B-1C55-4214-A9EA-3AEC388B3C25}">
      <dgm:prSet/>
      <dgm:spPr/>
      <dgm:t>
        <a:bodyPr/>
        <a:lstStyle/>
        <a:p>
          <a:endParaRPr lang="cs-CZ"/>
        </a:p>
      </dgm:t>
    </dgm:pt>
    <dgm:pt modelId="{DD8F4F0D-A1A7-48BF-A26A-7F63F787451C}">
      <dgm:prSet/>
      <dgm:spPr/>
      <dgm:t>
        <a:bodyPr/>
        <a:lstStyle/>
        <a:p>
          <a:r>
            <a:rPr lang="cs-CZ"/>
            <a:t>FISCHER, S., ŠKODA, J. </a:t>
          </a:r>
          <a:r>
            <a:rPr lang="cs-CZ" i="1"/>
            <a:t>Sociální patologie - Závažné sociálně patologické jevy, příčiny, prevence, možnosti řešení.</a:t>
          </a:r>
          <a:r>
            <a:rPr lang="cs-CZ"/>
            <a:t> Praha: Grada, 2014. ISBN 978-80-247-5046-0.</a:t>
          </a:r>
        </a:p>
      </dgm:t>
    </dgm:pt>
    <dgm:pt modelId="{DDEFB5D0-24E6-49A7-AC14-B674A702BC62}" type="parTrans" cxnId="{5ED8F41C-8DF6-48D4-B297-DFE628224469}">
      <dgm:prSet/>
      <dgm:spPr/>
      <dgm:t>
        <a:bodyPr/>
        <a:lstStyle/>
        <a:p>
          <a:endParaRPr lang="cs-CZ"/>
        </a:p>
      </dgm:t>
    </dgm:pt>
    <dgm:pt modelId="{0B0B1FD9-4D7B-49A6-ACC2-8E523407C063}" type="sibTrans" cxnId="{5ED8F41C-8DF6-48D4-B297-DFE628224469}">
      <dgm:prSet/>
      <dgm:spPr/>
      <dgm:t>
        <a:bodyPr/>
        <a:lstStyle/>
        <a:p>
          <a:endParaRPr lang="cs-CZ"/>
        </a:p>
      </dgm:t>
    </dgm:pt>
    <dgm:pt modelId="{865786E8-04A9-4EB2-8B8E-6B2149FE4F51}">
      <dgm:prSet/>
      <dgm:spPr/>
      <dgm:t>
        <a:bodyPr/>
        <a:lstStyle/>
        <a:p>
          <a:r>
            <a:rPr lang="cs-CZ"/>
            <a:t>URBAN, L., DUBSKÝ, J., BAJURA, J. </a:t>
          </a:r>
          <a:r>
            <a:rPr lang="cs-CZ" i="1"/>
            <a:t>Sociální deviace</a:t>
          </a:r>
          <a:r>
            <a:rPr lang="cs-CZ"/>
            <a:t>. Plzeň: Aleš Čeněk, 2012. ISBN 978-80-7380-397-1.</a:t>
          </a:r>
        </a:p>
      </dgm:t>
    </dgm:pt>
    <dgm:pt modelId="{6613BF3E-913F-4830-A40F-2F8BB7EBA2C3}" type="parTrans" cxnId="{1169B2D4-3FEA-4006-8B64-A51DD60B946A}">
      <dgm:prSet/>
      <dgm:spPr/>
      <dgm:t>
        <a:bodyPr/>
        <a:lstStyle/>
        <a:p>
          <a:endParaRPr lang="cs-CZ"/>
        </a:p>
      </dgm:t>
    </dgm:pt>
    <dgm:pt modelId="{AC86CB86-7505-42D8-B730-D6482435F055}" type="sibTrans" cxnId="{1169B2D4-3FEA-4006-8B64-A51DD60B946A}">
      <dgm:prSet/>
      <dgm:spPr/>
      <dgm:t>
        <a:bodyPr/>
        <a:lstStyle/>
        <a:p>
          <a:endParaRPr lang="cs-CZ"/>
        </a:p>
      </dgm:t>
    </dgm:pt>
    <dgm:pt modelId="{DDD2132E-0756-4D63-A34F-233D14A01CE3}">
      <dgm:prSet/>
      <dgm:spPr/>
      <dgm:t>
        <a:bodyPr/>
        <a:lstStyle/>
        <a:p>
          <a:r>
            <a:rPr lang="cs-CZ"/>
            <a:t>HRČKA, M. </a:t>
          </a:r>
          <a:r>
            <a:rPr lang="cs-CZ" i="1"/>
            <a:t>Sociální deviace</a:t>
          </a:r>
          <a:r>
            <a:rPr lang="cs-CZ"/>
            <a:t>. Praha: Sociologické nakladatelství, 2001. ISBN 80-85850-68-0.</a:t>
          </a:r>
        </a:p>
      </dgm:t>
    </dgm:pt>
    <dgm:pt modelId="{FB414E59-4AD7-4A1D-95DF-C250E1D2DFDA}" type="parTrans" cxnId="{0EFC82C7-FAEB-4A19-8749-831E93DF0EDE}">
      <dgm:prSet/>
      <dgm:spPr/>
      <dgm:t>
        <a:bodyPr/>
        <a:lstStyle/>
        <a:p>
          <a:endParaRPr lang="cs-CZ"/>
        </a:p>
      </dgm:t>
    </dgm:pt>
    <dgm:pt modelId="{5604579C-4453-48BA-B218-47AB7D458179}" type="sibTrans" cxnId="{0EFC82C7-FAEB-4A19-8749-831E93DF0EDE}">
      <dgm:prSet/>
      <dgm:spPr/>
      <dgm:t>
        <a:bodyPr/>
        <a:lstStyle/>
        <a:p>
          <a:endParaRPr lang="cs-CZ"/>
        </a:p>
      </dgm:t>
    </dgm:pt>
    <dgm:pt modelId="{FBD3E105-D3AB-45F5-8A02-7E1E6E7A8A76}">
      <dgm:prSet/>
      <dgm:spPr/>
      <dgm:t>
        <a:bodyPr/>
        <a:lstStyle/>
        <a:p>
          <a:r>
            <a:rPr lang="cs-CZ" dirty="0"/>
            <a:t>KOCOURKOVÁ, V. Sociální patologie II. Opava: FVP SLU v Opavě, 2021. (skripta)</a:t>
          </a:r>
        </a:p>
      </dgm:t>
    </dgm:pt>
    <dgm:pt modelId="{D882BCD0-9970-46CF-9B0B-7986BF543202}" type="parTrans" cxnId="{2CDF531F-87BE-4BA6-8DCE-67EAFAAD0687}">
      <dgm:prSet/>
      <dgm:spPr/>
      <dgm:t>
        <a:bodyPr/>
        <a:lstStyle/>
        <a:p>
          <a:endParaRPr lang="cs-CZ"/>
        </a:p>
      </dgm:t>
    </dgm:pt>
    <dgm:pt modelId="{862D0946-66B8-406C-A525-8C2FE669413A}" type="sibTrans" cxnId="{2CDF531F-87BE-4BA6-8DCE-67EAFAAD0687}">
      <dgm:prSet/>
      <dgm:spPr/>
      <dgm:t>
        <a:bodyPr/>
        <a:lstStyle/>
        <a:p>
          <a:endParaRPr lang="cs-CZ"/>
        </a:p>
      </dgm:t>
    </dgm:pt>
    <dgm:pt modelId="{3AE49268-0E8D-4A2A-A1BC-FDF37B9A98CE}" type="pres">
      <dgm:prSet presAssocID="{ADB8C489-89DA-4FDB-915B-3EBB6FB440FA}" presName="linear" presStyleCnt="0">
        <dgm:presLayoutVars>
          <dgm:animLvl val="lvl"/>
          <dgm:resizeHandles val="exact"/>
        </dgm:presLayoutVars>
      </dgm:prSet>
      <dgm:spPr/>
    </dgm:pt>
    <dgm:pt modelId="{4967BDA4-B015-400D-901E-708A035478F8}" type="pres">
      <dgm:prSet presAssocID="{63AFF7CF-246F-4EA6-B5E0-F56A834CE36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708F06-1429-4DB4-8499-22AA247B199B}" type="pres">
      <dgm:prSet presAssocID="{116E374B-DB1B-4DE6-93D1-992967EB2FEE}" presName="spacer" presStyleCnt="0"/>
      <dgm:spPr/>
    </dgm:pt>
    <dgm:pt modelId="{E26B48A2-A3C3-49C5-AC49-C1E1BBBC98E6}" type="pres">
      <dgm:prSet presAssocID="{FBD3E105-D3AB-45F5-8A02-7E1E6E7A8A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4CCF83C-7D7D-46DF-8F2A-7A97B5A3E3F1}" type="pres">
      <dgm:prSet presAssocID="{862D0946-66B8-406C-A525-8C2FE669413A}" presName="spacer" presStyleCnt="0"/>
      <dgm:spPr/>
    </dgm:pt>
    <dgm:pt modelId="{D15E7832-01A7-42ED-96E0-672AA6D7015E}" type="pres">
      <dgm:prSet presAssocID="{DD8F4F0D-A1A7-48BF-A26A-7F63F78745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C1AE7D3-AADC-4628-86DA-87549CC23FB8}" type="pres">
      <dgm:prSet presAssocID="{0B0B1FD9-4D7B-49A6-ACC2-8E523407C063}" presName="spacer" presStyleCnt="0"/>
      <dgm:spPr/>
    </dgm:pt>
    <dgm:pt modelId="{305AFFC7-4ADD-459F-8377-207BA549FDAF}" type="pres">
      <dgm:prSet presAssocID="{865786E8-04A9-4EB2-8B8E-6B2149FE4F5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E75C63-42BC-496F-8ADA-E49835D712B3}" type="pres">
      <dgm:prSet presAssocID="{AC86CB86-7505-42D8-B730-D6482435F055}" presName="spacer" presStyleCnt="0"/>
      <dgm:spPr/>
    </dgm:pt>
    <dgm:pt modelId="{437D9D4B-1EFB-4A9E-A979-EE00E234E542}" type="pres">
      <dgm:prSet presAssocID="{DDD2132E-0756-4D63-A34F-233D14A01CE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ED8F41C-8DF6-48D4-B297-DFE628224469}" srcId="{ADB8C489-89DA-4FDB-915B-3EBB6FB440FA}" destId="{DD8F4F0D-A1A7-48BF-A26A-7F63F787451C}" srcOrd="2" destOrd="0" parTransId="{DDEFB5D0-24E6-49A7-AC14-B674A702BC62}" sibTransId="{0B0B1FD9-4D7B-49A6-ACC2-8E523407C063}"/>
    <dgm:cxn modelId="{2CDF531F-87BE-4BA6-8DCE-67EAFAAD0687}" srcId="{ADB8C489-89DA-4FDB-915B-3EBB6FB440FA}" destId="{FBD3E105-D3AB-45F5-8A02-7E1E6E7A8A76}" srcOrd="1" destOrd="0" parTransId="{D882BCD0-9970-46CF-9B0B-7986BF543202}" sibTransId="{862D0946-66B8-406C-A525-8C2FE669413A}"/>
    <dgm:cxn modelId="{02DA9638-A3E1-4AD0-AE39-187C770914EA}" type="presOf" srcId="{DDD2132E-0756-4D63-A34F-233D14A01CE3}" destId="{437D9D4B-1EFB-4A9E-A979-EE00E234E542}" srcOrd="0" destOrd="0" presId="urn:microsoft.com/office/officeart/2005/8/layout/vList2"/>
    <dgm:cxn modelId="{77332B49-1294-4706-A214-DA0DEAD054FD}" type="presOf" srcId="{63AFF7CF-246F-4EA6-B5E0-F56A834CE364}" destId="{4967BDA4-B015-400D-901E-708A035478F8}" srcOrd="0" destOrd="0" presId="urn:microsoft.com/office/officeart/2005/8/layout/vList2"/>
    <dgm:cxn modelId="{F4878351-F33D-46DC-AC5A-3C171E076091}" type="presOf" srcId="{865786E8-04A9-4EB2-8B8E-6B2149FE4F51}" destId="{305AFFC7-4ADD-459F-8377-207BA549FDAF}" srcOrd="0" destOrd="0" presId="urn:microsoft.com/office/officeart/2005/8/layout/vList2"/>
    <dgm:cxn modelId="{C63BC48B-1C55-4214-A9EA-3AEC388B3C25}" srcId="{ADB8C489-89DA-4FDB-915B-3EBB6FB440FA}" destId="{63AFF7CF-246F-4EA6-B5E0-F56A834CE364}" srcOrd="0" destOrd="0" parTransId="{53863B9F-01BE-4B44-8396-96D202EAC7A5}" sibTransId="{116E374B-DB1B-4DE6-93D1-992967EB2FEE}"/>
    <dgm:cxn modelId="{731D5FB8-AABF-44AD-8705-16333CDB7A4E}" type="presOf" srcId="{DD8F4F0D-A1A7-48BF-A26A-7F63F787451C}" destId="{D15E7832-01A7-42ED-96E0-672AA6D7015E}" srcOrd="0" destOrd="0" presId="urn:microsoft.com/office/officeart/2005/8/layout/vList2"/>
    <dgm:cxn modelId="{D5B9E1BF-091F-4C32-A0CD-54CC0284DC31}" type="presOf" srcId="{ADB8C489-89DA-4FDB-915B-3EBB6FB440FA}" destId="{3AE49268-0E8D-4A2A-A1BC-FDF37B9A98CE}" srcOrd="0" destOrd="0" presId="urn:microsoft.com/office/officeart/2005/8/layout/vList2"/>
    <dgm:cxn modelId="{0EFC82C7-FAEB-4A19-8749-831E93DF0EDE}" srcId="{ADB8C489-89DA-4FDB-915B-3EBB6FB440FA}" destId="{DDD2132E-0756-4D63-A34F-233D14A01CE3}" srcOrd="4" destOrd="0" parTransId="{FB414E59-4AD7-4A1D-95DF-C250E1D2DFDA}" sibTransId="{5604579C-4453-48BA-B218-47AB7D458179}"/>
    <dgm:cxn modelId="{1169B2D4-3FEA-4006-8B64-A51DD60B946A}" srcId="{ADB8C489-89DA-4FDB-915B-3EBB6FB440FA}" destId="{865786E8-04A9-4EB2-8B8E-6B2149FE4F51}" srcOrd="3" destOrd="0" parTransId="{6613BF3E-913F-4830-A40F-2F8BB7EBA2C3}" sibTransId="{AC86CB86-7505-42D8-B730-D6482435F055}"/>
    <dgm:cxn modelId="{02E192D7-A60E-41D2-AA34-0A22EB3CE17D}" type="presOf" srcId="{FBD3E105-D3AB-45F5-8A02-7E1E6E7A8A76}" destId="{E26B48A2-A3C3-49C5-AC49-C1E1BBBC98E6}" srcOrd="0" destOrd="0" presId="urn:microsoft.com/office/officeart/2005/8/layout/vList2"/>
    <dgm:cxn modelId="{72DDB466-8D7A-4E0A-8C4E-1DA2688A7575}" type="presParOf" srcId="{3AE49268-0E8D-4A2A-A1BC-FDF37B9A98CE}" destId="{4967BDA4-B015-400D-901E-708A035478F8}" srcOrd="0" destOrd="0" presId="urn:microsoft.com/office/officeart/2005/8/layout/vList2"/>
    <dgm:cxn modelId="{6E57412B-C289-4323-BEA7-906C91E88B15}" type="presParOf" srcId="{3AE49268-0E8D-4A2A-A1BC-FDF37B9A98CE}" destId="{8B708F06-1429-4DB4-8499-22AA247B199B}" srcOrd="1" destOrd="0" presId="urn:microsoft.com/office/officeart/2005/8/layout/vList2"/>
    <dgm:cxn modelId="{B99A77E0-280C-432A-8A1F-4863F02FC410}" type="presParOf" srcId="{3AE49268-0E8D-4A2A-A1BC-FDF37B9A98CE}" destId="{E26B48A2-A3C3-49C5-AC49-C1E1BBBC98E6}" srcOrd="2" destOrd="0" presId="urn:microsoft.com/office/officeart/2005/8/layout/vList2"/>
    <dgm:cxn modelId="{763A90F2-0047-4F75-AF67-11B4FC662DC2}" type="presParOf" srcId="{3AE49268-0E8D-4A2A-A1BC-FDF37B9A98CE}" destId="{D4CCF83C-7D7D-46DF-8F2A-7A97B5A3E3F1}" srcOrd="3" destOrd="0" presId="urn:microsoft.com/office/officeart/2005/8/layout/vList2"/>
    <dgm:cxn modelId="{02E806FD-3407-450A-8FE3-4488614A3446}" type="presParOf" srcId="{3AE49268-0E8D-4A2A-A1BC-FDF37B9A98CE}" destId="{D15E7832-01A7-42ED-96E0-672AA6D7015E}" srcOrd="4" destOrd="0" presId="urn:microsoft.com/office/officeart/2005/8/layout/vList2"/>
    <dgm:cxn modelId="{53931715-A988-4647-B17B-4B2F7D97E527}" type="presParOf" srcId="{3AE49268-0E8D-4A2A-A1BC-FDF37B9A98CE}" destId="{4C1AE7D3-AADC-4628-86DA-87549CC23FB8}" srcOrd="5" destOrd="0" presId="urn:microsoft.com/office/officeart/2005/8/layout/vList2"/>
    <dgm:cxn modelId="{0E780F2A-4850-46D3-BC46-8574151A5CD4}" type="presParOf" srcId="{3AE49268-0E8D-4A2A-A1BC-FDF37B9A98CE}" destId="{305AFFC7-4ADD-459F-8377-207BA549FDAF}" srcOrd="6" destOrd="0" presId="urn:microsoft.com/office/officeart/2005/8/layout/vList2"/>
    <dgm:cxn modelId="{6AB12A01-26EC-4207-A994-8CEF2A6AB03B}" type="presParOf" srcId="{3AE49268-0E8D-4A2A-A1BC-FDF37B9A98CE}" destId="{12E75C63-42BC-496F-8ADA-E49835D712B3}" srcOrd="7" destOrd="0" presId="urn:microsoft.com/office/officeart/2005/8/layout/vList2"/>
    <dgm:cxn modelId="{40B1789E-A833-4E8C-A86A-69C7D5D70E21}" type="presParOf" srcId="{3AE49268-0E8D-4A2A-A1BC-FDF37B9A98CE}" destId="{437D9D4B-1EFB-4A9E-A979-EE00E234E54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1057696-2193-4F97-8958-76F89A75AFB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cs-CZ"/>
        </a:p>
      </dgm:t>
    </dgm:pt>
    <dgm:pt modelId="{78B58CC7-148E-43E3-BDAD-5BC436F922E4}">
      <dgm:prSet/>
      <dgm:spPr/>
      <dgm:t>
        <a:bodyPr/>
        <a:lstStyle/>
        <a:p>
          <a:r>
            <a:rPr lang="cs-CZ"/>
            <a:t>Co podporuje prosociální chování</a:t>
          </a:r>
        </a:p>
      </dgm:t>
    </dgm:pt>
    <dgm:pt modelId="{810A149E-0582-4165-8767-2FFBADE0D0BA}" type="parTrans" cxnId="{EC473157-B497-4E79-AEBA-6606A665DC0F}">
      <dgm:prSet/>
      <dgm:spPr/>
      <dgm:t>
        <a:bodyPr/>
        <a:lstStyle/>
        <a:p>
          <a:endParaRPr lang="cs-CZ"/>
        </a:p>
      </dgm:t>
    </dgm:pt>
    <dgm:pt modelId="{792E52B0-9256-47FD-9C39-FF2C8D9A9D9F}" type="sibTrans" cxnId="{EC473157-B497-4E79-AEBA-6606A665DC0F}">
      <dgm:prSet/>
      <dgm:spPr/>
      <dgm:t>
        <a:bodyPr/>
        <a:lstStyle/>
        <a:p>
          <a:endParaRPr lang="cs-CZ"/>
        </a:p>
      </dgm:t>
    </dgm:pt>
    <dgm:pt modelId="{0ABFF072-0756-4D38-ACB2-587EEB2C1B65}" type="pres">
      <dgm:prSet presAssocID="{61057696-2193-4F97-8958-76F89A75AFBA}" presName="linear" presStyleCnt="0">
        <dgm:presLayoutVars>
          <dgm:animLvl val="lvl"/>
          <dgm:resizeHandles val="exact"/>
        </dgm:presLayoutVars>
      </dgm:prSet>
      <dgm:spPr/>
    </dgm:pt>
    <dgm:pt modelId="{5D5F5D9F-F3E3-4BF5-B6EE-1C37987C741A}" type="pres">
      <dgm:prSet presAssocID="{78B58CC7-148E-43E3-BDAD-5BC436F922E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C473157-B497-4E79-AEBA-6606A665DC0F}" srcId="{61057696-2193-4F97-8958-76F89A75AFBA}" destId="{78B58CC7-148E-43E3-BDAD-5BC436F922E4}" srcOrd="0" destOrd="0" parTransId="{810A149E-0582-4165-8767-2FFBADE0D0BA}" sibTransId="{792E52B0-9256-47FD-9C39-FF2C8D9A9D9F}"/>
    <dgm:cxn modelId="{F1B922B6-3702-463B-B144-1FA764A0B184}" type="presOf" srcId="{61057696-2193-4F97-8958-76F89A75AFBA}" destId="{0ABFF072-0756-4D38-ACB2-587EEB2C1B65}" srcOrd="0" destOrd="0" presId="urn:microsoft.com/office/officeart/2005/8/layout/vList2"/>
    <dgm:cxn modelId="{0BFF36DE-66CF-4A88-960B-8B3EE7155CFD}" type="presOf" srcId="{78B58CC7-148E-43E3-BDAD-5BC436F922E4}" destId="{5D5F5D9F-F3E3-4BF5-B6EE-1C37987C741A}" srcOrd="0" destOrd="0" presId="urn:microsoft.com/office/officeart/2005/8/layout/vList2"/>
    <dgm:cxn modelId="{1F1A5CBA-E841-401B-9E49-932960160755}" type="presParOf" srcId="{0ABFF072-0756-4D38-ACB2-587EEB2C1B65}" destId="{5D5F5D9F-F3E3-4BF5-B6EE-1C37987C7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Úkol prostředí</a:t>
          </a:r>
          <a:endParaRPr lang="cs-CZ" u="sng" dirty="0"/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E7D0923-22BF-4CCB-AEF4-CB050C8C8B31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76A49BA1-64FF-41B3-AC20-E9FEC77E4740}" type="presOf" srcId="{310506F5-4993-43FB-9EC3-791C0718A3AB}" destId="{BF45E0F8-7505-412B-A202-E4FE1F6D7DAD}" srcOrd="0" destOrd="0" presId="urn:microsoft.com/office/officeart/2005/8/layout/chevron2"/>
    <dgm:cxn modelId="{EE4087EA-8C1F-4F2C-AD3A-84719ED4E044}" type="presOf" srcId="{4CC85FF4-3487-411B-BC4E-C4810F341797}" destId="{E8653DFB-E5E6-42CD-AA9D-CF59B1DEF9B9}" srcOrd="0" destOrd="0" presId="urn:microsoft.com/office/officeart/2005/8/layout/chevron2"/>
    <dgm:cxn modelId="{D767D5DE-7967-45ED-8B0E-297F43097A8B}" type="presParOf" srcId="{E8653DFB-E5E6-42CD-AA9D-CF59B1DEF9B9}" destId="{D4D2B796-08A1-4C42-AE02-B462FF6FF6A0}" srcOrd="0" destOrd="0" presId="urn:microsoft.com/office/officeart/2005/8/layout/chevron2"/>
    <dgm:cxn modelId="{2C1D140D-2A7C-48B3-9C8C-43568B04063F}" type="presParOf" srcId="{D4D2B796-08A1-4C42-AE02-B462FF6FF6A0}" destId="{BF45E0F8-7505-412B-A202-E4FE1F6D7DAD}" srcOrd="0" destOrd="0" presId="urn:microsoft.com/office/officeart/2005/8/layout/chevron2"/>
    <dgm:cxn modelId="{430D74AE-F463-4912-9D6A-D625536B5FA5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79411E4-2C34-4178-AC7C-512C0EDFCB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88D67E-31DA-4EF3-A972-98A67FE3B5B0}">
      <dgm:prSet/>
      <dgm:spPr/>
      <dgm:t>
        <a:bodyPr/>
        <a:lstStyle/>
        <a:p>
          <a:r>
            <a:rPr lang="cs-CZ" b="1" u="sng" dirty="0"/>
            <a:t>prostředí (materiální</a:t>
          </a:r>
          <a:r>
            <a:rPr lang="cs-CZ" b="1" dirty="0"/>
            <a:t>) - zkušenosti</a:t>
          </a:r>
          <a:endParaRPr lang="cs-CZ" dirty="0"/>
        </a:p>
      </dgm:t>
    </dgm:pt>
    <dgm:pt modelId="{FD8E598F-6B84-47BA-AE77-EBC43A6A1680}" type="parTrans" cxnId="{63DC46F1-FB48-45FC-A1B3-9AA9A0E8838F}">
      <dgm:prSet/>
      <dgm:spPr/>
      <dgm:t>
        <a:bodyPr/>
        <a:lstStyle/>
        <a:p>
          <a:endParaRPr lang="cs-CZ"/>
        </a:p>
      </dgm:t>
    </dgm:pt>
    <dgm:pt modelId="{F04BDBF2-FDFA-4DC4-B29D-8009739E2211}" type="sibTrans" cxnId="{63DC46F1-FB48-45FC-A1B3-9AA9A0E8838F}">
      <dgm:prSet/>
      <dgm:spPr/>
      <dgm:t>
        <a:bodyPr/>
        <a:lstStyle/>
        <a:p>
          <a:endParaRPr lang="cs-CZ"/>
        </a:p>
      </dgm:t>
    </dgm:pt>
    <dgm:pt modelId="{113C4CFA-CDBC-4FDF-B3CC-C19B3C555CC0}">
      <dgm:prSet/>
      <dgm:spPr/>
      <dgm:t>
        <a:bodyPr/>
        <a:lstStyle/>
        <a:p>
          <a:r>
            <a:rPr lang="cs-CZ" b="1" dirty="0"/>
            <a:t>Změnili byste něco? Popište silné  a slabé stránky tohoto prostředí. Respektuje toto prostředí potřeby osob v něm se pohybujících? </a:t>
          </a:r>
          <a:endParaRPr lang="cs-CZ" dirty="0"/>
        </a:p>
      </dgm:t>
    </dgm:pt>
    <dgm:pt modelId="{54C3B5D9-BFEF-4198-94DA-71408361429F}" type="parTrans" cxnId="{862872A8-F539-493F-8971-81F842013656}">
      <dgm:prSet/>
      <dgm:spPr/>
      <dgm:t>
        <a:bodyPr/>
        <a:lstStyle/>
        <a:p>
          <a:endParaRPr lang="cs-CZ"/>
        </a:p>
      </dgm:t>
    </dgm:pt>
    <dgm:pt modelId="{DD8589B6-0244-491B-8BA2-3E06B3E1F63F}" type="sibTrans" cxnId="{862872A8-F539-493F-8971-81F842013656}">
      <dgm:prSet/>
      <dgm:spPr/>
      <dgm:t>
        <a:bodyPr/>
        <a:lstStyle/>
        <a:p>
          <a:endParaRPr lang="cs-CZ"/>
        </a:p>
      </dgm:t>
    </dgm:pt>
    <dgm:pt modelId="{2197665C-D2DD-4AC1-A183-55A8D5DD1971}" type="pres">
      <dgm:prSet presAssocID="{179411E4-2C34-4178-AC7C-512C0EDFCB59}" presName="linear" presStyleCnt="0">
        <dgm:presLayoutVars>
          <dgm:animLvl val="lvl"/>
          <dgm:resizeHandles val="exact"/>
        </dgm:presLayoutVars>
      </dgm:prSet>
      <dgm:spPr/>
    </dgm:pt>
    <dgm:pt modelId="{4476CB3D-5099-4137-B907-ECCDE4208515}" type="pres">
      <dgm:prSet presAssocID="{ED88D67E-31DA-4EF3-A972-98A67FE3B5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A84934-20B4-4A82-9BF4-32C9DDB13E07}" type="pres">
      <dgm:prSet presAssocID="{F04BDBF2-FDFA-4DC4-B29D-8009739E2211}" presName="spacer" presStyleCnt="0"/>
      <dgm:spPr/>
    </dgm:pt>
    <dgm:pt modelId="{3B84D476-F716-4735-8E09-84668CCE84A1}" type="pres">
      <dgm:prSet presAssocID="{113C4CFA-CDBC-4FDF-B3CC-C19B3C555CC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C09E037-EE6F-4898-A365-10CB3F964948}" type="presOf" srcId="{113C4CFA-CDBC-4FDF-B3CC-C19B3C555CC0}" destId="{3B84D476-F716-4735-8E09-84668CCE84A1}" srcOrd="0" destOrd="0" presId="urn:microsoft.com/office/officeart/2005/8/layout/vList2"/>
    <dgm:cxn modelId="{862872A8-F539-493F-8971-81F842013656}" srcId="{179411E4-2C34-4178-AC7C-512C0EDFCB59}" destId="{113C4CFA-CDBC-4FDF-B3CC-C19B3C555CC0}" srcOrd="1" destOrd="0" parTransId="{54C3B5D9-BFEF-4198-94DA-71408361429F}" sibTransId="{DD8589B6-0244-491B-8BA2-3E06B3E1F63F}"/>
    <dgm:cxn modelId="{63DC46F1-FB48-45FC-A1B3-9AA9A0E8838F}" srcId="{179411E4-2C34-4178-AC7C-512C0EDFCB59}" destId="{ED88D67E-31DA-4EF3-A972-98A67FE3B5B0}" srcOrd="0" destOrd="0" parTransId="{FD8E598F-6B84-47BA-AE77-EBC43A6A1680}" sibTransId="{F04BDBF2-FDFA-4DC4-B29D-8009739E2211}"/>
    <dgm:cxn modelId="{72611EF3-6227-4FAD-811F-1AD9519176AE}" type="presOf" srcId="{179411E4-2C34-4178-AC7C-512C0EDFCB59}" destId="{2197665C-D2DD-4AC1-A183-55A8D5DD1971}" srcOrd="0" destOrd="0" presId="urn:microsoft.com/office/officeart/2005/8/layout/vList2"/>
    <dgm:cxn modelId="{C0020AFA-FDD3-4D68-8DF9-3EC4E632FB74}" type="presOf" srcId="{ED88D67E-31DA-4EF3-A972-98A67FE3B5B0}" destId="{4476CB3D-5099-4137-B907-ECCDE4208515}" srcOrd="0" destOrd="0" presId="urn:microsoft.com/office/officeart/2005/8/layout/vList2"/>
    <dgm:cxn modelId="{EB92EC64-C3A0-4F1B-9DA4-46EEB257C22F}" type="presParOf" srcId="{2197665C-D2DD-4AC1-A183-55A8D5DD1971}" destId="{4476CB3D-5099-4137-B907-ECCDE4208515}" srcOrd="0" destOrd="0" presId="urn:microsoft.com/office/officeart/2005/8/layout/vList2"/>
    <dgm:cxn modelId="{13DDCC9D-CFAF-4784-AE61-6604BD8B449A}" type="presParOf" srcId="{2197665C-D2DD-4AC1-A183-55A8D5DD1971}" destId="{ADA84934-20B4-4A82-9BF4-32C9DDB13E07}" srcOrd="1" destOrd="0" presId="urn:microsoft.com/office/officeart/2005/8/layout/vList2"/>
    <dgm:cxn modelId="{BA1557D3-3DE6-4F45-AB25-A90CE3A5658F}" type="presParOf" srcId="{2197665C-D2DD-4AC1-A183-55A8D5DD1971}" destId="{3B84D476-F716-4735-8E09-84668CCE84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79411E4-2C34-4178-AC7C-512C0EDFCB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88D67E-31DA-4EF3-A972-98A67FE3B5B0}">
      <dgm:prSet/>
      <dgm:spPr/>
      <dgm:t>
        <a:bodyPr/>
        <a:lstStyle/>
        <a:p>
          <a:r>
            <a:rPr lang="cs-CZ" b="1" u="sng" dirty="0"/>
            <a:t>sociální prostředí</a:t>
          </a:r>
          <a:r>
            <a:rPr lang="cs-CZ" b="1" dirty="0"/>
            <a:t> - zkušenosti</a:t>
          </a:r>
          <a:endParaRPr lang="cs-CZ" dirty="0"/>
        </a:p>
      </dgm:t>
    </dgm:pt>
    <dgm:pt modelId="{FD8E598F-6B84-47BA-AE77-EBC43A6A1680}" type="parTrans" cxnId="{63DC46F1-FB48-45FC-A1B3-9AA9A0E8838F}">
      <dgm:prSet/>
      <dgm:spPr/>
      <dgm:t>
        <a:bodyPr/>
        <a:lstStyle/>
        <a:p>
          <a:endParaRPr lang="cs-CZ"/>
        </a:p>
      </dgm:t>
    </dgm:pt>
    <dgm:pt modelId="{F04BDBF2-FDFA-4DC4-B29D-8009739E2211}" type="sibTrans" cxnId="{63DC46F1-FB48-45FC-A1B3-9AA9A0E8838F}">
      <dgm:prSet/>
      <dgm:spPr/>
      <dgm:t>
        <a:bodyPr/>
        <a:lstStyle/>
        <a:p>
          <a:endParaRPr lang="cs-CZ"/>
        </a:p>
      </dgm:t>
    </dgm:pt>
    <dgm:pt modelId="{2197665C-D2DD-4AC1-A183-55A8D5DD1971}" type="pres">
      <dgm:prSet presAssocID="{179411E4-2C34-4178-AC7C-512C0EDFCB59}" presName="linear" presStyleCnt="0">
        <dgm:presLayoutVars>
          <dgm:animLvl val="lvl"/>
          <dgm:resizeHandles val="exact"/>
        </dgm:presLayoutVars>
      </dgm:prSet>
      <dgm:spPr/>
    </dgm:pt>
    <dgm:pt modelId="{4476CB3D-5099-4137-B907-ECCDE4208515}" type="pres">
      <dgm:prSet presAssocID="{ED88D67E-31DA-4EF3-A972-98A67FE3B5B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3DC46F1-FB48-45FC-A1B3-9AA9A0E8838F}" srcId="{179411E4-2C34-4178-AC7C-512C0EDFCB59}" destId="{ED88D67E-31DA-4EF3-A972-98A67FE3B5B0}" srcOrd="0" destOrd="0" parTransId="{FD8E598F-6B84-47BA-AE77-EBC43A6A1680}" sibTransId="{F04BDBF2-FDFA-4DC4-B29D-8009739E2211}"/>
    <dgm:cxn modelId="{72611EF3-6227-4FAD-811F-1AD9519176AE}" type="presOf" srcId="{179411E4-2C34-4178-AC7C-512C0EDFCB59}" destId="{2197665C-D2DD-4AC1-A183-55A8D5DD1971}" srcOrd="0" destOrd="0" presId="urn:microsoft.com/office/officeart/2005/8/layout/vList2"/>
    <dgm:cxn modelId="{C0020AFA-FDD3-4D68-8DF9-3EC4E632FB74}" type="presOf" srcId="{ED88D67E-31DA-4EF3-A972-98A67FE3B5B0}" destId="{4476CB3D-5099-4137-B907-ECCDE4208515}" srcOrd="0" destOrd="0" presId="urn:microsoft.com/office/officeart/2005/8/layout/vList2"/>
    <dgm:cxn modelId="{EB92EC64-C3A0-4F1B-9DA4-46EEB257C22F}" type="presParOf" srcId="{2197665C-D2DD-4AC1-A183-55A8D5DD1971}" destId="{4476CB3D-5099-4137-B907-ECCDE42085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493ADB6-925D-400A-A087-96D6D39939D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cs-CZ"/>
        </a:p>
      </dgm:t>
    </dgm:pt>
    <dgm:pt modelId="{1F62A804-3ACB-4C90-A85C-5C4C0CF9BAF9}">
      <dgm:prSet/>
      <dgm:spPr/>
      <dgm:t>
        <a:bodyPr/>
        <a:lstStyle/>
        <a:p>
          <a:r>
            <a:rPr lang="cs-CZ"/>
            <a:t>spolupráce</a:t>
          </a:r>
        </a:p>
      </dgm:t>
    </dgm:pt>
    <dgm:pt modelId="{D9E2C90E-AEEF-4569-BE86-E4B462F468CB}" type="parTrans" cxnId="{A56A001D-4033-40AC-8F14-E0B4C8B84A59}">
      <dgm:prSet/>
      <dgm:spPr/>
      <dgm:t>
        <a:bodyPr/>
        <a:lstStyle/>
        <a:p>
          <a:endParaRPr lang="cs-CZ"/>
        </a:p>
      </dgm:t>
    </dgm:pt>
    <dgm:pt modelId="{B3BD7324-DF6F-47DB-80F4-813BF1BCAF74}" type="sibTrans" cxnId="{A56A001D-4033-40AC-8F14-E0B4C8B84A59}">
      <dgm:prSet/>
      <dgm:spPr/>
      <dgm:t>
        <a:bodyPr/>
        <a:lstStyle/>
        <a:p>
          <a:endParaRPr lang="cs-CZ"/>
        </a:p>
      </dgm:t>
    </dgm:pt>
    <dgm:pt modelId="{36287314-000A-4547-9940-039A6EE748B7}">
      <dgm:prSet/>
      <dgm:spPr/>
      <dgm:t>
        <a:bodyPr/>
        <a:lstStyle/>
        <a:p>
          <a:r>
            <a:rPr lang="cs-CZ"/>
            <a:t>oční kontakt</a:t>
          </a:r>
        </a:p>
      </dgm:t>
    </dgm:pt>
    <dgm:pt modelId="{D548355B-9A31-4294-93C1-9A3A90FF5D06}" type="parTrans" cxnId="{A3020152-E611-4BC8-9106-0E1AD2E689B7}">
      <dgm:prSet/>
      <dgm:spPr/>
      <dgm:t>
        <a:bodyPr/>
        <a:lstStyle/>
        <a:p>
          <a:endParaRPr lang="cs-CZ"/>
        </a:p>
      </dgm:t>
    </dgm:pt>
    <dgm:pt modelId="{4751B8B8-CFFA-40DA-A874-9F202231A498}" type="sibTrans" cxnId="{A3020152-E611-4BC8-9106-0E1AD2E689B7}">
      <dgm:prSet/>
      <dgm:spPr/>
      <dgm:t>
        <a:bodyPr/>
        <a:lstStyle/>
        <a:p>
          <a:endParaRPr lang="cs-CZ"/>
        </a:p>
      </dgm:t>
    </dgm:pt>
    <dgm:pt modelId="{6D75B02A-B3D2-48C5-852D-846CF0A35136}">
      <dgm:prSet/>
      <dgm:spPr/>
      <dgm:t>
        <a:bodyPr/>
        <a:lstStyle/>
        <a:p>
          <a:r>
            <a:rPr lang="cs-CZ"/>
            <a:t>vztahy mezi žáky a vychovatelem</a:t>
          </a:r>
        </a:p>
      </dgm:t>
    </dgm:pt>
    <dgm:pt modelId="{692BCC9C-F004-454D-B6D4-FE75B8FFBE21}" type="parTrans" cxnId="{AB2F0C9B-F13F-4DB5-9790-E48C360471C3}">
      <dgm:prSet/>
      <dgm:spPr/>
      <dgm:t>
        <a:bodyPr/>
        <a:lstStyle/>
        <a:p>
          <a:endParaRPr lang="cs-CZ"/>
        </a:p>
      </dgm:t>
    </dgm:pt>
    <dgm:pt modelId="{3738E9FC-9B2D-41BE-9B14-3BEC1A6540CC}" type="sibTrans" cxnId="{AB2F0C9B-F13F-4DB5-9790-E48C360471C3}">
      <dgm:prSet/>
      <dgm:spPr/>
      <dgm:t>
        <a:bodyPr/>
        <a:lstStyle/>
        <a:p>
          <a:endParaRPr lang="cs-CZ"/>
        </a:p>
      </dgm:t>
    </dgm:pt>
    <dgm:pt modelId="{02008220-8068-4E3B-A59F-9ED04F2B008D}">
      <dgm:prSet/>
      <dgm:spPr/>
      <dgm:t>
        <a:bodyPr/>
        <a:lstStyle/>
        <a:p>
          <a:r>
            <a:rPr lang="cs-CZ"/>
            <a:t>autorita vychovatele</a:t>
          </a:r>
        </a:p>
      </dgm:t>
    </dgm:pt>
    <dgm:pt modelId="{980B156A-0741-430B-B0FB-40106A0E1A2C}" type="parTrans" cxnId="{CE9A0952-CDEF-433A-978B-C81A01EE457D}">
      <dgm:prSet/>
      <dgm:spPr/>
      <dgm:t>
        <a:bodyPr/>
        <a:lstStyle/>
        <a:p>
          <a:endParaRPr lang="cs-CZ"/>
        </a:p>
      </dgm:t>
    </dgm:pt>
    <dgm:pt modelId="{D2C78041-3D5A-4C27-969C-26A9E6B1D33E}" type="sibTrans" cxnId="{CE9A0952-CDEF-433A-978B-C81A01EE457D}">
      <dgm:prSet/>
      <dgm:spPr/>
      <dgm:t>
        <a:bodyPr/>
        <a:lstStyle/>
        <a:p>
          <a:endParaRPr lang="cs-CZ"/>
        </a:p>
      </dgm:t>
    </dgm:pt>
    <dgm:pt modelId="{308AEC6E-EA8A-4DC3-A44B-08648CC4D2B5}">
      <dgm:prSet/>
      <dgm:spPr/>
      <dgm:t>
        <a:bodyPr/>
        <a:lstStyle/>
        <a:p>
          <a:r>
            <a:rPr lang="cs-CZ"/>
            <a:t>zajištění kázně ze strany vychovatele</a:t>
          </a:r>
        </a:p>
      </dgm:t>
    </dgm:pt>
    <dgm:pt modelId="{924F8A4B-86B4-4103-BDB3-FBC71978F193}" type="parTrans" cxnId="{1758998E-6D52-4771-A08A-A28179A9C4D4}">
      <dgm:prSet/>
      <dgm:spPr/>
      <dgm:t>
        <a:bodyPr/>
        <a:lstStyle/>
        <a:p>
          <a:endParaRPr lang="cs-CZ"/>
        </a:p>
      </dgm:t>
    </dgm:pt>
    <dgm:pt modelId="{84437ED1-DAA1-4C98-AA50-7EEA701EA48F}" type="sibTrans" cxnId="{1758998E-6D52-4771-A08A-A28179A9C4D4}">
      <dgm:prSet/>
      <dgm:spPr/>
      <dgm:t>
        <a:bodyPr/>
        <a:lstStyle/>
        <a:p>
          <a:endParaRPr lang="cs-CZ"/>
        </a:p>
      </dgm:t>
    </dgm:pt>
    <dgm:pt modelId="{F0EA5D05-ABDC-4A36-9D1E-35D04A36F3D2}" type="pres">
      <dgm:prSet presAssocID="{9493ADB6-925D-400A-A087-96D6D39939D0}" presName="linear" presStyleCnt="0">
        <dgm:presLayoutVars>
          <dgm:animLvl val="lvl"/>
          <dgm:resizeHandles val="exact"/>
        </dgm:presLayoutVars>
      </dgm:prSet>
      <dgm:spPr/>
    </dgm:pt>
    <dgm:pt modelId="{FED79F65-0F9E-4D4C-A444-EEFE50AB0697}" type="pres">
      <dgm:prSet presAssocID="{1F62A804-3ACB-4C90-A85C-5C4C0CF9BA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20D9D6-1D39-455C-9344-625CF77F553B}" type="pres">
      <dgm:prSet presAssocID="{B3BD7324-DF6F-47DB-80F4-813BF1BCAF74}" presName="spacer" presStyleCnt="0"/>
      <dgm:spPr/>
    </dgm:pt>
    <dgm:pt modelId="{18F2EFF3-C4B0-4217-9857-AFCFD293B2E6}" type="pres">
      <dgm:prSet presAssocID="{36287314-000A-4547-9940-039A6EE748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465A8A-EDE3-4602-AC78-BAD0662BC768}" type="pres">
      <dgm:prSet presAssocID="{4751B8B8-CFFA-40DA-A874-9F202231A498}" presName="spacer" presStyleCnt="0"/>
      <dgm:spPr/>
    </dgm:pt>
    <dgm:pt modelId="{13411D6A-E837-4514-8B7A-D1BC21D1D30E}" type="pres">
      <dgm:prSet presAssocID="{6D75B02A-B3D2-48C5-852D-846CF0A3513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3CD0127-1DAC-4978-88DB-23399C860B2C}" type="pres">
      <dgm:prSet presAssocID="{3738E9FC-9B2D-41BE-9B14-3BEC1A6540CC}" presName="spacer" presStyleCnt="0"/>
      <dgm:spPr/>
    </dgm:pt>
    <dgm:pt modelId="{D0448B5B-1398-4ED9-8FA6-B2DA7614F53C}" type="pres">
      <dgm:prSet presAssocID="{02008220-8068-4E3B-A59F-9ED04F2B00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19CCB0-097E-40AC-90CB-3D9B2B739625}" type="pres">
      <dgm:prSet presAssocID="{D2C78041-3D5A-4C27-969C-26A9E6B1D33E}" presName="spacer" presStyleCnt="0"/>
      <dgm:spPr/>
    </dgm:pt>
    <dgm:pt modelId="{B1F4A43C-540A-4C5B-8DBD-E5F5491F9AC3}" type="pres">
      <dgm:prSet presAssocID="{308AEC6E-EA8A-4DC3-A44B-08648CC4D2B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56A001D-4033-40AC-8F14-E0B4C8B84A59}" srcId="{9493ADB6-925D-400A-A087-96D6D39939D0}" destId="{1F62A804-3ACB-4C90-A85C-5C4C0CF9BAF9}" srcOrd="0" destOrd="0" parTransId="{D9E2C90E-AEEF-4569-BE86-E4B462F468CB}" sibTransId="{B3BD7324-DF6F-47DB-80F4-813BF1BCAF74}"/>
    <dgm:cxn modelId="{C4A55E64-B7B1-4766-B98C-D878B71A521A}" type="presOf" srcId="{36287314-000A-4547-9940-039A6EE748B7}" destId="{18F2EFF3-C4B0-4217-9857-AFCFD293B2E6}" srcOrd="0" destOrd="0" presId="urn:microsoft.com/office/officeart/2005/8/layout/vList2"/>
    <dgm:cxn modelId="{A3020152-E611-4BC8-9106-0E1AD2E689B7}" srcId="{9493ADB6-925D-400A-A087-96D6D39939D0}" destId="{36287314-000A-4547-9940-039A6EE748B7}" srcOrd="1" destOrd="0" parTransId="{D548355B-9A31-4294-93C1-9A3A90FF5D06}" sibTransId="{4751B8B8-CFFA-40DA-A874-9F202231A498}"/>
    <dgm:cxn modelId="{CE9A0952-CDEF-433A-978B-C81A01EE457D}" srcId="{9493ADB6-925D-400A-A087-96D6D39939D0}" destId="{02008220-8068-4E3B-A59F-9ED04F2B008D}" srcOrd="3" destOrd="0" parTransId="{980B156A-0741-430B-B0FB-40106A0E1A2C}" sibTransId="{D2C78041-3D5A-4C27-969C-26A9E6B1D33E}"/>
    <dgm:cxn modelId="{DFDC657E-7871-4082-B6F8-7E26B327A0C1}" type="presOf" srcId="{1F62A804-3ACB-4C90-A85C-5C4C0CF9BAF9}" destId="{FED79F65-0F9E-4D4C-A444-EEFE50AB0697}" srcOrd="0" destOrd="0" presId="urn:microsoft.com/office/officeart/2005/8/layout/vList2"/>
    <dgm:cxn modelId="{AA32A08C-1E72-4C18-A548-0E02377B41FB}" type="presOf" srcId="{6D75B02A-B3D2-48C5-852D-846CF0A35136}" destId="{13411D6A-E837-4514-8B7A-D1BC21D1D30E}" srcOrd="0" destOrd="0" presId="urn:microsoft.com/office/officeart/2005/8/layout/vList2"/>
    <dgm:cxn modelId="{1758998E-6D52-4771-A08A-A28179A9C4D4}" srcId="{9493ADB6-925D-400A-A087-96D6D39939D0}" destId="{308AEC6E-EA8A-4DC3-A44B-08648CC4D2B5}" srcOrd="4" destOrd="0" parTransId="{924F8A4B-86B4-4103-BDB3-FBC71978F193}" sibTransId="{84437ED1-DAA1-4C98-AA50-7EEA701EA48F}"/>
    <dgm:cxn modelId="{AB2F0C9B-F13F-4DB5-9790-E48C360471C3}" srcId="{9493ADB6-925D-400A-A087-96D6D39939D0}" destId="{6D75B02A-B3D2-48C5-852D-846CF0A35136}" srcOrd="2" destOrd="0" parTransId="{692BCC9C-F004-454D-B6D4-FE75B8FFBE21}" sibTransId="{3738E9FC-9B2D-41BE-9B14-3BEC1A6540CC}"/>
    <dgm:cxn modelId="{426C58C8-5272-49B9-82EF-63EA0DA58654}" type="presOf" srcId="{9493ADB6-925D-400A-A087-96D6D39939D0}" destId="{F0EA5D05-ABDC-4A36-9D1E-35D04A36F3D2}" srcOrd="0" destOrd="0" presId="urn:microsoft.com/office/officeart/2005/8/layout/vList2"/>
    <dgm:cxn modelId="{14250BDB-8718-4F13-A86A-C6F87E39F74E}" type="presOf" srcId="{02008220-8068-4E3B-A59F-9ED04F2B008D}" destId="{D0448B5B-1398-4ED9-8FA6-B2DA7614F53C}" srcOrd="0" destOrd="0" presId="urn:microsoft.com/office/officeart/2005/8/layout/vList2"/>
    <dgm:cxn modelId="{DA5A26E4-AA3C-45C6-B495-57980F3852D5}" type="presOf" srcId="{308AEC6E-EA8A-4DC3-A44B-08648CC4D2B5}" destId="{B1F4A43C-540A-4C5B-8DBD-E5F5491F9AC3}" srcOrd="0" destOrd="0" presId="urn:microsoft.com/office/officeart/2005/8/layout/vList2"/>
    <dgm:cxn modelId="{C103E630-4E74-40B2-A14F-3CF35F505C5F}" type="presParOf" srcId="{F0EA5D05-ABDC-4A36-9D1E-35D04A36F3D2}" destId="{FED79F65-0F9E-4D4C-A444-EEFE50AB0697}" srcOrd="0" destOrd="0" presId="urn:microsoft.com/office/officeart/2005/8/layout/vList2"/>
    <dgm:cxn modelId="{6AA7E208-8484-4BB0-9BAB-12E6DDC35F53}" type="presParOf" srcId="{F0EA5D05-ABDC-4A36-9D1E-35D04A36F3D2}" destId="{5020D9D6-1D39-455C-9344-625CF77F553B}" srcOrd="1" destOrd="0" presId="urn:microsoft.com/office/officeart/2005/8/layout/vList2"/>
    <dgm:cxn modelId="{73953F65-77FB-454E-A817-F2CD46A05163}" type="presParOf" srcId="{F0EA5D05-ABDC-4A36-9D1E-35D04A36F3D2}" destId="{18F2EFF3-C4B0-4217-9857-AFCFD293B2E6}" srcOrd="2" destOrd="0" presId="urn:microsoft.com/office/officeart/2005/8/layout/vList2"/>
    <dgm:cxn modelId="{C760A8C3-CF82-4E6B-A27A-256BB8A13D0D}" type="presParOf" srcId="{F0EA5D05-ABDC-4A36-9D1E-35D04A36F3D2}" destId="{2E465A8A-EDE3-4602-AC78-BAD0662BC768}" srcOrd="3" destOrd="0" presId="urn:microsoft.com/office/officeart/2005/8/layout/vList2"/>
    <dgm:cxn modelId="{C574647B-7274-4132-815E-CE16B1F3C7CD}" type="presParOf" srcId="{F0EA5D05-ABDC-4A36-9D1E-35D04A36F3D2}" destId="{13411D6A-E837-4514-8B7A-D1BC21D1D30E}" srcOrd="4" destOrd="0" presId="urn:microsoft.com/office/officeart/2005/8/layout/vList2"/>
    <dgm:cxn modelId="{E03518F5-0724-4D31-B5AC-B3FB65FE4BB7}" type="presParOf" srcId="{F0EA5D05-ABDC-4A36-9D1E-35D04A36F3D2}" destId="{93CD0127-1DAC-4978-88DB-23399C860B2C}" srcOrd="5" destOrd="0" presId="urn:microsoft.com/office/officeart/2005/8/layout/vList2"/>
    <dgm:cxn modelId="{6A9BFA44-BF8C-48A8-8BDB-2747BA72812F}" type="presParOf" srcId="{F0EA5D05-ABDC-4A36-9D1E-35D04A36F3D2}" destId="{D0448B5B-1398-4ED9-8FA6-B2DA7614F53C}" srcOrd="6" destOrd="0" presId="urn:microsoft.com/office/officeart/2005/8/layout/vList2"/>
    <dgm:cxn modelId="{D3EA03E7-A6A4-417A-B9B8-B46CE7DF856B}" type="presParOf" srcId="{F0EA5D05-ABDC-4A36-9D1E-35D04A36F3D2}" destId="{3F19CCB0-097E-40AC-90CB-3D9B2B739625}" srcOrd="7" destOrd="0" presId="urn:microsoft.com/office/officeart/2005/8/layout/vList2"/>
    <dgm:cxn modelId="{D3C5703A-274C-4981-AE93-41CE59DBFAF8}" type="presParOf" srcId="{F0EA5D05-ABDC-4A36-9D1E-35D04A36F3D2}" destId="{B1F4A43C-540A-4C5B-8DBD-E5F5491F9AC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79411E4-2C34-4178-AC7C-512C0EDFCB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88D67E-31DA-4EF3-A972-98A67FE3B5B0}">
      <dgm:prSet/>
      <dgm:spPr/>
      <dgm:t>
        <a:bodyPr/>
        <a:lstStyle/>
        <a:p>
          <a:r>
            <a:rPr lang="cs-CZ" b="1" dirty="0"/>
            <a:t>Může nějak ovlivňovat materiální nebo sociální prostředí v družině problémové? Zdůvodněte. </a:t>
          </a:r>
          <a:endParaRPr lang="cs-CZ" dirty="0"/>
        </a:p>
      </dgm:t>
    </dgm:pt>
    <dgm:pt modelId="{FD8E598F-6B84-47BA-AE77-EBC43A6A1680}" type="parTrans" cxnId="{63DC46F1-FB48-45FC-A1B3-9AA9A0E8838F}">
      <dgm:prSet/>
      <dgm:spPr/>
      <dgm:t>
        <a:bodyPr/>
        <a:lstStyle/>
        <a:p>
          <a:endParaRPr lang="cs-CZ"/>
        </a:p>
      </dgm:t>
    </dgm:pt>
    <dgm:pt modelId="{F04BDBF2-FDFA-4DC4-B29D-8009739E2211}" type="sibTrans" cxnId="{63DC46F1-FB48-45FC-A1B3-9AA9A0E8838F}">
      <dgm:prSet/>
      <dgm:spPr/>
      <dgm:t>
        <a:bodyPr/>
        <a:lstStyle/>
        <a:p>
          <a:endParaRPr lang="cs-CZ"/>
        </a:p>
      </dgm:t>
    </dgm:pt>
    <dgm:pt modelId="{2197665C-D2DD-4AC1-A183-55A8D5DD1971}" type="pres">
      <dgm:prSet presAssocID="{179411E4-2C34-4178-AC7C-512C0EDFCB59}" presName="linear" presStyleCnt="0">
        <dgm:presLayoutVars>
          <dgm:animLvl val="lvl"/>
          <dgm:resizeHandles val="exact"/>
        </dgm:presLayoutVars>
      </dgm:prSet>
      <dgm:spPr/>
    </dgm:pt>
    <dgm:pt modelId="{4476CB3D-5099-4137-B907-ECCDE4208515}" type="pres">
      <dgm:prSet presAssocID="{ED88D67E-31DA-4EF3-A972-98A67FE3B5B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3DC46F1-FB48-45FC-A1B3-9AA9A0E8838F}" srcId="{179411E4-2C34-4178-AC7C-512C0EDFCB59}" destId="{ED88D67E-31DA-4EF3-A972-98A67FE3B5B0}" srcOrd="0" destOrd="0" parTransId="{FD8E598F-6B84-47BA-AE77-EBC43A6A1680}" sibTransId="{F04BDBF2-FDFA-4DC4-B29D-8009739E2211}"/>
    <dgm:cxn modelId="{72611EF3-6227-4FAD-811F-1AD9519176AE}" type="presOf" srcId="{179411E4-2C34-4178-AC7C-512C0EDFCB59}" destId="{2197665C-D2DD-4AC1-A183-55A8D5DD1971}" srcOrd="0" destOrd="0" presId="urn:microsoft.com/office/officeart/2005/8/layout/vList2"/>
    <dgm:cxn modelId="{C0020AFA-FDD3-4D68-8DF9-3EC4E632FB74}" type="presOf" srcId="{ED88D67E-31DA-4EF3-A972-98A67FE3B5B0}" destId="{4476CB3D-5099-4137-B907-ECCDE4208515}" srcOrd="0" destOrd="0" presId="urn:microsoft.com/office/officeart/2005/8/layout/vList2"/>
    <dgm:cxn modelId="{EB92EC64-C3A0-4F1B-9DA4-46EEB257C22F}" type="presParOf" srcId="{2197665C-D2DD-4AC1-A183-55A8D5DD1971}" destId="{4476CB3D-5099-4137-B907-ECCDE42085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NORMY A NORMALITA</a:t>
          </a:r>
          <a:endParaRPr lang="cs-CZ" u="sng" dirty="0"/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8E7D0923-22BF-4CCB-AEF4-CB050C8C8B31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76A49BA1-64FF-41B3-AC20-E9FEC77E4740}" type="presOf" srcId="{310506F5-4993-43FB-9EC3-791C0718A3AB}" destId="{BF45E0F8-7505-412B-A202-E4FE1F6D7DAD}" srcOrd="0" destOrd="0" presId="urn:microsoft.com/office/officeart/2005/8/layout/chevron2"/>
    <dgm:cxn modelId="{EE4087EA-8C1F-4F2C-AD3A-84719ED4E044}" type="presOf" srcId="{4CC85FF4-3487-411B-BC4E-C4810F341797}" destId="{E8653DFB-E5E6-42CD-AA9D-CF59B1DEF9B9}" srcOrd="0" destOrd="0" presId="urn:microsoft.com/office/officeart/2005/8/layout/chevron2"/>
    <dgm:cxn modelId="{D767D5DE-7967-45ED-8B0E-297F43097A8B}" type="presParOf" srcId="{E8653DFB-E5E6-42CD-AA9D-CF59B1DEF9B9}" destId="{D4D2B796-08A1-4C42-AE02-B462FF6FF6A0}" srcOrd="0" destOrd="0" presId="urn:microsoft.com/office/officeart/2005/8/layout/chevron2"/>
    <dgm:cxn modelId="{2C1D140D-2A7C-48B3-9C8C-43568B04063F}" type="presParOf" srcId="{D4D2B796-08A1-4C42-AE02-B462FF6FF6A0}" destId="{BF45E0F8-7505-412B-A202-E4FE1F6D7DAD}" srcOrd="0" destOrd="0" presId="urn:microsoft.com/office/officeart/2005/8/layout/chevron2"/>
    <dgm:cxn modelId="{430D74AE-F463-4912-9D6A-D625536B5FA5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/>
            <a:t>Konformita x nonkonformita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Reakce na konformitu x nekonformitu 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Společenská smlouva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85FF4-3487-411B-BC4E-C4810F34179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9AA7131E-F299-47ED-9FB8-0808534213C1}">
      <dgm:prSet phldrT="[Text]"/>
      <dgm:spPr/>
      <dgm:t>
        <a:bodyPr/>
        <a:lstStyle/>
        <a:p>
          <a:r>
            <a:rPr lang="cs-CZ" dirty="0"/>
            <a:t>JEDINEC V SOUČASNÉ SPOLEČNOSTI</a:t>
          </a:r>
        </a:p>
      </dgm:t>
    </dgm:pt>
    <dgm:pt modelId="{2BB94484-69C9-4A7C-BBE5-BFC724FFB997}" type="parTrans" cxnId="{86CB803C-681D-4B03-A5C2-DD3F86AB5304}">
      <dgm:prSet/>
      <dgm:spPr/>
      <dgm:t>
        <a:bodyPr/>
        <a:lstStyle/>
        <a:p>
          <a:endParaRPr lang="cs-CZ"/>
        </a:p>
      </dgm:t>
    </dgm:pt>
    <dgm:pt modelId="{9D0E69FD-EF6D-4EBA-9795-99D81E828FB4}" type="sibTrans" cxnId="{86CB803C-681D-4B03-A5C2-DD3F86AB5304}">
      <dgm:prSet/>
      <dgm:spPr/>
      <dgm:t>
        <a:bodyPr/>
        <a:lstStyle/>
        <a:p>
          <a:endParaRPr lang="cs-CZ"/>
        </a:p>
      </dgm:t>
    </dgm:pt>
    <dgm:pt modelId="{310506F5-4993-43FB-9EC3-791C0718A3AB}">
      <dgm:prSet phldrT="[Text]"/>
      <dgm:spPr/>
      <dgm:t>
        <a:bodyPr/>
        <a:lstStyle/>
        <a:p>
          <a:endParaRPr lang="cs-CZ" dirty="0"/>
        </a:p>
      </dgm:t>
    </dgm:pt>
    <dgm:pt modelId="{47BBB2D3-253D-4601-9EF1-A4D94BF83C5A}" type="parTrans" cxnId="{63223783-A959-4864-9803-F864CA731B2A}">
      <dgm:prSet/>
      <dgm:spPr/>
      <dgm:t>
        <a:bodyPr/>
        <a:lstStyle/>
        <a:p>
          <a:endParaRPr lang="cs-CZ"/>
        </a:p>
      </dgm:t>
    </dgm:pt>
    <dgm:pt modelId="{F4E8B501-4BD2-4EA7-BD4B-CD4D1529DD52}" type="sibTrans" cxnId="{63223783-A959-4864-9803-F864CA731B2A}">
      <dgm:prSet/>
      <dgm:spPr/>
      <dgm:t>
        <a:bodyPr/>
        <a:lstStyle/>
        <a:p>
          <a:endParaRPr lang="cs-CZ"/>
        </a:p>
      </dgm:t>
    </dgm:pt>
    <dgm:pt modelId="{E8653DFB-E5E6-42CD-AA9D-CF59B1DEF9B9}" type="pres">
      <dgm:prSet presAssocID="{4CC85FF4-3487-411B-BC4E-C4810F341797}" presName="linearFlow" presStyleCnt="0">
        <dgm:presLayoutVars>
          <dgm:dir/>
          <dgm:animLvl val="lvl"/>
          <dgm:resizeHandles val="exact"/>
        </dgm:presLayoutVars>
      </dgm:prSet>
      <dgm:spPr/>
    </dgm:pt>
    <dgm:pt modelId="{D4D2B796-08A1-4C42-AE02-B462FF6FF6A0}" type="pres">
      <dgm:prSet presAssocID="{310506F5-4993-43FB-9EC3-791C0718A3AB}" presName="composite" presStyleCnt="0"/>
      <dgm:spPr/>
    </dgm:pt>
    <dgm:pt modelId="{BF45E0F8-7505-412B-A202-E4FE1F6D7DAD}" type="pres">
      <dgm:prSet presAssocID="{310506F5-4993-43FB-9EC3-791C0718A3AB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FF52D6-B0D1-435B-B86D-DB032E686C5D}" type="pres">
      <dgm:prSet presAssocID="{310506F5-4993-43FB-9EC3-791C0718A3AB}" presName="descendantText" presStyleLbl="alignAcc1" presStyleIdx="0" presStyleCnt="1" custLinFactNeighborX="2995" custLinFactNeighborY="1116">
        <dgm:presLayoutVars>
          <dgm:bulletEnabled val="1"/>
        </dgm:presLayoutVars>
      </dgm:prSet>
      <dgm:spPr/>
    </dgm:pt>
  </dgm:ptLst>
  <dgm:cxnLst>
    <dgm:cxn modelId="{F4215227-B780-4BC2-A053-91DC2BA9FF47}" type="presOf" srcId="{9AA7131E-F299-47ED-9FB8-0808534213C1}" destId="{18FF52D6-B0D1-435B-B86D-DB032E686C5D}" srcOrd="0" destOrd="0" presId="urn:microsoft.com/office/officeart/2005/8/layout/chevron2"/>
    <dgm:cxn modelId="{86CB803C-681D-4B03-A5C2-DD3F86AB5304}" srcId="{310506F5-4993-43FB-9EC3-791C0718A3AB}" destId="{9AA7131E-F299-47ED-9FB8-0808534213C1}" srcOrd="0" destOrd="0" parTransId="{2BB94484-69C9-4A7C-BBE5-BFC724FFB997}" sibTransId="{9D0E69FD-EF6D-4EBA-9795-99D81E828FB4}"/>
    <dgm:cxn modelId="{63223783-A959-4864-9803-F864CA731B2A}" srcId="{4CC85FF4-3487-411B-BC4E-C4810F341797}" destId="{310506F5-4993-43FB-9EC3-791C0718A3AB}" srcOrd="0" destOrd="0" parTransId="{47BBB2D3-253D-4601-9EF1-A4D94BF83C5A}" sibTransId="{F4E8B501-4BD2-4EA7-BD4B-CD4D1529DD52}"/>
    <dgm:cxn modelId="{92920586-2E54-407A-B475-525977B4BA2D}" type="presOf" srcId="{4CC85FF4-3487-411B-BC4E-C4810F341797}" destId="{E8653DFB-E5E6-42CD-AA9D-CF59B1DEF9B9}" srcOrd="0" destOrd="0" presId="urn:microsoft.com/office/officeart/2005/8/layout/chevron2"/>
    <dgm:cxn modelId="{2ABC8F95-CD50-4890-96C7-27534A02BBFC}" type="presOf" srcId="{310506F5-4993-43FB-9EC3-791C0718A3AB}" destId="{BF45E0F8-7505-412B-A202-E4FE1F6D7DAD}" srcOrd="0" destOrd="0" presId="urn:microsoft.com/office/officeart/2005/8/layout/chevron2"/>
    <dgm:cxn modelId="{7368CBDD-591D-4294-B34C-351C6875A674}" type="presParOf" srcId="{E8653DFB-E5E6-42CD-AA9D-CF59B1DEF9B9}" destId="{D4D2B796-08A1-4C42-AE02-B462FF6FF6A0}" srcOrd="0" destOrd="0" presId="urn:microsoft.com/office/officeart/2005/8/layout/chevron2"/>
    <dgm:cxn modelId="{69D37199-EB04-4E06-9B23-6EF4F1E1AD58}" type="presParOf" srcId="{D4D2B796-08A1-4C42-AE02-B462FF6FF6A0}" destId="{BF45E0F8-7505-412B-A202-E4FE1F6D7DAD}" srcOrd="0" destOrd="0" presId="urn:microsoft.com/office/officeart/2005/8/layout/chevron2"/>
    <dgm:cxn modelId="{E934A098-3E94-41E5-A861-54FB05F7A741}" type="presParOf" srcId="{D4D2B796-08A1-4C42-AE02-B462FF6FF6A0}" destId="{18FF52D6-B0D1-435B-B86D-DB032E686C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Společenský řád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938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Hlavní prvky společenského řádu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X="-288" custLinFactNeighborY="-1938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F3BAE63-6C9F-4081-BE8D-1E4054B989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B39D2F-06ED-4836-A793-822E888B4065}">
      <dgm:prSet/>
      <dgm:spPr/>
      <dgm:t>
        <a:bodyPr/>
        <a:lstStyle/>
        <a:p>
          <a:r>
            <a:rPr lang="cs-CZ" dirty="0"/>
            <a:t>Normy a hodnoty  </a:t>
          </a:r>
        </a:p>
      </dgm:t>
    </dgm:pt>
    <dgm:pt modelId="{3503E443-FAB4-40CF-B2C1-E46F96710D1C}" type="parTrans" cxnId="{F975EDDA-7AC0-4611-9366-C8046310EF80}">
      <dgm:prSet/>
      <dgm:spPr/>
      <dgm:t>
        <a:bodyPr/>
        <a:lstStyle/>
        <a:p>
          <a:endParaRPr lang="cs-CZ"/>
        </a:p>
      </dgm:t>
    </dgm:pt>
    <dgm:pt modelId="{2D0380D7-E082-4938-B409-312CA4648117}" type="sibTrans" cxnId="{F975EDDA-7AC0-4611-9366-C8046310EF80}">
      <dgm:prSet/>
      <dgm:spPr/>
      <dgm:t>
        <a:bodyPr/>
        <a:lstStyle/>
        <a:p>
          <a:endParaRPr lang="cs-CZ"/>
        </a:p>
      </dgm:t>
    </dgm:pt>
    <dgm:pt modelId="{C15BBE90-B8EC-403B-B9D8-67626149D9A2}">
      <dgm:prSet/>
      <dgm:spPr/>
      <dgm:t>
        <a:bodyPr/>
        <a:lstStyle/>
        <a:p>
          <a:r>
            <a:rPr lang="cs-CZ"/>
            <a:t>čekávání ohledně správného chování, a společenské hodnoty, což jsou přesvědčení o tom, co je důležité a cenné. Normy a hodnoty jsou klíčové pro určení toho, co je považováno za vhodné a nepřijatelné chování ve společnosti.</a:t>
          </a:r>
        </a:p>
      </dgm:t>
    </dgm:pt>
    <dgm:pt modelId="{DD7076AF-10E1-4ED2-BFDF-218DC82FEF0B}" type="parTrans" cxnId="{D6E6AA10-71CB-488A-8A95-6654D7D80AC3}">
      <dgm:prSet/>
      <dgm:spPr/>
      <dgm:t>
        <a:bodyPr/>
        <a:lstStyle/>
        <a:p>
          <a:endParaRPr lang="cs-CZ"/>
        </a:p>
      </dgm:t>
    </dgm:pt>
    <dgm:pt modelId="{0269421A-49AB-4520-B003-B65E72718CC6}" type="sibTrans" cxnId="{D6E6AA10-71CB-488A-8A95-6654D7D80AC3}">
      <dgm:prSet/>
      <dgm:spPr/>
      <dgm:t>
        <a:bodyPr/>
        <a:lstStyle/>
        <a:p>
          <a:endParaRPr lang="cs-CZ"/>
        </a:p>
      </dgm:t>
    </dgm:pt>
    <dgm:pt modelId="{64BEDB07-099A-4997-A02B-389CF4F532F6}">
      <dgm:prSet/>
      <dgm:spPr/>
      <dgm:t>
        <a:bodyPr/>
        <a:lstStyle/>
        <a:p>
          <a:r>
            <a:rPr lang="cs-CZ"/>
            <a:t>Zákony a pravidla</a:t>
          </a:r>
        </a:p>
      </dgm:t>
    </dgm:pt>
    <dgm:pt modelId="{254BA677-8155-4045-A5BA-DFC376AC45D3}" type="parTrans" cxnId="{F6BCDA37-CEA7-4173-BEFE-10007E72559E}">
      <dgm:prSet/>
      <dgm:spPr/>
      <dgm:t>
        <a:bodyPr/>
        <a:lstStyle/>
        <a:p>
          <a:endParaRPr lang="cs-CZ"/>
        </a:p>
      </dgm:t>
    </dgm:pt>
    <dgm:pt modelId="{BA662B8D-BE99-4F94-8E6A-DAFD6C7220F3}" type="sibTrans" cxnId="{F6BCDA37-CEA7-4173-BEFE-10007E72559E}">
      <dgm:prSet/>
      <dgm:spPr/>
      <dgm:t>
        <a:bodyPr/>
        <a:lstStyle/>
        <a:p>
          <a:endParaRPr lang="cs-CZ"/>
        </a:p>
      </dgm:t>
    </dgm:pt>
    <dgm:pt modelId="{20EBCCD5-F7EC-404B-9BE2-7C377192A2ED}">
      <dgm:prSet/>
      <dgm:spPr/>
      <dgm:t>
        <a:bodyPr/>
        <a:lstStyle/>
        <a:p>
          <a:r>
            <a:rPr lang="cs-CZ"/>
            <a:t>Např. vláda, právní systém, školství, rodina, náboženské organizace a další. Tyto instituce hrají klíčovou roli v organizaci společnosti a udržování pořádku.</a:t>
          </a:r>
        </a:p>
      </dgm:t>
    </dgm:pt>
    <dgm:pt modelId="{44D3FEB5-C0FD-4C43-B087-C19F6F336402}" type="parTrans" cxnId="{D2510A6D-8A77-4E99-9212-696AFA051BAD}">
      <dgm:prSet/>
      <dgm:spPr/>
      <dgm:t>
        <a:bodyPr/>
        <a:lstStyle/>
        <a:p>
          <a:endParaRPr lang="cs-CZ"/>
        </a:p>
      </dgm:t>
    </dgm:pt>
    <dgm:pt modelId="{6DF2403E-E413-412C-9C55-5AACF4BFB994}" type="sibTrans" cxnId="{D2510A6D-8A77-4E99-9212-696AFA051BAD}">
      <dgm:prSet/>
      <dgm:spPr/>
      <dgm:t>
        <a:bodyPr/>
        <a:lstStyle/>
        <a:p>
          <a:endParaRPr lang="cs-CZ"/>
        </a:p>
      </dgm:t>
    </dgm:pt>
    <dgm:pt modelId="{5F1867A0-7949-4128-A939-251DA05BD703}">
      <dgm:prSet/>
      <dgm:spPr/>
      <dgm:t>
        <a:bodyPr/>
        <a:lstStyle/>
        <a:p>
          <a:r>
            <a:rPr lang="cs-CZ"/>
            <a:t>Instituce a struktury</a:t>
          </a:r>
        </a:p>
      </dgm:t>
    </dgm:pt>
    <dgm:pt modelId="{DF991276-0FDE-4E73-9A58-F6EDC7729632}" type="parTrans" cxnId="{59C0068C-5B69-4E2D-A020-75E358D588BB}">
      <dgm:prSet/>
      <dgm:spPr/>
      <dgm:t>
        <a:bodyPr/>
        <a:lstStyle/>
        <a:p>
          <a:endParaRPr lang="cs-CZ"/>
        </a:p>
      </dgm:t>
    </dgm:pt>
    <dgm:pt modelId="{AC793765-C13C-4AD7-BC40-6C6E7F9F6F2A}" type="sibTrans" cxnId="{59C0068C-5B69-4E2D-A020-75E358D588BB}">
      <dgm:prSet/>
      <dgm:spPr/>
      <dgm:t>
        <a:bodyPr/>
        <a:lstStyle/>
        <a:p>
          <a:endParaRPr lang="cs-CZ"/>
        </a:p>
      </dgm:t>
    </dgm:pt>
    <dgm:pt modelId="{F108F191-E0D1-471D-A22C-916C5021A3D4}">
      <dgm:prSet/>
      <dgm:spPr/>
      <dgm:t>
        <a:bodyPr/>
        <a:lstStyle/>
        <a:p>
          <a:r>
            <a:rPr lang="cs-CZ"/>
            <a:t>mechanismy a procesy pro řešení konfliktů a sporů. To může zahrnovat soudní systém, dohodu, mediace a další metody.</a:t>
          </a:r>
        </a:p>
      </dgm:t>
    </dgm:pt>
    <dgm:pt modelId="{9DDAF417-3184-4B68-B510-86F2392863FE}" type="parTrans" cxnId="{C384B100-0559-479F-B11F-C865C35E0F66}">
      <dgm:prSet/>
      <dgm:spPr/>
      <dgm:t>
        <a:bodyPr/>
        <a:lstStyle/>
        <a:p>
          <a:endParaRPr lang="cs-CZ"/>
        </a:p>
      </dgm:t>
    </dgm:pt>
    <dgm:pt modelId="{9BAE7549-76F2-4052-B9F3-0A2755B64E18}" type="sibTrans" cxnId="{C384B100-0559-479F-B11F-C865C35E0F66}">
      <dgm:prSet/>
      <dgm:spPr/>
      <dgm:t>
        <a:bodyPr/>
        <a:lstStyle/>
        <a:p>
          <a:endParaRPr lang="cs-CZ"/>
        </a:p>
      </dgm:t>
    </dgm:pt>
    <dgm:pt modelId="{BCF17D08-0AC4-4C79-8F1C-5E63F3F5087D}">
      <dgm:prSet/>
      <dgm:spPr/>
      <dgm:t>
        <a:bodyPr/>
        <a:lstStyle/>
        <a:p>
          <a:r>
            <a:rPr lang="cs-CZ"/>
            <a:t>Procesy řešení konflitků</a:t>
          </a:r>
        </a:p>
      </dgm:t>
    </dgm:pt>
    <dgm:pt modelId="{B395944F-F0D6-44B8-93E9-7E0E6CE34E11}" type="parTrans" cxnId="{C49C7BB4-F76B-47B7-A705-D8F3758C8F2D}">
      <dgm:prSet/>
      <dgm:spPr/>
      <dgm:t>
        <a:bodyPr/>
        <a:lstStyle/>
        <a:p>
          <a:endParaRPr lang="cs-CZ"/>
        </a:p>
      </dgm:t>
    </dgm:pt>
    <dgm:pt modelId="{894B04FE-FDD6-4FC4-97E5-1EF9A3B7B3DF}" type="sibTrans" cxnId="{C49C7BB4-F76B-47B7-A705-D8F3758C8F2D}">
      <dgm:prSet/>
      <dgm:spPr/>
      <dgm:t>
        <a:bodyPr/>
        <a:lstStyle/>
        <a:p>
          <a:endParaRPr lang="cs-CZ"/>
        </a:p>
      </dgm:t>
    </dgm:pt>
    <dgm:pt modelId="{B92251A4-A0E2-43E7-BF07-E4913E0176D9}">
      <dgm:prSet/>
      <dgm:spPr/>
      <dgm:t>
        <a:bodyPr/>
        <a:lstStyle/>
        <a:p>
          <a:r>
            <a:rPr lang="cs-CZ"/>
            <a:t>mechanismy a procesy pro řešení konfliktů a sporů. To může zahrnovat soudní systém, dohodu, mediace a další metody.</a:t>
          </a:r>
        </a:p>
      </dgm:t>
    </dgm:pt>
    <dgm:pt modelId="{EA6A0F13-AD3E-4622-957C-B4B2C2F49C28}" type="parTrans" cxnId="{D029FEAD-607E-4809-A33A-48DC5F42BB93}">
      <dgm:prSet/>
      <dgm:spPr/>
      <dgm:t>
        <a:bodyPr/>
        <a:lstStyle/>
        <a:p>
          <a:endParaRPr lang="cs-CZ"/>
        </a:p>
      </dgm:t>
    </dgm:pt>
    <dgm:pt modelId="{F11D5370-9A3F-4E98-BE20-0B0C364640AE}" type="sibTrans" cxnId="{D029FEAD-607E-4809-A33A-48DC5F42BB93}">
      <dgm:prSet/>
      <dgm:spPr/>
      <dgm:t>
        <a:bodyPr/>
        <a:lstStyle/>
        <a:p>
          <a:endParaRPr lang="cs-CZ"/>
        </a:p>
      </dgm:t>
    </dgm:pt>
    <dgm:pt modelId="{B9FD818B-72E0-478D-BCDE-08A757B209B8}">
      <dgm:prSet/>
      <dgm:spPr/>
      <dgm:t>
        <a:bodyPr/>
        <a:lstStyle/>
        <a:p>
          <a:r>
            <a:rPr lang="cs-CZ"/>
            <a:t>Organizovaný systém hodnocení a odměňování</a:t>
          </a:r>
        </a:p>
      </dgm:t>
    </dgm:pt>
    <dgm:pt modelId="{D320876D-6C5C-4D81-9B8E-F3FC3A6FE822}" type="parTrans" cxnId="{92CFE07F-4470-472F-801A-E8D6C68CFBB2}">
      <dgm:prSet/>
      <dgm:spPr/>
      <dgm:t>
        <a:bodyPr/>
        <a:lstStyle/>
        <a:p>
          <a:endParaRPr lang="cs-CZ"/>
        </a:p>
      </dgm:t>
    </dgm:pt>
    <dgm:pt modelId="{10C6BD7E-6C36-4331-8021-52E36F9CA7A6}" type="sibTrans" cxnId="{92CFE07F-4470-472F-801A-E8D6C68CFBB2}">
      <dgm:prSet/>
      <dgm:spPr/>
      <dgm:t>
        <a:bodyPr/>
        <a:lstStyle/>
        <a:p>
          <a:endParaRPr lang="cs-CZ"/>
        </a:p>
      </dgm:t>
    </dgm:pt>
    <dgm:pt modelId="{612D9CCE-2275-4D3B-82F6-5DFCF7EEAA39}">
      <dgm:prSet/>
      <dgm:spPr/>
      <dgm:t>
        <a:bodyPr/>
        <a:lstStyle/>
        <a:p>
          <a:r>
            <a:rPr lang="cs-CZ"/>
            <a:t>mechanismy a procesy pro řešení konfliktů a sporů. To může zahrnovat soudní systém, dohodu, mediace a další metody.</a:t>
          </a:r>
        </a:p>
      </dgm:t>
    </dgm:pt>
    <dgm:pt modelId="{4354A71C-DE11-446B-BFF3-0CF1A1BB59F7}" type="parTrans" cxnId="{15DB93F1-7EE5-4D45-B136-CA84B7D70A0C}">
      <dgm:prSet/>
      <dgm:spPr/>
      <dgm:t>
        <a:bodyPr/>
        <a:lstStyle/>
        <a:p>
          <a:endParaRPr lang="cs-CZ"/>
        </a:p>
      </dgm:t>
    </dgm:pt>
    <dgm:pt modelId="{C542858D-A60C-49D6-A864-0356D10ACAAF}" type="sibTrans" cxnId="{15DB93F1-7EE5-4D45-B136-CA84B7D70A0C}">
      <dgm:prSet/>
      <dgm:spPr/>
      <dgm:t>
        <a:bodyPr/>
        <a:lstStyle/>
        <a:p>
          <a:endParaRPr lang="cs-CZ"/>
        </a:p>
      </dgm:t>
    </dgm:pt>
    <dgm:pt modelId="{5D2A0377-3017-4EBF-8CF7-D2585A6F25E9}" type="pres">
      <dgm:prSet presAssocID="{0F3BAE63-6C9F-4081-BE8D-1E4054B989C6}" presName="linear" presStyleCnt="0">
        <dgm:presLayoutVars>
          <dgm:animLvl val="lvl"/>
          <dgm:resizeHandles val="exact"/>
        </dgm:presLayoutVars>
      </dgm:prSet>
      <dgm:spPr/>
    </dgm:pt>
    <dgm:pt modelId="{5575E811-6E83-46FE-920D-97613C538AC6}" type="pres">
      <dgm:prSet presAssocID="{7BB39D2F-06ED-4836-A793-822E888B40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ABA688-614D-41E0-B442-5F817C902D7C}" type="pres">
      <dgm:prSet presAssocID="{7BB39D2F-06ED-4836-A793-822E888B4065}" presName="childText" presStyleLbl="revTx" presStyleIdx="0" presStyleCnt="5">
        <dgm:presLayoutVars>
          <dgm:bulletEnabled val="1"/>
        </dgm:presLayoutVars>
      </dgm:prSet>
      <dgm:spPr/>
    </dgm:pt>
    <dgm:pt modelId="{DB96631C-1198-4CA1-A583-669D14617E3C}" type="pres">
      <dgm:prSet presAssocID="{64BEDB07-099A-4997-A02B-389CF4F532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F5922-87DB-47CE-83DF-481486EEB2A8}" type="pres">
      <dgm:prSet presAssocID="{64BEDB07-099A-4997-A02B-389CF4F532F6}" presName="childText" presStyleLbl="revTx" presStyleIdx="1" presStyleCnt="5">
        <dgm:presLayoutVars>
          <dgm:bulletEnabled val="1"/>
        </dgm:presLayoutVars>
      </dgm:prSet>
      <dgm:spPr/>
    </dgm:pt>
    <dgm:pt modelId="{DD3B25E2-F533-47AE-A6FC-B931C036442E}" type="pres">
      <dgm:prSet presAssocID="{5F1867A0-7949-4128-A939-251DA05BD7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7048EA-2D86-454E-97E5-A7BDB54B7163}" type="pres">
      <dgm:prSet presAssocID="{5F1867A0-7949-4128-A939-251DA05BD703}" presName="childText" presStyleLbl="revTx" presStyleIdx="2" presStyleCnt="5">
        <dgm:presLayoutVars>
          <dgm:bulletEnabled val="1"/>
        </dgm:presLayoutVars>
      </dgm:prSet>
      <dgm:spPr/>
    </dgm:pt>
    <dgm:pt modelId="{DC4A0D57-3CB6-4026-85BB-15D6C64D1D48}" type="pres">
      <dgm:prSet presAssocID="{BCF17D08-0AC4-4C79-8F1C-5E63F3F5087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24BCB3-C5BF-41F2-B24D-90798073B07E}" type="pres">
      <dgm:prSet presAssocID="{BCF17D08-0AC4-4C79-8F1C-5E63F3F5087D}" presName="childText" presStyleLbl="revTx" presStyleIdx="3" presStyleCnt="5">
        <dgm:presLayoutVars>
          <dgm:bulletEnabled val="1"/>
        </dgm:presLayoutVars>
      </dgm:prSet>
      <dgm:spPr/>
    </dgm:pt>
    <dgm:pt modelId="{90E6CE62-5B45-4A8E-AB56-F8FEEB38CB86}" type="pres">
      <dgm:prSet presAssocID="{B9FD818B-72E0-478D-BCDE-08A757B209B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E6DACE4-6142-49C2-95EE-3D326F00E1F1}" type="pres">
      <dgm:prSet presAssocID="{B9FD818B-72E0-478D-BCDE-08A757B209B8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384B100-0559-479F-B11F-C865C35E0F66}" srcId="{5F1867A0-7949-4128-A939-251DA05BD703}" destId="{F108F191-E0D1-471D-A22C-916C5021A3D4}" srcOrd="0" destOrd="0" parTransId="{9DDAF417-3184-4B68-B510-86F2392863FE}" sibTransId="{9BAE7549-76F2-4052-B9F3-0A2755B64E18}"/>
    <dgm:cxn modelId="{75EF540A-3064-4F28-A1AC-5853BB43114A}" type="presOf" srcId="{C15BBE90-B8EC-403B-B9D8-67626149D9A2}" destId="{EAABA688-614D-41E0-B442-5F817C902D7C}" srcOrd="0" destOrd="0" presId="urn:microsoft.com/office/officeart/2005/8/layout/vList2"/>
    <dgm:cxn modelId="{D6E6AA10-71CB-488A-8A95-6654D7D80AC3}" srcId="{7BB39D2F-06ED-4836-A793-822E888B4065}" destId="{C15BBE90-B8EC-403B-B9D8-67626149D9A2}" srcOrd="0" destOrd="0" parTransId="{DD7076AF-10E1-4ED2-BFDF-218DC82FEF0B}" sibTransId="{0269421A-49AB-4520-B003-B65E72718CC6}"/>
    <dgm:cxn modelId="{5CF7B519-6AE5-463B-86BF-C7C7C0EE294C}" type="presOf" srcId="{7BB39D2F-06ED-4836-A793-822E888B4065}" destId="{5575E811-6E83-46FE-920D-97613C538AC6}" srcOrd="0" destOrd="0" presId="urn:microsoft.com/office/officeart/2005/8/layout/vList2"/>
    <dgm:cxn modelId="{D7F9F620-304A-4F32-89A5-DE27039D71BD}" type="presOf" srcId="{F108F191-E0D1-471D-A22C-916C5021A3D4}" destId="{BB7048EA-2D86-454E-97E5-A7BDB54B7163}" srcOrd="0" destOrd="0" presId="urn:microsoft.com/office/officeart/2005/8/layout/vList2"/>
    <dgm:cxn modelId="{ECB1F835-4C67-4D13-8348-A9BB5C0DE02A}" type="presOf" srcId="{612D9CCE-2275-4D3B-82F6-5DFCF7EEAA39}" destId="{BE6DACE4-6142-49C2-95EE-3D326F00E1F1}" srcOrd="0" destOrd="0" presId="urn:microsoft.com/office/officeart/2005/8/layout/vList2"/>
    <dgm:cxn modelId="{B44D4C36-7333-4AE3-B4C3-5BC683543CD5}" type="presOf" srcId="{20EBCCD5-F7EC-404B-9BE2-7C377192A2ED}" destId="{01BF5922-87DB-47CE-83DF-481486EEB2A8}" srcOrd="0" destOrd="0" presId="urn:microsoft.com/office/officeart/2005/8/layout/vList2"/>
    <dgm:cxn modelId="{F6BCDA37-CEA7-4173-BEFE-10007E72559E}" srcId="{0F3BAE63-6C9F-4081-BE8D-1E4054B989C6}" destId="{64BEDB07-099A-4997-A02B-389CF4F532F6}" srcOrd="1" destOrd="0" parTransId="{254BA677-8155-4045-A5BA-DFC376AC45D3}" sibTransId="{BA662B8D-BE99-4F94-8E6A-DAFD6C7220F3}"/>
    <dgm:cxn modelId="{D2510A6D-8A77-4E99-9212-696AFA051BAD}" srcId="{64BEDB07-099A-4997-A02B-389CF4F532F6}" destId="{20EBCCD5-F7EC-404B-9BE2-7C377192A2ED}" srcOrd="0" destOrd="0" parTransId="{44D3FEB5-C0FD-4C43-B087-C19F6F336402}" sibTransId="{6DF2403E-E413-412C-9C55-5AACF4BFB994}"/>
    <dgm:cxn modelId="{92CFE07F-4470-472F-801A-E8D6C68CFBB2}" srcId="{0F3BAE63-6C9F-4081-BE8D-1E4054B989C6}" destId="{B9FD818B-72E0-478D-BCDE-08A757B209B8}" srcOrd="4" destOrd="0" parTransId="{D320876D-6C5C-4D81-9B8E-F3FC3A6FE822}" sibTransId="{10C6BD7E-6C36-4331-8021-52E36F9CA7A6}"/>
    <dgm:cxn modelId="{96F3D986-0EA8-48A1-98BE-F55538989E9E}" type="presOf" srcId="{0F3BAE63-6C9F-4081-BE8D-1E4054B989C6}" destId="{5D2A0377-3017-4EBF-8CF7-D2585A6F25E9}" srcOrd="0" destOrd="0" presId="urn:microsoft.com/office/officeart/2005/8/layout/vList2"/>
    <dgm:cxn modelId="{481EE389-A0F9-4589-A802-D9A1985922C6}" type="presOf" srcId="{B9FD818B-72E0-478D-BCDE-08A757B209B8}" destId="{90E6CE62-5B45-4A8E-AB56-F8FEEB38CB86}" srcOrd="0" destOrd="0" presId="urn:microsoft.com/office/officeart/2005/8/layout/vList2"/>
    <dgm:cxn modelId="{59C0068C-5B69-4E2D-A020-75E358D588BB}" srcId="{0F3BAE63-6C9F-4081-BE8D-1E4054B989C6}" destId="{5F1867A0-7949-4128-A939-251DA05BD703}" srcOrd="2" destOrd="0" parTransId="{DF991276-0FDE-4E73-9A58-F6EDC7729632}" sibTransId="{AC793765-C13C-4AD7-BC40-6C6E7F9F6F2A}"/>
    <dgm:cxn modelId="{3693F5A6-749A-461B-920B-BDE352264BE3}" type="presOf" srcId="{5F1867A0-7949-4128-A939-251DA05BD703}" destId="{DD3B25E2-F533-47AE-A6FC-B931C036442E}" srcOrd="0" destOrd="0" presId="urn:microsoft.com/office/officeart/2005/8/layout/vList2"/>
    <dgm:cxn modelId="{679009AD-8867-425D-BBE1-7340CAD1CA11}" type="presOf" srcId="{64BEDB07-099A-4997-A02B-389CF4F532F6}" destId="{DB96631C-1198-4CA1-A583-669D14617E3C}" srcOrd="0" destOrd="0" presId="urn:microsoft.com/office/officeart/2005/8/layout/vList2"/>
    <dgm:cxn modelId="{D029FEAD-607E-4809-A33A-48DC5F42BB93}" srcId="{BCF17D08-0AC4-4C79-8F1C-5E63F3F5087D}" destId="{B92251A4-A0E2-43E7-BF07-E4913E0176D9}" srcOrd="0" destOrd="0" parTransId="{EA6A0F13-AD3E-4622-957C-B4B2C2F49C28}" sibTransId="{F11D5370-9A3F-4E98-BE20-0B0C364640AE}"/>
    <dgm:cxn modelId="{A2A950B0-4E43-474E-B4D2-6B29E0B51441}" type="presOf" srcId="{B92251A4-A0E2-43E7-BF07-E4913E0176D9}" destId="{8324BCB3-C5BF-41F2-B24D-90798073B07E}" srcOrd="0" destOrd="0" presId="urn:microsoft.com/office/officeart/2005/8/layout/vList2"/>
    <dgm:cxn modelId="{C49C7BB4-F76B-47B7-A705-D8F3758C8F2D}" srcId="{0F3BAE63-6C9F-4081-BE8D-1E4054B989C6}" destId="{BCF17D08-0AC4-4C79-8F1C-5E63F3F5087D}" srcOrd="3" destOrd="0" parTransId="{B395944F-F0D6-44B8-93E9-7E0E6CE34E11}" sibTransId="{894B04FE-FDD6-4FC4-97E5-1EF9A3B7B3DF}"/>
    <dgm:cxn modelId="{F975EDDA-7AC0-4611-9366-C8046310EF80}" srcId="{0F3BAE63-6C9F-4081-BE8D-1E4054B989C6}" destId="{7BB39D2F-06ED-4836-A793-822E888B4065}" srcOrd="0" destOrd="0" parTransId="{3503E443-FAB4-40CF-B2C1-E46F96710D1C}" sibTransId="{2D0380D7-E082-4938-B409-312CA4648117}"/>
    <dgm:cxn modelId="{5DEE9EEB-D1E6-4CD4-9183-286A1EE11736}" type="presOf" srcId="{BCF17D08-0AC4-4C79-8F1C-5E63F3F5087D}" destId="{DC4A0D57-3CB6-4026-85BB-15D6C64D1D48}" srcOrd="0" destOrd="0" presId="urn:microsoft.com/office/officeart/2005/8/layout/vList2"/>
    <dgm:cxn modelId="{15DB93F1-7EE5-4D45-B136-CA84B7D70A0C}" srcId="{B9FD818B-72E0-478D-BCDE-08A757B209B8}" destId="{612D9CCE-2275-4D3B-82F6-5DFCF7EEAA39}" srcOrd="0" destOrd="0" parTransId="{4354A71C-DE11-446B-BFF3-0CF1A1BB59F7}" sibTransId="{C542858D-A60C-49D6-A864-0356D10ACAAF}"/>
    <dgm:cxn modelId="{6B3D68EA-8FB1-438D-AF57-B2247144A780}" type="presParOf" srcId="{5D2A0377-3017-4EBF-8CF7-D2585A6F25E9}" destId="{5575E811-6E83-46FE-920D-97613C538AC6}" srcOrd="0" destOrd="0" presId="urn:microsoft.com/office/officeart/2005/8/layout/vList2"/>
    <dgm:cxn modelId="{07ECB2D3-DD74-46BF-9FC2-50699DBAA4CF}" type="presParOf" srcId="{5D2A0377-3017-4EBF-8CF7-D2585A6F25E9}" destId="{EAABA688-614D-41E0-B442-5F817C902D7C}" srcOrd="1" destOrd="0" presId="urn:microsoft.com/office/officeart/2005/8/layout/vList2"/>
    <dgm:cxn modelId="{ADD7E2F3-0117-48DF-985D-BD301D2EE707}" type="presParOf" srcId="{5D2A0377-3017-4EBF-8CF7-D2585A6F25E9}" destId="{DB96631C-1198-4CA1-A583-669D14617E3C}" srcOrd="2" destOrd="0" presId="urn:microsoft.com/office/officeart/2005/8/layout/vList2"/>
    <dgm:cxn modelId="{3B922ED0-309C-4EBB-98CE-7F14442549AA}" type="presParOf" srcId="{5D2A0377-3017-4EBF-8CF7-D2585A6F25E9}" destId="{01BF5922-87DB-47CE-83DF-481486EEB2A8}" srcOrd="3" destOrd="0" presId="urn:microsoft.com/office/officeart/2005/8/layout/vList2"/>
    <dgm:cxn modelId="{1E6156D5-A599-4C5F-8473-55C8FB0F734A}" type="presParOf" srcId="{5D2A0377-3017-4EBF-8CF7-D2585A6F25E9}" destId="{DD3B25E2-F533-47AE-A6FC-B931C036442E}" srcOrd="4" destOrd="0" presId="urn:microsoft.com/office/officeart/2005/8/layout/vList2"/>
    <dgm:cxn modelId="{CAA6C064-64E0-4175-9C42-A90C382107C7}" type="presParOf" srcId="{5D2A0377-3017-4EBF-8CF7-D2585A6F25E9}" destId="{BB7048EA-2D86-454E-97E5-A7BDB54B7163}" srcOrd="5" destOrd="0" presId="urn:microsoft.com/office/officeart/2005/8/layout/vList2"/>
    <dgm:cxn modelId="{0F1DA7C1-4157-47A0-AEB1-49EE45E2F245}" type="presParOf" srcId="{5D2A0377-3017-4EBF-8CF7-D2585A6F25E9}" destId="{DC4A0D57-3CB6-4026-85BB-15D6C64D1D48}" srcOrd="6" destOrd="0" presId="urn:microsoft.com/office/officeart/2005/8/layout/vList2"/>
    <dgm:cxn modelId="{A025F9B6-53B3-4C8C-9B8B-5E52CCBAA9A4}" type="presParOf" srcId="{5D2A0377-3017-4EBF-8CF7-D2585A6F25E9}" destId="{8324BCB3-C5BF-41F2-B24D-90798073B07E}" srcOrd="7" destOrd="0" presId="urn:microsoft.com/office/officeart/2005/8/layout/vList2"/>
    <dgm:cxn modelId="{97F24788-D480-4C93-9901-FD862E030AA7}" type="presParOf" srcId="{5D2A0377-3017-4EBF-8CF7-D2585A6F25E9}" destId="{90E6CE62-5B45-4A8E-AB56-F8FEEB38CB86}" srcOrd="8" destOrd="0" presId="urn:microsoft.com/office/officeart/2005/8/layout/vList2"/>
    <dgm:cxn modelId="{56E6F417-E79D-49AF-BAA7-3A1CD1900685}" type="presParOf" srcId="{5D2A0377-3017-4EBF-8CF7-D2585A6F25E9}" destId="{BE6DACE4-6142-49C2-95EE-3D326F00E1F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NORMA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NORMA – ŘÁD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735603B0-554C-4121-8B8C-0073F5CF529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CA9BD6B3-BB75-489D-ABB7-C6938C3BFFBC}">
      <dgm:prSet/>
      <dgm:spPr/>
      <dgm:t>
        <a:bodyPr/>
        <a:lstStyle/>
        <a:p>
          <a:r>
            <a:rPr lang="cs-CZ"/>
            <a:t>TYPY NOREM</a:t>
          </a:r>
        </a:p>
      </dgm:t>
    </dgm:pt>
    <dgm:pt modelId="{010351EF-DDA6-442D-B9F5-EAE3313002A4}" type="parTrans" cxnId="{CA960940-9551-4A45-A337-DD4FD319CEFE}">
      <dgm:prSet/>
      <dgm:spPr/>
      <dgm:t>
        <a:bodyPr/>
        <a:lstStyle/>
        <a:p>
          <a:endParaRPr lang="cs-CZ"/>
        </a:p>
      </dgm:t>
    </dgm:pt>
    <dgm:pt modelId="{F0E70DF6-9876-414B-9C65-BE0A7B099D5E}" type="sibTrans" cxnId="{CA960940-9551-4A45-A337-DD4FD319CEFE}">
      <dgm:prSet/>
      <dgm:spPr/>
      <dgm:t>
        <a:bodyPr/>
        <a:lstStyle/>
        <a:p>
          <a:endParaRPr lang="cs-CZ"/>
        </a:p>
      </dgm:t>
    </dgm:pt>
    <dgm:pt modelId="{D93191B1-831B-46F0-B899-A23E0F6ABD9F}" type="pres">
      <dgm:prSet presAssocID="{735603B0-554C-4121-8B8C-0073F5CF5293}" presName="linear" presStyleCnt="0">
        <dgm:presLayoutVars>
          <dgm:animLvl val="lvl"/>
          <dgm:resizeHandles val="exact"/>
        </dgm:presLayoutVars>
      </dgm:prSet>
      <dgm:spPr/>
    </dgm:pt>
    <dgm:pt modelId="{ED3E2970-0927-4D7A-A4D7-E9992A36F358}" type="pres">
      <dgm:prSet presAssocID="{CA9BD6B3-BB75-489D-ABB7-C6938C3BFFB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E5AE35-2FD5-484F-AEF8-BB9322A03441}" type="presOf" srcId="{735603B0-554C-4121-8B8C-0073F5CF5293}" destId="{D93191B1-831B-46F0-B899-A23E0F6ABD9F}" srcOrd="0" destOrd="0" presId="urn:microsoft.com/office/officeart/2005/8/layout/vList2"/>
    <dgm:cxn modelId="{CA960940-9551-4A45-A337-DD4FD319CEFE}" srcId="{735603B0-554C-4121-8B8C-0073F5CF5293}" destId="{CA9BD6B3-BB75-489D-ABB7-C6938C3BFFBC}" srcOrd="0" destOrd="0" parTransId="{010351EF-DDA6-442D-B9F5-EAE3313002A4}" sibTransId="{F0E70DF6-9876-414B-9C65-BE0A7B099D5E}"/>
    <dgm:cxn modelId="{DBCC7B48-AFD5-43ED-A084-2D9FBAF28EFF}" type="presOf" srcId="{CA9BD6B3-BB75-489D-ABB7-C6938C3BFFBC}" destId="{ED3E2970-0927-4D7A-A4D7-E9992A36F358}" srcOrd="0" destOrd="0" presId="urn:microsoft.com/office/officeart/2005/8/layout/vList2"/>
    <dgm:cxn modelId="{5C394947-F757-4B72-B1AF-856819C6A8D7}" type="presParOf" srcId="{D93191B1-831B-46F0-B899-A23E0F6ABD9F}" destId="{ED3E2970-0927-4D7A-A4D7-E9992A36F3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211D5E0-5494-48A0-91FF-0D9B5360455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D5E52DC3-1F2B-4F15-A741-6963A1F7F507}">
      <dgm:prSet/>
      <dgm:spPr/>
      <dgm:t>
        <a:bodyPr/>
        <a:lstStyle/>
        <a:p>
          <a:r>
            <a:rPr lang="cs-CZ" dirty="0"/>
            <a:t>Základní dělení norem </a:t>
          </a:r>
        </a:p>
      </dgm:t>
    </dgm:pt>
    <dgm:pt modelId="{EB557765-37DB-45E4-8AA7-0DF3FC52A222}" type="parTrans" cxnId="{5DD15F8A-D7D6-4CB6-8290-FCFB404F1459}">
      <dgm:prSet/>
      <dgm:spPr/>
      <dgm:t>
        <a:bodyPr/>
        <a:lstStyle/>
        <a:p>
          <a:endParaRPr lang="cs-CZ"/>
        </a:p>
      </dgm:t>
    </dgm:pt>
    <dgm:pt modelId="{E14782AF-699E-49B5-8DCA-18CB3BD45F5A}" type="sibTrans" cxnId="{5DD15F8A-D7D6-4CB6-8290-FCFB404F1459}">
      <dgm:prSet/>
      <dgm:spPr/>
      <dgm:t>
        <a:bodyPr/>
        <a:lstStyle/>
        <a:p>
          <a:endParaRPr lang="cs-CZ"/>
        </a:p>
      </dgm:t>
    </dgm:pt>
    <dgm:pt modelId="{C4F4D9E6-D1EB-4573-961E-6A1300759B87}" type="pres">
      <dgm:prSet presAssocID="{B211D5E0-5494-48A0-91FF-0D9B53604556}" presName="linear" presStyleCnt="0">
        <dgm:presLayoutVars>
          <dgm:animLvl val="lvl"/>
          <dgm:resizeHandles val="exact"/>
        </dgm:presLayoutVars>
      </dgm:prSet>
      <dgm:spPr/>
    </dgm:pt>
    <dgm:pt modelId="{D50D9AE4-670A-4B78-B266-91F56B29CA01}" type="pres">
      <dgm:prSet presAssocID="{D5E52DC3-1F2B-4F15-A741-6963A1F7F507}" presName="parentText" presStyleLbl="node1" presStyleIdx="0" presStyleCnt="1" custLinFactNeighborX="-875" custLinFactNeighborY="28813">
        <dgm:presLayoutVars>
          <dgm:chMax val="0"/>
          <dgm:bulletEnabled val="1"/>
        </dgm:presLayoutVars>
      </dgm:prSet>
      <dgm:spPr/>
    </dgm:pt>
  </dgm:ptLst>
  <dgm:cxnLst>
    <dgm:cxn modelId="{404AF851-E5BE-4FC9-BFC5-BF9DE95B2F4B}" type="presOf" srcId="{B211D5E0-5494-48A0-91FF-0D9B53604556}" destId="{C4F4D9E6-D1EB-4573-961E-6A1300759B87}" srcOrd="0" destOrd="0" presId="urn:microsoft.com/office/officeart/2005/8/layout/vList2"/>
    <dgm:cxn modelId="{5DD15F8A-D7D6-4CB6-8290-FCFB404F1459}" srcId="{B211D5E0-5494-48A0-91FF-0D9B53604556}" destId="{D5E52DC3-1F2B-4F15-A741-6963A1F7F507}" srcOrd="0" destOrd="0" parTransId="{EB557765-37DB-45E4-8AA7-0DF3FC52A222}" sibTransId="{E14782AF-699E-49B5-8DCA-18CB3BD45F5A}"/>
    <dgm:cxn modelId="{80219CB0-CDAE-4264-A286-A262B1BA4449}" type="presOf" srcId="{D5E52DC3-1F2B-4F15-A741-6963A1F7F507}" destId="{D50D9AE4-670A-4B78-B266-91F56B29CA01}" srcOrd="0" destOrd="0" presId="urn:microsoft.com/office/officeart/2005/8/layout/vList2"/>
    <dgm:cxn modelId="{9F494F37-E7C5-4ED9-B313-2A9F834A9E0F}" type="presParOf" srcId="{C4F4D9E6-D1EB-4573-961E-6A1300759B87}" destId="{D50D9AE4-670A-4B78-B266-91F56B29C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/>
            <a:t>Statistická norma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 dirty="0"/>
            <a:t>Právní normy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 dirty="0"/>
            <a:t>Morální norma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 custLinFactNeighborX="-9499" custLinFactNeighborY="4450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77EBCA-9DC2-47BD-8C04-1C860A1F84DA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227C1FE0-4A00-4530-A162-5698D6C99C68}">
      <dgm:prSet phldrT="[Text]"/>
      <dgm:spPr/>
      <dgm:t>
        <a:bodyPr/>
        <a:lstStyle/>
        <a:p>
          <a:r>
            <a:rPr lang="cs-CZ" dirty="0"/>
            <a:t>SPOLEČENSKÝ A KULTURNÍ KONTEXT?</a:t>
          </a:r>
        </a:p>
      </dgm:t>
    </dgm:pt>
    <dgm:pt modelId="{12BC6267-2752-4BE7-9B18-63E318AFD999}" type="parTrans" cxnId="{AA17CC87-6D3C-4B95-AF56-DF467052BBC8}">
      <dgm:prSet/>
      <dgm:spPr/>
      <dgm:t>
        <a:bodyPr/>
        <a:lstStyle/>
        <a:p>
          <a:endParaRPr lang="cs-CZ"/>
        </a:p>
      </dgm:t>
    </dgm:pt>
    <dgm:pt modelId="{6680BA58-18BE-4EE2-BA18-64EBC59954CC}" type="sibTrans" cxnId="{AA17CC87-6D3C-4B95-AF56-DF467052BBC8}">
      <dgm:prSet/>
      <dgm:spPr/>
      <dgm:t>
        <a:bodyPr/>
        <a:lstStyle/>
        <a:p>
          <a:endParaRPr lang="cs-CZ"/>
        </a:p>
      </dgm:t>
    </dgm:pt>
    <dgm:pt modelId="{C9F7502B-C970-4B04-8DF1-7096DA46AD8C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E398D5BA-1BCC-4511-A3EC-397362AF2ABD}" type="parTrans" cxnId="{F0812573-BD61-4148-BF01-AF01E1934F13}">
      <dgm:prSet/>
      <dgm:spPr/>
      <dgm:t>
        <a:bodyPr/>
        <a:lstStyle/>
        <a:p>
          <a:endParaRPr lang="cs-CZ"/>
        </a:p>
      </dgm:t>
    </dgm:pt>
    <dgm:pt modelId="{ED3DE724-CC79-420A-A8E3-522E81F275D4}" type="sibTrans" cxnId="{F0812573-BD61-4148-BF01-AF01E1934F13}">
      <dgm:prSet/>
      <dgm:spPr/>
      <dgm:t>
        <a:bodyPr/>
        <a:lstStyle/>
        <a:p>
          <a:endParaRPr lang="cs-CZ"/>
        </a:p>
      </dgm:t>
    </dgm:pt>
    <dgm:pt modelId="{C2DA8572-5AD8-4008-8B49-41913922287E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381020D1-D0B5-4E95-8EB2-3A3FDBC59A32}" type="parTrans" cxnId="{B9836CD4-D796-4083-AD15-1487D3F96156}">
      <dgm:prSet/>
      <dgm:spPr/>
      <dgm:t>
        <a:bodyPr/>
        <a:lstStyle/>
        <a:p>
          <a:endParaRPr lang="cs-CZ"/>
        </a:p>
      </dgm:t>
    </dgm:pt>
    <dgm:pt modelId="{3B05C64E-64EF-4404-927A-E402711F2792}" type="sibTrans" cxnId="{B9836CD4-D796-4083-AD15-1487D3F96156}">
      <dgm:prSet/>
      <dgm:spPr/>
      <dgm:t>
        <a:bodyPr/>
        <a:lstStyle/>
        <a:p>
          <a:endParaRPr lang="cs-CZ"/>
        </a:p>
      </dgm:t>
    </dgm:pt>
    <dgm:pt modelId="{53ED459E-A08B-4257-B2FB-4B8F69E3184E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7EFD9B41-E1F5-4E94-9CB9-0D7D7ED32353}" type="parTrans" cxnId="{25C659C2-8385-4A38-920F-74417A51602C}">
      <dgm:prSet/>
      <dgm:spPr/>
      <dgm:t>
        <a:bodyPr/>
        <a:lstStyle/>
        <a:p>
          <a:endParaRPr lang="cs-CZ"/>
        </a:p>
      </dgm:t>
    </dgm:pt>
    <dgm:pt modelId="{82F32B76-4306-4F48-BC1B-E6138EBEF122}" type="sibTrans" cxnId="{25C659C2-8385-4A38-920F-74417A51602C}">
      <dgm:prSet/>
      <dgm:spPr/>
      <dgm:t>
        <a:bodyPr/>
        <a:lstStyle/>
        <a:p>
          <a:endParaRPr lang="cs-CZ"/>
        </a:p>
      </dgm:t>
    </dgm:pt>
    <dgm:pt modelId="{B8EEDCA1-9094-43AD-91E2-BE6B6A1E915C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BE0D82BC-7920-45D5-BFC6-6942B3F12806}" type="parTrans" cxnId="{7DBF4B13-D9C6-4D53-87B6-C6902261FDE1}">
      <dgm:prSet/>
      <dgm:spPr/>
      <dgm:t>
        <a:bodyPr/>
        <a:lstStyle/>
        <a:p>
          <a:endParaRPr lang="cs-CZ"/>
        </a:p>
      </dgm:t>
    </dgm:pt>
    <dgm:pt modelId="{B663338A-1B0F-4DC3-B178-60107AD8DAA9}" type="sibTrans" cxnId="{7DBF4B13-D9C6-4D53-87B6-C6902261FDE1}">
      <dgm:prSet/>
      <dgm:spPr/>
      <dgm:t>
        <a:bodyPr/>
        <a:lstStyle/>
        <a:p>
          <a:endParaRPr lang="cs-CZ"/>
        </a:p>
      </dgm:t>
    </dgm:pt>
    <dgm:pt modelId="{B37E0641-B635-40AE-ADC0-D53E107E5E16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79DF823A-E54C-4033-BF67-7163ED683A2C}" type="parTrans" cxnId="{25DE9B8D-D68F-44E2-BA38-BBDBC1B2C61C}">
      <dgm:prSet/>
      <dgm:spPr/>
      <dgm:t>
        <a:bodyPr/>
        <a:lstStyle/>
        <a:p>
          <a:endParaRPr lang="cs-CZ"/>
        </a:p>
      </dgm:t>
    </dgm:pt>
    <dgm:pt modelId="{60905792-4396-46B2-A37F-6CAA7F82165B}" type="sibTrans" cxnId="{25DE9B8D-D68F-44E2-BA38-BBDBC1B2C61C}">
      <dgm:prSet/>
      <dgm:spPr/>
      <dgm:t>
        <a:bodyPr/>
        <a:lstStyle/>
        <a:p>
          <a:endParaRPr lang="cs-CZ"/>
        </a:p>
      </dgm:t>
    </dgm:pt>
    <dgm:pt modelId="{8A4FFEF4-FC89-4E30-8759-37FF209EAD9B}" type="pres">
      <dgm:prSet presAssocID="{FA77EBCA-9DC2-47BD-8C04-1C860A1F84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45BDDB-62AD-4935-9FB5-48A771026A1F}" type="pres">
      <dgm:prSet presAssocID="{227C1FE0-4A00-4530-A162-5698D6C99C68}" presName="centerShape" presStyleLbl="node0" presStyleIdx="0" presStyleCnt="1"/>
      <dgm:spPr/>
    </dgm:pt>
    <dgm:pt modelId="{022DC0CE-834E-4FCB-A0B9-ED4F2C9549C4}" type="pres">
      <dgm:prSet presAssocID="{E398D5BA-1BCC-4511-A3EC-397362AF2ABD}" presName="parTrans" presStyleLbl="sibTrans2D1" presStyleIdx="0" presStyleCnt="5"/>
      <dgm:spPr/>
    </dgm:pt>
    <dgm:pt modelId="{F89C044A-5801-4E70-B7CF-429CECD094B2}" type="pres">
      <dgm:prSet presAssocID="{E398D5BA-1BCC-4511-A3EC-397362AF2ABD}" presName="connectorText" presStyleLbl="sibTrans2D1" presStyleIdx="0" presStyleCnt="5"/>
      <dgm:spPr/>
    </dgm:pt>
    <dgm:pt modelId="{6D4AB458-5639-4773-ADD7-0C9965765926}" type="pres">
      <dgm:prSet presAssocID="{C9F7502B-C970-4B04-8DF1-7096DA46AD8C}" presName="node" presStyleLbl="node1" presStyleIdx="0" presStyleCnt="5">
        <dgm:presLayoutVars>
          <dgm:bulletEnabled val="1"/>
        </dgm:presLayoutVars>
      </dgm:prSet>
      <dgm:spPr/>
    </dgm:pt>
    <dgm:pt modelId="{5BA1C1BF-48D8-418E-BDBD-AE83347BA010}" type="pres">
      <dgm:prSet presAssocID="{381020D1-D0B5-4E95-8EB2-3A3FDBC59A32}" presName="parTrans" presStyleLbl="sibTrans2D1" presStyleIdx="1" presStyleCnt="5"/>
      <dgm:spPr/>
    </dgm:pt>
    <dgm:pt modelId="{3F1B0FE0-B7BC-4E4D-B74B-29268936BB61}" type="pres">
      <dgm:prSet presAssocID="{381020D1-D0B5-4E95-8EB2-3A3FDBC59A32}" presName="connectorText" presStyleLbl="sibTrans2D1" presStyleIdx="1" presStyleCnt="5"/>
      <dgm:spPr/>
    </dgm:pt>
    <dgm:pt modelId="{B8867777-A5F7-4423-99BF-0B285ED3FDE8}" type="pres">
      <dgm:prSet presAssocID="{C2DA8572-5AD8-4008-8B49-41913922287E}" presName="node" presStyleLbl="node1" presStyleIdx="1" presStyleCnt="5">
        <dgm:presLayoutVars>
          <dgm:bulletEnabled val="1"/>
        </dgm:presLayoutVars>
      </dgm:prSet>
      <dgm:spPr/>
    </dgm:pt>
    <dgm:pt modelId="{B1FD7BCF-584B-490C-8024-86347BDE7425}" type="pres">
      <dgm:prSet presAssocID="{7EFD9B41-E1F5-4E94-9CB9-0D7D7ED32353}" presName="parTrans" presStyleLbl="sibTrans2D1" presStyleIdx="2" presStyleCnt="5"/>
      <dgm:spPr/>
    </dgm:pt>
    <dgm:pt modelId="{2F6E2818-CC1B-4BBC-87EF-14B2FECFC94B}" type="pres">
      <dgm:prSet presAssocID="{7EFD9B41-E1F5-4E94-9CB9-0D7D7ED32353}" presName="connectorText" presStyleLbl="sibTrans2D1" presStyleIdx="2" presStyleCnt="5"/>
      <dgm:spPr/>
    </dgm:pt>
    <dgm:pt modelId="{126BB72A-425C-4838-B371-A6093C63D7DF}" type="pres">
      <dgm:prSet presAssocID="{53ED459E-A08B-4257-B2FB-4B8F69E3184E}" presName="node" presStyleLbl="node1" presStyleIdx="2" presStyleCnt="5">
        <dgm:presLayoutVars>
          <dgm:bulletEnabled val="1"/>
        </dgm:presLayoutVars>
      </dgm:prSet>
      <dgm:spPr/>
    </dgm:pt>
    <dgm:pt modelId="{D47C8381-1BEB-46B6-AAE1-7C0122350B08}" type="pres">
      <dgm:prSet presAssocID="{BE0D82BC-7920-45D5-BFC6-6942B3F12806}" presName="parTrans" presStyleLbl="sibTrans2D1" presStyleIdx="3" presStyleCnt="5"/>
      <dgm:spPr/>
    </dgm:pt>
    <dgm:pt modelId="{6824B2A3-639E-40B8-9772-9BE5695E4E05}" type="pres">
      <dgm:prSet presAssocID="{BE0D82BC-7920-45D5-BFC6-6942B3F12806}" presName="connectorText" presStyleLbl="sibTrans2D1" presStyleIdx="3" presStyleCnt="5"/>
      <dgm:spPr/>
    </dgm:pt>
    <dgm:pt modelId="{1B2EE793-A39A-47B2-A66D-91597E0EE787}" type="pres">
      <dgm:prSet presAssocID="{B8EEDCA1-9094-43AD-91E2-BE6B6A1E915C}" presName="node" presStyleLbl="node1" presStyleIdx="3" presStyleCnt="5">
        <dgm:presLayoutVars>
          <dgm:bulletEnabled val="1"/>
        </dgm:presLayoutVars>
      </dgm:prSet>
      <dgm:spPr/>
    </dgm:pt>
    <dgm:pt modelId="{3C9D5FCA-C8BC-4AF9-99C9-5A620EEC53AC}" type="pres">
      <dgm:prSet presAssocID="{79DF823A-E54C-4033-BF67-7163ED683A2C}" presName="parTrans" presStyleLbl="sibTrans2D1" presStyleIdx="4" presStyleCnt="5"/>
      <dgm:spPr/>
    </dgm:pt>
    <dgm:pt modelId="{A6CAC8C9-9229-43FF-A844-7366D9B71BE8}" type="pres">
      <dgm:prSet presAssocID="{79DF823A-E54C-4033-BF67-7163ED683A2C}" presName="connectorText" presStyleLbl="sibTrans2D1" presStyleIdx="4" presStyleCnt="5"/>
      <dgm:spPr/>
    </dgm:pt>
    <dgm:pt modelId="{C4A54C19-6861-489F-A14C-7851F8A2A71F}" type="pres">
      <dgm:prSet presAssocID="{B37E0641-B635-40AE-ADC0-D53E107E5E16}" presName="node" presStyleLbl="node1" presStyleIdx="4" presStyleCnt="5">
        <dgm:presLayoutVars>
          <dgm:bulletEnabled val="1"/>
        </dgm:presLayoutVars>
      </dgm:prSet>
      <dgm:spPr/>
    </dgm:pt>
  </dgm:ptLst>
  <dgm:cxnLst>
    <dgm:cxn modelId="{7DBF4B13-D9C6-4D53-87B6-C6902261FDE1}" srcId="{227C1FE0-4A00-4530-A162-5698D6C99C68}" destId="{B8EEDCA1-9094-43AD-91E2-BE6B6A1E915C}" srcOrd="3" destOrd="0" parTransId="{BE0D82BC-7920-45D5-BFC6-6942B3F12806}" sibTransId="{B663338A-1B0F-4DC3-B178-60107AD8DAA9}"/>
    <dgm:cxn modelId="{5A40E016-A256-491C-B9A5-5B205C2DA8D9}" type="presOf" srcId="{C2DA8572-5AD8-4008-8B49-41913922287E}" destId="{B8867777-A5F7-4423-99BF-0B285ED3FDE8}" srcOrd="0" destOrd="0" presId="urn:microsoft.com/office/officeart/2005/8/layout/radial5"/>
    <dgm:cxn modelId="{C336A51D-DD1F-44C8-9CAF-815C1C6F7B12}" type="presOf" srcId="{7EFD9B41-E1F5-4E94-9CB9-0D7D7ED32353}" destId="{2F6E2818-CC1B-4BBC-87EF-14B2FECFC94B}" srcOrd="1" destOrd="0" presId="urn:microsoft.com/office/officeart/2005/8/layout/radial5"/>
    <dgm:cxn modelId="{19673E1E-13B6-4A30-990D-9C6E02989562}" type="presOf" srcId="{C9F7502B-C970-4B04-8DF1-7096DA46AD8C}" destId="{6D4AB458-5639-4773-ADD7-0C9965765926}" srcOrd="0" destOrd="0" presId="urn:microsoft.com/office/officeart/2005/8/layout/radial5"/>
    <dgm:cxn modelId="{69D2F222-F2CA-423C-9E1D-BFCBB6815874}" type="presOf" srcId="{227C1FE0-4A00-4530-A162-5698D6C99C68}" destId="{B545BDDB-62AD-4935-9FB5-48A771026A1F}" srcOrd="0" destOrd="0" presId="urn:microsoft.com/office/officeart/2005/8/layout/radial5"/>
    <dgm:cxn modelId="{3F32D225-49BF-4C30-A7FB-A9E31B5E1F72}" type="presOf" srcId="{E398D5BA-1BCC-4511-A3EC-397362AF2ABD}" destId="{F89C044A-5801-4E70-B7CF-429CECD094B2}" srcOrd="1" destOrd="0" presId="urn:microsoft.com/office/officeart/2005/8/layout/radial5"/>
    <dgm:cxn modelId="{42D60B2F-561B-4A39-A007-02E0012A0B47}" type="presOf" srcId="{B8EEDCA1-9094-43AD-91E2-BE6B6A1E915C}" destId="{1B2EE793-A39A-47B2-A66D-91597E0EE787}" srcOrd="0" destOrd="0" presId="urn:microsoft.com/office/officeart/2005/8/layout/radial5"/>
    <dgm:cxn modelId="{59BC745B-F6C1-4276-95EC-E6C185F16DBA}" type="presOf" srcId="{79DF823A-E54C-4033-BF67-7163ED683A2C}" destId="{3C9D5FCA-C8BC-4AF9-99C9-5A620EEC53AC}" srcOrd="0" destOrd="0" presId="urn:microsoft.com/office/officeart/2005/8/layout/radial5"/>
    <dgm:cxn modelId="{1012895D-06B9-4895-8110-61D8065D61DE}" type="presOf" srcId="{381020D1-D0B5-4E95-8EB2-3A3FDBC59A32}" destId="{5BA1C1BF-48D8-418E-BDBD-AE83347BA010}" srcOrd="0" destOrd="0" presId="urn:microsoft.com/office/officeart/2005/8/layout/radial5"/>
    <dgm:cxn modelId="{690ABE63-CEB1-4305-96BD-1EAB0E5CA8FF}" type="presOf" srcId="{BE0D82BC-7920-45D5-BFC6-6942B3F12806}" destId="{D47C8381-1BEB-46B6-AAE1-7C0122350B08}" srcOrd="0" destOrd="0" presId="urn:microsoft.com/office/officeart/2005/8/layout/radial5"/>
    <dgm:cxn modelId="{38A67C69-B871-4C49-8054-AEB524C9E339}" type="presOf" srcId="{B37E0641-B635-40AE-ADC0-D53E107E5E16}" destId="{C4A54C19-6861-489F-A14C-7851F8A2A71F}" srcOrd="0" destOrd="0" presId="urn:microsoft.com/office/officeart/2005/8/layout/radial5"/>
    <dgm:cxn modelId="{F0812573-BD61-4148-BF01-AF01E1934F13}" srcId="{227C1FE0-4A00-4530-A162-5698D6C99C68}" destId="{C9F7502B-C970-4B04-8DF1-7096DA46AD8C}" srcOrd="0" destOrd="0" parTransId="{E398D5BA-1BCC-4511-A3EC-397362AF2ABD}" sibTransId="{ED3DE724-CC79-420A-A8E3-522E81F275D4}"/>
    <dgm:cxn modelId="{AA17CC87-6D3C-4B95-AF56-DF467052BBC8}" srcId="{FA77EBCA-9DC2-47BD-8C04-1C860A1F84DA}" destId="{227C1FE0-4A00-4530-A162-5698D6C99C68}" srcOrd="0" destOrd="0" parTransId="{12BC6267-2752-4BE7-9B18-63E318AFD999}" sibTransId="{6680BA58-18BE-4EE2-BA18-64EBC59954CC}"/>
    <dgm:cxn modelId="{25DE9B8D-D68F-44E2-BA38-BBDBC1B2C61C}" srcId="{227C1FE0-4A00-4530-A162-5698D6C99C68}" destId="{B37E0641-B635-40AE-ADC0-D53E107E5E16}" srcOrd="4" destOrd="0" parTransId="{79DF823A-E54C-4033-BF67-7163ED683A2C}" sibTransId="{60905792-4396-46B2-A37F-6CAA7F82165B}"/>
    <dgm:cxn modelId="{DC7CB1A7-F9EF-4768-9D8A-3B51A0C11E18}" type="presOf" srcId="{53ED459E-A08B-4257-B2FB-4B8F69E3184E}" destId="{126BB72A-425C-4838-B371-A6093C63D7DF}" srcOrd="0" destOrd="0" presId="urn:microsoft.com/office/officeart/2005/8/layout/radial5"/>
    <dgm:cxn modelId="{555493B0-05C8-4539-A6F6-CA71B0B184BF}" type="presOf" srcId="{79DF823A-E54C-4033-BF67-7163ED683A2C}" destId="{A6CAC8C9-9229-43FF-A844-7366D9B71BE8}" srcOrd="1" destOrd="0" presId="urn:microsoft.com/office/officeart/2005/8/layout/radial5"/>
    <dgm:cxn modelId="{5A3AF1B5-8DCB-4B49-BAB0-C1CB22A5DA3E}" type="presOf" srcId="{FA77EBCA-9DC2-47BD-8C04-1C860A1F84DA}" destId="{8A4FFEF4-FC89-4E30-8759-37FF209EAD9B}" srcOrd="0" destOrd="0" presId="urn:microsoft.com/office/officeart/2005/8/layout/radial5"/>
    <dgm:cxn modelId="{25C659C2-8385-4A38-920F-74417A51602C}" srcId="{227C1FE0-4A00-4530-A162-5698D6C99C68}" destId="{53ED459E-A08B-4257-B2FB-4B8F69E3184E}" srcOrd="2" destOrd="0" parTransId="{7EFD9B41-E1F5-4E94-9CB9-0D7D7ED32353}" sibTransId="{82F32B76-4306-4F48-BC1B-E6138EBEF122}"/>
    <dgm:cxn modelId="{B9836CD4-D796-4083-AD15-1487D3F96156}" srcId="{227C1FE0-4A00-4530-A162-5698D6C99C68}" destId="{C2DA8572-5AD8-4008-8B49-41913922287E}" srcOrd="1" destOrd="0" parTransId="{381020D1-D0B5-4E95-8EB2-3A3FDBC59A32}" sibTransId="{3B05C64E-64EF-4404-927A-E402711F2792}"/>
    <dgm:cxn modelId="{187F29D9-4493-481A-9D2E-9F20D6B67741}" type="presOf" srcId="{BE0D82BC-7920-45D5-BFC6-6942B3F12806}" destId="{6824B2A3-639E-40B8-9772-9BE5695E4E05}" srcOrd="1" destOrd="0" presId="urn:microsoft.com/office/officeart/2005/8/layout/radial5"/>
    <dgm:cxn modelId="{B1CA20E6-30CF-4DE8-8C91-D625695418F5}" type="presOf" srcId="{E398D5BA-1BCC-4511-A3EC-397362AF2ABD}" destId="{022DC0CE-834E-4FCB-A0B9-ED4F2C9549C4}" srcOrd="0" destOrd="0" presId="urn:microsoft.com/office/officeart/2005/8/layout/radial5"/>
    <dgm:cxn modelId="{41230CF0-C1CF-4755-AECC-7E093337CAF2}" type="presOf" srcId="{381020D1-D0B5-4E95-8EB2-3A3FDBC59A32}" destId="{3F1B0FE0-B7BC-4E4D-B74B-29268936BB61}" srcOrd="1" destOrd="0" presId="urn:microsoft.com/office/officeart/2005/8/layout/radial5"/>
    <dgm:cxn modelId="{BD9594F7-3FDF-4A83-B9C6-73981D63F5FC}" type="presOf" srcId="{7EFD9B41-E1F5-4E94-9CB9-0D7D7ED32353}" destId="{B1FD7BCF-584B-490C-8024-86347BDE7425}" srcOrd="0" destOrd="0" presId="urn:microsoft.com/office/officeart/2005/8/layout/radial5"/>
    <dgm:cxn modelId="{DAB50FF8-47B4-491E-876D-08DABD544786}" type="presParOf" srcId="{8A4FFEF4-FC89-4E30-8759-37FF209EAD9B}" destId="{B545BDDB-62AD-4935-9FB5-48A771026A1F}" srcOrd="0" destOrd="0" presId="urn:microsoft.com/office/officeart/2005/8/layout/radial5"/>
    <dgm:cxn modelId="{F90CF5A2-54ED-4B02-BB32-3D0055CEAC23}" type="presParOf" srcId="{8A4FFEF4-FC89-4E30-8759-37FF209EAD9B}" destId="{022DC0CE-834E-4FCB-A0B9-ED4F2C9549C4}" srcOrd="1" destOrd="0" presId="urn:microsoft.com/office/officeart/2005/8/layout/radial5"/>
    <dgm:cxn modelId="{8BA7503E-A578-4042-A1D3-5459463F4A4A}" type="presParOf" srcId="{022DC0CE-834E-4FCB-A0B9-ED4F2C9549C4}" destId="{F89C044A-5801-4E70-B7CF-429CECD094B2}" srcOrd="0" destOrd="0" presId="urn:microsoft.com/office/officeart/2005/8/layout/radial5"/>
    <dgm:cxn modelId="{4D69965F-3066-4F0F-B35D-C22FB9F048BD}" type="presParOf" srcId="{8A4FFEF4-FC89-4E30-8759-37FF209EAD9B}" destId="{6D4AB458-5639-4773-ADD7-0C9965765926}" srcOrd="2" destOrd="0" presId="urn:microsoft.com/office/officeart/2005/8/layout/radial5"/>
    <dgm:cxn modelId="{D405F778-1AE2-4792-855F-F680D32BBF45}" type="presParOf" srcId="{8A4FFEF4-FC89-4E30-8759-37FF209EAD9B}" destId="{5BA1C1BF-48D8-418E-BDBD-AE83347BA010}" srcOrd="3" destOrd="0" presId="urn:microsoft.com/office/officeart/2005/8/layout/radial5"/>
    <dgm:cxn modelId="{BDF7B366-3A54-4FF2-B280-99FED5500C35}" type="presParOf" srcId="{5BA1C1BF-48D8-418E-BDBD-AE83347BA010}" destId="{3F1B0FE0-B7BC-4E4D-B74B-29268936BB61}" srcOrd="0" destOrd="0" presId="urn:microsoft.com/office/officeart/2005/8/layout/radial5"/>
    <dgm:cxn modelId="{AA11EAC5-9468-441C-A505-546AAA9477B4}" type="presParOf" srcId="{8A4FFEF4-FC89-4E30-8759-37FF209EAD9B}" destId="{B8867777-A5F7-4423-99BF-0B285ED3FDE8}" srcOrd="4" destOrd="0" presId="urn:microsoft.com/office/officeart/2005/8/layout/radial5"/>
    <dgm:cxn modelId="{71273E61-31A0-41CD-983A-E25FB24766D7}" type="presParOf" srcId="{8A4FFEF4-FC89-4E30-8759-37FF209EAD9B}" destId="{B1FD7BCF-584B-490C-8024-86347BDE7425}" srcOrd="5" destOrd="0" presId="urn:microsoft.com/office/officeart/2005/8/layout/radial5"/>
    <dgm:cxn modelId="{D0282B53-9710-43D7-A503-C013928116A3}" type="presParOf" srcId="{B1FD7BCF-584B-490C-8024-86347BDE7425}" destId="{2F6E2818-CC1B-4BBC-87EF-14B2FECFC94B}" srcOrd="0" destOrd="0" presId="urn:microsoft.com/office/officeart/2005/8/layout/radial5"/>
    <dgm:cxn modelId="{DBAEA2F0-02C7-4623-8EA2-EB9194021C66}" type="presParOf" srcId="{8A4FFEF4-FC89-4E30-8759-37FF209EAD9B}" destId="{126BB72A-425C-4838-B371-A6093C63D7DF}" srcOrd="6" destOrd="0" presId="urn:microsoft.com/office/officeart/2005/8/layout/radial5"/>
    <dgm:cxn modelId="{243A71BD-06E3-40AA-AC1E-909562FF66B0}" type="presParOf" srcId="{8A4FFEF4-FC89-4E30-8759-37FF209EAD9B}" destId="{D47C8381-1BEB-46B6-AAE1-7C0122350B08}" srcOrd="7" destOrd="0" presId="urn:microsoft.com/office/officeart/2005/8/layout/radial5"/>
    <dgm:cxn modelId="{E02D7A5A-9679-455A-8F01-386E6F98384B}" type="presParOf" srcId="{D47C8381-1BEB-46B6-AAE1-7C0122350B08}" destId="{6824B2A3-639E-40B8-9772-9BE5695E4E05}" srcOrd="0" destOrd="0" presId="urn:microsoft.com/office/officeart/2005/8/layout/radial5"/>
    <dgm:cxn modelId="{7C08F325-F6A5-4FCF-9D91-4F537AD12863}" type="presParOf" srcId="{8A4FFEF4-FC89-4E30-8759-37FF209EAD9B}" destId="{1B2EE793-A39A-47B2-A66D-91597E0EE787}" srcOrd="8" destOrd="0" presId="urn:microsoft.com/office/officeart/2005/8/layout/radial5"/>
    <dgm:cxn modelId="{32BFD248-9CF0-4A63-9061-3003BEF1A134}" type="presParOf" srcId="{8A4FFEF4-FC89-4E30-8759-37FF209EAD9B}" destId="{3C9D5FCA-C8BC-4AF9-99C9-5A620EEC53AC}" srcOrd="9" destOrd="0" presId="urn:microsoft.com/office/officeart/2005/8/layout/radial5"/>
    <dgm:cxn modelId="{D50D5CCA-14B2-46E8-88E1-A9DAD2973E66}" type="presParOf" srcId="{3C9D5FCA-C8BC-4AF9-99C9-5A620EEC53AC}" destId="{A6CAC8C9-9229-43FF-A844-7366D9B71BE8}" srcOrd="0" destOrd="0" presId="urn:microsoft.com/office/officeart/2005/8/layout/radial5"/>
    <dgm:cxn modelId="{7152F755-25C4-47F5-A258-F8BCD1250CE5}" type="presParOf" srcId="{8A4FFEF4-FC89-4E30-8759-37FF209EAD9B}" destId="{C4A54C19-6861-489F-A14C-7851F8A2A71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 dirty="0"/>
            <a:t>Sociální (společenská) norma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 dirty="0"/>
            <a:t>Kulturní norma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 dirty="0"/>
            <a:t>Zvyková norma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 dirty="0"/>
            <a:t>Etiketa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D1CCC91-D16C-4739-A385-5CEA8027D82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839353-EC10-41AC-907C-58AE9E73D39C}">
      <dgm:prSet/>
      <dgm:spPr/>
      <dgm:t>
        <a:bodyPr/>
        <a:lstStyle/>
        <a:p>
          <a:r>
            <a:rPr lang="cs-CZ" dirty="0"/>
            <a:t>Ekonomická norma</a:t>
          </a:r>
        </a:p>
      </dgm:t>
    </dgm:pt>
    <dgm:pt modelId="{0A82D098-0839-48D2-A962-A11E1534C482}" type="parTrans" cxnId="{2115420B-AF6B-4066-977B-43B8C18D59F2}">
      <dgm:prSet/>
      <dgm:spPr/>
      <dgm:t>
        <a:bodyPr/>
        <a:lstStyle/>
        <a:p>
          <a:endParaRPr lang="cs-CZ"/>
        </a:p>
      </dgm:t>
    </dgm:pt>
    <dgm:pt modelId="{226E3965-458D-4F43-B126-92B5C8861A26}" type="sibTrans" cxnId="{2115420B-AF6B-4066-977B-43B8C18D59F2}">
      <dgm:prSet/>
      <dgm:spPr/>
      <dgm:t>
        <a:bodyPr/>
        <a:lstStyle/>
        <a:p>
          <a:endParaRPr lang="cs-CZ"/>
        </a:p>
      </dgm:t>
    </dgm:pt>
    <dgm:pt modelId="{103AB82D-C377-421A-8B50-0DC7880E6E0F}" type="pres">
      <dgm:prSet presAssocID="{3D1CCC91-D16C-4739-A385-5CEA8027D827}" presName="linear" presStyleCnt="0">
        <dgm:presLayoutVars>
          <dgm:animLvl val="lvl"/>
          <dgm:resizeHandles val="exact"/>
        </dgm:presLayoutVars>
      </dgm:prSet>
      <dgm:spPr/>
    </dgm:pt>
    <dgm:pt modelId="{B985F66C-AC6C-46B2-AB68-3EDEFD945103}" type="pres">
      <dgm:prSet presAssocID="{0E839353-EC10-41AC-907C-58AE9E73D3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15420B-AF6B-4066-977B-43B8C18D59F2}" srcId="{3D1CCC91-D16C-4739-A385-5CEA8027D827}" destId="{0E839353-EC10-41AC-907C-58AE9E73D39C}" srcOrd="0" destOrd="0" parTransId="{0A82D098-0839-48D2-A962-A11E1534C482}" sibTransId="{226E3965-458D-4F43-B126-92B5C8861A26}"/>
    <dgm:cxn modelId="{BB8AE42E-6F29-48C7-B81F-FC1433A87E57}" type="presOf" srcId="{0E839353-EC10-41AC-907C-58AE9E73D39C}" destId="{B985F66C-AC6C-46B2-AB68-3EDEFD945103}" srcOrd="0" destOrd="0" presId="urn:microsoft.com/office/officeart/2005/8/layout/vList2"/>
    <dgm:cxn modelId="{94636171-46C6-4E2B-AA77-77C6696CFD3B}" type="presOf" srcId="{3D1CCC91-D16C-4739-A385-5CEA8027D827}" destId="{103AB82D-C377-421A-8B50-0DC7880E6E0F}" srcOrd="0" destOrd="0" presId="urn:microsoft.com/office/officeart/2005/8/layout/vList2"/>
    <dgm:cxn modelId="{3CF3E788-0291-4E11-A17C-95809E236354}" type="presParOf" srcId="{103AB82D-C377-421A-8B50-0DC7880E6E0F}" destId="{B985F66C-AC6C-46B2-AB68-3EDEFD9451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A239FE1E-2C78-41C0-8F01-5B9AC45C159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7A168C00-15F6-4106-90CB-A5F8BFF5373C}">
      <dgm:prSet/>
      <dgm:spPr/>
      <dgm:t>
        <a:bodyPr/>
        <a:lstStyle/>
        <a:p>
          <a:r>
            <a:rPr lang="cs-CZ"/>
            <a:t>NORMATIVNÍ SYSTÉMY</a:t>
          </a:r>
        </a:p>
      </dgm:t>
    </dgm:pt>
    <dgm:pt modelId="{999B8D01-9D63-48CF-A18B-400A43EFC96A}" type="parTrans" cxnId="{8E349B86-8BAF-4CFB-871B-7F8504296273}">
      <dgm:prSet/>
      <dgm:spPr/>
      <dgm:t>
        <a:bodyPr/>
        <a:lstStyle/>
        <a:p>
          <a:endParaRPr lang="cs-CZ"/>
        </a:p>
      </dgm:t>
    </dgm:pt>
    <dgm:pt modelId="{47084E6C-0F12-4F3E-82F1-E7C30EF52583}" type="sibTrans" cxnId="{8E349B86-8BAF-4CFB-871B-7F8504296273}">
      <dgm:prSet/>
      <dgm:spPr/>
      <dgm:t>
        <a:bodyPr/>
        <a:lstStyle/>
        <a:p>
          <a:endParaRPr lang="cs-CZ"/>
        </a:p>
      </dgm:t>
    </dgm:pt>
    <dgm:pt modelId="{3CF3C23B-ECA6-4BEC-8E1C-84430E5A0FBE}" type="pres">
      <dgm:prSet presAssocID="{A239FE1E-2C78-41C0-8F01-5B9AC45C1596}" presName="linear" presStyleCnt="0">
        <dgm:presLayoutVars>
          <dgm:animLvl val="lvl"/>
          <dgm:resizeHandles val="exact"/>
        </dgm:presLayoutVars>
      </dgm:prSet>
      <dgm:spPr/>
    </dgm:pt>
    <dgm:pt modelId="{F75EB362-095F-4B47-B710-1679A78FEB7B}" type="pres">
      <dgm:prSet presAssocID="{7A168C00-15F6-4106-90CB-A5F8BFF53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F9FD69-8095-4CEA-8426-DE6ED02419F9}" type="presOf" srcId="{A239FE1E-2C78-41C0-8F01-5B9AC45C1596}" destId="{3CF3C23B-ECA6-4BEC-8E1C-84430E5A0FBE}" srcOrd="0" destOrd="0" presId="urn:microsoft.com/office/officeart/2005/8/layout/vList2"/>
    <dgm:cxn modelId="{8E349B86-8BAF-4CFB-871B-7F8504296273}" srcId="{A239FE1E-2C78-41C0-8F01-5B9AC45C1596}" destId="{7A168C00-15F6-4106-90CB-A5F8BFF5373C}" srcOrd="0" destOrd="0" parTransId="{999B8D01-9D63-48CF-A18B-400A43EFC96A}" sibTransId="{47084E6C-0F12-4F3E-82F1-E7C30EF52583}"/>
    <dgm:cxn modelId="{5F8588B8-D959-44FF-975B-71227E260E04}" type="presOf" srcId="{7A168C00-15F6-4106-90CB-A5F8BFF5373C}" destId="{F75EB362-095F-4B47-B710-1679A78FEB7B}" srcOrd="0" destOrd="0" presId="urn:microsoft.com/office/officeart/2005/8/layout/vList2"/>
    <dgm:cxn modelId="{CE6FEA94-9405-4EE4-A451-FE0841C8EE48}" type="presParOf" srcId="{3CF3C23B-ECA6-4BEC-8E1C-84430E5A0FBE}" destId="{F75EB362-095F-4B47-B710-1679A78FEB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A239FE1E-2C78-41C0-8F01-5B9AC45C159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7A168C00-15F6-4106-90CB-A5F8BFF5373C}">
      <dgm:prSet/>
      <dgm:spPr/>
      <dgm:t>
        <a:bodyPr/>
        <a:lstStyle/>
        <a:p>
          <a:r>
            <a:rPr lang="cs-CZ"/>
            <a:t>NORMATIVNÍ SYSTÉMY</a:t>
          </a:r>
        </a:p>
      </dgm:t>
    </dgm:pt>
    <dgm:pt modelId="{999B8D01-9D63-48CF-A18B-400A43EFC96A}" type="parTrans" cxnId="{8E349B86-8BAF-4CFB-871B-7F8504296273}">
      <dgm:prSet/>
      <dgm:spPr/>
      <dgm:t>
        <a:bodyPr/>
        <a:lstStyle/>
        <a:p>
          <a:endParaRPr lang="cs-CZ"/>
        </a:p>
      </dgm:t>
    </dgm:pt>
    <dgm:pt modelId="{47084E6C-0F12-4F3E-82F1-E7C30EF52583}" type="sibTrans" cxnId="{8E349B86-8BAF-4CFB-871B-7F8504296273}">
      <dgm:prSet/>
      <dgm:spPr/>
      <dgm:t>
        <a:bodyPr/>
        <a:lstStyle/>
        <a:p>
          <a:endParaRPr lang="cs-CZ"/>
        </a:p>
      </dgm:t>
    </dgm:pt>
    <dgm:pt modelId="{3CF3C23B-ECA6-4BEC-8E1C-84430E5A0FBE}" type="pres">
      <dgm:prSet presAssocID="{A239FE1E-2C78-41C0-8F01-5B9AC45C1596}" presName="linear" presStyleCnt="0">
        <dgm:presLayoutVars>
          <dgm:animLvl val="lvl"/>
          <dgm:resizeHandles val="exact"/>
        </dgm:presLayoutVars>
      </dgm:prSet>
      <dgm:spPr/>
    </dgm:pt>
    <dgm:pt modelId="{F75EB362-095F-4B47-B710-1679A78FEB7B}" type="pres">
      <dgm:prSet presAssocID="{7A168C00-15F6-4106-90CB-A5F8BFF53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F9FD69-8095-4CEA-8426-DE6ED02419F9}" type="presOf" srcId="{A239FE1E-2C78-41C0-8F01-5B9AC45C1596}" destId="{3CF3C23B-ECA6-4BEC-8E1C-84430E5A0FBE}" srcOrd="0" destOrd="0" presId="urn:microsoft.com/office/officeart/2005/8/layout/vList2"/>
    <dgm:cxn modelId="{8E349B86-8BAF-4CFB-871B-7F8504296273}" srcId="{A239FE1E-2C78-41C0-8F01-5B9AC45C1596}" destId="{7A168C00-15F6-4106-90CB-A5F8BFF5373C}" srcOrd="0" destOrd="0" parTransId="{999B8D01-9D63-48CF-A18B-400A43EFC96A}" sibTransId="{47084E6C-0F12-4F3E-82F1-E7C30EF52583}"/>
    <dgm:cxn modelId="{5F8588B8-D959-44FF-975B-71227E260E04}" type="presOf" srcId="{7A168C00-15F6-4106-90CB-A5F8BFF5373C}" destId="{F75EB362-095F-4B47-B710-1679A78FEB7B}" srcOrd="0" destOrd="0" presId="urn:microsoft.com/office/officeart/2005/8/layout/vList2"/>
    <dgm:cxn modelId="{CE6FEA94-9405-4EE4-A451-FE0841C8EE48}" type="presParOf" srcId="{3CF3C23B-ECA6-4BEC-8E1C-84430E5A0FBE}" destId="{F75EB362-095F-4B47-B710-1679A78FEB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A239FE1E-2C78-41C0-8F01-5B9AC45C159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7A168C00-15F6-4106-90CB-A5F8BFF5373C}">
      <dgm:prSet/>
      <dgm:spPr/>
      <dgm:t>
        <a:bodyPr/>
        <a:lstStyle/>
        <a:p>
          <a:r>
            <a:rPr lang="cs-CZ"/>
            <a:t>NORMATIVNÍ SYSTÉMY</a:t>
          </a:r>
        </a:p>
      </dgm:t>
    </dgm:pt>
    <dgm:pt modelId="{999B8D01-9D63-48CF-A18B-400A43EFC96A}" type="parTrans" cxnId="{8E349B86-8BAF-4CFB-871B-7F8504296273}">
      <dgm:prSet/>
      <dgm:spPr/>
      <dgm:t>
        <a:bodyPr/>
        <a:lstStyle/>
        <a:p>
          <a:endParaRPr lang="cs-CZ"/>
        </a:p>
      </dgm:t>
    </dgm:pt>
    <dgm:pt modelId="{47084E6C-0F12-4F3E-82F1-E7C30EF52583}" type="sibTrans" cxnId="{8E349B86-8BAF-4CFB-871B-7F8504296273}">
      <dgm:prSet/>
      <dgm:spPr/>
      <dgm:t>
        <a:bodyPr/>
        <a:lstStyle/>
        <a:p>
          <a:endParaRPr lang="cs-CZ"/>
        </a:p>
      </dgm:t>
    </dgm:pt>
    <dgm:pt modelId="{3CF3C23B-ECA6-4BEC-8E1C-84430E5A0FBE}" type="pres">
      <dgm:prSet presAssocID="{A239FE1E-2C78-41C0-8F01-5B9AC45C1596}" presName="linear" presStyleCnt="0">
        <dgm:presLayoutVars>
          <dgm:animLvl val="lvl"/>
          <dgm:resizeHandles val="exact"/>
        </dgm:presLayoutVars>
      </dgm:prSet>
      <dgm:spPr/>
    </dgm:pt>
    <dgm:pt modelId="{F75EB362-095F-4B47-B710-1679A78FEB7B}" type="pres">
      <dgm:prSet presAssocID="{7A168C00-15F6-4106-90CB-A5F8BFF53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F9FD69-8095-4CEA-8426-DE6ED02419F9}" type="presOf" srcId="{A239FE1E-2C78-41C0-8F01-5B9AC45C1596}" destId="{3CF3C23B-ECA6-4BEC-8E1C-84430E5A0FBE}" srcOrd="0" destOrd="0" presId="urn:microsoft.com/office/officeart/2005/8/layout/vList2"/>
    <dgm:cxn modelId="{8E349B86-8BAF-4CFB-871B-7F8504296273}" srcId="{A239FE1E-2C78-41C0-8F01-5B9AC45C1596}" destId="{7A168C00-15F6-4106-90CB-A5F8BFF5373C}" srcOrd="0" destOrd="0" parTransId="{999B8D01-9D63-48CF-A18B-400A43EFC96A}" sibTransId="{47084E6C-0F12-4F3E-82F1-E7C30EF52583}"/>
    <dgm:cxn modelId="{5F8588B8-D959-44FF-975B-71227E260E04}" type="presOf" srcId="{7A168C00-15F6-4106-90CB-A5F8BFF5373C}" destId="{F75EB362-095F-4B47-B710-1679A78FEB7B}" srcOrd="0" destOrd="0" presId="urn:microsoft.com/office/officeart/2005/8/layout/vList2"/>
    <dgm:cxn modelId="{CE6FEA94-9405-4EE4-A451-FE0841C8EE48}" type="presParOf" srcId="{3CF3C23B-ECA6-4BEC-8E1C-84430E5A0FBE}" destId="{F75EB362-095F-4B47-B710-1679A78FEB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A239FE1E-2C78-41C0-8F01-5B9AC45C159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7A168C00-15F6-4106-90CB-A5F8BFF5373C}">
      <dgm:prSet/>
      <dgm:spPr/>
      <dgm:t>
        <a:bodyPr/>
        <a:lstStyle/>
        <a:p>
          <a:r>
            <a:rPr lang="cs-CZ"/>
            <a:t>NORMATIVNÍ SYSTÉMY</a:t>
          </a:r>
        </a:p>
      </dgm:t>
    </dgm:pt>
    <dgm:pt modelId="{999B8D01-9D63-48CF-A18B-400A43EFC96A}" type="parTrans" cxnId="{8E349B86-8BAF-4CFB-871B-7F8504296273}">
      <dgm:prSet/>
      <dgm:spPr/>
      <dgm:t>
        <a:bodyPr/>
        <a:lstStyle/>
        <a:p>
          <a:endParaRPr lang="cs-CZ"/>
        </a:p>
      </dgm:t>
    </dgm:pt>
    <dgm:pt modelId="{47084E6C-0F12-4F3E-82F1-E7C30EF52583}" type="sibTrans" cxnId="{8E349B86-8BAF-4CFB-871B-7F8504296273}">
      <dgm:prSet/>
      <dgm:spPr/>
      <dgm:t>
        <a:bodyPr/>
        <a:lstStyle/>
        <a:p>
          <a:endParaRPr lang="cs-CZ"/>
        </a:p>
      </dgm:t>
    </dgm:pt>
    <dgm:pt modelId="{3CF3C23B-ECA6-4BEC-8E1C-84430E5A0FBE}" type="pres">
      <dgm:prSet presAssocID="{A239FE1E-2C78-41C0-8F01-5B9AC45C1596}" presName="linear" presStyleCnt="0">
        <dgm:presLayoutVars>
          <dgm:animLvl val="lvl"/>
          <dgm:resizeHandles val="exact"/>
        </dgm:presLayoutVars>
      </dgm:prSet>
      <dgm:spPr/>
    </dgm:pt>
    <dgm:pt modelId="{F75EB362-095F-4B47-B710-1679A78FEB7B}" type="pres">
      <dgm:prSet presAssocID="{7A168C00-15F6-4106-90CB-A5F8BFF53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F9FD69-8095-4CEA-8426-DE6ED02419F9}" type="presOf" srcId="{A239FE1E-2C78-41C0-8F01-5B9AC45C1596}" destId="{3CF3C23B-ECA6-4BEC-8E1C-84430E5A0FBE}" srcOrd="0" destOrd="0" presId="urn:microsoft.com/office/officeart/2005/8/layout/vList2"/>
    <dgm:cxn modelId="{8E349B86-8BAF-4CFB-871B-7F8504296273}" srcId="{A239FE1E-2C78-41C0-8F01-5B9AC45C1596}" destId="{7A168C00-15F6-4106-90CB-A5F8BFF5373C}" srcOrd="0" destOrd="0" parTransId="{999B8D01-9D63-48CF-A18B-400A43EFC96A}" sibTransId="{47084E6C-0F12-4F3E-82F1-E7C30EF52583}"/>
    <dgm:cxn modelId="{5F8588B8-D959-44FF-975B-71227E260E04}" type="presOf" srcId="{7A168C00-15F6-4106-90CB-A5F8BFF5373C}" destId="{F75EB362-095F-4B47-B710-1679A78FEB7B}" srcOrd="0" destOrd="0" presId="urn:microsoft.com/office/officeart/2005/8/layout/vList2"/>
    <dgm:cxn modelId="{CE6FEA94-9405-4EE4-A451-FE0841C8EE48}" type="presParOf" srcId="{3CF3C23B-ECA6-4BEC-8E1C-84430E5A0FBE}" destId="{F75EB362-095F-4B47-B710-1679A78FEB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A239FE1E-2C78-41C0-8F01-5B9AC45C159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7A168C00-15F6-4106-90CB-A5F8BFF5373C}">
      <dgm:prSet/>
      <dgm:spPr/>
      <dgm:t>
        <a:bodyPr/>
        <a:lstStyle/>
        <a:p>
          <a:r>
            <a:rPr lang="cs-CZ"/>
            <a:t>NORMATIVNÍ SYSTÉMY</a:t>
          </a:r>
        </a:p>
      </dgm:t>
    </dgm:pt>
    <dgm:pt modelId="{999B8D01-9D63-48CF-A18B-400A43EFC96A}" type="parTrans" cxnId="{8E349B86-8BAF-4CFB-871B-7F8504296273}">
      <dgm:prSet/>
      <dgm:spPr/>
      <dgm:t>
        <a:bodyPr/>
        <a:lstStyle/>
        <a:p>
          <a:endParaRPr lang="cs-CZ"/>
        </a:p>
      </dgm:t>
    </dgm:pt>
    <dgm:pt modelId="{47084E6C-0F12-4F3E-82F1-E7C30EF52583}" type="sibTrans" cxnId="{8E349B86-8BAF-4CFB-871B-7F8504296273}">
      <dgm:prSet/>
      <dgm:spPr/>
      <dgm:t>
        <a:bodyPr/>
        <a:lstStyle/>
        <a:p>
          <a:endParaRPr lang="cs-CZ"/>
        </a:p>
      </dgm:t>
    </dgm:pt>
    <dgm:pt modelId="{3CF3C23B-ECA6-4BEC-8E1C-84430E5A0FBE}" type="pres">
      <dgm:prSet presAssocID="{A239FE1E-2C78-41C0-8F01-5B9AC45C1596}" presName="linear" presStyleCnt="0">
        <dgm:presLayoutVars>
          <dgm:animLvl val="lvl"/>
          <dgm:resizeHandles val="exact"/>
        </dgm:presLayoutVars>
      </dgm:prSet>
      <dgm:spPr/>
    </dgm:pt>
    <dgm:pt modelId="{F75EB362-095F-4B47-B710-1679A78FEB7B}" type="pres">
      <dgm:prSet presAssocID="{7A168C00-15F6-4106-90CB-A5F8BFF53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F9FD69-8095-4CEA-8426-DE6ED02419F9}" type="presOf" srcId="{A239FE1E-2C78-41C0-8F01-5B9AC45C1596}" destId="{3CF3C23B-ECA6-4BEC-8E1C-84430E5A0FBE}" srcOrd="0" destOrd="0" presId="urn:microsoft.com/office/officeart/2005/8/layout/vList2"/>
    <dgm:cxn modelId="{8E349B86-8BAF-4CFB-871B-7F8504296273}" srcId="{A239FE1E-2C78-41C0-8F01-5B9AC45C1596}" destId="{7A168C00-15F6-4106-90CB-A5F8BFF5373C}" srcOrd="0" destOrd="0" parTransId="{999B8D01-9D63-48CF-A18B-400A43EFC96A}" sibTransId="{47084E6C-0F12-4F3E-82F1-E7C30EF52583}"/>
    <dgm:cxn modelId="{5F8588B8-D959-44FF-975B-71227E260E04}" type="presOf" srcId="{7A168C00-15F6-4106-90CB-A5F8BFF5373C}" destId="{F75EB362-095F-4B47-B710-1679A78FEB7B}" srcOrd="0" destOrd="0" presId="urn:microsoft.com/office/officeart/2005/8/layout/vList2"/>
    <dgm:cxn modelId="{CE6FEA94-9405-4EE4-A451-FE0841C8EE48}" type="presParOf" srcId="{3CF3C23B-ECA6-4BEC-8E1C-84430E5A0FBE}" destId="{F75EB362-095F-4B47-B710-1679A78FEB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CDA758-864C-4598-8DE0-07209B742F36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FC15E227-DD24-40E2-AFF2-09F75EFCF2D1}">
      <dgm:prSet phldrT="[Text]"/>
      <dgm:spPr/>
      <dgm:t>
        <a:bodyPr/>
        <a:lstStyle/>
        <a:p>
          <a:r>
            <a:rPr lang="cs-CZ" dirty="0"/>
            <a:t>Pozitivní vliv… ?</a:t>
          </a:r>
        </a:p>
      </dgm:t>
    </dgm:pt>
    <dgm:pt modelId="{B54783C9-99E8-4FFE-B93C-1FA5C44A547D}" type="parTrans" cxnId="{2B4DC664-6B57-4507-B94B-F1EC1AB2E04C}">
      <dgm:prSet/>
      <dgm:spPr/>
      <dgm:t>
        <a:bodyPr/>
        <a:lstStyle/>
        <a:p>
          <a:endParaRPr lang="cs-CZ"/>
        </a:p>
      </dgm:t>
    </dgm:pt>
    <dgm:pt modelId="{04F1D069-F8CD-44F6-B983-B8204DE6E0A0}" type="sibTrans" cxnId="{2B4DC664-6B57-4507-B94B-F1EC1AB2E04C}">
      <dgm:prSet/>
      <dgm:spPr/>
      <dgm:t>
        <a:bodyPr/>
        <a:lstStyle/>
        <a:p>
          <a:endParaRPr lang="cs-CZ"/>
        </a:p>
      </dgm:t>
    </dgm:pt>
    <dgm:pt modelId="{34280C3A-F2FD-4BAA-AA7A-64F0009983CC}">
      <dgm:prSet phldrT="[Text]"/>
      <dgm:spPr/>
      <dgm:t>
        <a:bodyPr/>
        <a:lstStyle/>
        <a:p>
          <a:r>
            <a:rPr lang="cs-CZ" dirty="0"/>
            <a:t>Negativní vliv… ?</a:t>
          </a:r>
        </a:p>
      </dgm:t>
    </dgm:pt>
    <dgm:pt modelId="{1A7E958D-E9A3-48A2-A210-7C3E2243150A}" type="parTrans" cxnId="{4997DED3-70F6-4FD4-94B9-7F58B4BBE421}">
      <dgm:prSet/>
      <dgm:spPr/>
      <dgm:t>
        <a:bodyPr/>
        <a:lstStyle/>
        <a:p>
          <a:endParaRPr lang="cs-CZ"/>
        </a:p>
      </dgm:t>
    </dgm:pt>
    <dgm:pt modelId="{763EDEAA-7488-47B4-93F7-B987156F0090}" type="sibTrans" cxnId="{4997DED3-70F6-4FD4-94B9-7F58B4BBE421}">
      <dgm:prSet/>
      <dgm:spPr/>
      <dgm:t>
        <a:bodyPr/>
        <a:lstStyle/>
        <a:p>
          <a:endParaRPr lang="cs-CZ"/>
        </a:p>
      </dgm:t>
    </dgm:pt>
    <dgm:pt modelId="{602E6521-9941-4BF2-A87E-C3F2EBE76B67}" type="pres">
      <dgm:prSet presAssocID="{B4CDA758-864C-4598-8DE0-07209B742F36}" presName="compositeShape" presStyleCnt="0">
        <dgm:presLayoutVars>
          <dgm:chMax val="2"/>
          <dgm:dir/>
          <dgm:resizeHandles val="exact"/>
        </dgm:presLayoutVars>
      </dgm:prSet>
      <dgm:spPr/>
    </dgm:pt>
    <dgm:pt modelId="{9B42A0DD-9C36-448F-A249-5F905805C947}" type="pres">
      <dgm:prSet presAssocID="{B4CDA758-864C-4598-8DE0-07209B742F36}" presName="divider" presStyleLbl="fgShp" presStyleIdx="0" presStyleCnt="1"/>
      <dgm:spPr/>
    </dgm:pt>
    <dgm:pt modelId="{6B631D53-2FC0-4361-85C3-9CD2C30DA677}" type="pres">
      <dgm:prSet presAssocID="{FC15E227-DD24-40E2-AFF2-09F75EFCF2D1}" presName="downArrow" presStyleLbl="node1" presStyleIdx="0" presStyleCnt="2"/>
      <dgm:spPr/>
    </dgm:pt>
    <dgm:pt modelId="{259260F7-6957-427D-890D-708C12543739}" type="pres">
      <dgm:prSet presAssocID="{FC15E227-DD24-40E2-AFF2-09F75EFCF2D1}" presName="downArrowText" presStyleLbl="revTx" presStyleIdx="0" presStyleCnt="2">
        <dgm:presLayoutVars>
          <dgm:bulletEnabled val="1"/>
        </dgm:presLayoutVars>
      </dgm:prSet>
      <dgm:spPr/>
    </dgm:pt>
    <dgm:pt modelId="{C3A59D19-8D4A-4A3E-9538-36B44FA94A23}" type="pres">
      <dgm:prSet presAssocID="{34280C3A-F2FD-4BAA-AA7A-64F0009983CC}" presName="upArrow" presStyleLbl="node1" presStyleIdx="1" presStyleCnt="2"/>
      <dgm:spPr/>
    </dgm:pt>
    <dgm:pt modelId="{3FCA20D5-4B84-45E4-8324-6B97AC30B0DE}" type="pres">
      <dgm:prSet presAssocID="{34280C3A-F2FD-4BAA-AA7A-64F0009983C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6D72244-18B9-4D60-BF27-680942B812F7}" type="presOf" srcId="{FC15E227-DD24-40E2-AFF2-09F75EFCF2D1}" destId="{259260F7-6957-427D-890D-708C12543739}" srcOrd="0" destOrd="0" presId="urn:microsoft.com/office/officeart/2005/8/layout/arrow3"/>
    <dgm:cxn modelId="{2B4DC664-6B57-4507-B94B-F1EC1AB2E04C}" srcId="{B4CDA758-864C-4598-8DE0-07209B742F36}" destId="{FC15E227-DD24-40E2-AFF2-09F75EFCF2D1}" srcOrd="0" destOrd="0" parTransId="{B54783C9-99E8-4FFE-B93C-1FA5C44A547D}" sibTransId="{04F1D069-F8CD-44F6-B983-B8204DE6E0A0}"/>
    <dgm:cxn modelId="{7A4A4582-9F5D-4F38-8FF4-7D3227C3B8CA}" type="presOf" srcId="{34280C3A-F2FD-4BAA-AA7A-64F0009983CC}" destId="{3FCA20D5-4B84-45E4-8324-6B97AC30B0DE}" srcOrd="0" destOrd="0" presId="urn:microsoft.com/office/officeart/2005/8/layout/arrow3"/>
    <dgm:cxn modelId="{1BD802A8-5045-44B2-8580-D797B1C069D3}" type="presOf" srcId="{B4CDA758-864C-4598-8DE0-07209B742F36}" destId="{602E6521-9941-4BF2-A87E-C3F2EBE76B67}" srcOrd="0" destOrd="0" presId="urn:microsoft.com/office/officeart/2005/8/layout/arrow3"/>
    <dgm:cxn modelId="{4997DED3-70F6-4FD4-94B9-7F58B4BBE421}" srcId="{B4CDA758-864C-4598-8DE0-07209B742F36}" destId="{34280C3A-F2FD-4BAA-AA7A-64F0009983CC}" srcOrd="1" destOrd="0" parTransId="{1A7E958D-E9A3-48A2-A210-7C3E2243150A}" sibTransId="{763EDEAA-7488-47B4-93F7-B987156F0090}"/>
    <dgm:cxn modelId="{9E52558B-991B-4CBF-AAED-F239A5763F9F}" type="presParOf" srcId="{602E6521-9941-4BF2-A87E-C3F2EBE76B67}" destId="{9B42A0DD-9C36-448F-A249-5F905805C947}" srcOrd="0" destOrd="0" presId="urn:microsoft.com/office/officeart/2005/8/layout/arrow3"/>
    <dgm:cxn modelId="{9328A973-F9F5-4B68-B43C-0C5A7EA63019}" type="presParOf" srcId="{602E6521-9941-4BF2-A87E-C3F2EBE76B67}" destId="{6B631D53-2FC0-4361-85C3-9CD2C30DA677}" srcOrd="1" destOrd="0" presId="urn:microsoft.com/office/officeart/2005/8/layout/arrow3"/>
    <dgm:cxn modelId="{352AB93E-3EAB-4F8D-9AFD-E481107F8C87}" type="presParOf" srcId="{602E6521-9941-4BF2-A87E-C3F2EBE76B67}" destId="{259260F7-6957-427D-890D-708C12543739}" srcOrd="2" destOrd="0" presId="urn:microsoft.com/office/officeart/2005/8/layout/arrow3"/>
    <dgm:cxn modelId="{78847F64-AF46-4FD3-BC83-1B085D67D638}" type="presParOf" srcId="{602E6521-9941-4BF2-A87E-C3F2EBE76B67}" destId="{C3A59D19-8D4A-4A3E-9538-36B44FA94A23}" srcOrd="3" destOrd="0" presId="urn:microsoft.com/office/officeart/2005/8/layout/arrow3"/>
    <dgm:cxn modelId="{ECA35FCC-2602-4D5B-88B2-7999F0F1EFBA}" type="presParOf" srcId="{602E6521-9941-4BF2-A87E-C3F2EBE76B67}" destId="{3FCA20D5-4B84-45E4-8324-6B97AC30B0D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A239FE1E-2C78-41C0-8F01-5B9AC45C159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7A168C00-15F6-4106-90CB-A5F8BFF5373C}">
      <dgm:prSet/>
      <dgm:spPr/>
      <dgm:t>
        <a:bodyPr/>
        <a:lstStyle/>
        <a:p>
          <a:r>
            <a:rPr lang="cs-CZ"/>
            <a:t>NORMATIVNÍ SYSTÉMY</a:t>
          </a:r>
        </a:p>
      </dgm:t>
    </dgm:pt>
    <dgm:pt modelId="{999B8D01-9D63-48CF-A18B-400A43EFC96A}" type="parTrans" cxnId="{8E349B86-8BAF-4CFB-871B-7F8504296273}">
      <dgm:prSet/>
      <dgm:spPr/>
      <dgm:t>
        <a:bodyPr/>
        <a:lstStyle/>
        <a:p>
          <a:endParaRPr lang="cs-CZ"/>
        </a:p>
      </dgm:t>
    </dgm:pt>
    <dgm:pt modelId="{47084E6C-0F12-4F3E-82F1-E7C30EF52583}" type="sibTrans" cxnId="{8E349B86-8BAF-4CFB-871B-7F8504296273}">
      <dgm:prSet/>
      <dgm:spPr/>
      <dgm:t>
        <a:bodyPr/>
        <a:lstStyle/>
        <a:p>
          <a:endParaRPr lang="cs-CZ"/>
        </a:p>
      </dgm:t>
    </dgm:pt>
    <dgm:pt modelId="{3CF3C23B-ECA6-4BEC-8E1C-84430E5A0FBE}" type="pres">
      <dgm:prSet presAssocID="{A239FE1E-2C78-41C0-8F01-5B9AC45C1596}" presName="linear" presStyleCnt="0">
        <dgm:presLayoutVars>
          <dgm:animLvl val="lvl"/>
          <dgm:resizeHandles val="exact"/>
        </dgm:presLayoutVars>
      </dgm:prSet>
      <dgm:spPr/>
    </dgm:pt>
    <dgm:pt modelId="{F75EB362-095F-4B47-B710-1679A78FEB7B}" type="pres">
      <dgm:prSet presAssocID="{7A168C00-15F6-4106-90CB-A5F8BFF53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F9FD69-8095-4CEA-8426-DE6ED02419F9}" type="presOf" srcId="{A239FE1E-2C78-41C0-8F01-5B9AC45C1596}" destId="{3CF3C23B-ECA6-4BEC-8E1C-84430E5A0FBE}" srcOrd="0" destOrd="0" presId="urn:microsoft.com/office/officeart/2005/8/layout/vList2"/>
    <dgm:cxn modelId="{8E349B86-8BAF-4CFB-871B-7F8504296273}" srcId="{A239FE1E-2C78-41C0-8F01-5B9AC45C1596}" destId="{7A168C00-15F6-4106-90CB-A5F8BFF5373C}" srcOrd="0" destOrd="0" parTransId="{999B8D01-9D63-48CF-A18B-400A43EFC96A}" sibTransId="{47084E6C-0F12-4F3E-82F1-E7C30EF52583}"/>
    <dgm:cxn modelId="{5F8588B8-D959-44FF-975B-71227E260E04}" type="presOf" srcId="{7A168C00-15F6-4106-90CB-A5F8BFF5373C}" destId="{F75EB362-095F-4B47-B710-1679A78FEB7B}" srcOrd="0" destOrd="0" presId="urn:microsoft.com/office/officeart/2005/8/layout/vList2"/>
    <dgm:cxn modelId="{CE6FEA94-9405-4EE4-A451-FE0841C8EE48}" type="presParOf" srcId="{3CF3C23B-ECA6-4BEC-8E1C-84430E5A0FBE}" destId="{F75EB362-095F-4B47-B710-1679A78FEB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A239FE1E-2C78-41C0-8F01-5B9AC45C159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7A168C00-15F6-4106-90CB-A5F8BFF5373C}">
      <dgm:prSet/>
      <dgm:spPr/>
      <dgm:t>
        <a:bodyPr/>
        <a:lstStyle/>
        <a:p>
          <a:r>
            <a:rPr lang="cs-CZ"/>
            <a:t>NORMATIVNÍ SYSTÉMY</a:t>
          </a:r>
        </a:p>
      </dgm:t>
    </dgm:pt>
    <dgm:pt modelId="{999B8D01-9D63-48CF-A18B-400A43EFC96A}" type="parTrans" cxnId="{8E349B86-8BAF-4CFB-871B-7F8504296273}">
      <dgm:prSet/>
      <dgm:spPr/>
      <dgm:t>
        <a:bodyPr/>
        <a:lstStyle/>
        <a:p>
          <a:endParaRPr lang="cs-CZ"/>
        </a:p>
      </dgm:t>
    </dgm:pt>
    <dgm:pt modelId="{47084E6C-0F12-4F3E-82F1-E7C30EF52583}" type="sibTrans" cxnId="{8E349B86-8BAF-4CFB-871B-7F8504296273}">
      <dgm:prSet/>
      <dgm:spPr/>
      <dgm:t>
        <a:bodyPr/>
        <a:lstStyle/>
        <a:p>
          <a:endParaRPr lang="cs-CZ"/>
        </a:p>
      </dgm:t>
    </dgm:pt>
    <dgm:pt modelId="{3CF3C23B-ECA6-4BEC-8E1C-84430E5A0FBE}" type="pres">
      <dgm:prSet presAssocID="{A239FE1E-2C78-41C0-8F01-5B9AC45C1596}" presName="linear" presStyleCnt="0">
        <dgm:presLayoutVars>
          <dgm:animLvl val="lvl"/>
          <dgm:resizeHandles val="exact"/>
        </dgm:presLayoutVars>
      </dgm:prSet>
      <dgm:spPr/>
    </dgm:pt>
    <dgm:pt modelId="{F75EB362-095F-4B47-B710-1679A78FEB7B}" type="pres">
      <dgm:prSet presAssocID="{7A168C00-15F6-4106-90CB-A5F8BFF537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F9FD69-8095-4CEA-8426-DE6ED02419F9}" type="presOf" srcId="{A239FE1E-2C78-41C0-8F01-5B9AC45C1596}" destId="{3CF3C23B-ECA6-4BEC-8E1C-84430E5A0FBE}" srcOrd="0" destOrd="0" presId="urn:microsoft.com/office/officeart/2005/8/layout/vList2"/>
    <dgm:cxn modelId="{8E349B86-8BAF-4CFB-871B-7F8504296273}" srcId="{A239FE1E-2C78-41C0-8F01-5B9AC45C1596}" destId="{7A168C00-15F6-4106-90CB-A5F8BFF5373C}" srcOrd="0" destOrd="0" parTransId="{999B8D01-9D63-48CF-A18B-400A43EFC96A}" sibTransId="{47084E6C-0F12-4F3E-82F1-E7C30EF52583}"/>
    <dgm:cxn modelId="{5F8588B8-D959-44FF-975B-71227E260E04}" type="presOf" srcId="{7A168C00-15F6-4106-90CB-A5F8BFF5373C}" destId="{F75EB362-095F-4B47-B710-1679A78FEB7B}" srcOrd="0" destOrd="0" presId="urn:microsoft.com/office/officeart/2005/8/layout/vList2"/>
    <dgm:cxn modelId="{CE6FEA94-9405-4EE4-A451-FE0841C8EE48}" type="presParOf" srcId="{3CF3C23B-ECA6-4BEC-8E1C-84430E5A0FBE}" destId="{F75EB362-095F-4B47-B710-1679A78FEB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NORMALITA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7917956C-8154-4488-B921-42A5E83B0FE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cs-CZ"/>
        </a:p>
      </dgm:t>
    </dgm:pt>
    <dgm:pt modelId="{1B78A7DF-372C-4405-B7F5-41D5F8B5CE49}">
      <dgm:prSet/>
      <dgm:spPr/>
      <dgm:t>
        <a:bodyPr/>
        <a:lstStyle/>
        <a:p>
          <a:r>
            <a:rPr lang="cs-CZ" dirty="0"/>
            <a:t>Co je podle vás funkcí sociálních norem?</a:t>
          </a:r>
        </a:p>
      </dgm:t>
    </dgm:pt>
    <dgm:pt modelId="{FF9C641F-8694-4AD1-A35C-2F6CC9EAB0B8}" type="parTrans" cxnId="{F142F4EF-EF22-44AF-965B-609F7BF80548}">
      <dgm:prSet/>
      <dgm:spPr/>
      <dgm:t>
        <a:bodyPr/>
        <a:lstStyle/>
        <a:p>
          <a:endParaRPr lang="cs-CZ"/>
        </a:p>
      </dgm:t>
    </dgm:pt>
    <dgm:pt modelId="{0E83E48C-D12B-4922-93A6-7FC945891FC4}" type="sibTrans" cxnId="{F142F4EF-EF22-44AF-965B-609F7BF80548}">
      <dgm:prSet/>
      <dgm:spPr/>
      <dgm:t>
        <a:bodyPr/>
        <a:lstStyle/>
        <a:p>
          <a:endParaRPr lang="cs-CZ"/>
        </a:p>
      </dgm:t>
    </dgm:pt>
    <dgm:pt modelId="{67B44811-B00F-4195-B1A0-DC7DDE7715E2}" type="pres">
      <dgm:prSet presAssocID="{7917956C-8154-4488-B921-42A5E83B0FE6}" presName="linear" presStyleCnt="0">
        <dgm:presLayoutVars>
          <dgm:animLvl val="lvl"/>
          <dgm:resizeHandles val="exact"/>
        </dgm:presLayoutVars>
      </dgm:prSet>
      <dgm:spPr/>
    </dgm:pt>
    <dgm:pt modelId="{01A043B8-1B5C-4620-B52E-2A2A3A19DDF8}" type="pres">
      <dgm:prSet presAssocID="{1B78A7DF-372C-4405-B7F5-41D5F8B5CE4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9812A90-95A2-42A8-AB36-C6A44FEA7306}" type="presOf" srcId="{7917956C-8154-4488-B921-42A5E83B0FE6}" destId="{67B44811-B00F-4195-B1A0-DC7DDE7715E2}" srcOrd="0" destOrd="0" presId="urn:microsoft.com/office/officeart/2005/8/layout/vList2"/>
    <dgm:cxn modelId="{D7783FC6-1101-4696-A8B5-7F4BC0DEB502}" type="presOf" srcId="{1B78A7DF-372C-4405-B7F5-41D5F8B5CE49}" destId="{01A043B8-1B5C-4620-B52E-2A2A3A19DDF8}" srcOrd="0" destOrd="0" presId="urn:microsoft.com/office/officeart/2005/8/layout/vList2"/>
    <dgm:cxn modelId="{F142F4EF-EF22-44AF-965B-609F7BF80548}" srcId="{7917956C-8154-4488-B921-42A5E83B0FE6}" destId="{1B78A7DF-372C-4405-B7F5-41D5F8B5CE49}" srcOrd="0" destOrd="0" parTransId="{FF9C641F-8694-4AD1-A35C-2F6CC9EAB0B8}" sibTransId="{0E83E48C-D12B-4922-93A6-7FC945891FC4}"/>
    <dgm:cxn modelId="{EDD389FF-4665-4DB0-A1D3-C959CF32727B}" type="presParOf" srcId="{67B44811-B00F-4195-B1A0-DC7DDE7715E2}" destId="{01A043B8-1B5C-4620-B52E-2A2A3A19DD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00268BA-5DC3-48F9-BDAC-6646F1608C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E854AF4-9EFD-4B80-AF66-88234BDE4194}">
      <dgm:prSet/>
      <dgm:spPr/>
      <dgm:t>
        <a:bodyPr/>
        <a:lstStyle/>
        <a:p>
          <a:r>
            <a:rPr lang="cs-CZ"/>
            <a:t>Základní funkcí sociálních norem je zajišťovat a udržovat sociální soudržnost a dosahovat konfromity ve společnosti (sociální skupině)</a:t>
          </a:r>
        </a:p>
      </dgm:t>
    </dgm:pt>
    <dgm:pt modelId="{C57AB1DC-0F38-4B5A-9CA1-BA650A1166D7}" type="parTrans" cxnId="{F6A438CA-3035-4B2C-B385-351985EF992C}">
      <dgm:prSet/>
      <dgm:spPr/>
      <dgm:t>
        <a:bodyPr/>
        <a:lstStyle/>
        <a:p>
          <a:endParaRPr lang="cs-CZ"/>
        </a:p>
      </dgm:t>
    </dgm:pt>
    <dgm:pt modelId="{4A871FAB-08D2-464C-B62F-1714DF60DB00}" type="sibTrans" cxnId="{F6A438CA-3035-4B2C-B385-351985EF992C}">
      <dgm:prSet/>
      <dgm:spPr/>
      <dgm:t>
        <a:bodyPr/>
        <a:lstStyle/>
        <a:p>
          <a:endParaRPr lang="cs-CZ"/>
        </a:p>
      </dgm:t>
    </dgm:pt>
    <dgm:pt modelId="{01EB4A35-015B-4C58-A355-D025191B9328}">
      <dgm:prSet/>
      <dgm:spPr/>
      <dgm:t>
        <a:bodyPr/>
        <a:lstStyle/>
        <a:p>
          <a:r>
            <a:rPr lang="cs-CZ" dirty="0"/>
            <a:t>Při nedostatku norem by se sociální interakce stala problematickou – účastníci by nevěděli, nebo nedokázali předvídat, co udělají druzí, proto jsou normy:</a:t>
          </a:r>
        </a:p>
      </dgm:t>
    </dgm:pt>
    <dgm:pt modelId="{A7E8A605-085C-488B-9AEF-54270F5028E9}" type="parTrans" cxnId="{26824D08-9D16-4E0E-B20E-7B6721C5EF06}">
      <dgm:prSet/>
      <dgm:spPr/>
      <dgm:t>
        <a:bodyPr/>
        <a:lstStyle/>
        <a:p>
          <a:endParaRPr lang="cs-CZ"/>
        </a:p>
      </dgm:t>
    </dgm:pt>
    <dgm:pt modelId="{406E7ABC-24FF-4080-9E40-55D95F5ED423}" type="sibTrans" cxnId="{26824D08-9D16-4E0E-B20E-7B6721C5EF06}">
      <dgm:prSet/>
      <dgm:spPr/>
      <dgm:t>
        <a:bodyPr/>
        <a:lstStyle/>
        <a:p>
          <a:endParaRPr lang="cs-CZ"/>
        </a:p>
      </dgm:t>
    </dgm:pt>
    <dgm:pt modelId="{E9F26955-46E8-494B-BD79-EF27175AE14B}">
      <dgm:prSet/>
      <dgm:spPr/>
      <dgm:t>
        <a:bodyPr/>
        <a:lstStyle/>
        <a:p>
          <a:r>
            <a:rPr lang="cs-CZ"/>
            <a:t>Vynutitelné</a:t>
          </a:r>
        </a:p>
      </dgm:t>
    </dgm:pt>
    <dgm:pt modelId="{7D25DD77-2AA1-43C7-8313-3D25230954D6}" type="parTrans" cxnId="{AFC9D793-151D-45D1-BBF5-42064DFC6754}">
      <dgm:prSet/>
      <dgm:spPr/>
      <dgm:t>
        <a:bodyPr/>
        <a:lstStyle/>
        <a:p>
          <a:endParaRPr lang="cs-CZ"/>
        </a:p>
      </dgm:t>
    </dgm:pt>
    <dgm:pt modelId="{31583DF4-8379-40D8-AF94-A3777C057221}" type="sibTrans" cxnId="{AFC9D793-151D-45D1-BBF5-42064DFC6754}">
      <dgm:prSet/>
      <dgm:spPr/>
      <dgm:t>
        <a:bodyPr/>
        <a:lstStyle/>
        <a:p>
          <a:endParaRPr lang="cs-CZ"/>
        </a:p>
      </dgm:t>
    </dgm:pt>
    <dgm:pt modelId="{5B540EAD-AB31-4474-B97C-C45046C50B95}">
      <dgm:prSet/>
      <dgm:spPr/>
      <dgm:t>
        <a:bodyPr/>
        <a:lstStyle/>
        <a:p>
          <a:r>
            <a:rPr lang="cs-CZ" dirty="0"/>
            <a:t>Mají sankční doložku </a:t>
          </a:r>
        </a:p>
      </dgm:t>
    </dgm:pt>
    <dgm:pt modelId="{E01D5DD0-D938-469B-B7ED-02BC7CF821A5}" type="parTrans" cxnId="{46F289A7-2095-4E81-9F01-2C07030713D3}">
      <dgm:prSet/>
      <dgm:spPr/>
      <dgm:t>
        <a:bodyPr/>
        <a:lstStyle/>
        <a:p>
          <a:endParaRPr lang="cs-CZ"/>
        </a:p>
      </dgm:t>
    </dgm:pt>
    <dgm:pt modelId="{104A9FE4-8173-47E6-A593-21F76A04C2D8}" type="sibTrans" cxnId="{46F289A7-2095-4E81-9F01-2C07030713D3}">
      <dgm:prSet/>
      <dgm:spPr/>
      <dgm:t>
        <a:bodyPr/>
        <a:lstStyle/>
        <a:p>
          <a:endParaRPr lang="cs-CZ"/>
        </a:p>
      </dgm:t>
    </dgm:pt>
    <dgm:pt modelId="{58DB44A8-CA0A-4248-926F-8C11BF8F1038}" type="pres">
      <dgm:prSet presAssocID="{E00268BA-5DC3-48F9-BDAC-6646F1608C2C}" presName="linear" presStyleCnt="0">
        <dgm:presLayoutVars>
          <dgm:animLvl val="lvl"/>
          <dgm:resizeHandles val="exact"/>
        </dgm:presLayoutVars>
      </dgm:prSet>
      <dgm:spPr/>
    </dgm:pt>
    <dgm:pt modelId="{10BB2A93-418C-490D-A1BC-04E6AF746D63}" type="pres">
      <dgm:prSet presAssocID="{0E854AF4-9EFD-4B80-AF66-88234BDE41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96A6B8-A26E-4814-98DA-528F5BDC6F7B}" type="pres">
      <dgm:prSet presAssocID="{4A871FAB-08D2-464C-B62F-1714DF60DB00}" presName="spacer" presStyleCnt="0"/>
      <dgm:spPr/>
    </dgm:pt>
    <dgm:pt modelId="{F3064535-2F14-460C-A2D2-A94468DCF988}" type="pres">
      <dgm:prSet presAssocID="{01EB4A35-015B-4C58-A355-D025191B932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07D700-6F25-4F61-A76C-A15168B1D0B4}" type="pres">
      <dgm:prSet presAssocID="{01EB4A35-015B-4C58-A355-D025191B932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6824D08-9D16-4E0E-B20E-7B6721C5EF06}" srcId="{E00268BA-5DC3-48F9-BDAC-6646F1608C2C}" destId="{01EB4A35-015B-4C58-A355-D025191B9328}" srcOrd="1" destOrd="0" parTransId="{A7E8A605-085C-488B-9AEF-54270F5028E9}" sibTransId="{406E7ABC-24FF-4080-9E40-55D95F5ED423}"/>
    <dgm:cxn modelId="{A57F362C-A61F-4176-A5D5-CBC8B2A0814E}" type="presOf" srcId="{5B540EAD-AB31-4474-B97C-C45046C50B95}" destId="{1507D700-6F25-4F61-A76C-A15168B1D0B4}" srcOrd="0" destOrd="1" presId="urn:microsoft.com/office/officeart/2005/8/layout/vList2"/>
    <dgm:cxn modelId="{3C16314E-02BC-4B5A-A7AB-776D436AEB45}" type="presOf" srcId="{E9F26955-46E8-494B-BD79-EF27175AE14B}" destId="{1507D700-6F25-4F61-A76C-A15168B1D0B4}" srcOrd="0" destOrd="0" presId="urn:microsoft.com/office/officeart/2005/8/layout/vList2"/>
    <dgm:cxn modelId="{AFC9D793-151D-45D1-BBF5-42064DFC6754}" srcId="{01EB4A35-015B-4C58-A355-D025191B9328}" destId="{E9F26955-46E8-494B-BD79-EF27175AE14B}" srcOrd="0" destOrd="0" parTransId="{7D25DD77-2AA1-43C7-8313-3D25230954D6}" sibTransId="{31583DF4-8379-40D8-AF94-A3777C057221}"/>
    <dgm:cxn modelId="{46F289A7-2095-4E81-9F01-2C07030713D3}" srcId="{01EB4A35-015B-4C58-A355-D025191B9328}" destId="{5B540EAD-AB31-4474-B97C-C45046C50B95}" srcOrd="1" destOrd="0" parTransId="{E01D5DD0-D938-469B-B7ED-02BC7CF821A5}" sibTransId="{104A9FE4-8173-47E6-A593-21F76A04C2D8}"/>
    <dgm:cxn modelId="{F6A438CA-3035-4B2C-B385-351985EF992C}" srcId="{E00268BA-5DC3-48F9-BDAC-6646F1608C2C}" destId="{0E854AF4-9EFD-4B80-AF66-88234BDE4194}" srcOrd="0" destOrd="0" parTransId="{C57AB1DC-0F38-4B5A-9CA1-BA650A1166D7}" sibTransId="{4A871FAB-08D2-464C-B62F-1714DF60DB00}"/>
    <dgm:cxn modelId="{C6DD66CE-FC2E-441F-8C8E-151677425AE9}" type="presOf" srcId="{E00268BA-5DC3-48F9-BDAC-6646F1608C2C}" destId="{58DB44A8-CA0A-4248-926F-8C11BF8F1038}" srcOrd="0" destOrd="0" presId="urn:microsoft.com/office/officeart/2005/8/layout/vList2"/>
    <dgm:cxn modelId="{9B8924CF-EAC6-467A-9308-4A0DE0DF1845}" type="presOf" srcId="{0E854AF4-9EFD-4B80-AF66-88234BDE4194}" destId="{10BB2A93-418C-490D-A1BC-04E6AF746D63}" srcOrd="0" destOrd="0" presId="urn:microsoft.com/office/officeart/2005/8/layout/vList2"/>
    <dgm:cxn modelId="{4F959FD7-F02D-4A84-932E-A4DBA17FF23E}" type="presOf" srcId="{01EB4A35-015B-4C58-A355-D025191B9328}" destId="{F3064535-2F14-460C-A2D2-A94468DCF988}" srcOrd="0" destOrd="0" presId="urn:microsoft.com/office/officeart/2005/8/layout/vList2"/>
    <dgm:cxn modelId="{F81ECD7D-EA64-4365-8E2F-CA13A2A99822}" type="presParOf" srcId="{58DB44A8-CA0A-4248-926F-8C11BF8F1038}" destId="{10BB2A93-418C-490D-A1BC-04E6AF746D63}" srcOrd="0" destOrd="0" presId="urn:microsoft.com/office/officeart/2005/8/layout/vList2"/>
    <dgm:cxn modelId="{9375BA17-DB24-40B0-832E-B71C6B455854}" type="presParOf" srcId="{58DB44A8-CA0A-4248-926F-8C11BF8F1038}" destId="{F696A6B8-A26E-4814-98DA-528F5BDC6F7B}" srcOrd="1" destOrd="0" presId="urn:microsoft.com/office/officeart/2005/8/layout/vList2"/>
    <dgm:cxn modelId="{E7AFC53A-F82A-40E3-AB37-C11BE3F94546}" type="presParOf" srcId="{58DB44A8-CA0A-4248-926F-8C11BF8F1038}" destId="{F3064535-2F14-460C-A2D2-A94468DCF988}" srcOrd="2" destOrd="0" presId="urn:microsoft.com/office/officeart/2005/8/layout/vList2"/>
    <dgm:cxn modelId="{D2638889-BAE9-479C-9FC5-298E2F0FCA25}" type="presParOf" srcId="{58DB44A8-CA0A-4248-926F-8C11BF8F1038}" destId="{1507D700-6F25-4F61-A76C-A15168B1D0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44D7137E-3C00-4500-9D2C-40460D6CA9D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9EA254FB-C808-4300-A37E-D1E100020F8D}">
      <dgm:prSet/>
      <dgm:spPr/>
      <dgm:t>
        <a:bodyPr/>
        <a:lstStyle/>
        <a:p>
          <a:r>
            <a:rPr lang="cs-CZ"/>
            <a:t>Co je obvyklé, zvyklé a osvědčené (např. módní trendy)</a:t>
          </a:r>
        </a:p>
      </dgm:t>
    </dgm:pt>
    <dgm:pt modelId="{A4E0366E-6ED2-474E-B3DA-C59A26296073}" type="parTrans" cxnId="{5DA270C5-A1A0-4E0E-A22C-C63F9E74F18A}">
      <dgm:prSet/>
      <dgm:spPr/>
      <dgm:t>
        <a:bodyPr/>
        <a:lstStyle/>
        <a:p>
          <a:endParaRPr lang="cs-CZ"/>
        </a:p>
      </dgm:t>
    </dgm:pt>
    <dgm:pt modelId="{7FA65E54-546A-46E8-90AC-DE464D4E7D46}" type="sibTrans" cxnId="{5DA270C5-A1A0-4E0E-A22C-C63F9E74F18A}">
      <dgm:prSet/>
      <dgm:spPr/>
      <dgm:t>
        <a:bodyPr/>
        <a:lstStyle/>
        <a:p>
          <a:endParaRPr lang="cs-CZ"/>
        </a:p>
      </dgm:t>
    </dgm:pt>
    <dgm:pt modelId="{C18CC052-8EDE-4B8F-B8B5-E25C4F6266FA}">
      <dgm:prSet/>
      <dgm:spPr/>
      <dgm:t>
        <a:bodyPr/>
        <a:lstStyle/>
        <a:p>
          <a:r>
            <a:rPr lang="cs-CZ"/>
            <a:t>Co je přípustné (např. právní předpis)</a:t>
          </a:r>
        </a:p>
      </dgm:t>
    </dgm:pt>
    <dgm:pt modelId="{560D6A5C-CAA3-405C-8DB0-D28BFEB03984}" type="parTrans" cxnId="{2C9C8DA7-34B4-423E-812C-E0DAB060021B}">
      <dgm:prSet/>
      <dgm:spPr/>
      <dgm:t>
        <a:bodyPr/>
        <a:lstStyle/>
        <a:p>
          <a:endParaRPr lang="cs-CZ"/>
        </a:p>
      </dgm:t>
    </dgm:pt>
    <dgm:pt modelId="{F0FA5A08-8F21-45E3-B889-0FA4B4DB1BAD}" type="sibTrans" cxnId="{2C9C8DA7-34B4-423E-812C-E0DAB060021B}">
      <dgm:prSet/>
      <dgm:spPr/>
      <dgm:t>
        <a:bodyPr/>
        <a:lstStyle/>
        <a:p>
          <a:endParaRPr lang="cs-CZ"/>
        </a:p>
      </dgm:t>
    </dgm:pt>
    <dgm:pt modelId="{F322FB6C-837D-467F-A425-CCD65F36F748}">
      <dgm:prSet/>
      <dgm:spPr/>
      <dgm:t>
        <a:bodyPr/>
        <a:lstStyle/>
        <a:p>
          <a:r>
            <a:rPr lang="cs-CZ"/>
            <a:t>Co je správné a žádoucí (např. etický kodex)</a:t>
          </a:r>
        </a:p>
      </dgm:t>
    </dgm:pt>
    <dgm:pt modelId="{A1617FE1-2E98-4E81-9216-63C96BBDFD5D}" type="parTrans" cxnId="{8AFC4A87-C01C-4D4B-A989-F6892167521D}">
      <dgm:prSet/>
      <dgm:spPr/>
      <dgm:t>
        <a:bodyPr/>
        <a:lstStyle/>
        <a:p>
          <a:endParaRPr lang="cs-CZ"/>
        </a:p>
      </dgm:t>
    </dgm:pt>
    <dgm:pt modelId="{92F4DD66-8BB6-4D8C-AF67-478776D399CA}" type="sibTrans" cxnId="{8AFC4A87-C01C-4D4B-A989-F6892167521D}">
      <dgm:prSet/>
      <dgm:spPr/>
      <dgm:t>
        <a:bodyPr/>
        <a:lstStyle/>
        <a:p>
          <a:endParaRPr lang="cs-CZ"/>
        </a:p>
      </dgm:t>
    </dgm:pt>
    <dgm:pt modelId="{5258A442-6275-4F69-B4EE-AA66BFF157E6}" type="pres">
      <dgm:prSet presAssocID="{44D7137E-3C00-4500-9D2C-40460D6CA9D8}" presName="linear" presStyleCnt="0">
        <dgm:presLayoutVars>
          <dgm:animLvl val="lvl"/>
          <dgm:resizeHandles val="exact"/>
        </dgm:presLayoutVars>
      </dgm:prSet>
      <dgm:spPr/>
    </dgm:pt>
    <dgm:pt modelId="{9C58CB48-F139-42E6-9C1A-80ECB2C00C79}" type="pres">
      <dgm:prSet presAssocID="{9EA254FB-C808-4300-A37E-D1E100020F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437911-25A2-4391-BAAA-9913996E7788}" type="pres">
      <dgm:prSet presAssocID="{7FA65E54-546A-46E8-90AC-DE464D4E7D46}" presName="spacer" presStyleCnt="0"/>
      <dgm:spPr/>
    </dgm:pt>
    <dgm:pt modelId="{C3A8372A-6AE6-4E3A-846E-A5FD5E82F627}" type="pres">
      <dgm:prSet presAssocID="{C18CC052-8EDE-4B8F-B8B5-E25C4F6266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3BE7C3-AD10-4391-8215-A083E4C99348}" type="pres">
      <dgm:prSet presAssocID="{F0FA5A08-8F21-45E3-B889-0FA4B4DB1BAD}" presName="spacer" presStyleCnt="0"/>
      <dgm:spPr/>
    </dgm:pt>
    <dgm:pt modelId="{F7383E6F-4D2A-476B-A0D3-04EC03C1680A}" type="pres">
      <dgm:prSet presAssocID="{F322FB6C-837D-467F-A425-CCD65F36F7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9BF023-CE30-47F2-B47B-8B945777D254}" type="presOf" srcId="{9EA254FB-C808-4300-A37E-D1E100020F8D}" destId="{9C58CB48-F139-42E6-9C1A-80ECB2C00C79}" srcOrd="0" destOrd="0" presId="urn:microsoft.com/office/officeart/2005/8/layout/vList2"/>
    <dgm:cxn modelId="{8AFC4A87-C01C-4D4B-A989-F6892167521D}" srcId="{44D7137E-3C00-4500-9D2C-40460D6CA9D8}" destId="{F322FB6C-837D-467F-A425-CCD65F36F748}" srcOrd="2" destOrd="0" parTransId="{A1617FE1-2E98-4E81-9216-63C96BBDFD5D}" sibTransId="{92F4DD66-8BB6-4D8C-AF67-478776D399CA}"/>
    <dgm:cxn modelId="{89FCF58A-559B-42D6-B068-7879554E90FD}" type="presOf" srcId="{F322FB6C-837D-467F-A425-CCD65F36F748}" destId="{F7383E6F-4D2A-476B-A0D3-04EC03C1680A}" srcOrd="0" destOrd="0" presId="urn:microsoft.com/office/officeart/2005/8/layout/vList2"/>
    <dgm:cxn modelId="{2C9C8DA7-34B4-423E-812C-E0DAB060021B}" srcId="{44D7137E-3C00-4500-9D2C-40460D6CA9D8}" destId="{C18CC052-8EDE-4B8F-B8B5-E25C4F6266FA}" srcOrd="1" destOrd="0" parTransId="{560D6A5C-CAA3-405C-8DB0-D28BFEB03984}" sibTransId="{F0FA5A08-8F21-45E3-B889-0FA4B4DB1BAD}"/>
    <dgm:cxn modelId="{EEB0E8B7-4CE8-40C3-82FC-28D18C260B43}" type="presOf" srcId="{C18CC052-8EDE-4B8F-B8B5-E25C4F6266FA}" destId="{C3A8372A-6AE6-4E3A-846E-A5FD5E82F627}" srcOrd="0" destOrd="0" presId="urn:microsoft.com/office/officeart/2005/8/layout/vList2"/>
    <dgm:cxn modelId="{5DA270C5-A1A0-4E0E-A22C-C63F9E74F18A}" srcId="{44D7137E-3C00-4500-9D2C-40460D6CA9D8}" destId="{9EA254FB-C808-4300-A37E-D1E100020F8D}" srcOrd="0" destOrd="0" parTransId="{A4E0366E-6ED2-474E-B3DA-C59A26296073}" sibTransId="{7FA65E54-546A-46E8-90AC-DE464D4E7D46}"/>
    <dgm:cxn modelId="{CD40A9E0-843F-4F7B-879A-BB73FAF1AAA8}" type="presOf" srcId="{44D7137E-3C00-4500-9D2C-40460D6CA9D8}" destId="{5258A442-6275-4F69-B4EE-AA66BFF157E6}" srcOrd="0" destOrd="0" presId="urn:microsoft.com/office/officeart/2005/8/layout/vList2"/>
    <dgm:cxn modelId="{DCCB6507-87F5-462F-B0DE-E706727449C3}" type="presParOf" srcId="{5258A442-6275-4F69-B4EE-AA66BFF157E6}" destId="{9C58CB48-F139-42E6-9C1A-80ECB2C00C79}" srcOrd="0" destOrd="0" presId="urn:microsoft.com/office/officeart/2005/8/layout/vList2"/>
    <dgm:cxn modelId="{1DE21FF7-5ED0-46C0-B006-0F11E2901633}" type="presParOf" srcId="{5258A442-6275-4F69-B4EE-AA66BFF157E6}" destId="{10437911-25A2-4391-BAAA-9913996E7788}" srcOrd="1" destOrd="0" presId="urn:microsoft.com/office/officeart/2005/8/layout/vList2"/>
    <dgm:cxn modelId="{CC89480C-15FD-4C0D-A30F-8DB46A38CD7C}" type="presParOf" srcId="{5258A442-6275-4F69-B4EE-AA66BFF157E6}" destId="{C3A8372A-6AE6-4E3A-846E-A5FD5E82F627}" srcOrd="2" destOrd="0" presId="urn:microsoft.com/office/officeart/2005/8/layout/vList2"/>
    <dgm:cxn modelId="{86B335F7-E288-4FCE-B00E-61A951EFDE2F}" type="presParOf" srcId="{5258A442-6275-4F69-B4EE-AA66BFF157E6}" destId="{993BE7C3-AD10-4391-8215-A083E4C99348}" srcOrd="3" destOrd="0" presId="urn:microsoft.com/office/officeart/2005/8/layout/vList2"/>
    <dgm:cxn modelId="{60A723FF-B966-4C52-BA81-A3EC9B0390BC}" type="presParOf" srcId="{5258A442-6275-4F69-B4EE-AA66BFF157E6}" destId="{F7383E6F-4D2A-476B-A0D3-04EC03C168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7917956C-8154-4488-B921-42A5E83B0FE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1B78A7DF-372C-4405-B7F5-41D5F8B5CE49}">
      <dgm:prSet/>
      <dgm:spPr/>
      <dgm:t>
        <a:bodyPr/>
        <a:lstStyle/>
        <a:p>
          <a:r>
            <a:rPr lang="cs-CZ" dirty="0"/>
            <a:t>Znaky sociální normy</a:t>
          </a:r>
        </a:p>
      </dgm:t>
    </dgm:pt>
    <dgm:pt modelId="{FF9C641F-8694-4AD1-A35C-2F6CC9EAB0B8}" type="parTrans" cxnId="{F142F4EF-EF22-44AF-965B-609F7BF80548}">
      <dgm:prSet/>
      <dgm:spPr/>
      <dgm:t>
        <a:bodyPr/>
        <a:lstStyle/>
        <a:p>
          <a:endParaRPr lang="cs-CZ"/>
        </a:p>
      </dgm:t>
    </dgm:pt>
    <dgm:pt modelId="{0E83E48C-D12B-4922-93A6-7FC945891FC4}" type="sibTrans" cxnId="{F142F4EF-EF22-44AF-965B-609F7BF80548}">
      <dgm:prSet/>
      <dgm:spPr/>
      <dgm:t>
        <a:bodyPr/>
        <a:lstStyle/>
        <a:p>
          <a:endParaRPr lang="cs-CZ"/>
        </a:p>
      </dgm:t>
    </dgm:pt>
    <dgm:pt modelId="{67B44811-B00F-4195-B1A0-DC7DDE7715E2}" type="pres">
      <dgm:prSet presAssocID="{7917956C-8154-4488-B921-42A5E83B0FE6}" presName="linear" presStyleCnt="0">
        <dgm:presLayoutVars>
          <dgm:animLvl val="lvl"/>
          <dgm:resizeHandles val="exact"/>
        </dgm:presLayoutVars>
      </dgm:prSet>
      <dgm:spPr/>
    </dgm:pt>
    <dgm:pt modelId="{01A043B8-1B5C-4620-B52E-2A2A3A19DDF8}" type="pres">
      <dgm:prSet presAssocID="{1B78A7DF-372C-4405-B7F5-41D5F8B5CE4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9812A90-95A2-42A8-AB36-C6A44FEA7306}" type="presOf" srcId="{7917956C-8154-4488-B921-42A5E83B0FE6}" destId="{67B44811-B00F-4195-B1A0-DC7DDE7715E2}" srcOrd="0" destOrd="0" presId="urn:microsoft.com/office/officeart/2005/8/layout/vList2"/>
    <dgm:cxn modelId="{D7783FC6-1101-4696-A8B5-7F4BC0DEB502}" type="presOf" srcId="{1B78A7DF-372C-4405-B7F5-41D5F8B5CE49}" destId="{01A043B8-1B5C-4620-B52E-2A2A3A19DDF8}" srcOrd="0" destOrd="0" presId="urn:microsoft.com/office/officeart/2005/8/layout/vList2"/>
    <dgm:cxn modelId="{F142F4EF-EF22-44AF-965B-609F7BF80548}" srcId="{7917956C-8154-4488-B921-42A5E83B0FE6}" destId="{1B78A7DF-372C-4405-B7F5-41D5F8B5CE49}" srcOrd="0" destOrd="0" parTransId="{FF9C641F-8694-4AD1-A35C-2F6CC9EAB0B8}" sibTransId="{0E83E48C-D12B-4922-93A6-7FC945891FC4}"/>
    <dgm:cxn modelId="{EDD389FF-4665-4DB0-A1D3-C959CF32727B}" type="presParOf" srcId="{67B44811-B00F-4195-B1A0-DC7DDE7715E2}" destId="{01A043B8-1B5C-4620-B52E-2A2A3A19DD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44D7137E-3C00-4500-9D2C-40460D6CA9D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9EA254FB-C808-4300-A37E-D1E100020F8D}">
      <dgm:prSet/>
      <dgm:spPr/>
      <dgm:t>
        <a:bodyPr/>
        <a:lstStyle/>
        <a:p>
          <a:r>
            <a:rPr lang="cs-CZ" dirty="0"/>
            <a:t>Obecnost (platí pro většinu jedinců ve skupině, společnosti, komunitě)</a:t>
          </a:r>
        </a:p>
      </dgm:t>
    </dgm:pt>
    <dgm:pt modelId="{A4E0366E-6ED2-474E-B3DA-C59A26296073}" type="parTrans" cxnId="{5DA270C5-A1A0-4E0E-A22C-C63F9E74F18A}">
      <dgm:prSet/>
      <dgm:spPr/>
      <dgm:t>
        <a:bodyPr/>
        <a:lstStyle/>
        <a:p>
          <a:endParaRPr lang="cs-CZ"/>
        </a:p>
      </dgm:t>
    </dgm:pt>
    <dgm:pt modelId="{7FA65E54-546A-46E8-90AC-DE464D4E7D46}" type="sibTrans" cxnId="{5DA270C5-A1A0-4E0E-A22C-C63F9E74F18A}">
      <dgm:prSet/>
      <dgm:spPr/>
      <dgm:t>
        <a:bodyPr/>
        <a:lstStyle/>
        <a:p>
          <a:endParaRPr lang="cs-CZ"/>
        </a:p>
      </dgm:t>
    </dgm:pt>
    <dgm:pt modelId="{C18CC052-8EDE-4B8F-B8B5-E25C4F6266FA}">
      <dgm:prSet/>
      <dgm:spPr/>
      <dgm:t>
        <a:bodyPr/>
        <a:lstStyle/>
        <a:p>
          <a:r>
            <a:rPr lang="cs-CZ" dirty="0"/>
            <a:t>Realizovatelnost (uskutečnitelné a dosažitelné pro většinu jedinců, kteří jsou jimi ovlivněni</a:t>
          </a:r>
        </a:p>
      </dgm:t>
    </dgm:pt>
    <dgm:pt modelId="{560D6A5C-CAA3-405C-8DB0-D28BFEB03984}" type="parTrans" cxnId="{2C9C8DA7-34B4-423E-812C-E0DAB060021B}">
      <dgm:prSet/>
      <dgm:spPr/>
      <dgm:t>
        <a:bodyPr/>
        <a:lstStyle/>
        <a:p>
          <a:endParaRPr lang="cs-CZ"/>
        </a:p>
      </dgm:t>
    </dgm:pt>
    <dgm:pt modelId="{F0FA5A08-8F21-45E3-B889-0FA4B4DB1BAD}" type="sibTrans" cxnId="{2C9C8DA7-34B4-423E-812C-E0DAB060021B}">
      <dgm:prSet/>
      <dgm:spPr/>
      <dgm:t>
        <a:bodyPr/>
        <a:lstStyle/>
        <a:p>
          <a:endParaRPr lang="cs-CZ"/>
        </a:p>
      </dgm:t>
    </dgm:pt>
    <dgm:pt modelId="{F322FB6C-837D-467F-A425-CCD65F36F748}">
      <dgm:prSet/>
      <dgm:spPr/>
      <dgm:t>
        <a:bodyPr/>
        <a:lstStyle/>
        <a:p>
          <a:r>
            <a:rPr lang="cs-CZ" dirty="0"/>
            <a:t>Užitečnost a prospěšnost pro společnost</a:t>
          </a:r>
        </a:p>
      </dgm:t>
    </dgm:pt>
    <dgm:pt modelId="{A1617FE1-2E98-4E81-9216-63C96BBDFD5D}" type="parTrans" cxnId="{8AFC4A87-C01C-4D4B-A989-F6892167521D}">
      <dgm:prSet/>
      <dgm:spPr/>
      <dgm:t>
        <a:bodyPr/>
        <a:lstStyle/>
        <a:p>
          <a:endParaRPr lang="cs-CZ"/>
        </a:p>
      </dgm:t>
    </dgm:pt>
    <dgm:pt modelId="{92F4DD66-8BB6-4D8C-AF67-478776D399CA}" type="sibTrans" cxnId="{8AFC4A87-C01C-4D4B-A989-F6892167521D}">
      <dgm:prSet/>
      <dgm:spPr/>
      <dgm:t>
        <a:bodyPr/>
        <a:lstStyle/>
        <a:p>
          <a:endParaRPr lang="cs-CZ"/>
        </a:p>
      </dgm:t>
    </dgm:pt>
    <dgm:pt modelId="{8E975D2F-804D-4C91-B5F3-48B0D7668D56}">
      <dgm:prSet/>
      <dgm:spPr/>
      <dgm:t>
        <a:bodyPr/>
        <a:lstStyle/>
        <a:p>
          <a:r>
            <a:rPr lang="cs-CZ" dirty="0"/>
            <a:t>Závaznost pro jedince a sociální skupiny</a:t>
          </a:r>
        </a:p>
      </dgm:t>
    </dgm:pt>
    <dgm:pt modelId="{57565666-B165-470B-8F4F-5D364B8034C7}" type="parTrans" cxnId="{B723AEEB-BB52-474F-AAB9-E2C4F5B9F431}">
      <dgm:prSet/>
      <dgm:spPr/>
      <dgm:t>
        <a:bodyPr/>
        <a:lstStyle/>
        <a:p>
          <a:endParaRPr lang="cs-CZ"/>
        </a:p>
      </dgm:t>
    </dgm:pt>
    <dgm:pt modelId="{EC97DB8A-3B93-402F-B191-05EDC4EC4712}" type="sibTrans" cxnId="{B723AEEB-BB52-474F-AAB9-E2C4F5B9F431}">
      <dgm:prSet/>
      <dgm:spPr/>
      <dgm:t>
        <a:bodyPr/>
        <a:lstStyle/>
        <a:p>
          <a:endParaRPr lang="cs-CZ"/>
        </a:p>
      </dgm:t>
    </dgm:pt>
    <dgm:pt modelId="{DCA5D8E7-0C3A-44D4-B798-34FDAC749F31}">
      <dgm:prSet/>
      <dgm:spPr/>
      <dgm:t>
        <a:bodyPr/>
        <a:lstStyle/>
        <a:p>
          <a:r>
            <a:rPr lang="cs-CZ" dirty="0"/>
            <a:t>Implicitnost (nejsou často výslovně formulovány – např. zásada zdvořilosti)</a:t>
          </a:r>
        </a:p>
      </dgm:t>
    </dgm:pt>
    <dgm:pt modelId="{C9BA119B-8D53-427E-AB9D-614D427A4727}" type="parTrans" cxnId="{772305D4-BD0F-4A04-8AF1-C53B55BB8925}">
      <dgm:prSet/>
      <dgm:spPr/>
      <dgm:t>
        <a:bodyPr/>
        <a:lstStyle/>
        <a:p>
          <a:endParaRPr lang="cs-CZ"/>
        </a:p>
      </dgm:t>
    </dgm:pt>
    <dgm:pt modelId="{693345F5-2B30-410C-B351-016B84BA65A2}" type="sibTrans" cxnId="{772305D4-BD0F-4A04-8AF1-C53B55BB8925}">
      <dgm:prSet/>
      <dgm:spPr/>
      <dgm:t>
        <a:bodyPr/>
        <a:lstStyle/>
        <a:p>
          <a:endParaRPr lang="cs-CZ"/>
        </a:p>
      </dgm:t>
    </dgm:pt>
    <dgm:pt modelId="{6978FB79-695D-4787-BD1B-0A964A192682}">
      <dgm:prSet/>
      <dgm:spPr/>
      <dgm:t>
        <a:bodyPr/>
        <a:lstStyle/>
        <a:p>
          <a:r>
            <a:rPr lang="cs-CZ" dirty="0"/>
            <a:t>Variabilita (kultura, společnosti, kontexty – př. matky)</a:t>
          </a:r>
        </a:p>
      </dgm:t>
    </dgm:pt>
    <dgm:pt modelId="{98AC7BB0-E1DA-4646-B50A-C7B6AB7E0802}" type="parTrans" cxnId="{9629CC58-3B11-410B-B84A-61E338A2F887}">
      <dgm:prSet/>
      <dgm:spPr/>
      <dgm:t>
        <a:bodyPr/>
        <a:lstStyle/>
        <a:p>
          <a:endParaRPr lang="cs-CZ"/>
        </a:p>
      </dgm:t>
    </dgm:pt>
    <dgm:pt modelId="{D04D3FAE-CF62-49B5-AD9A-725D77575A1E}" type="sibTrans" cxnId="{9629CC58-3B11-410B-B84A-61E338A2F887}">
      <dgm:prSet/>
      <dgm:spPr/>
      <dgm:t>
        <a:bodyPr/>
        <a:lstStyle/>
        <a:p>
          <a:endParaRPr lang="cs-CZ"/>
        </a:p>
      </dgm:t>
    </dgm:pt>
    <dgm:pt modelId="{F3E61FFD-B809-4071-8EC4-A6F2CC57EB1C}">
      <dgm:prSet/>
      <dgm:spPr/>
      <dgm:t>
        <a:bodyPr/>
        <a:lstStyle/>
        <a:p>
          <a:r>
            <a:rPr lang="cs-CZ" dirty="0"/>
            <a:t>Proměnlivost v čase (např. přístup k rovnoprávnosti žen)</a:t>
          </a:r>
        </a:p>
      </dgm:t>
    </dgm:pt>
    <dgm:pt modelId="{C025BDA4-3534-4F6D-A4E1-F787CEFFD4EE}" type="parTrans" cxnId="{4AC1FE2C-55CD-497A-8B89-0158E9AAF296}">
      <dgm:prSet/>
      <dgm:spPr/>
      <dgm:t>
        <a:bodyPr/>
        <a:lstStyle/>
        <a:p>
          <a:endParaRPr lang="cs-CZ"/>
        </a:p>
      </dgm:t>
    </dgm:pt>
    <dgm:pt modelId="{2B6F0E56-9108-4B8F-A988-10442B21E873}" type="sibTrans" cxnId="{4AC1FE2C-55CD-497A-8B89-0158E9AAF296}">
      <dgm:prSet/>
      <dgm:spPr/>
      <dgm:t>
        <a:bodyPr/>
        <a:lstStyle/>
        <a:p>
          <a:endParaRPr lang="cs-CZ"/>
        </a:p>
      </dgm:t>
    </dgm:pt>
    <dgm:pt modelId="{5258A442-6275-4F69-B4EE-AA66BFF157E6}" type="pres">
      <dgm:prSet presAssocID="{44D7137E-3C00-4500-9D2C-40460D6CA9D8}" presName="linear" presStyleCnt="0">
        <dgm:presLayoutVars>
          <dgm:animLvl val="lvl"/>
          <dgm:resizeHandles val="exact"/>
        </dgm:presLayoutVars>
      </dgm:prSet>
      <dgm:spPr/>
    </dgm:pt>
    <dgm:pt modelId="{9C58CB48-F139-42E6-9C1A-80ECB2C00C79}" type="pres">
      <dgm:prSet presAssocID="{9EA254FB-C808-4300-A37E-D1E100020F8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0437911-25A2-4391-BAAA-9913996E7788}" type="pres">
      <dgm:prSet presAssocID="{7FA65E54-546A-46E8-90AC-DE464D4E7D46}" presName="spacer" presStyleCnt="0"/>
      <dgm:spPr/>
    </dgm:pt>
    <dgm:pt modelId="{C3A8372A-6AE6-4E3A-846E-A5FD5E82F627}" type="pres">
      <dgm:prSet presAssocID="{C18CC052-8EDE-4B8F-B8B5-E25C4F6266F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93BE7C3-AD10-4391-8215-A083E4C99348}" type="pres">
      <dgm:prSet presAssocID="{F0FA5A08-8F21-45E3-B889-0FA4B4DB1BAD}" presName="spacer" presStyleCnt="0"/>
      <dgm:spPr/>
    </dgm:pt>
    <dgm:pt modelId="{F7383E6F-4D2A-476B-A0D3-04EC03C1680A}" type="pres">
      <dgm:prSet presAssocID="{F322FB6C-837D-467F-A425-CCD65F36F74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F33B64D-4343-4395-81C7-F1CAFE63BB2A}" type="pres">
      <dgm:prSet presAssocID="{92F4DD66-8BB6-4D8C-AF67-478776D399CA}" presName="spacer" presStyleCnt="0"/>
      <dgm:spPr/>
    </dgm:pt>
    <dgm:pt modelId="{BC283AAB-9C1D-41B0-8665-85C499902C49}" type="pres">
      <dgm:prSet presAssocID="{8E975D2F-804D-4C91-B5F3-48B0D7668D5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79886D8-E400-4877-88A4-1A9FA8020D2E}" type="pres">
      <dgm:prSet presAssocID="{EC97DB8A-3B93-402F-B191-05EDC4EC4712}" presName="spacer" presStyleCnt="0"/>
      <dgm:spPr/>
    </dgm:pt>
    <dgm:pt modelId="{8E1FE14C-39A9-449C-8660-801FFC392AA5}" type="pres">
      <dgm:prSet presAssocID="{DCA5D8E7-0C3A-44D4-B798-34FDAC749F3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2D2E368-7EE2-44ED-803F-271B41FF78EA}" type="pres">
      <dgm:prSet presAssocID="{693345F5-2B30-410C-B351-016B84BA65A2}" presName="spacer" presStyleCnt="0"/>
      <dgm:spPr/>
    </dgm:pt>
    <dgm:pt modelId="{88A34E3C-B453-46B1-8097-4EB7883D63C7}" type="pres">
      <dgm:prSet presAssocID="{6978FB79-695D-4787-BD1B-0A964A19268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A2AFBE7-5C7C-408B-9C2C-C7A72F151117}" type="pres">
      <dgm:prSet presAssocID="{D04D3FAE-CF62-49B5-AD9A-725D77575A1E}" presName="spacer" presStyleCnt="0"/>
      <dgm:spPr/>
    </dgm:pt>
    <dgm:pt modelId="{480E47DA-3B8B-434C-880E-BCA5296A3D7F}" type="pres">
      <dgm:prSet presAssocID="{F3E61FFD-B809-4071-8EC4-A6F2CC57EB1C}" presName="parentText" presStyleLbl="node1" presStyleIdx="6" presStyleCnt="7" custLinFactNeighborX="-427" custLinFactNeighborY="13619">
        <dgm:presLayoutVars>
          <dgm:chMax val="0"/>
          <dgm:bulletEnabled val="1"/>
        </dgm:presLayoutVars>
      </dgm:prSet>
      <dgm:spPr/>
    </dgm:pt>
  </dgm:ptLst>
  <dgm:cxnLst>
    <dgm:cxn modelId="{379BF023-CE30-47F2-B47B-8B945777D254}" type="presOf" srcId="{9EA254FB-C808-4300-A37E-D1E100020F8D}" destId="{9C58CB48-F139-42E6-9C1A-80ECB2C00C79}" srcOrd="0" destOrd="0" presId="urn:microsoft.com/office/officeart/2005/8/layout/vList2"/>
    <dgm:cxn modelId="{4AC1FE2C-55CD-497A-8B89-0158E9AAF296}" srcId="{44D7137E-3C00-4500-9D2C-40460D6CA9D8}" destId="{F3E61FFD-B809-4071-8EC4-A6F2CC57EB1C}" srcOrd="6" destOrd="0" parTransId="{C025BDA4-3534-4F6D-A4E1-F787CEFFD4EE}" sibTransId="{2B6F0E56-9108-4B8F-A988-10442B21E873}"/>
    <dgm:cxn modelId="{D11B6D68-FF8D-4074-A60C-9D6A96E85AB9}" type="presOf" srcId="{F3E61FFD-B809-4071-8EC4-A6F2CC57EB1C}" destId="{480E47DA-3B8B-434C-880E-BCA5296A3D7F}" srcOrd="0" destOrd="0" presId="urn:microsoft.com/office/officeart/2005/8/layout/vList2"/>
    <dgm:cxn modelId="{9629CC58-3B11-410B-B84A-61E338A2F887}" srcId="{44D7137E-3C00-4500-9D2C-40460D6CA9D8}" destId="{6978FB79-695D-4787-BD1B-0A964A192682}" srcOrd="5" destOrd="0" parTransId="{98AC7BB0-E1DA-4646-B50A-C7B6AB7E0802}" sibTransId="{D04D3FAE-CF62-49B5-AD9A-725D77575A1E}"/>
    <dgm:cxn modelId="{8AFC4A87-C01C-4D4B-A989-F6892167521D}" srcId="{44D7137E-3C00-4500-9D2C-40460D6CA9D8}" destId="{F322FB6C-837D-467F-A425-CCD65F36F748}" srcOrd="2" destOrd="0" parTransId="{A1617FE1-2E98-4E81-9216-63C96BBDFD5D}" sibTransId="{92F4DD66-8BB6-4D8C-AF67-478776D399CA}"/>
    <dgm:cxn modelId="{89FCF58A-559B-42D6-B068-7879554E90FD}" type="presOf" srcId="{F322FB6C-837D-467F-A425-CCD65F36F748}" destId="{F7383E6F-4D2A-476B-A0D3-04EC03C1680A}" srcOrd="0" destOrd="0" presId="urn:microsoft.com/office/officeart/2005/8/layout/vList2"/>
    <dgm:cxn modelId="{2C9C8DA7-34B4-423E-812C-E0DAB060021B}" srcId="{44D7137E-3C00-4500-9D2C-40460D6CA9D8}" destId="{C18CC052-8EDE-4B8F-B8B5-E25C4F6266FA}" srcOrd="1" destOrd="0" parTransId="{560D6A5C-CAA3-405C-8DB0-D28BFEB03984}" sibTransId="{F0FA5A08-8F21-45E3-B889-0FA4B4DB1BAD}"/>
    <dgm:cxn modelId="{EEB0E8B7-4CE8-40C3-82FC-28D18C260B43}" type="presOf" srcId="{C18CC052-8EDE-4B8F-B8B5-E25C4F6266FA}" destId="{C3A8372A-6AE6-4E3A-846E-A5FD5E82F627}" srcOrd="0" destOrd="0" presId="urn:microsoft.com/office/officeart/2005/8/layout/vList2"/>
    <dgm:cxn modelId="{5DA270C5-A1A0-4E0E-A22C-C63F9E74F18A}" srcId="{44D7137E-3C00-4500-9D2C-40460D6CA9D8}" destId="{9EA254FB-C808-4300-A37E-D1E100020F8D}" srcOrd="0" destOrd="0" parTransId="{A4E0366E-6ED2-474E-B3DA-C59A26296073}" sibTransId="{7FA65E54-546A-46E8-90AC-DE464D4E7D46}"/>
    <dgm:cxn modelId="{772305D4-BD0F-4A04-8AF1-C53B55BB8925}" srcId="{44D7137E-3C00-4500-9D2C-40460D6CA9D8}" destId="{DCA5D8E7-0C3A-44D4-B798-34FDAC749F31}" srcOrd="4" destOrd="0" parTransId="{C9BA119B-8D53-427E-AB9D-614D427A4727}" sibTransId="{693345F5-2B30-410C-B351-016B84BA65A2}"/>
    <dgm:cxn modelId="{CD40A9E0-843F-4F7B-879A-BB73FAF1AAA8}" type="presOf" srcId="{44D7137E-3C00-4500-9D2C-40460D6CA9D8}" destId="{5258A442-6275-4F69-B4EE-AA66BFF157E6}" srcOrd="0" destOrd="0" presId="urn:microsoft.com/office/officeart/2005/8/layout/vList2"/>
    <dgm:cxn modelId="{F752FAEA-09E9-4ACF-999F-64C4A254B27B}" type="presOf" srcId="{8E975D2F-804D-4C91-B5F3-48B0D7668D56}" destId="{BC283AAB-9C1D-41B0-8665-85C499902C49}" srcOrd="0" destOrd="0" presId="urn:microsoft.com/office/officeart/2005/8/layout/vList2"/>
    <dgm:cxn modelId="{B723AEEB-BB52-474F-AAB9-E2C4F5B9F431}" srcId="{44D7137E-3C00-4500-9D2C-40460D6CA9D8}" destId="{8E975D2F-804D-4C91-B5F3-48B0D7668D56}" srcOrd="3" destOrd="0" parTransId="{57565666-B165-470B-8F4F-5D364B8034C7}" sibTransId="{EC97DB8A-3B93-402F-B191-05EDC4EC4712}"/>
    <dgm:cxn modelId="{E393CBEB-4A06-40AA-B4BB-54A9171D60DA}" type="presOf" srcId="{6978FB79-695D-4787-BD1B-0A964A192682}" destId="{88A34E3C-B453-46B1-8097-4EB7883D63C7}" srcOrd="0" destOrd="0" presId="urn:microsoft.com/office/officeart/2005/8/layout/vList2"/>
    <dgm:cxn modelId="{CA004CFC-60F5-4440-B41C-821619DDFCE4}" type="presOf" srcId="{DCA5D8E7-0C3A-44D4-B798-34FDAC749F31}" destId="{8E1FE14C-39A9-449C-8660-801FFC392AA5}" srcOrd="0" destOrd="0" presId="urn:microsoft.com/office/officeart/2005/8/layout/vList2"/>
    <dgm:cxn modelId="{DCCB6507-87F5-462F-B0DE-E706727449C3}" type="presParOf" srcId="{5258A442-6275-4F69-B4EE-AA66BFF157E6}" destId="{9C58CB48-F139-42E6-9C1A-80ECB2C00C79}" srcOrd="0" destOrd="0" presId="urn:microsoft.com/office/officeart/2005/8/layout/vList2"/>
    <dgm:cxn modelId="{1DE21FF7-5ED0-46C0-B006-0F11E2901633}" type="presParOf" srcId="{5258A442-6275-4F69-B4EE-AA66BFF157E6}" destId="{10437911-25A2-4391-BAAA-9913996E7788}" srcOrd="1" destOrd="0" presId="urn:microsoft.com/office/officeart/2005/8/layout/vList2"/>
    <dgm:cxn modelId="{CC89480C-15FD-4C0D-A30F-8DB46A38CD7C}" type="presParOf" srcId="{5258A442-6275-4F69-B4EE-AA66BFF157E6}" destId="{C3A8372A-6AE6-4E3A-846E-A5FD5E82F627}" srcOrd="2" destOrd="0" presId="urn:microsoft.com/office/officeart/2005/8/layout/vList2"/>
    <dgm:cxn modelId="{86B335F7-E288-4FCE-B00E-61A951EFDE2F}" type="presParOf" srcId="{5258A442-6275-4F69-B4EE-AA66BFF157E6}" destId="{993BE7C3-AD10-4391-8215-A083E4C99348}" srcOrd="3" destOrd="0" presId="urn:microsoft.com/office/officeart/2005/8/layout/vList2"/>
    <dgm:cxn modelId="{60A723FF-B966-4C52-BA81-A3EC9B0390BC}" type="presParOf" srcId="{5258A442-6275-4F69-B4EE-AA66BFF157E6}" destId="{F7383E6F-4D2A-476B-A0D3-04EC03C1680A}" srcOrd="4" destOrd="0" presId="urn:microsoft.com/office/officeart/2005/8/layout/vList2"/>
    <dgm:cxn modelId="{9CCF4DEC-7350-4AB2-9D75-681DDE8E329B}" type="presParOf" srcId="{5258A442-6275-4F69-B4EE-AA66BFF157E6}" destId="{4F33B64D-4343-4395-81C7-F1CAFE63BB2A}" srcOrd="5" destOrd="0" presId="urn:microsoft.com/office/officeart/2005/8/layout/vList2"/>
    <dgm:cxn modelId="{2EEA05D4-ACAE-434C-A7E7-654C86157793}" type="presParOf" srcId="{5258A442-6275-4F69-B4EE-AA66BFF157E6}" destId="{BC283AAB-9C1D-41B0-8665-85C499902C49}" srcOrd="6" destOrd="0" presId="urn:microsoft.com/office/officeart/2005/8/layout/vList2"/>
    <dgm:cxn modelId="{F0E2D21E-9D93-464D-BE14-30B3DA91B95A}" type="presParOf" srcId="{5258A442-6275-4F69-B4EE-AA66BFF157E6}" destId="{479886D8-E400-4877-88A4-1A9FA8020D2E}" srcOrd="7" destOrd="0" presId="urn:microsoft.com/office/officeart/2005/8/layout/vList2"/>
    <dgm:cxn modelId="{E807318D-AE03-4DFA-BE8E-50A3150AB7D5}" type="presParOf" srcId="{5258A442-6275-4F69-B4EE-AA66BFF157E6}" destId="{8E1FE14C-39A9-449C-8660-801FFC392AA5}" srcOrd="8" destOrd="0" presId="urn:microsoft.com/office/officeart/2005/8/layout/vList2"/>
    <dgm:cxn modelId="{BFBC3D22-E2DC-4C6F-A1C0-56C24B8EAB85}" type="presParOf" srcId="{5258A442-6275-4F69-B4EE-AA66BFF157E6}" destId="{62D2E368-7EE2-44ED-803F-271B41FF78EA}" srcOrd="9" destOrd="0" presId="urn:microsoft.com/office/officeart/2005/8/layout/vList2"/>
    <dgm:cxn modelId="{30FDB2EF-96E6-4C1A-8645-C29B93BE075E}" type="presParOf" srcId="{5258A442-6275-4F69-B4EE-AA66BFF157E6}" destId="{88A34E3C-B453-46B1-8097-4EB7883D63C7}" srcOrd="10" destOrd="0" presId="urn:microsoft.com/office/officeart/2005/8/layout/vList2"/>
    <dgm:cxn modelId="{003DAD29-A539-4B54-A0BE-FA9EC18777FA}" type="presParOf" srcId="{5258A442-6275-4F69-B4EE-AA66BFF157E6}" destId="{AA2AFBE7-5C7C-408B-9C2C-C7A72F151117}" srcOrd="11" destOrd="0" presId="urn:microsoft.com/office/officeart/2005/8/layout/vList2"/>
    <dgm:cxn modelId="{3BBE284B-99E5-4356-9C7C-8A7963CCAC46}" type="presParOf" srcId="{5258A442-6275-4F69-B4EE-AA66BFF157E6}" destId="{480E47DA-3B8B-434C-880E-BCA5296A3D7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2F72842-0A91-4FD3-B6ED-0AA86C1BCB8B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DE23654-2E27-4E5E-92BF-395C5FFE4B2A}">
      <dgm:prSet phldrT="[Text]"/>
      <dgm:spPr/>
      <dgm:t>
        <a:bodyPr/>
        <a:lstStyle/>
        <a:p>
          <a:r>
            <a:rPr lang="cs-CZ" dirty="0"/>
            <a:t>Podle oblasti sociálních vztahů</a:t>
          </a:r>
        </a:p>
      </dgm:t>
    </dgm:pt>
    <dgm:pt modelId="{4290BC30-7776-409B-84DC-615AFEF17608}" type="parTrans" cxnId="{BF0486B6-D31B-4C52-9D0D-4FC9D12B6F54}">
      <dgm:prSet/>
      <dgm:spPr/>
      <dgm:t>
        <a:bodyPr/>
        <a:lstStyle/>
        <a:p>
          <a:endParaRPr lang="cs-CZ"/>
        </a:p>
      </dgm:t>
    </dgm:pt>
    <dgm:pt modelId="{144A9BC5-41A5-4AA2-830B-13BFCAF16634}" type="sibTrans" cxnId="{BF0486B6-D31B-4C52-9D0D-4FC9D12B6F54}">
      <dgm:prSet/>
      <dgm:spPr/>
      <dgm:t>
        <a:bodyPr/>
        <a:lstStyle/>
        <a:p>
          <a:endParaRPr lang="cs-CZ"/>
        </a:p>
      </dgm:t>
    </dgm:pt>
    <dgm:pt modelId="{D4BBF489-143F-4402-8F6E-D8A9A1D6213D}">
      <dgm:prSet phldrT="[Text]"/>
      <dgm:spPr/>
      <dgm:t>
        <a:bodyPr/>
        <a:lstStyle/>
        <a:p>
          <a:r>
            <a:rPr lang="cs-CZ" dirty="0"/>
            <a:t>PRÁVNÍ</a:t>
          </a:r>
        </a:p>
      </dgm:t>
    </dgm:pt>
    <dgm:pt modelId="{13ED471C-2D7B-4AE0-818A-CC4D931CB81D}" type="parTrans" cxnId="{E93A279A-BB14-4A76-9BAC-CDE691F953B1}">
      <dgm:prSet/>
      <dgm:spPr/>
      <dgm:t>
        <a:bodyPr/>
        <a:lstStyle/>
        <a:p>
          <a:endParaRPr lang="cs-CZ"/>
        </a:p>
      </dgm:t>
    </dgm:pt>
    <dgm:pt modelId="{747287EF-BBBB-4F12-A90E-E8F9602F13D3}" type="sibTrans" cxnId="{E93A279A-BB14-4A76-9BAC-CDE691F953B1}">
      <dgm:prSet/>
      <dgm:spPr/>
      <dgm:t>
        <a:bodyPr/>
        <a:lstStyle/>
        <a:p>
          <a:endParaRPr lang="cs-CZ"/>
        </a:p>
      </dgm:t>
    </dgm:pt>
    <dgm:pt modelId="{21CD2C69-92CC-4143-95DD-1326EF0B9E70}">
      <dgm:prSet phldrT="[Text]"/>
      <dgm:spPr/>
      <dgm:t>
        <a:bodyPr/>
        <a:lstStyle/>
        <a:p>
          <a:r>
            <a:rPr lang="cs-CZ" dirty="0"/>
            <a:t>NEPRÁVNÍ</a:t>
          </a:r>
        </a:p>
      </dgm:t>
    </dgm:pt>
    <dgm:pt modelId="{18F06217-CE6B-43D2-836D-397D46B6DD1D}" type="parTrans" cxnId="{512CAD10-B422-4E2B-87A0-4E6C2D3EE867}">
      <dgm:prSet/>
      <dgm:spPr/>
      <dgm:t>
        <a:bodyPr/>
        <a:lstStyle/>
        <a:p>
          <a:endParaRPr lang="cs-CZ"/>
        </a:p>
      </dgm:t>
    </dgm:pt>
    <dgm:pt modelId="{F8D4F97A-AD82-4F68-AA38-FF9394EFD756}" type="sibTrans" cxnId="{512CAD10-B422-4E2B-87A0-4E6C2D3EE867}">
      <dgm:prSet/>
      <dgm:spPr/>
      <dgm:t>
        <a:bodyPr/>
        <a:lstStyle/>
        <a:p>
          <a:endParaRPr lang="cs-CZ"/>
        </a:p>
      </dgm:t>
    </dgm:pt>
    <dgm:pt modelId="{3D27BB0E-1336-42C1-BEA0-577B29E64505}">
      <dgm:prSet phldrT="[Text]"/>
      <dgm:spPr/>
      <dgm:t>
        <a:bodyPr/>
        <a:lstStyle/>
        <a:p>
          <a:r>
            <a:rPr lang="cs-CZ" dirty="0"/>
            <a:t>Podle způsobilosti reglementace</a:t>
          </a:r>
        </a:p>
      </dgm:t>
    </dgm:pt>
    <dgm:pt modelId="{6781BD7E-521B-4DBC-955A-04BFC28D54BC}" type="parTrans" cxnId="{C22DCB8E-888F-4DBD-B15D-1955F4EF1D8C}">
      <dgm:prSet/>
      <dgm:spPr/>
      <dgm:t>
        <a:bodyPr/>
        <a:lstStyle/>
        <a:p>
          <a:endParaRPr lang="cs-CZ"/>
        </a:p>
      </dgm:t>
    </dgm:pt>
    <dgm:pt modelId="{8E2123FE-3627-42B3-B05A-978E92117B7F}" type="sibTrans" cxnId="{C22DCB8E-888F-4DBD-B15D-1955F4EF1D8C}">
      <dgm:prSet/>
      <dgm:spPr/>
      <dgm:t>
        <a:bodyPr/>
        <a:lstStyle/>
        <a:p>
          <a:endParaRPr lang="cs-CZ"/>
        </a:p>
      </dgm:t>
    </dgm:pt>
    <dgm:pt modelId="{118A56E6-1A64-4206-AA34-AB873128B2C8}">
      <dgm:prSet phldrT="[Text]"/>
      <dgm:spPr/>
      <dgm:t>
        <a:bodyPr/>
        <a:lstStyle/>
        <a:p>
          <a:r>
            <a:rPr lang="cs-CZ" dirty="0"/>
            <a:t>PROSKRIBUJÍCÍ </a:t>
          </a:r>
        </a:p>
      </dgm:t>
    </dgm:pt>
    <dgm:pt modelId="{226A0F82-C6CA-47C9-999D-585006E82277}" type="parTrans" cxnId="{D9772904-2555-4E8E-8EE3-96439BB7BEAC}">
      <dgm:prSet/>
      <dgm:spPr/>
      <dgm:t>
        <a:bodyPr/>
        <a:lstStyle/>
        <a:p>
          <a:endParaRPr lang="cs-CZ"/>
        </a:p>
      </dgm:t>
    </dgm:pt>
    <dgm:pt modelId="{E91800B5-DAFC-479C-8A3E-8BBD3A082660}" type="sibTrans" cxnId="{D9772904-2555-4E8E-8EE3-96439BB7BEAC}">
      <dgm:prSet/>
      <dgm:spPr/>
      <dgm:t>
        <a:bodyPr/>
        <a:lstStyle/>
        <a:p>
          <a:endParaRPr lang="cs-CZ"/>
        </a:p>
      </dgm:t>
    </dgm:pt>
    <dgm:pt modelId="{02B184A9-FF36-41D7-AC6A-366DDDC400F5}">
      <dgm:prSet phldrT="[Text]"/>
      <dgm:spPr/>
      <dgm:t>
        <a:bodyPr/>
        <a:lstStyle/>
        <a:p>
          <a:r>
            <a:rPr lang="cs-CZ" dirty="0"/>
            <a:t>Podle formální stránky</a:t>
          </a:r>
        </a:p>
      </dgm:t>
    </dgm:pt>
    <dgm:pt modelId="{B3BA8705-B3A4-496D-8036-A10CECA523DF}" type="parTrans" cxnId="{0EDC37CB-B09A-4583-9026-96FB4D617909}">
      <dgm:prSet/>
      <dgm:spPr/>
      <dgm:t>
        <a:bodyPr/>
        <a:lstStyle/>
        <a:p>
          <a:endParaRPr lang="cs-CZ"/>
        </a:p>
      </dgm:t>
    </dgm:pt>
    <dgm:pt modelId="{FE974DE7-80B7-4361-AFB9-7A2AE5E9D24F}" type="sibTrans" cxnId="{0EDC37CB-B09A-4583-9026-96FB4D617909}">
      <dgm:prSet/>
      <dgm:spPr/>
      <dgm:t>
        <a:bodyPr/>
        <a:lstStyle/>
        <a:p>
          <a:endParaRPr lang="cs-CZ"/>
        </a:p>
      </dgm:t>
    </dgm:pt>
    <dgm:pt modelId="{33ECA02D-E53B-4F10-A87A-C7924141642B}">
      <dgm:prSet phldrT="[Text]"/>
      <dgm:spPr/>
      <dgm:t>
        <a:bodyPr/>
        <a:lstStyle/>
        <a:p>
          <a:r>
            <a:rPr lang="cs-CZ" dirty="0"/>
            <a:t>PRESKRIBUJÍCÍ</a:t>
          </a:r>
        </a:p>
      </dgm:t>
    </dgm:pt>
    <dgm:pt modelId="{2377FC56-AFE1-4D22-821C-B86BD4401AD4}" type="parTrans" cxnId="{BA977A3A-8708-40A5-A617-3789A7C7840A}">
      <dgm:prSet/>
      <dgm:spPr/>
      <dgm:t>
        <a:bodyPr/>
        <a:lstStyle/>
        <a:p>
          <a:endParaRPr lang="cs-CZ"/>
        </a:p>
      </dgm:t>
    </dgm:pt>
    <dgm:pt modelId="{426B948A-2193-475C-9F63-C43BC77244D9}" type="sibTrans" cxnId="{BA977A3A-8708-40A5-A617-3789A7C7840A}">
      <dgm:prSet/>
      <dgm:spPr/>
      <dgm:t>
        <a:bodyPr/>
        <a:lstStyle/>
        <a:p>
          <a:endParaRPr lang="cs-CZ"/>
        </a:p>
      </dgm:t>
    </dgm:pt>
    <dgm:pt modelId="{B835665D-8E63-45A0-94E7-EBEE88047F38}">
      <dgm:prSet phldrT="[Text]"/>
      <dgm:spPr/>
      <dgm:t>
        <a:bodyPr/>
        <a:lstStyle/>
        <a:p>
          <a:r>
            <a:rPr lang="cs-CZ" dirty="0"/>
            <a:t>OPRAVŇUJÍCÍ</a:t>
          </a:r>
        </a:p>
      </dgm:t>
    </dgm:pt>
    <dgm:pt modelId="{790F2C76-8413-4F78-ADCF-475BF2F58521}" type="parTrans" cxnId="{CBBDD05A-AF1B-4C48-ADE5-B0AF89349AEE}">
      <dgm:prSet/>
      <dgm:spPr/>
      <dgm:t>
        <a:bodyPr/>
        <a:lstStyle/>
        <a:p>
          <a:endParaRPr lang="cs-CZ"/>
        </a:p>
      </dgm:t>
    </dgm:pt>
    <dgm:pt modelId="{F950DAE3-F436-48E8-B79D-BC770DFFD379}" type="sibTrans" cxnId="{CBBDD05A-AF1B-4C48-ADE5-B0AF89349AEE}">
      <dgm:prSet/>
      <dgm:spPr/>
      <dgm:t>
        <a:bodyPr/>
        <a:lstStyle/>
        <a:p>
          <a:endParaRPr lang="cs-CZ"/>
        </a:p>
      </dgm:t>
    </dgm:pt>
    <dgm:pt modelId="{DA427C72-9440-4FB7-8135-4E1E5998D8D2}">
      <dgm:prSet phldrT="[Text]"/>
      <dgm:spPr/>
      <dgm:t>
        <a:bodyPr/>
        <a:lstStyle/>
        <a:p>
          <a:r>
            <a:rPr lang="cs-CZ" dirty="0"/>
            <a:t>FORMÁLNÍ (EXPLICITNÍ)</a:t>
          </a:r>
        </a:p>
      </dgm:t>
    </dgm:pt>
    <dgm:pt modelId="{9B1813BE-AC78-4BC8-8D8B-D196585A170A}" type="parTrans" cxnId="{4193FB86-CE3C-4B8C-9796-E2EC22351596}">
      <dgm:prSet/>
      <dgm:spPr/>
      <dgm:t>
        <a:bodyPr/>
        <a:lstStyle/>
        <a:p>
          <a:endParaRPr lang="cs-CZ"/>
        </a:p>
      </dgm:t>
    </dgm:pt>
    <dgm:pt modelId="{360AB6DA-02DE-46EA-BE2B-2292510D2E19}" type="sibTrans" cxnId="{4193FB86-CE3C-4B8C-9796-E2EC22351596}">
      <dgm:prSet/>
      <dgm:spPr/>
      <dgm:t>
        <a:bodyPr/>
        <a:lstStyle/>
        <a:p>
          <a:endParaRPr lang="cs-CZ"/>
        </a:p>
      </dgm:t>
    </dgm:pt>
    <dgm:pt modelId="{462EED1C-9580-41D4-A7EB-C318AFDB4637}">
      <dgm:prSet phldrT="[Text]"/>
      <dgm:spPr/>
      <dgm:t>
        <a:bodyPr/>
        <a:lstStyle/>
        <a:p>
          <a:r>
            <a:rPr lang="cs-CZ" dirty="0"/>
            <a:t>NEFORMÁLNÍ (IMPLICITNÍ)</a:t>
          </a:r>
        </a:p>
      </dgm:t>
    </dgm:pt>
    <dgm:pt modelId="{DAADBAC5-A847-4441-9A46-24CAED3E3568}" type="parTrans" cxnId="{EB95032D-F7FC-4D71-A7AB-BAD947909035}">
      <dgm:prSet/>
      <dgm:spPr/>
      <dgm:t>
        <a:bodyPr/>
        <a:lstStyle/>
        <a:p>
          <a:endParaRPr lang="cs-CZ"/>
        </a:p>
      </dgm:t>
    </dgm:pt>
    <dgm:pt modelId="{A135023B-F16A-4CA8-AE90-623ABFE828D7}" type="sibTrans" cxnId="{EB95032D-F7FC-4D71-A7AB-BAD947909035}">
      <dgm:prSet/>
      <dgm:spPr/>
      <dgm:t>
        <a:bodyPr/>
        <a:lstStyle/>
        <a:p>
          <a:endParaRPr lang="cs-CZ"/>
        </a:p>
      </dgm:t>
    </dgm:pt>
    <dgm:pt modelId="{BC5FECC1-16CD-4083-AE36-71E0D89A2C70}">
      <dgm:prSet phldrT="[Text]"/>
      <dgm:spPr/>
      <dgm:t>
        <a:bodyPr/>
        <a:lstStyle/>
        <a:p>
          <a:r>
            <a:rPr lang="cs-CZ" dirty="0"/>
            <a:t>Podle rozsahu sociálních subjektů</a:t>
          </a:r>
        </a:p>
      </dgm:t>
    </dgm:pt>
    <dgm:pt modelId="{3BCB1B08-B8DA-4488-B144-F43E6F94502E}" type="parTrans" cxnId="{A24402E6-3E9D-4132-BDF9-E82650C83B86}">
      <dgm:prSet/>
      <dgm:spPr/>
      <dgm:t>
        <a:bodyPr/>
        <a:lstStyle/>
        <a:p>
          <a:endParaRPr lang="cs-CZ"/>
        </a:p>
      </dgm:t>
    </dgm:pt>
    <dgm:pt modelId="{1043F714-C25B-434C-9BF7-E948A095A39F}" type="sibTrans" cxnId="{A24402E6-3E9D-4132-BDF9-E82650C83B86}">
      <dgm:prSet/>
      <dgm:spPr/>
      <dgm:t>
        <a:bodyPr/>
        <a:lstStyle/>
        <a:p>
          <a:endParaRPr lang="cs-CZ"/>
        </a:p>
      </dgm:t>
    </dgm:pt>
    <dgm:pt modelId="{6A0A5741-AEDA-4116-813C-435260E79C7F}">
      <dgm:prSet phldrT="[Text]"/>
      <dgm:spPr/>
      <dgm:t>
        <a:bodyPr/>
        <a:lstStyle/>
        <a:p>
          <a:r>
            <a:rPr lang="cs-CZ" dirty="0"/>
            <a:t>OBECNÉ</a:t>
          </a:r>
        </a:p>
      </dgm:t>
    </dgm:pt>
    <dgm:pt modelId="{38AB9EFF-070B-4385-9853-7BF2CFFD5EF8}" type="parTrans" cxnId="{4E6ABAF1-5432-4655-BC8D-24CFDB9543E6}">
      <dgm:prSet/>
      <dgm:spPr/>
      <dgm:t>
        <a:bodyPr/>
        <a:lstStyle/>
        <a:p>
          <a:endParaRPr lang="cs-CZ"/>
        </a:p>
      </dgm:t>
    </dgm:pt>
    <dgm:pt modelId="{2AE031E5-3F0E-42AB-9339-928E725F5B2C}" type="sibTrans" cxnId="{4E6ABAF1-5432-4655-BC8D-24CFDB9543E6}">
      <dgm:prSet/>
      <dgm:spPr/>
      <dgm:t>
        <a:bodyPr/>
        <a:lstStyle/>
        <a:p>
          <a:endParaRPr lang="cs-CZ"/>
        </a:p>
      </dgm:t>
    </dgm:pt>
    <dgm:pt modelId="{0F592425-9B81-41A7-8F0D-80558909A615}">
      <dgm:prSet phldrT="[Text]"/>
      <dgm:spPr/>
      <dgm:t>
        <a:bodyPr/>
        <a:lstStyle/>
        <a:p>
          <a:r>
            <a:rPr lang="cs-CZ" dirty="0"/>
            <a:t>PARTIKULÁRNÍ </a:t>
          </a:r>
        </a:p>
      </dgm:t>
    </dgm:pt>
    <dgm:pt modelId="{D305929C-D2EB-44D6-95D4-03D64E293E4E}" type="parTrans" cxnId="{5DE5BAE3-BA26-49B2-ADA0-5D17481E3919}">
      <dgm:prSet/>
      <dgm:spPr/>
      <dgm:t>
        <a:bodyPr/>
        <a:lstStyle/>
        <a:p>
          <a:endParaRPr lang="cs-CZ"/>
        </a:p>
      </dgm:t>
    </dgm:pt>
    <dgm:pt modelId="{2C65FC73-6844-4984-BFC8-D17C46DFCAF5}" type="sibTrans" cxnId="{5DE5BAE3-BA26-49B2-ADA0-5D17481E3919}">
      <dgm:prSet/>
      <dgm:spPr/>
      <dgm:t>
        <a:bodyPr/>
        <a:lstStyle/>
        <a:p>
          <a:endParaRPr lang="cs-CZ"/>
        </a:p>
      </dgm:t>
    </dgm:pt>
    <dgm:pt modelId="{4212D985-1498-45EE-B9DD-EE2F2B4A7F53}" type="pres">
      <dgm:prSet presAssocID="{E2F72842-0A91-4FD3-B6ED-0AA86C1BCB8B}" presName="diagram" presStyleCnt="0">
        <dgm:presLayoutVars>
          <dgm:dir/>
          <dgm:resizeHandles val="exact"/>
        </dgm:presLayoutVars>
      </dgm:prSet>
      <dgm:spPr/>
    </dgm:pt>
    <dgm:pt modelId="{2CAF4EDE-48D1-4874-A451-1D40C97A80DA}" type="pres">
      <dgm:prSet presAssocID="{ADE23654-2E27-4E5E-92BF-395C5FFE4B2A}" presName="node" presStyleLbl="node1" presStyleIdx="0" presStyleCnt="4">
        <dgm:presLayoutVars>
          <dgm:bulletEnabled val="1"/>
        </dgm:presLayoutVars>
      </dgm:prSet>
      <dgm:spPr/>
    </dgm:pt>
    <dgm:pt modelId="{539CC912-232A-4EBB-8941-0DBE81A70539}" type="pres">
      <dgm:prSet presAssocID="{144A9BC5-41A5-4AA2-830B-13BFCAF16634}" presName="sibTrans" presStyleCnt="0"/>
      <dgm:spPr/>
    </dgm:pt>
    <dgm:pt modelId="{1ADA2ACF-3B0B-4358-A615-44ED55B46DD9}" type="pres">
      <dgm:prSet presAssocID="{3D27BB0E-1336-42C1-BEA0-577B29E64505}" presName="node" presStyleLbl="node1" presStyleIdx="1" presStyleCnt="4">
        <dgm:presLayoutVars>
          <dgm:bulletEnabled val="1"/>
        </dgm:presLayoutVars>
      </dgm:prSet>
      <dgm:spPr/>
    </dgm:pt>
    <dgm:pt modelId="{52544588-AF58-45F4-9538-5A286E263772}" type="pres">
      <dgm:prSet presAssocID="{8E2123FE-3627-42B3-B05A-978E92117B7F}" presName="sibTrans" presStyleCnt="0"/>
      <dgm:spPr/>
    </dgm:pt>
    <dgm:pt modelId="{73CE48B9-E79B-4D6C-9ECF-412BBC6688D7}" type="pres">
      <dgm:prSet presAssocID="{02B184A9-FF36-41D7-AC6A-366DDDC400F5}" presName="node" presStyleLbl="node1" presStyleIdx="2" presStyleCnt="4">
        <dgm:presLayoutVars>
          <dgm:bulletEnabled val="1"/>
        </dgm:presLayoutVars>
      </dgm:prSet>
      <dgm:spPr/>
    </dgm:pt>
    <dgm:pt modelId="{04F7198A-167E-4791-BB50-D5A65E134F15}" type="pres">
      <dgm:prSet presAssocID="{FE974DE7-80B7-4361-AFB9-7A2AE5E9D24F}" presName="sibTrans" presStyleCnt="0"/>
      <dgm:spPr/>
    </dgm:pt>
    <dgm:pt modelId="{E6683342-253F-4B04-BE69-456C2020AD2D}" type="pres">
      <dgm:prSet presAssocID="{BC5FECC1-16CD-4083-AE36-71E0D89A2C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9772904-2555-4E8E-8EE3-96439BB7BEAC}" srcId="{3D27BB0E-1336-42C1-BEA0-577B29E64505}" destId="{118A56E6-1A64-4206-AA34-AB873128B2C8}" srcOrd="0" destOrd="0" parTransId="{226A0F82-C6CA-47C9-999D-585006E82277}" sibTransId="{E91800B5-DAFC-479C-8A3E-8BBD3A082660}"/>
    <dgm:cxn modelId="{512CAD10-B422-4E2B-87A0-4E6C2D3EE867}" srcId="{ADE23654-2E27-4E5E-92BF-395C5FFE4B2A}" destId="{21CD2C69-92CC-4143-95DD-1326EF0B9E70}" srcOrd="1" destOrd="0" parTransId="{18F06217-CE6B-43D2-836D-397D46B6DD1D}" sibTransId="{F8D4F97A-AD82-4F68-AA38-FF9394EFD756}"/>
    <dgm:cxn modelId="{EB95032D-F7FC-4D71-A7AB-BAD947909035}" srcId="{02B184A9-FF36-41D7-AC6A-366DDDC400F5}" destId="{462EED1C-9580-41D4-A7EB-C318AFDB4637}" srcOrd="1" destOrd="0" parTransId="{DAADBAC5-A847-4441-9A46-24CAED3E3568}" sibTransId="{A135023B-F16A-4CA8-AE90-623ABFE828D7}"/>
    <dgm:cxn modelId="{BA977A3A-8708-40A5-A617-3789A7C7840A}" srcId="{3D27BB0E-1336-42C1-BEA0-577B29E64505}" destId="{33ECA02D-E53B-4F10-A87A-C7924141642B}" srcOrd="1" destOrd="0" parTransId="{2377FC56-AFE1-4D22-821C-B86BD4401AD4}" sibTransId="{426B948A-2193-475C-9F63-C43BC77244D9}"/>
    <dgm:cxn modelId="{0DABAA45-CEC5-4DB8-9810-C15C5AB4D008}" type="presOf" srcId="{DA427C72-9440-4FB7-8135-4E1E5998D8D2}" destId="{73CE48B9-E79B-4D6C-9ECF-412BBC6688D7}" srcOrd="0" destOrd="1" presId="urn:microsoft.com/office/officeart/2005/8/layout/default#1"/>
    <dgm:cxn modelId="{D01D6047-7743-4425-A6AC-7712E33E2D0D}" type="presOf" srcId="{33ECA02D-E53B-4F10-A87A-C7924141642B}" destId="{1ADA2ACF-3B0B-4358-A615-44ED55B46DD9}" srcOrd="0" destOrd="2" presId="urn:microsoft.com/office/officeart/2005/8/layout/default#1"/>
    <dgm:cxn modelId="{4A2CBD4C-38C1-4C74-8378-E8853766685A}" type="presOf" srcId="{21CD2C69-92CC-4143-95DD-1326EF0B9E70}" destId="{2CAF4EDE-48D1-4874-A451-1D40C97A80DA}" srcOrd="0" destOrd="2" presId="urn:microsoft.com/office/officeart/2005/8/layout/default#1"/>
    <dgm:cxn modelId="{CBBDD05A-AF1B-4C48-ADE5-B0AF89349AEE}" srcId="{3D27BB0E-1336-42C1-BEA0-577B29E64505}" destId="{B835665D-8E63-45A0-94E7-EBEE88047F38}" srcOrd="2" destOrd="0" parTransId="{790F2C76-8413-4F78-ADCF-475BF2F58521}" sibTransId="{F950DAE3-F436-48E8-B79D-BC770DFFD379}"/>
    <dgm:cxn modelId="{4193FB86-CE3C-4B8C-9796-E2EC22351596}" srcId="{02B184A9-FF36-41D7-AC6A-366DDDC400F5}" destId="{DA427C72-9440-4FB7-8135-4E1E5998D8D2}" srcOrd="0" destOrd="0" parTransId="{9B1813BE-AC78-4BC8-8D8B-D196585A170A}" sibTransId="{360AB6DA-02DE-46EA-BE2B-2292510D2E19}"/>
    <dgm:cxn modelId="{C22DCB8E-888F-4DBD-B15D-1955F4EF1D8C}" srcId="{E2F72842-0A91-4FD3-B6ED-0AA86C1BCB8B}" destId="{3D27BB0E-1336-42C1-BEA0-577B29E64505}" srcOrd="1" destOrd="0" parTransId="{6781BD7E-521B-4DBC-955A-04BFC28D54BC}" sibTransId="{8E2123FE-3627-42B3-B05A-978E92117B7F}"/>
    <dgm:cxn modelId="{FD33CC92-A470-4190-8916-D2DD7A27763C}" type="presOf" srcId="{462EED1C-9580-41D4-A7EB-C318AFDB4637}" destId="{73CE48B9-E79B-4D6C-9ECF-412BBC6688D7}" srcOrd="0" destOrd="2" presId="urn:microsoft.com/office/officeart/2005/8/layout/default#1"/>
    <dgm:cxn modelId="{93CC6A98-C73A-4948-BC50-6A164AB78581}" type="presOf" srcId="{118A56E6-1A64-4206-AA34-AB873128B2C8}" destId="{1ADA2ACF-3B0B-4358-A615-44ED55B46DD9}" srcOrd="0" destOrd="1" presId="urn:microsoft.com/office/officeart/2005/8/layout/default#1"/>
    <dgm:cxn modelId="{E93A279A-BB14-4A76-9BAC-CDE691F953B1}" srcId="{ADE23654-2E27-4E5E-92BF-395C5FFE4B2A}" destId="{D4BBF489-143F-4402-8F6E-D8A9A1D6213D}" srcOrd="0" destOrd="0" parTransId="{13ED471C-2D7B-4AE0-818A-CC4D931CB81D}" sibTransId="{747287EF-BBBB-4F12-A90E-E8F9602F13D3}"/>
    <dgm:cxn modelId="{3913A0A2-CD7C-4ECA-80E6-1EB52CB6D81A}" type="presOf" srcId="{ADE23654-2E27-4E5E-92BF-395C5FFE4B2A}" destId="{2CAF4EDE-48D1-4874-A451-1D40C97A80DA}" srcOrd="0" destOrd="0" presId="urn:microsoft.com/office/officeart/2005/8/layout/default#1"/>
    <dgm:cxn modelId="{4796CEA6-24E3-47B8-9C88-06241D5F0881}" type="presOf" srcId="{0F592425-9B81-41A7-8F0D-80558909A615}" destId="{E6683342-253F-4B04-BE69-456C2020AD2D}" srcOrd="0" destOrd="2" presId="urn:microsoft.com/office/officeart/2005/8/layout/default#1"/>
    <dgm:cxn modelId="{1A4CFCAA-816F-4724-A3CE-90268866BE7A}" type="presOf" srcId="{E2F72842-0A91-4FD3-B6ED-0AA86C1BCB8B}" destId="{4212D985-1498-45EE-B9DD-EE2F2B4A7F53}" srcOrd="0" destOrd="0" presId="urn:microsoft.com/office/officeart/2005/8/layout/default#1"/>
    <dgm:cxn modelId="{3E2C44B1-1133-4DB6-898B-0530DEC135E6}" type="presOf" srcId="{02B184A9-FF36-41D7-AC6A-366DDDC400F5}" destId="{73CE48B9-E79B-4D6C-9ECF-412BBC6688D7}" srcOrd="0" destOrd="0" presId="urn:microsoft.com/office/officeart/2005/8/layout/default#1"/>
    <dgm:cxn modelId="{BF0486B6-D31B-4C52-9D0D-4FC9D12B6F54}" srcId="{E2F72842-0A91-4FD3-B6ED-0AA86C1BCB8B}" destId="{ADE23654-2E27-4E5E-92BF-395C5FFE4B2A}" srcOrd="0" destOrd="0" parTransId="{4290BC30-7776-409B-84DC-615AFEF17608}" sibTransId="{144A9BC5-41A5-4AA2-830B-13BFCAF16634}"/>
    <dgm:cxn modelId="{A4E228CA-191F-465C-9C4F-EE269CEF34F8}" type="presOf" srcId="{BC5FECC1-16CD-4083-AE36-71E0D89A2C70}" destId="{E6683342-253F-4B04-BE69-456C2020AD2D}" srcOrd="0" destOrd="0" presId="urn:microsoft.com/office/officeart/2005/8/layout/default#1"/>
    <dgm:cxn modelId="{0EDC37CB-B09A-4583-9026-96FB4D617909}" srcId="{E2F72842-0A91-4FD3-B6ED-0AA86C1BCB8B}" destId="{02B184A9-FF36-41D7-AC6A-366DDDC400F5}" srcOrd="2" destOrd="0" parTransId="{B3BA8705-B3A4-496D-8036-A10CECA523DF}" sibTransId="{FE974DE7-80B7-4361-AFB9-7A2AE5E9D24F}"/>
    <dgm:cxn modelId="{4D5347D5-B160-41CB-A212-7C3DC1D547F1}" type="presOf" srcId="{B835665D-8E63-45A0-94E7-EBEE88047F38}" destId="{1ADA2ACF-3B0B-4358-A615-44ED55B46DD9}" srcOrd="0" destOrd="3" presId="urn:microsoft.com/office/officeart/2005/8/layout/default#1"/>
    <dgm:cxn modelId="{ECE976D8-3837-48DF-998C-E38B58B23AAC}" type="presOf" srcId="{D4BBF489-143F-4402-8F6E-D8A9A1D6213D}" destId="{2CAF4EDE-48D1-4874-A451-1D40C97A80DA}" srcOrd="0" destOrd="1" presId="urn:microsoft.com/office/officeart/2005/8/layout/default#1"/>
    <dgm:cxn modelId="{5DE5BAE3-BA26-49B2-ADA0-5D17481E3919}" srcId="{BC5FECC1-16CD-4083-AE36-71E0D89A2C70}" destId="{0F592425-9B81-41A7-8F0D-80558909A615}" srcOrd="1" destOrd="0" parTransId="{D305929C-D2EB-44D6-95D4-03D64E293E4E}" sibTransId="{2C65FC73-6844-4984-BFC8-D17C46DFCAF5}"/>
    <dgm:cxn modelId="{A24402E6-3E9D-4132-BDF9-E82650C83B86}" srcId="{E2F72842-0A91-4FD3-B6ED-0AA86C1BCB8B}" destId="{BC5FECC1-16CD-4083-AE36-71E0D89A2C70}" srcOrd="3" destOrd="0" parTransId="{3BCB1B08-B8DA-4488-B144-F43E6F94502E}" sibTransId="{1043F714-C25B-434C-9BF7-E948A095A39F}"/>
    <dgm:cxn modelId="{4E6ABAF1-5432-4655-BC8D-24CFDB9543E6}" srcId="{BC5FECC1-16CD-4083-AE36-71E0D89A2C70}" destId="{6A0A5741-AEDA-4116-813C-435260E79C7F}" srcOrd="0" destOrd="0" parTransId="{38AB9EFF-070B-4385-9853-7BF2CFFD5EF8}" sibTransId="{2AE031E5-3F0E-42AB-9339-928E725F5B2C}"/>
    <dgm:cxn modelId="{77767AF5-D6CF-45BE-BFC9-C0A45082758D}" type="presOf" srcId="{6A0A5741-AEDA-4116-813C-435260E79C7F}" destId="{E6683342-253F-4B04-BE69-456C2020AD2D}" srcOrd="0" destOrd="1" presId="urn:microsoft.com/office/officeart/2005/8/layout/default#1"/>
    <dgm:cxn modelId="{E52962F6-2137-404B-AED1-DA3B92E953F0}" type="presOf" srcId="{3D27BB0E-1336-42C1-BEA0-577B29E64505}" destId="{1ADA2ACF-3B0B-4358-A615-44ED55B46DD9}" srcOrd="0" destOrd="0" presId="urn:microsoft.com/office/officeart/2005/8/layout/default#1"/>
    <dgm:cxn modelId="{0ABEFBFB-DD3B-4945-96EC-28DE6CE084A7}" type="presParOf" srcId="{4212D985-1498-45EE-B9DD-EE2F2B4A7F53}" destId="{2CAF4EDE-48D1-4874-A451-1D40C97A80DA}" srcOrd="0" destOrd="0" presId="urn:microsoft.com/office/officeart/2005/8/layout/default#1"/>
    <dgm:cxn modelId="{21CB9888-0097-464D-BC49-50E6BF361845}" type="presParOf" srcId="{4212D985-1498-45EE-B9DD-EE2F2B4A7F53}" destId="{539CC912-232A-4EBB-8941-0DBE81A70539}" srcOrd="1" destOrd="0" presId="urn:microsoft.com/office/officeart/2005/8/layout/default#1"/>
    <dgm:cxn modelId="{BD4C974C-B832-432B-8782-003E45F66099}" type="presParOf" srcId="{4212D985-1498-45EE-B9DD-EE2F2B4A7F53}" destId="{1ADA2ACF-3B0B-4358-A615-44ED55B46DD9}" srcOrd="2" destOrd="0" presId="urn:microsoft.com/office/officeart/2005/8/layout/default#1"/>
    <dgm:cxn modelId="{3063219F-927F-40D7-ABE8-AD1B174E556A}" type="presParOf" srcId="{4212D985-1498-45EE-B9DD-EE2F2B4A7F53}" destId="{52544588-AF58-45F4-9538-5A286E263772}" srcOrd="3" destOrd="0" presId="urn:microsoft.com/office/officeart/2005/8/layout/default#1"/>
    <dgm:cxn modelId="{6BEE0D9D-AC57-4C41-A2E6-F0212064FD13}" type="presParOf" srcId="{4212D985-1498-45EE-B9DD-EE2F2B4A7F53}" destId="{73CE48B9-E79B-4D6C-9ECF-412BBC6688D7}" srcOrd="4" destOrd="0" presId="urn:microsoft.com/office/officeart/2005/8/layout/default#1"/>
    <dgm:cxn modelId="{FB885B6A-D592-42DF-8709-42853FC604D6}" type="presParOf" srcId="{4212D985-1498-45EE-B9DD-EE2F2B4A7F53}" destId="{04F7198A-167E-4791-BB50-D5A65E134F15}" srcOrd="5" destOrd="0" presId="urn:microsoft.com/office/officeart/2005/8/layout/default#1"/>
    <dgm:cxn modelId="{D22877EF-630F-49E0-B929-FEEF7605577E}" type="presParOf" srcId="{4212D985-1498-45EE-B9DD-EE2F2B4A7F53}" destId="{E6683342-253F-4B04-BE69-456C2020AD2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B211D5E0-5494-48A0-91FF-0D9B5360455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D5E52DC3-1F2B-4F15-A741-6963A1F7F507}">
      <dgm:prSet/>
      <dgm:spPr/>
      <dgm:t>
        <a:bodyPr/>
        <a:lstStyle/>
        <a:p>
          <a:r>
            <a:rPr lang="cs-CZ" dirty="0"/>
            <a:t>Základní dělení norem </a:t>
          </a:r>
        </a:p>
      </dgm:t>
    </dgm:pt>
    <dgm:pt modelId="{EB557765-37DB-45E4-8AA7-0DF3FC52A222}" type="parTrans" cxnId="{5DD15F8A-D7D6-4CB6-8290-FCFB404F1459}">
      <dgm:prSet/>
      <dgm:spPr/>
      <dgm:t>
        <a:bodyPr/>
        <a:lstStyle/>
        <a:p>
          <a:endParaRPr lang="cs-CZ"/>
        </a:p>
      </dgm:t>
    </dgm:pt>
    <dgm:pt modelId="{E14782AF-699E-49B5-8DCA-18CB3BD45F5A}" type="sibTrans" cxnId="{5DD15F8A-D7D6-4CB6-8290-FCFB404F1459}">
      <dgm:prSet/>
      <dgm:spPr/>
      <dgm:t>
        <a:bodyPr/>
        <a:lstStyle/>
        <a:p>
          <a:endParaRPr lang="cs-CZ"/>
        </a:p>
      </dgm:t>
    </dgm:pt>
    <dgm:pt modelId="{C4F4D9E6-D1EB-4573-961E-6A1300759B87}" type="pres">
      <dgm:prSet presAssocID="{B211D5E0-5494-48A0-91FF-0D9B53604556}" presName="linear" presStyleCnt="0">
        <dgm:presLayoutVars>
          <dgm:animLvl val="lvl"/>
          <dgm:resizeHandles val="exact"/>
        </dgm:presLayoutVars>
      </dgm:prSet>
      <dgm:spPr/>
    </dgm:pt>
    <dgm:pt modelId="{D50D9AE4-670A-4B78-B266-91F56B29CA01}" type="pres">
      <dgm:prSet presAssocID="{D5E52DC3-1F2B-4F15-A741-6963A1F7F507}" presName="parentText" presStyleLbl="node1" presStyleIdx="0" presStyleCnt="1" custLinFactNeighborY="14508">
        <dgm:presLayoutVars>
          <dgm:chMax val="0"/>
          <dgm:bulletEnabled val="1"/>
        </dgm:presLayoutVars>
      </dgm:prSet>
      <dgm:spPr/>
    </dgm:pt>
  </dgm:ptLst>
  <dgm:cxnLst>
    <dgm:cxn modelId="{404AF851-E5BE-4FC9-BFC5-BF9DE95B2F4B}" type="presOf" srcId="{B211D5E0-5494-48A0-91FF-0D9B53604556}" destId="{C4F4D9E6-D1EB-4573-961E-6A1300759B87}" srcOrd="0" destOrd="0" presId="urn:microsoft.com/office/officeart/2005/8/layout/vList2"/>
    <dgm:cxn modelId="{5DD15F8A-D7D6-4CB6-8290-FCFB404F1459}" srcId="{B211D5E0-5494-48A0-91FF-0D9B53604556}" destId="{D5E52DC3-1F2B-4F15-A741-6963A1F7F507}" srcOrd="0" destOrd="0" parTransId="{EB557765-37DB-45E4-8AA7-0DF3FC52A222}" sibTransId="{E14782AF-699E-49B5-8DCA-18CB3BD45F5A}"/>
    <dgm:cxn modelId="{80219CB0-CDAE-4264-A286-A262B1BA4449}" type="presOf" srcId="{D5E52DC3-1F2B-4F15-A741-6963A1F7F507}" destId="{D50D9AE4-670A-4B78-B266-91F56B29CA01}" srcOrd="0" destOrd="0" presId="urn:microsoft.com/office/officeart/2005/8/layout/vList2"/>
    <dgm:cxn modelId="{9F494F37-E7C5-4ED9-B313-2A9F834A9E0F}" type="presParOf" srcId="{C4F4D9E6-D1EB-4573-961E-6A1300759B87}" destId="{D50D9AE4-670A-4B78-B266-91F56B29C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436CB2-FAD9-4B4A-B03F-ACA681986C7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7BDB9CD-1DF7-4932-B2E0-03D7BFB11A2B}">
      <dgm:prSet phldrT="[Text]" phldr="1"/>
      <dgm:spPr/>
      <dgm:t>
        <a:bodyPr/>
        <a:lstStyle/>
        <a:p>
          <a:endParaRPr lang="cs-CZ" dirty="0"/>
        </a:p>
      </dgm:t>
    </dgm:pt>
    <dgm:pt modelId="{55B1A31B-1CFF-46D3-85A6-47B02BB80C93}" type="parTrans" cxnId="{AC43DCA1-3530-4BD1-A6B7-510CE27600F8}">
      <dgm:prSet/>
      <dgm:spPr/>
      <dgm:t>
        <a:bodyPr/>
        <a:lstStyle/>
        <a:p>
          <a:endParaRPr lang="cs-CZ"/>
        </a:p>
      </dgm:t>
    </dgm:pt>
    <dgm:pt modelId="{30F09123-8A56-406D-AC53-DEEE8968779E}" type="sibTrans" cxnId="{AC43DCA1-3530-4BD1-A6B7-510CE27600F8}">
      <dgm:prSet/>
      <dgm:spPr/>
      <dgm:t>
        <a:bodyPr/>
        <a:lstStyle/>
        <a:p>
          <a:endParaRPr lang="cs-CZ"/>
        </a:p>
      </dgm:t>
    </dgm:pt>
    <dgm:pt modelId="{057F2058-6410-4EF6-9F6C-B1F13D34ACAF}">
      <dgm:prSet phldrT="[Text]" phldr="1" custT="1"/>
      <dgm:spPr/>
      <dgm:t>
        <a:bodyPr/>
        <a:lstStyle/>
        <a:p>
          <a:endParaRPr lang="cs-CZ" sz="2000" dirty="0"/>
        </a:p>
      </dgm:t>
    </dgm:pt>
    <dgm:pt modelId="{2C2283E2-CA6C-48B4-8B45-5A8E9109C126}" type="sibTrans" cxnId="{EA2C903C-7DBB-4111-AE64-3B574973C8B6}">
      <dgm:prSet/>
      <dgm:spPr/>
      <dgm:t>
        <a:bodyPr/>
        <a:lstStyle/>
        <a:p>
          <a:endParaRPr lang="cs-CZ"/>
        </a:p>
      </dgm:t>
    </dgm:pt>
    <dgm:pt modelId="{0DBE6FDA-19AF-4FB9-A298-E337BFF650E7}" type="parTrans" cxnId="{EA2C903C-7DBB-4111-AE64-3B574973C8B6}">
      <dgm:prSet/>
      <dgm:spPr/>
      <dgm:t>
        <a:bodyPr/>
        <a:lstStyle/>
        <a:p>
          <a:endParaRPr lang="cs-CZ"/>
        </a:p>
      </dgm:t>
    </dgm:pt>
    <dgm:pt modelId="{340B516A-F995-4C35-9783-1B63886302D2}">
      <dgm:prSet phldrT="[Text]" custT="1"/>
      <dgm:spPr/>
      <dgm:t>
        <a:bodyPr/>
        <a:lstStyle/>
        <a:p>
          <a:r>
            <a:rPr lang="cs-CZ" sz="2000" dirty="0"/>
            <a:t>Preference materiálních zájmů</a:t>
          </a:r>
        </a:p>
      </dgm:t>
    </dgm:pt>
    <dgm:pt modelId="{38F220BB-1D85-4339-8ED9-BAB4E0B854C1}" type="sibTrans" cxnId="{48B360AD-A97A-4D61-AF36-EB25F04AFB18}">
      <dgm:prSet/>
      <dgm:spPr/>
      <dgm:t>
        <a:bodyPr/>
        <a:lstStyle/>
        <a:p>
          <a:endParaRPr lang="cs-CZ"/>
        </a:p>
      </dgm:t>
    </dgm:pt>
    <dgm:pt modelId="{C636B802-E8CA-45F6-83C6-794EAEA79069}" type="parTrans" cxnId="{48B360AD-A97A-4D61-AF36-EB25F04AFB18}">
      <dgm:prSet/>
      <dgm:spPr/>
      <dgm:t>
        <a:bodyPr/>
        <a:lstStyle/>
        <a:p>
          <a:endParaRPr lang="cs-CZ"/>
        </a:p>
      </dgm:t>
    </dgm:pt>
    <dgm:pt modelId="{D43D0622-BC57-49F3-AA15-9F75030F6266}">
      <dgm:prSet phldrT="[Text]" phldr="1" custT="1"/>
      <dgm:spPr/>
      <dgm:t>
        <a:bodyPr/>
        <a:lstStyle/>
        <a:p>
          <a:endParaRPr lang="cs-CZ" sz="2000" dirty="0"/>
        </a:p>
      </dgm:t>
    </dgm:pt>
    <dgm:pt modelId="{20A20835-0BEC-4160-88E5-8A740423F7A1}" type="sibTrans" cxnId="{A69439BB-B4DF-48EC-979F-6258DCCD655A}">
      <dgm:prSet/>
      <dgm:spPr/>
      <dgm:t>
        <a:bodyPr/>
        <a:lstStyle/>
        <a:p>
          <a:endParaRPr lang="cs-CZ"/>
        </a:p>
      </dgm:t>
    </dgm:pt>
    <dgm:pt modelId="{D6C67501-F6BD-4325-A514-83B409472026}" type="parTrans" cxnId="{A69439BB-B4DF-48EC-979F-6258DCCD655A}">
      <dgm:prSet/>
      <dgm:spPr/>
      <dgm:t>
        <a:bodyPr/>
        <a:lstStyle/>
        <a:p>
          <a:endParaRPr lang="cs-CZ"/>
        </a:p>
      </dgm:t>
    </dgm:pt>
    <dgm:pt modelId="{F0847F13-D728-4D49-BF13-CF634F8C649D}">
      <dgm:prSet phldrT="[Text]" custT="1"/>
      <dgm:spPr/>
      <dgm:t>
        <a:bodyPr/>
        <a:lstStyle/>
        <a:p>
          <a:r>
            <a:rPr lang="cs-CZ" sz="2000"/>
            <a:t>úpadek </a:t>
          </a:r>
          <a:r>
            <a:rPr lang="cs-CZ" sz="2000" dirty="0"/>
            <a:t>autority, všeobecná krize hodnot</a:t>
          </a:r>
        </a:p>
      </dgm:t>
    </dgm:pt>
    <dgm:pt modelId="{ACF27847-E1E1-43F3-92D4-D98EDA570258}" type="sibTrans" cxnId="{2405862A-5EBA-440A-B633-A4CB4B377E5F}">
      <dgm:prSet/>
      <dgm:spPr/>
      <dgm:t>
        <a:bodyPr/>
        <a:lstStyle/>
        <a:p>
          <a:endParaRPr lang="cs-CZ"/>
        </a:p>
      </dgm:t>
    </dgm:pt>
    <dgm:pt modelId="{1CEC589E-1A6E-4CA5-B178-D18DACF018CE}" type="parTrans" cxnId="{2405862A-5EBA-440A-B633-A4CB4B377E5F}">
      <dgm:prSet/>
      <dgm:spPr/>
      <dgm:t>
        <a:bodyPr/>
        <a:lstStyle/>
        <a:p>
          <a:endParaRPr lang="cs-CZ"/>
        </a:p>
      </dgm:t>
    </dgm:pt>
    <dgm:pt modelId="{D0FAECA5-3B32-49E2-B68F-94D366B3C753}">
      <dgm:prSet phldrT="[Text]" custT="1"/>
      <dgm:spPr/>
      <dgm:t>
        <a:bodyPr/>
        <a:lstStyle/>
        <a:p>
          <a:r>
            <a:rPr lang="cs-CZ" sz="2000" dirty="0"/>
            <a:t>Ztráta životních jistot</a:t>
          </a:r>
        </a:p>
      </dgm:t>
    </dgm:pt>
    <dgm:pt modelId="{B1ADE954-4D3B-43ED-8D00-1B8DED2CFCC4}" type="parTrans" cxnId="{146D1907-E0E7-4F93-83BD-F5F9F9B9A395}">
      <dgm:prSet/>
      <dgm:spPr/>
      <dgm:t>
        <a:bodyPr/>
        <a:lstStyle/>
        <a:p>
          <a:endParaRPr lang="cs-CZ"/>
        </a:p>
      </dgm:t>
    </dgm:pt>
    <dgm:pt modelId="{6AEBBEA4-AE4A-4391-B2E6-B09C80D1765D}" type="sibTrans" cxnId="{146D1907-E0E7-4F93-83BD-F5F9F9B9A395}">
      <dgm:prSet/>
      <dgm:spPr/>
      <dgm:t>
        <a:bodyPr/>
        <a:lstStyle/>
        <a:p>
          <a:endParaRPr lang="cs-CZ"/>
        </a:p>
      </dgm:t>
    </dgm:pt>
    <dgm:pt modelId="{7E3F8923-34D6-421E-8E5C-62AB792084C7}">
      <dgm:prSet phldrT="[Text]" custT="1"/>
      <dgm:spPr/>
      <dgm:t>
        <a:bodyPr/>
        <a:lstStyle/>
        <a:p>
          <a:endParaRPr lang="cs-CZ" sz="2000" dirty="0"/>
        </a:p>
      </dgm:t>
    </dgm:pt>
    <dgm:pt modelId="{D413F189-553D-4EDE-9DD0-A33385915A71}" type="parTrans" cxnId="{98BF33D5-0FE3-4802-8DFC-DE9AF9AD472D}">
      <dgm:prSet/>
      <dgm:spPr/>
      <dgm:t>
        <a:bodyPr/>
        <a:lstStyle/>
        <a:p>
          <a:endParaRPr lang="cs-CZ"/>
        </a:p>
      </dgm:t>
    </dgm:pt>
    <dgm:pt modelId="{975605EB-236C-4D00-A010-97246097E0B8}" type="sibTrans" cxnId="{98BF33D5-0FE3-4802-8DFC-DE9AF9AD472D}">
      <dgm:prSet/>
      <dgm:spPr/>
      <dgm:t>
        <a:bodyPr/>
        <a:lstStyle/>
        <a:p>
          <a:endParaRPr lang="cs-CZ"/>
        </a:p>
      </dgm:t>
    </dgm:pt>
    <dgm:pt modelId="{13206B89-20FC-4FD2-9057-8F2AF44A80ED}">
      <dgm:prSet phldrT="[Text]" custT="1"/>
      <dgm:spPr/>
      <dgm:t>
        <a:bodyPr/>
        <a:lstStyle/>
        <a:p>
          <a:r>
            <a:rPr lang="cs-CZ" sz="2000" dirty="0"/>
            <a:t>Působení masmédií a všudypřítomnost nereálných představ o životě</a:t>
          </a:r>
        </a:p>
      </dgm:t>
    </dgm:pt>
    <dgm:pt modelId="{E82389C3-B7E4-46CD-B027-A38402812058}" type="parTrans" cxnId="{25C65996-81B6-4AA7-AC6E-95E4868A64FE}">
      <dgm:prSet/>
      <dgm:spPr/>
      <dgm:t>
        <a:bodyPr/>
        <a:lstStyle/>
        <a:p>
          <a:endParaRPr lang="cs-CZ"/>
        </a:p>
      </dgm:t>
    </dgm:pt>
    <dgm:pt modelId="{46E97AAE-1A19-44EA-8B31-A35E2F329ED0}" type="sibTrans" cxnId="{25C65996-81B6-4AA7-AC6E-95E4868A64FE}">
      <dgm:prSet/>
      <dgm:spPr/>
      <dgm:t>
        <a:bodyPr/>
        <a:lstStyle/>
        <a:p>
          <a:endParaRPr lang="cs-CZ"/>
        </a:p>
      </dgm:t>
    </dgm:pt>
    <dgm:pt modelId="{01444C5A-2C06-4213-AD43-BB18DCE62A58}">
      <dgm:prSet phldrT="[Text]" custT="1"/>
      <dgm:spPr/>
      <dgm:t>
        <a:bodyPr/>
        <a:lstStyle/>
        <a:p>
          <a:endParaRPr lang="cs-CZ" sz="2000" dirty="0"/>
        </a:p>
      </dgm:t>
    </dgm:pt>
    <dgm:pt modelId="{C6712FCE-3E37-4717-8C48-27B7AD4E37C5}" type="parTrans" cxnId="{51A17E33-4C96-4845-A622-905B7988383D}">
      <dgm:prSet/>
      <dgm:spPr/>
      <dgm:t>
        <a:bodyPr/>
        <a:lstStyle/>
        <a:p>
          <a:endParaRPr lang="cs-CZ"/>
        </a:p>
      </dgm:t>
    </dgm:pt>
    <dgm:pt modelId="{2EAE6512-DCD3-4B83-BDA5-1781C6A2D9AF}" type="sibTrans" cxnId="{51A17E33-4C96-4845-A622-905B7988383D}">
      <dgm:prSet/>
      <dgm:spPr/>
      <dgm:t>
        <a:bodyPr/>
        <a:lstStyle/>
        <a:p>
          <a:endParaRPr lang="cs-CZ"/>
        </a:p>
      </dgm:t>
    </dgm:pt>
    <dgm:pt modelId="{78F58D30-666B-4BF8-ABBB-481AA3609D77}">
      <dgm:prSet phldrT="[Text]" custT="1"/>
      <dgm:spPr/>
      <dgm:t>
        <a:bodyPr/>
        <a:lstStyle/>
        <a:p>
          <a:r>
            <a:rPr lang="cs-CZ" sz="2000" dirty="0"/>
            <a:t>Nesprávný, resp. negativní výklad svobody</a:t>
          </a:r>
        </a:p>
      </dgm:t>
    </dgm:pt>
    <dgm:pt modelId="{222294DE-E674-4C4A-AD59-DA4490E311BB}" type="parTrans" cxnId="{62FA2BD4-D4CE-4EC4-AC18-37D7C9A4955F}">
      <dgm:prSet/>
      <dgm:spPr/>
      <dgm:t>
        <a:bodyPr/>
        <a:lstStyle/>
        <a:p>
          <a:endParaRPr lang="cs-CZ"/>
        </a:p>
      </dgm:t>
    </dgm:pt>
    <dgm:pt modelId="{6D9B6753-37AA-4253-A4DD-E03AFFD831A1}" type="sibTrans" cxnId="{62FA2BD4-D4CE-4EC4-AC18-37D7C9A4955F}">
      <dgm:prSet/>
      <dgm:spPr/>
      <dgm:t>
        <a:bodyPr/>
        <a:lstStyle/>
        <a:p>
          <a:endParaRPr lang="cs-CZ"/>
        </a:p>
      </dgm:t>
    </dgm:pt>
    <dgm:pt modelId="{146BDECC-AEC7-4253-BBDD-2C53B21C89A2}">
      <dgm:prSet phldrT="[Text]" custT="1"/>
      <dgm:spPr/>
      <dgm:t>
        <a:bodyPr/>
        <a:lstStyle/>
        <a:p>
          <a:endParaRPr lang="cs-CZ" sz="2000" dirty="0"/>
        </a:p>
      </dgm:t>
    </dgm:pt>
    <dgm:pt modelId="{CEC86978-28AC-485A-ADBA-151BE7ABBAFA}" type="parTrans" cxnId="{C78E5347-8985-4260-914F-8E787C4A5D59}">
      <dgm:prSet/>
      <dgm:spPr/>
      <dgm:t>
        <a:bodyPr/>
        <a:lstStyle/>
        <a:p>
          <a:endParaRPr lang="cs-CZ"/>
        </a:p>
      </dgm:t>
    </dgm:pt>
    <dgm:pt modelId="{BFAF6E9C-966E-4431-B73D-CD0BE644DABE}" type="sibTrans" cxnId="{C78E5347-8985-4260-914F-8E787C4A5D59}">
      <dgm:prSet/>
      <dgm:spPr/>
      <dgm:t>
        <a:bodyPr/>
        <a:lstStyle/>
        <a:p>
          <a:endParaRPr lang="cs-CZ"/>
        </a:p>
      </dgm:t>
    </dgm:pt>
    <dgm:pt modelId="{1F55FEE5-1D1D-46EF-911D-3EE43AB5341C}">
      <dgm:prSet phldrT="[Text]" custT="1"/>
      <dgm:spPr/>
      <dgm:t>
        <a:bodyPr/>
        <a:lstStyle/>
        <a:p>
          <a:r>
            <a:rPr lang="cs-CZ" sz="2000" dirty="0" err="1"/>
            <a:t>Hypertrofiie</a:t>
          </a:r>
          <a:r>
            <a:rPr lang="cs-CZ" sz="2000" dirty="0"/>
            <a:t> práv (zdůrazňování práv na úkor povinností)</a:t>
          </a:r>
        </a:p>
      </dgm:t>
    </dgm:pt>
    <dgm:pt modelId="{338631B8-B986-4025-8550-51FC7AACDC6A}" type="parTrans" cxnId="{8750D897-B062-4982-9EE9-4920F8C7834D}">
      <dgm:prSet/>
      <dgm:spPr/>
      <dgm:t>
        <a:bodyPr/>
        <a:lstStyle/>
        <a:p>
          <a:endParaRPr lang="cs-CZ"/>
        </a:p>
      </dgm:t>
    </dgm:pt>
    <dgm:pt modelId="{25D5D6F4-0182-40C8-9A32-AD6DBC335CA7}" type="sibTrans" cxnId="{8750D897-B062-4982-9EE9-4920F8C7834D}">
      <dgm:prSet/>
      <dgm:spPr/>
      <dgm:t>
        <a:bodyPr/>
        <a:lstStyle/>
        <a:p>
          <a:endParaRPr lang="cs-CZ"/>
        </a:p>
      </dgm:t>
    </dgm:pt>
    <dgm:pt modelId="{B19CE145-5715-43F0-A996-8A8752B8474C}">
      <dgm:prSet phldrT="[Text]" custT="1"/>
      <dgm:spPr/>
      <dgm:t>
        <a:bodyPr/>
        <a:lstStyle/>
        <a:p>
          <a:endParaRPr lang="cs-CZ" sz="2000" dirty="0"/>
        </a:p>
      </dgm:t>
    </dgm:pt>
    <dgm:pt modelId="{1818DF44-77E2-4DCC-B409-F47AA4609165}" type="parTrans" cxnId="{BB81EF5B-4F0C-4E8A-811B-B9C47EAB0B55}">
      <dgm:prSet/>
      <dgm:spPr/>
      <dgm:t>
        <a:bodyPr/>
        <a:lstStyle/>
        <a:p>
          <a:endParaRPr lang="cs-CZ"/>
        </a:p>
      </dgm:t>
    </dgm:pt>
    <dgm:pt modelId="{04C34DBB-7931-488A-8763-2B33621083B6}" type="sibTrans" cxnId="{BB81EF5B-4F0C-4E8A-811B-B9C47EAB0B55}">
      <dgm:prSet/>
      <dgm:spPr/>
      <dgm:t>
        <a:bodyPr/>
        <a:lstStyle/>
        <a:p>
          <a:endParaRPr lang="cs-CZ"/>
        </a:p>
      </dgm:t>
    </dgm:pt>
    <dgm:pt modelId="{F23719C7-4AB6-4C30-9982-553F2AF43020}">
      <dgm:prSet phldrT="[Text]" custT="1"/>
      <dgm:spPr/>
      <dgm:t>
        <a:bodyPr/>
        <a:lstStyle/>
        <a:p>
          <a:r>
            <a:rPr lang="cs-CZ" sz="2000" dirty="0"/>
            <a:t>Legislativní nezřetelnost a nedokonalost</a:t>
          </a:r>
        </a:p>
      </dgm:t>
    </dgm:pt>
    <dgm:pt modelId="{8E3224F9-FBC1-4BDB-916E-E9AF694B86CB}" type="parTrans" cxnId="{9BA49A13-586C-43F9-A46B-81A653237CFF}">
      <dgm:prSet/>
      <dgm:spPr/>
      <dgm:t>
        <a:bodyPr/>
        <a:lstStyle/>
        <a:p>
          <a:endParaRPr lang="cs-CZ"/>
        </a:p>
      </dgm:t>
    </dgm:pt>
    <dgm:pt modelId="{F3A3699A-CA8C-419F-9F6D-D0DCDAAF8E48}" type="sibTrans" cxnId="{9BA49A13-586C-43F9-A46B-81A653237CFF}">
      <dgm:prSet/>
      <dgm:spPr/>
      <dgm:t>
        <a:bodyPr/>
        <a:lstStyle/>
        <a:p>
          <a:endParaRPr lang="cs-CZ"/>
        </a:p>
      </dgm:t>
    </dgm:pt>
    <dgm:pt modelId="{0915F358-0E5C-4781-B149-EA6B45D0FFE9}">
      <dgm:prSet phldrT="[Text]" custT="1"/>
      <dgm:spPr/>
      <dgm:t>
        <a:bodyPr/>
        <a:lstStyle/>
        <a:p>
          <a:endParaRPr lang="cs-CZ" sz="2000" dirty="0"/>
        </a:p>
      </dgm:t>
    </dgm:pt>
    <dgm:pt modelId="{8A2F29E6-1A28-424C-909C-0A15BB8A57DD}" type="parTrans" cxnId="{2FB1E7FB-034E-451A-8BE8-1BC897D20090}">
      <dgm:prSet/>
      <dgm:spPr/>
      <dgm:t>
        <a:bodyPr/>
        <a:lstStyle/>
        <a:p>
          <a:endParaRPr lang="cs-CZ"/>
        </a:p>
      </dgm:t>
    </dgm:pt>
    <dgm:pt modelId="{D315ED52-2D52-43DC-A9B2-098D4F2780B1}" type="sibTrans" cxnId="{2FB1E7FB-034E-451A-8BE8-1BC897D20090}">
      <dgm:prSet/>
      <dgm:spPr/>
      <dgm:t>
        <a:bodyPr/>
        <a:lstStyle/>
        <a:p>
          <a:endParaRPr lang="cs-CZ"/>
        </a:p>
      </dgm:t>
    </dgm:pt>
    <dgm:pt modelId="{B42AC2D3-49FB-4881-BBC2-53ECB9A45A8B}">
      <dgm:prSet phldrT="[Text]" custT="1"/>
      <dgm:spPr/>
      <dgm:t>
        <a:bodyPr/>
        <a:lstStyle/>
        <a:p>
          <a:r>
            <a:rPr lang="cs-CZ" sz="2000" dirty="0"/>
            <a:t>Uspěchanost dnešní doby</a:t>
          </a:r>
        </a:p>
      </dgm:t>
    </dgm:pt>
    <dgm:pt modelId="{907D42FA-57BC-4A9C-A087-27172852AE53}" type="parTrans" cxnId="{675081FF-8237-45D5-B722-4C0C64AF71BE}">
      <dgm:prSet/>
      <dgm:spPr/>
      <dgm:t>
        <a:bodyPr/>
        <a:lstStyle/>
        <a:p>
          <a:endParaRPr lang="cs-CZ"/>
        </a:p>
      </dgm:t>
    </dgm:pt>
    <dgm:pt modelId="{EFFF37DC-BE62-4776-9B9B-F523056EF94A}" type="sibTrans" cxnId="{675081FF-8237-45D5-B722-4C0C64AF71BE}">
      <dgm:prSet/>
      <dgm:spPr/>
      <dgm:t>
        <a:bodyPr/>
        <a:lstStyle/>
        <a:p>
          <a:endParaRPr lang="cs-CZ"/>
        </a:p>
      </dgm:t>
    </dgm:pt>
    <dgm:pt modelId="{494E4220-39F2-413D-8B88-70B954FD2B68}">
      <dgm:prSet phldrT="[Text]" custT="1"/>
      <dgm:spPr/>
      <dgm:t>
        <a:bodyPr/>
        <a:lstStyle/>
        <a:p>
          <a:endParaRPr lang="cs-CZ" sz="2000" dirty="0"/>
        </a:p>
      </dgm:t>
    </dgm:pt>
    <dgm:pt modelId="{AF2157BF-03A6-445B-82A6-A709069904AA}" type="parTrans" cxnId="{F0ED5754-6399-47FF-83A5-3C2DFFE3E3FD}">
      <dgm:prSet/>
      <dgm:spPr/>
      <dgm:t>
        <a:bodyPr/>
        <a:lstStyle/>
        <a:p>
          <a:endParaRPr lang="cs-CZ"/>
        </a:p>
      </dgm:t>
    </dgm:pt>
    <dgm:pt modelId="{D7727027-0638-484F-A662-B2079E47C337}" type="sibTrans" cxnId="{F0ED5754-6399-47FF-83A5-3C2DFFE3E3FD}">
      <dgm:prSet/>
      <dgm:spPr/>
      <dgm:t>
        <a:bodyPr/>
        <a:lstStyle/>
        <a:p>
          <a:endParaRPr lang="cs-CZ"/>
        </a:p>
      </dgm:t>
    </dgm:pt>
    <dgm:pt modelId="{80518E84-8125-486C-A0B4-3D3275186D15}">
      <dgm:prSet phldrT="[Text]" custT="1"/>
      <dgm:spPr/>
      <dgm:t>
        <a:bodyPr/>
        <a:lstStyle/>
        <a:p>
          <a:r>
            <a:rPr lang="cs-CZ" sz="2000" dirty="0"/>
            <a:t>Preferování výchovy k ctižádostivosti a bezohlednosti na úkor tolerance, ohleduplnosti, pomoci, solidarity a kázně</a:t>
          </a:r>
        </a:p>
      </dgm:t>
    </dgm:pt>
    <dgm:pt modelId="{C136D9B3-F755-42DC-989A-D1ADBB06345A}" type="sibTrans" cxnId="{EDAF532F-24A9-4D87-AAFF-DFFB3348CCB5}">
      <dgm:prSet/>
      <dgm:spPr/>
      <dgm:t>
        <a:bodyPr/>
        <a:lstStyle/>
        <a:p>
          <a:endParaRPr lang="cs-CZ"/>
        </a:p>
      </dgm:t>
    </dgm:pt>
    <dgm:pt modelId="{91345598-1645-4851-B6F2-1DAF30C35E0D}" type="parTrans" cxnId="{EDAF532F-24A9-4D87-AAFF-DFFB3348CCB5}">
      <dgm:prSet/>
      <dgm:spPr/>
      <dgm:t>
        <a:bodyPr/>
        <a:lstStyle/>
        <a:p>
          <a:endParaRPr lang="cs-CZ"/>
        </a:p>
      </dgm:t>
    </dgm:pt>
    <dgm:pt modelId="{998130ED-9815-4A2E-9A4E-36B08A1DF4BA}" type="pres">
      <dgm:prSet presAssocID="{B6436CB2-FAD9-4B4A-B03F-ACA681986C7B}" presName="linearFlow" presStyleCnt="0">
        <dgm:presLayoutVars>
          <dgm:dir/>
          <dgm:animLvl val="lvl"/>
          <dgm:resizeHandles val="exact"/>
        </dgm:presLayoutVars>
      </dgm:prSet>
      <dgm:spPr/>
    </dgm:pt>
    <dgm:pt modelId="{C405FEFE-88AD-4ECE-8C37-AB2A30B3E25D}" type="pres">
      <dgm:prSet presAssocID="{17BDB9CD-1DF7-4932-B2E0-03D7BFB11A2B}" presName="composite" presStyleCnt="0"/>
      <dgm:spPr/>
    </dgm:pt>
    <dgm:pt modelId="{BAAD69C7-4E83-4D92-9251-FA6783FECC71}" type="pres">
      <dgm:prSet presAssocID="{17BDB9CD-1DF7-4932-B2E0-03D7BFB11A2B}" presName="parentText" presStyleLbl="alignNode1" presStyleIdx="0" presStyleCnt="9">
        <dgm:presLayoutVars>
          <dgm:chMax val="1"/>
          <dgm:bulletEnabled val="1"/>
        </dgm:presLayoutVars>
      </dgm:prSet>
      <dgm:spPr/>
    </dgm:pt>
    <dgm:pt modelId="{454A6BB1-89C6-47FB-872A-E93556D4E532}" type="pres">
      <dgm:prSet presAssocID="{17BDB9CD-1DF7-4932-B2E0-03D7BFB11A2B}" presName="descendantText" presStyleLbl="alignAcc1" presStyleIdx="0" presStyleCnt="9">
        <dgm:presLayoutVars>
          <dgm:bulletEnabled val="1"/>
        </dgm:presLayoutVars>
      </dgm:prSet>
      <dgm:spPr/>
    </dgm:pt>
    <dgm:pt modelId="{D61C7613-304F-48F5-8227-E7150D90EAB5}" type="pres">
      <dgm:prSet presAssocID="{30F09123-8A56-406D-AC53-DEEE8968779E}" presName="sp" presStyleCnt="0"/>
      <dgm:spPr/>
    </dgm:pt>
    <dgm:pt modelId="{F9DDCCCF-38B2-4501-9482-91DE27E674F5}" type="pres">
      <dgm:prSet presAssocID="{D43D0622-BC57-49F3-AA15-9F75030F6266}" presName="composite" presStyleCnt="0"/>
      <dgm:spPr/>
    </dgm:pt>
    <dgm:pt modelId="{C0303A05-FD95-43EA-8018-F03AF2A48D03}" type="pres">
      <dgm:prSet presAssocID="{D43D0622-BC57-49F3-AA15-9F75030F6266}" presName="parentText" presStyleLbl="alignNode1" presStyleIdx="1" presStyleCnt="9">
        <dgm:presLayoutVars>
          <dgm:chMax val="1"/>
          <dgm:bulletEnabled val="1"/>
        </dgm:presLayoutVars>
      </dgm:prSet>
      <dgm:spPr/>
    </dgm:pt>
    <dgm:pt modelId="{C3FFF512-79F1-4F58-9F57-E4560DF8691F}" type="pres">
      <dgm:prSet presAssocID="{D43D0622-BC57-49F3-AA15-9F75030F6266}" presName="descendantText" presStyleLbl="alignAcc1" presStyleIdx="1" presStyleCnt="9">
        <dgm:presLayoutVars>
          <dgm:bulletEnabled val="1"/>
        </dgm:presLayoutVars>
      </dgm:prSet>
      <dgm:spPr/>
    </dgm:pt>
    <dgm:pt modelId="{9A2DF420-DB66-450D-9B1C-755782983490}" type="pres">
      <dgm:prSet presAssocID="{20A20835-0BEC-4160-88E5-8A740423F7A1}" presName="sp" presStyleCnt="0"/>
      <dgm:spPr/>
    </dgm:pt>
    <dgm:pt modelId="{91B70460-75A3-4004-B36D-FD4DED05B271}" type="pres">
      <dgm:prSet presAssocID="{057F2058-6410-4EF6-9F6C-B1F13D34ACAF}" presName="composite" presStyleCnt="0"/>
      <dgm:spPr/>
    </dgm:pt>
    <dgm:pt modelId="{6C9DB619-3AA0-45CB-8069-5A88D8C3A9A7}" type="pres">
      <dgm:prSet presAssocID="{057F2058-6410-4EF6-9F6C-B1F13D34ACAF}" presName="parentText" presStyleLbl="alignNode1" presStyleIdx="2" presStyleCnt="9">
        <dgm:presLayoutVars>
          <dgm:chMax val="1"/>
          <dgm:bulletEnabled val="1"/>
        </dgm:presLayoutVars>
      </dgm:prSet>
      <dgm:spPr/>
    </dgm:pt>
    <dgm:pt modelId="{6D92554B-FBB2-42F9-B5AE-593AFE263E9C}" type="pres">
      <dgm:prSet presAssocID="{057F2058-6410-4EF6-9F6C-B1F13D34ACAF}" presName="descendantText" presStyleLbl="alignAcc1" presStyleIdx="2" presStyleCnt="9">
        <dgm:presLayoutVars>
          <dgm:bulletEnabled val="1"/>
        </dgm:presLayoutVars>
      </dgm:prSet>
      <dgm:spPr/>
    </dgm:pt>
    <dgm:pt modelId="{8314A665-C76D-4492-A6B0-AFBEFEC1EEB0}" type="pres">
      <dgm:prSet presAssocID="{2C2283E2-CA6C-48B4-8B45-5A8E9109C126}" presName="sp" presStyleCnt="0"/>
      <dgm:spPr/>
    </dgm:pt>
    <dgm:pt modelId="{944EF4A5-C2EC-4DC4-ADC1-39052463BAFE}" type="pres">
      <dgm:prSet presAssocID="{7E3F8923-34D6-421E-8E5C-62AB792084C7}" presName="composite" presStyleCnt="0"/>
      <dgm:spPr/>
    </dgm:pt>
    <dgm:pt modelId="{3FE9E0DA-83AF-4C02-AC41-CCBBA4606A99}" type="pres">
      <dgm:prSet presAssocID="{7E3F8923-34D6-421E-8E5C-62AB792084C7}" presName="parentText" presStyleLbl="alignNode1" presStyleIdx="3" presStyleCnt="9">
        <dgm:presLayoutVars>
          <dgm:chMax val="1"/>
          <dgm:bulletEnabled val="1"/>
        </dgm:presLayoutVars>
      </dgm:prSet>
      <dgm:spPr/>
    </dgm:pt>
    <dgm:pt modelId="{A6C31E24-3B44-4DFA-B585-3260C94386E7}" type="pres">
      <dgm:prSet presAssocID="{7E3F8923-34D6-421E-8E5C-62AB792084C7}" presName="descendantText" presStyleLbl="alignAcc1" presStyleIdx="3" presStyleCnt="9">
        <dgm:presLayoutVars>
          <dgm:bulletEnabled val="1"/>
        </dgm:presLayoutVars>
      </dgm:prSet>
      <dgm:spPr/>
    </dgm:pt>
    <dgm:pt modelId="{FF6E3252-195C-425C-B2A4-37A489D18374}" type="pres">
      <dgm:prSet presAssocID="{975605EB-236C-4D00-A010-97246097E0B8}" presName="sp" presStyleCnt="0"/>
      <dgm:spPr/>
    </dgm:pt>
    <dgm:pt modelId="{E52BFA97-C8F5-4F29-9ADD-A91AE40DC0C8}" type="pres">
      <dgm:prSet presAssocID="{01444C5A-2C06-4213-AD43-BB18DCE62A58}" presName="composite" presStyleCnt="0"/>
      <dgm:spPr/>
    </dgm:pt>
    <dgm:pt modelId="{3BD845B2-A58D-4F60-A3A9-374328BB3258}" type="pres">
      <dgm:prSet presAssocID="{01444C5A-2C06-4213-AD43-BB18DCE62A58}" presName="parentText" presStyleLbl="alignNode1" presStyleIdx="4" presStyleCnt="9">
        <dgm:presLayoutVars>
          <dgm:chMax val="1"/>
          <dgm:bulletEnabled val="1"/>
        </dgm:presLayoutVars>
      </dgm:prSet>
      <dgm:spPr/>
    </dgm:pt>
    <dgm:pt modelId="{EAF6CE5E-B50B-4264-8445-03C732604F96}" type="pres">
      <dgm:prSet presAssocID="{01444C5A-2C06-4213-AD43-BB18DCE62A58}" presName="descendantText" presStyleLbl="alignAcc1" presStyleIdx="4" presStyleCnt="9">
        <dgm:presLayoutVars>
          <dgm:bulletEnabled val="1"/>
        </dgm:presLayoutVars>
      </dgm:prSet>
      <dgm:spPr/>
    </dgm:pt>
    <dgm:pt modelId="{E3A19410-8D7C-4F6D-A5A9-C16C6025EB1E}" type="pres">
      <dgm:prSet presAssocID="{2EAE6512-DCD3-4B83-BDA5-1781C6A2D9AF}" presName="sp" presStyleCnt="0"/>
      <dgm:spPr/>
    </dgm:pt>
    <dgm:pt modelId="{F96925F2-D5BA-4020-AF8A-ECA6B6B97DF4}" type="pres">
      <dgm:prSet presAssocID="{146BDECC-AEC7-4253-BBDD-2C53B21C89A2}" presName="composite" presStyleCnt="0"/>
      <dgm:spPr/>
    </dgm:pt>
    <dgm:pt modelId="{04F65719-10F6-4157-AF1B-975C5ADC3AEC}" type="pres">
      <dgm:prSet presAssocID="{146BDECC-AEC7-4253-BBDD-2C53B21C89A2}" presName="parentText" presStyleLbl="alignNode1" presStyleIdx="5" presStyleCnt="9">
        <dgm:presLayoutVars>
          <dgm:chMax val="1"/>
          <dgm:bulletEnabled val="1"/>
        </dgm:presLayoutVars>
      </dgm:prSet>
      <dgm:spPr/>
    </dgm:pt>
    <dgm:pt modelId="{9D988240-947E-45CA-AEB3-6430A1A1D6AE}" type="pres">
      <dgm:prSet presAssocID="{146BDECC-AEC7-4253-BBDD-2C53B21C89A2}" presName="descendantText" presStyleLbl="alignAcc1" presStyleIdx="5" presStyleCnt="9">
        <dgm:presLayoutVars>
          <dgm:bulletEnabled val="1"/>
        </dgm:presLayoutVars>
      </dgm:prSet>
      <dgm:spPr/>
    </dgm:pt>
    <dgm:pt modelId="{C4B0ADB7-54F4-4477-ACDB-DD4E287C9A36}" type="pres">
      <dgm:prSet presAssocID="{BFAF6E9C-966E-4431-B73D-CD0BE644DABE}" presName="sp" presStyleCnt="0"/>
      <dgm:spPr/>
    </dgm:pt>
    <dgm:pt modelId="{35C84FC4-E869-43A6-9258-52C9432A4B52}" type="pres">
      <dgm:prSet presAssocID="{B19CE145-5715-43F0-A996-8A8752B8474C}" presName="composite" presStyleCnt="0"/>
      <dgm:spPr/>
    </dgm:pt>
    <dgm:pt modelId="{8A39A530-1263-4B69-BC38-389BB7ED2DAD}" type="pres">
      <dgm:prSet presAssocID="{B19CE145-5715-43F0-A996-8A8752B8474C}" presName="parentText" presStyleLbl="alignNode1" presStyleIdx="6" presStyleCnt="9">
        <dgm:presLayoutVars>
          <dgm:chMax val="1"/>
          <dgm:bulletEnabled val="1"/>
        </dgm:presLayoutVars>
      </dgm:prSet>
      <dgm:spPr/>
    </dgm:pt>
    <dgm:pt modelId="{2574D7AB-3671-4527-AE9A-8D1BEBF77A24}" type="pres">
      <dgm:prSet presAssocID="{B19CE145-5715-43F0-A996-8A8752B8474C}" presName="descendantText" presStyleLbl="alignAcc1" presStyleIdx="6" presStyleCnt="9">
        <dgm:presLayoutVars>
          <dgm:bulletEnabled val="1"/>
        </dgm:presLayoutVars>
      </dgm:prSet>
      <dgm:spPr/>
    </dgm:pt>
    <dgm:pt modelId="{C680E4B0-37CB-44C9-97A9-34B0FFB96820}" type="pres">
      <dgm:prSet presAssocID="{04C34DBB-7931-488A-8763-2B33621083B6}" presName="sp" presStyleCnt="0"/>
      <dgm:spPr/>
    </dgm:pt>
    <dgm:pt modelId="{328A25D5-2496-471B-ADD0-D1BD564C3A1F}" type="pres">
      <dgm:prSet presAssocID="{0915F358-0E5C-4781-B149-EA6B45D0FFE9}" presName="composite" presStyleCnt="0"/>
      <dgm:spPr/>
    </dgm:pt>
    <dgm:pt modelId="{1291EB8E-BFDA-4461-B2F5-E457CC728B35}" type="pres">
      <dgm:prSet presAssocID="{0915F358-0E5C-4781-B149-EA6B45D0FFE9}" presName="parentText" presStyleLbl="alignNode1" presStyleIdx="7" presStyleCnt="9">
        <dgm:presLayoutVars>
          <dgm:chMax val="1"/>
          <dgm:bulletEnabled val="1"/>
        </dgm:presLayoutVars>
      </dgm:prSet>
      <dgm:spPr/>
    </dgm:pt>
    <dgm:pt modelId="{3F6F04A2-D7C7-400D-8D27-2BA0F54C0AD7}" type="pres">
      <dgm:prSet presAssocID="{0915F358-0E5C-4781-B149-EA6B45D0FFE9}" presName="descendantText" presStyleLbl="alignAcc1" presStyleIdx="7" presStyleCnt="9">
        <dgm:presLayoutVars>
          <dgm:bulletEnabled val="1"/>
        </dgm:presLayoutVars>
      </dgm:prSet>
      <dgm:spPr/>
    </dgm:pt>
    <dgm:pt modelId="{8E5F701A-0412-422D-B9A3-9EF9715B79A3}" type="pres">
      <dgm:prSet presAssocID="{D315ED52-2D52-43DC-A9B2-098D4F2780B1}" presName="sp" presStyleCnt="0"/>
      <dgm:spPr/>
    </dgm:pt>
    <dgm:pt modelId="{4455D676-FFF5-41D8-AAD3-C7C0CD58A667}" type="pres">
      <dgm:prSet presAssocID="{494E4220-39F2-413D-8B88-70B954FD2B68}" presName="composite" presStyleCnt="0"/>
      <dgm:spPr/>
    </dgm:pt>
    <dgm:pt modelId="{C7CB1130-EF4B-4EE0-A0BF-84886AD70F19}" type="pres">
      <dgm:prSet presAssocID="{494E4220-39F2-413D-8B88-70B954FD2B68}" presName="parentText" presStyleLbl="alignNode1" presStyleIdx="8" presStyleCnt="9">
        <dgm:presLayoutVars>
          <dgm:chMax val="1"/>
          <dgm:bulletEnabled val="1"/>
        </dgm:presLayoutVars>
      </dgm:prSet>
      <dgm:spPr/>
    </dgm:pt>
    <dgm:pt modelId="{16F8DF76-1EE5-4F68-BA69-06B7F3C31B97}" type="pres">
      <dgm:prSet presAssocID="{494E4220-39F2-413D-8B88-70B954FD2B68}" presName="descendantText" presStyleLbl="alignAcc1" presStyleIdx="8" presStyleCnt="9" custLinFactNeighborX="187" custLinFactNeighborY="2064">
        <dgm:presLayoutVars>
          <dgm:bulletEnabled val="1"/>
        </dgm:presLayoutVars>
      </dgm:prSet>
      <dgm:spPr/>
    </dgm:pt>
  </dgm:ptLst>
  <dgm:cxnLst>
    <dgm:cxn modelId="{146D1907-E0E7-4F93-83BD-F5F9F9B9A395}" srcId="{7E3F8923-34D6-421E-8E5C-62AB792084C7}" destId="{D0FAECA5-3B32-49E2-B68F-94D366B3C753}" srcOrd="0" destOrd="0" parTransId="{B1ADE954-4D3B-43ED-8D00-1B8DED2CFCC4}" sibTransId="{6AEBBEA4-AE4A-4391-B2E6-B09C80D1765D}"/>
    <dgm:cxn modelId="{A2527207-35D4-453E-8AAA-B64862C967B3}" type="presOf" srcId="{057F2058-6410-4EF6-9F6C-B1F13D34ACAF}" destId="{6C9DB619-3AA0-45CB-8069-5A88D8C3A9A7}" srcOrd="0" destOrd="0" presId="urn:microsoft.com/office/officeart/2005/8/layout/chevron2"/>
    <dgm:cxn modelId="{AD19010B-99D7-45B2-936E-156DFA52BE85}" type="presOf" srcId="{F0847F13-D728-4D49-BF13-CF634F8C649D}" destId="{C3FFF512-79F1-4F58-9F57-E4560DF8691F}" srcOrd="0" destOrd="0" presId="urn:microsoft.com/office/officeart/2005/8/layout/chevron2"/>
    <dgm:cxn modelId="{9BA49A13-586C-43F9-A46B-81A653237CFF}" srcId="{0915F358-0E5C-4781-B149-EA6B45D0FFE9}" destId="{F23719C7-4AB6-4C30-9982-553F2AF43020}" srcOrd="0" destOrd="0" parTransId="{8E3224F9-FBC1-4BDB-916E-E9AF694B86CB}" sibTransId="{F3A3699A-CA8C-419F-9F6D-D0DCDAAF8E48}"/>
    <dgm:cxn modelId="{DD84EB19-9245-4788-BBBA-E89C43CB6D38}" type="presOf" srcId="{494E4220-39F2-413D-8B88-70B954FD2B68}" destId="{C7CB1130-EF4B-4EE0-A0BF-84886AD70F19}" srcOrd="0" destOrd="0" presId="urn:microsoft.com/office/officeart/2005/8/layout/chevron2"/>
    <dgm:cxn modelId="{BAEBBB1D-5736-42FC-875D-25ED01DB257F}" type="presOf" srcId="{F23719C7-4AB6-4C30-9982-553F2AF43020}" destId="{3F6F04A2-D7C7-400D-8D27-2BA0F54C0AD7}" srcOrd="0" destOrd="0" presId="urn:microsoft.com/office/officeart/2005/8/layout/chevron2"/>
    <dgm:cxn modelId="{69927326-C654-44A6-9010-0A6C1A9A1B8F}" type="presOf" srcId="{D0FAECA5-3B32-49E2-B68F-94D366B3C753}" destId="{A6C31E24-3B44-4DFA-B585-3260C94386E7}" srcOrd="0" destOrd="0" presId="urn:microsoft.com/office/officeart/2005/8/layout/chevron2"/>
    <dgm:cxn modelId="{2405862A-5EBA-440A-B633-A4CB4B377E5F}" srcId="{D43D0622-BC57-49F3-AA15-9F75030F6266}" destId="{F0847F13-D728-4D49-BF13-CF634F8C649D}" srcOrd="0" destOrd="0" parTransId="{1CEC589E-1A6E-4CA5-B178-D18DACF018CE}" sibTransId="{ACF27847-E1E1-43F3-92D4-D98EDA570258}"/>
    <dgm:cxn modelId="{EDAF532F-24A9-4D87-AAFF-DFFB3348CCB5}" srcId="{17BDB9CD-1DF7-4932-B2E0-03D7BFB11A2B}" destId="{80518E84-8125-486C-A0B4-3D3275186D15}" srcOrd="0" destOrd="0" parTransId="{91345598-1645-4851-B6F2-1DAF30C35E0D}" sibTransId="{C136D9B3-F755-42DC-989A-D1ADBB06345A}"/>
    <dgm:cxn modelId="{51A17E33-4C96-4845-A622-905B7988383D}" srcId="{B6436CB2-FAD9-4B4A-B03F-ACA681986C7B}" destId="{01444C5A-2C06-4213-AD43-BB18DCE62A58}" srcOrd="4" destOrd="0" parTransId="{C6712FCE-3E37-4717-8C48-27B7AD4E37C5}" sibTransId="{2EAE6512-DCD3-4B83-BDA5-1781C6A2D9AF}"/>
    <dgm:cxn modelId="{EA2C903C-7DBB-4111-AE64-3B574973C8B6}" srcId="{B6436CB2-FAD9-4B4A-B03F-ACA681986C7B}" destId="{057F2058-6410-4EF6-9F6C-B1F13D34ACAF}" srcOrd="2" destOrd="0" parTransId="{0DBE6FDA-19AF-4FB9-A298-E337BFF650E7}" sibTransId="{2C2283E2-CA6C-48B4-8B45-5A8E9109C126}"/>
    <dgm:cxn modelId="{BB81EF5B-4F0C-4E8A-811B-B9C47EAB0B55}" srcId="{B6436CB2-FAD9-4B4A-B03F-ACA681986C7B}" destId="{B19CE145-5715-43F0-A996-8A8752B8474C}" srcOrd="6" destOrd="0" parTransId="{1818DF44-77E2-4DCC-B409-F47AA4609165}" sibTransId="{04C34DBB-7931-488A-8763-2B33621083B6}"/>
    <dgm:cxn modelId="{3ACA625F-C590-410A-8C3C-ED24361853CA}" type="presOf" srcId="{340B516A-F995-4C35-9783-1B63886302D2}" destId="{6D92554B-FBB2-42F9-B5AE-593AFE263E9C}" srcOrd="0" destOrd="0" presId="urn:microsoft.com/office/officeart/2005/8/layout/chevron2"/>
    <dgm:cxn modelId="{F075FF61-10CF-4EC4-8BE3-A15FC0197FA4}" type="presOf" srcId="{7E3F8923-34D6-421E-8E5C-62AB792084C7}" destId="{3FE9E0DA-83AF-4C02-AC41-CCBBA4606A99}" srcOrd="0" destOrd="0" presId="urn:microsoft.com/office/officeart/2005/8/layout/chevron2"/>
    <dgm:cxn modelId="{C78E5347-8985-4260-914F-8E787C4A5D59}" srcId="{B6436CB2-FAD9-4B4A-B03F-ACA681986C7B}" destId="{146BDECC-AEC7-4253-BBDD-2C53B21C89A2}" srcOrd="5" destOrd="0" parTransId="{CEC86978-28AC-485A-ADBA-151BE7ABBAFA}" sibTransId="{BFAF6E9C-966E-4431-B73D-CD0BE644DABE}"/>
    <dgm:cxn modelId="{6008D44B-8208-4870-8949-8EC0AB6D427D}" type="presOf" srcId="{146BDECC-AEC7-4253-BBDD-2C53B21C89A2}" destId="{04F65719-10F6-4157-AF1B-975C5ADC3AEC}" srcOrd="0" destOrd="0" presId="urn:microsoft.com/office/officeart/2005/8/layout/chevron2"/>
    <dgm:cxn modelId="{5EE9EA71-C5DF-43C0-A1F4-8F792E745515}" type="presOf" srcId="{D43D0622-BC57-49F3-AA15-9F75030F6266}" destId="{C0303A05-FD95-43EA-8018-F03AF2A48D03}" srcOrd="0" destOrd="0" presId="urn:microsoft.com/office/officeart/2005/8/layout/chevron2"/>
    <dgm:cxn modelId="{783F0473-5F23-47B9-836E-5B502074A0AF}" type="presOf" srcId="{B42AC2D3-49FB-4881-BBC2-53ECB9A45A8B}" destId="{16F8DF76-1EE5-4F68-BA69-06B7F3C31B97}" srcOrd="0" destOrd="0" presId="urn:microsoft.com/office/officeart/2005/8/layout/chevron2"/>
    <dgm:cxn modelId="{F0ED5754-6399-47FF-83A5-3C2DFFE3E3FD}" srcId="{B6436CB2-FAD9-4B4A-B03F-ACA681986C7B}" destId="{494E4220-39F2-413D-8B88-70B954FD2B68}" srcOrd="8" destOrd="0" parTransId="{AF2157BF-03A6-445B-82A6-A709069904AA}" sibTransId="{D7727027-0638-484F-A662-B2079E47C337}"/>
    <dgm:cxn modelId="{3FE5D77D-D814-46ED-B001-C24C8F77D63A}" type="presOf" srcId="{78F58D30-666B-4BF8-ABBB-481AA3609D77}" destId="{9D988240-947E-45CA-AEB3-6430A1A1D6AE}" srcOrd="0" destOrd="0" presId="urn:microsoft.com/office/officeart/2005/8/layout/chevron2"/>
    <dgm:cxn modelId="{81B4657F-7E4E-4C31-B6BD-FDD2D4AA472B}" type="presOf" srcId="{B6436CB2-FAD9-4B4A-B03F-ACA681986C7B}" destId="{998130ED-9815-4A2E-9A4E-36B08A1DF4BA}" srcOrd="0" destOrd="0" presId="urn:microsoft.com/office/officeart/2005/8/layout/chevron2"/>
    <dgm:cxn modelId="{8AB68890-0C4E-448F-BE6F-644F96623457}" type="presOf" srcId="{01444C5A-2C06-4213-AD43-BB18DCE62A58}" destId="{3BD845B2-A58D-4F60-A3A9-374328BB3258}" srcOrd="0" destOrd="0" presId="urn:microsoft.com/office/officeart/2005/8/layout/chevron2"/>
    <dgm:cxn modelId="{25C65996-81B6-4AA7-AC6E-95E4868A64FE}" srcId="{01444C5A-2C06-4213-AD43-BB18DCE62A58}" destId="{13206B89-20FC-4FD2-9057-8F2AF44A80ED}" srcOrd="0" destOrd="0" parTransId="{E82389C3-B7E4-46CD-B027-A38402812058}" sibTransId="{46E97AAE-1A19-44EA-8B31-A35E2F329ED0}"/>
    <dgm:cxn modelId="{8750D897-B062-4982-9EE9-4920F8C7834D}" srcId="{B19CE145-5715-43F0-A996-8A8752B8474C}" destId="{1F55FEE5-1D1D-46EF-911D-3EE43AB5341C}" srcOrd="0" destOrd="0" parTransId="{338631B8-B986-4025-8550-51FC7AACDC6A}" sibTransId="{25D5D6F4-0182-40C8-9A32-AD6DBC335CA7}"/>
    <dgm:cxn modelId="{AC43DCA1-3530-4BD1-A6B7-510CE27600F8}" srcId="{B6436CB2-FAD9-4B4A-B03F-ACA681986C7B}" destId="{17BDB9CD-1DF7-4932-B2E0-03D7BFB11A2B}" srcOrd="0" destOrd="0" parTransId="{55B1A31B-1CFF-46D3-85A6-47B02BB80C93}" sibTransId="{30F09123-8A56-406D-AC53-DEEE8968779E}"/>
    <dgm:cxn modelId="{B053C2AB-BD76-468D-852A-D234FA75719A}" type="presOf" srcId="{1F55FEE5-1D1D-46EF-911D-3EE43AB5341C}" destId="{2574D7AB-3671-4527-AE9A-8D1BEBF77A24}" srcOrd="0" destOrd="0" presId="urn:microsoft.com/office/officeart/2005/8/layout/chevron2"/>
    <dgm:cxn modelId="{48B360AD-A97A-4D61-AF36-EB25F04AFB18}" srcId="{057F2058-6410-4EF6-9F6C-B1F13D34ACAF}" destId="{340B516A-F995-4C35-9783-1B63886302D2}" srcOrd="0" destOrd="0" parTransId="{C636B802-E8CA-45F6-83C6-794EAEA79069}" sibTransId="{38F220BB-1D85-4339-8ED9-BAB4E0B854C1}"/>
    <dgm:cxn modelId="{6B842ABB-63B7-42B0-AB48-F48D97A67C80}" type="presOf" srcId="{17BDB9CD-1DF7-4932-B2E0-03D7BFB11A2B}" destId="{BAAD69C7-4E83-4D92-9251-FA6783FECC71}" srcOrd="0" destOrd="0" presId="urn:microsoft.com/office/officeart/2005/8/layout/chevron2"/>
    <dgm:cxn modelId="{A69439BB-B4DF-48EC-979F-6258DCCD655A}" srcId="{B6436CB2-FAD9-4B4A-B03F-ACA681986C7B}" destId="{D43D0622-BC57-49F3-AA15-9F75030F6266}" srcOrd="1" destOrd="0" parTransId="{D6C67501-F6BD-4325-A514-83B409472026}" sibTransId="{20A20835-0BEC-4160-88E5-8A740423F7A1}"/>
    <dgm:cxn modelId="{4CC0F2C1-2715-4DAA-BDE0-A65CC5171895}" type="presOf" srcId="{13206B89-20FC-4FD2-9057-8F2AF44A80ED}" destId="{EAF6CE5E-B50B-4264-8445-03C732604F96}" srcOrd="0" destOrd="0" presId="urn:microsoft.com/office/officeart/2005/8/layout/chevron2"/>
    <dgm:cxn modelId="{6F9878C5-8C86-4CF3-BD6A-99C803D4F883}" type="presOf" srcId="{0915F358-0E5C-4781-B149-EA6B45D0FFE9}" destId="{1291EB8E-BFDA-4461-B2F5-E457CC728B35}" srcOrd="0" destOrd="0" presId="urn:microsoft.com/office/officeart/2005/8/layout/chevron2"/>
    <dgm:cxn modelId="{62FA2BD4-D4CE-4EC4-AC18-37D7C9A4955F}" srcId="{146BDECC-AEC7-4253-BBDD-2C53B21C89A2}" destId="{78F58D30-666B-4BF8-ABBB-481AA3609D77}" srcOrd="0" destOrd="0" parTransId="{222294DE-E674-4C4A-AD59-DA4490E311BB}" sibTransId="{6D9B6753-37AA-4253-A4DD-E03AFFD831A1}"/>
    <dgm:cxn modelId="{98BF33D5-0FE3-4802-8DFC-DE9AF9AD472D}" srcId="{B6436CB2-FAD9-4B4A-B03F-ACA681986C7B}" destId="{7E3F8923-34D6-421E-8E5C-62AB792084C7}" srcOrd="3" destOrd="0" parTransId="{D413F189-553D-4EDE-9DD0-A33385915A71}" sibTransId="{975605EB-236C-4D00-A010-97246097E0B8}"/>
    <dgm:cxn modelId="{0CEEFBD8-9EF6-444D-9C91-21C02813E522}" type="presOf" srcId="{B19CE145-5715-43F0-A996-8A8752B8474C}" destId="{8A39A530-1263-4B69-BC38-389BB7ED2DAD}" srcOrd="0" destOrd="0" presId="urn:microsoft.com/office/officeart/2005/8/layout/chevron2"/>
    <dgm:cxn modelId="{0C8069DF-787D-4F13-9C74-8B91E0EAF576}" type="presOf" srcId="{80518E84-8125-486C-A0B4-3D3275186D15}" destId="{454A6BB1-89C6-47FB-872A-E93556D4E532}" srcOrd="0" destOrd="0" presId="urn:microsoft.com/office/officeart/2005/8/layout/chevron2"/>
    <dgm:cxn modelId="{2FB1E7FB-034E-451A-8BE8-1BC897D20090}" srcId="{B6436CB2-FAD9-4B4A-B03F-ACA681986C7B}" destId="{0915F358-0E5C-4781-B149-EA6B45D0FFE9}" srcOrd="7" destOrd="0" parTransId="{8A2F29E6-1A28-424C-909C-0A15BB8A57DD}" sibTransId="{D315ED52-2D52-43DC-A9B2-098D4F2780B1}"/>
    <dgm:cxn modelId="{675081FF-8237-45D5-B722-4C0C64AF71BE}" srcId="{494E4220-39F2-413D-8B88-70B954FD2B68}" destId="{B42AC2D3-49FB-4881-BBC2-53ECB9A45A8B}" srcOrd="0" destOrd="0" parTransId="{907D42FA-57BC-4A9C-A087-27172852AE53}" sibTransId="{EFFF37DC-BE62-4776-9B9B-F523056EF94A}"/>
    <dgm:cxn modelId="{EB337399-7AAA-43F5-A9AF-9D313B83DD1C}" type="presParOf" srcId="{998130ED-9815-4A2E-9A4E-36B08A1DF4BA}" destId="{C405FEFE-88AD-4ECE-8C37-AB2A30B3E25D}" srcOrd="0" destOrd="0" presId="urn:microsoft.com/office/officeart/2005/8/layout/chevron2"/>
    <dgm:cxn modelId="{A9911CEE-B279-4BC6-AE5C-DF1480710642}" type="presParOf" srcId="{C405FEFE-88AD-4ECE-8C37-AB2A30B3E25D}" destId="{BAAD69C7-4E83-4D92-9251-FA6783FECC71}" srcOrd="0" destOrd="0" presId="urn:microsoft.com/office/officeart/2005/8/layout/chevron2"/>
    <dgm:cxn modelId="{01DF4702-13F7-466F-ABDC-FB9D5FAE8276}" type="presParOf" srcId="{C405FEFE-88AD-4ECE-8C37-AB2A30B3E25D}" destId="{454A6BB1-89C6-47FB-872A-E93556D4E532}" srcOrd="1" destOrd="0" presId="urn:microsoft.com/office/officeart/2005/8/layout/chevron2"/>
    <dgm:cxn modelId="{442EE334-C1C8-4FC4-976A-6ED6C12E6A89}" type="presParOf" srcId="{998130ED-9815-4A2E-9A4E-36B08A1DF4BA}" destId="{D61C7613-304F-48F5-8227-E7150D90EAB5}" srcOrd="1" destOrd="0" presId="urn:microsoft.com/office/officeart/2005/8/layout/chevron2"/>
    <dgm:cxn modelId="{82F60F20-BD7A-4EE5-91F6-0E76D6C77B04}" type="presParOf" srcId="{998130ED-9815-4A2E-9A4E-36B08A1DF4BA}" destId="{F9DDCCCF-38B2-4501-9482-91DE27E674F5}" srcOrd="2" destOrd="0" presId="urn:microsoft.com/office/officeart/2005/8/layout/chevron2"/>
    <dgm:cxn modelId="{ECCEDBDD-4CB0-40E8-8AF2-12D40445C4BA}" type="presParOf" srcId="{F9DDCCCF-38B2-4501-9482-91DE27E674F5}" destId="{C0303A05-FD95-43EA-8018-F03AF2A48D03}" srcOrd="0" destOrd="0" presId="urn:microsoft.com/office/officeart/2005/8/layout/chevron2"/>
    <dgm:cxn modelId="{349879A0-9E0B-46FD-9DE3-0A9666D3BAA1}" type="presParOf" srcId="{F9DDCCCF-38B2-4501-9482-91DE27E674F5}" destId="{C3FFF512-79F1-4F58-9F57-E4560DF8691F}" srcOrd="1" destOrd="0" presId="urn:microsoft.com/office/officeart/2005/8/layout/chevron2"/>
    <dgm:cxn modelId="{DDEBB294-DC3E-4A96-99E8-A1B1265D4605}" type="presParOf" srcId="{998130ED-9815-4A2E-9A4E-36B08A1DF4BA}" destId="{9A2DF420-DB66-450D-9B1C-755782983490}" srcOrd="3" destOrd="0" presId="urn:microsoft.com/office/officeart/2005/8/layout/chevron2"/>
    <dgm:cxn modelId="{A71CD813-5AC3-491F-8FE7-9DC55B90FB84}" type="presParOf" srcId="{998130ED-9815-4A2E-9A4E-36B08A1DF4BA}" destId="{91B70460-75A3-4004-B36D-FD4DED05B271}" srcOrd="4" destOrd="0" presId="urn:microsoft.com/office/officeart/2005/8/layout/chevron2"/>
    <dgm:cxn modelId="{084AE105-D723-45C9-B2A5-33F69D0002F3}" type="presParOf" srcId="{91B70460-75A3-4004-B36D-FD4DED05B271}" destId="{6C9DB619-3AA0-45CB-8069-5A88D8C3A9A7}" srcOrd="0" destOrd="0" presId="urn:microsoft.com/office/officeart/2005/8/layout/chevron2"/>
    <dgm:cxn modelId="{77248C71-2DB3-4FDF-B2B7-F1238CBDF6EE}" type="presParOf" srcId="{91B70460-75A3-4004-B36D-FD4DED05B271}" destId="{6D92554B-FBB2-42F9-B5AE-593AFE263E9C}" srcOrd="1" destOrd="0" presId="urn:microsoft.com/office/officeart/2005/8/layout/chevron2"/>
    <dgm:cxn modelId="{847C8550-C26C-4ADA-BAF4-9EFFE40E88D9}" type="presParOf" srcId="{998130ED-9815-4A2E-9A4E-36B08A1DF4BA}" destId="{8314A665-C76D-4492-A6B0-AFBEFEC1EEB0}" srcOrd="5" destOrd="0" presId="urn:microsoft.com/office/officeart/2005/8/layout/chevron2"/>
    <dgm:cxn modelId="{70B428FC-B8AA-4136-B39A-6EFB21EF9169}" type="presParOf" srcId="{998130ED-9815-4A2E-9A4E-36B08A1DF4BA}" destId="{944EF4A5-C2EC-4DC4-ADC1-39052463BAFE}" srcOrd="6" destOrd="0" presId="urn:microsoft.com/office/officeart/2005/8/layout/chevron2"/>
    <dgm:cxn modelId="{03440CC1-92AE-4808-89AF-26759C44570C}" type="presParOf" srcId="{944EF4A5-C2EC-4DC4-ADC1-39052463BAFE}" destId="{3FE9E0DA-83AF-4C02-AC41-CCBBA4606A99}" srcOrd="0" destOrd="0" presId="urn:microsoft.com/office/officeart/2005/8/layout/chevron2"/>
    <dgm:cxn modelId="{222DBD77-BF6D-4C9E-B04E-AB68F29F6470}" type="presParOf" srcId="{944EF4A5-C2EC-4DC4-ADC1-39052463BAFE}" destId="{A6C31E24-3B44-4DFA-B585-3260C94386E7}" srcOrd="1" destOrd="0" presId="urn:microsoft.com/office/officeart/2005/8/layout/chevron2"/>
    <dgm:cxn modelId="{A58A1815-E22E-4CCF-ACAC-E56EB05E5C13}" type="presParOf" srcId="{998130ED-9815-4A2E-9A4E-36B08A1DF4BA}" destId="{FF6E3252-195C-425C-B2A4-37A489D18374}" srcOrd="7" destOrd="0" presId="urn:microsoft.com/office/officeart/2005/8/layout/chevron2"/>
    <dgm:cxn modelId="{1DE6F612-B21A-48A7-B6EB-A8154277B383}" type="presParOf" srcId="{998130ED-9815-4A2E-9A4E-36B08A1DF4BA}" destId="{E52BFA97-C8F5-4F29-9ADD-A91AE40DC0C8}" srcOrd="8" destOrd="0" presId="urn:microsoft.com/office/officeart/2005/8/layout/chevron2"/>
    <dgm:cxn modelId="{AD200C60-A7C5-40AD-8C20-C3EF0480ED12}" type="presParOf" srcId="{E52BFA97-C8F5-4F29-9ADD-A91AE40DC0C8}" destId="{3BD845B2-A58D-4F60-A3A9-374328BB3258}" srcOrd="0" destOrd="0" presId="urn:microsoft.com/office/officeart/2005/8/layout/chevron2"/>
    <dgm:cxn modelId="{4D277FD3-C9C3-40D3-9A60-59ACB69BE6D4}" type="presParOf" srcId="{E52BFA97-C8F5-4F29-9ADD-A91AE40DC0C8}" destId="{EAF6CE5E-B50B-4264-8445-03C732604F96}" srcOrd="1" destOrd="0" presId="urn:microsoft.com/office/officeart/2005/8/layout/chevron2"/>
    <dgm:cxn modelId="{8905635D-5CF5-43EF-A7F3-C2E01F482C8E}" type="presParOf" srcId="{998130ED-9815-4A2E-9A4E-36B08A1DF4BA}" destId="{E3A19410-8D7C-4F6D-A5A9-C16C6025EB1E}" srcOrd="9" destOrd="0" presId="urn:microsoft.com/office/officeart/2005/8/layout/chevron2"/>
    <dgm:cxn modelId="{42F8EB8B-80A1-41F7-A669-115D3CA73857}" type="presParOf" srcId="{998130ED-9815-4A2E-9A4E-36B08A1DF4BA}" destId="{F96925F2-D5BA-4020-AF8A-ECA6B6B97DF4}" srcOrd="10" destOrd="0" presId="urn:microsoft.com/office/officeart/2005/8/layout/chevron2"/>
    <dgm:cxn modelId="{88A56E7F-8611-4AE9-8A07-46A71AD05D34}" type="presParOf" srcId="{F96925F2-D5BA-4020-AF8A-ECA6B6B97DF4}" destId="{04F65719-10F6-4157-AF1B-975C5ADC3AEC}" srcOrd="0" destOrd="0" presId="urn:microsoft.com/office/officeart/2005/8/layout/chevron2"/>
    <dgm:cxn modelId="{CDD9F58C-587E-437D-8D3E-F0369E59CE74}" type="presParOf" srcId="{F96925F2-D5BA-4020-AF8A-ECA6B6B97DF4}" destId="{9D988240-947E-45CA-AEB3-6430A1A1D6AE}" srcOrd="1" destOrd="0" presId="urn:microsoft.com/office/officeart/2005/8/layout/chevron2"/>
    <dgm:cxn modelId="{B8E4E35D-9476-4C18-BEB9-252BC22312D5}" type="presParOf" srcId="{998130ED-9815-4A2E-9A4E-36B08A1DF4BA}" destId="{C4B0ADB7-54F4-4477-ACDB-DD4E287C9A36}" srcOrd="11" destOrd="0" presId="urn:microsoft.com/office/officeart/2005/8/layout/chevron2"/>
    <dgm:cxn modelId="{BC3EDBBA-3C1B-41E9-A4AF-8F66B70851F5}" type="presParOf" srcId="{998130ED-9815-4A2E-9A4E-36B08A1DF4BA}" destId="{35C84FC4-E869-43A6-9258-52C9432A4B52}" srcOrd="12" destOrd="0" presId="urn:microsoft.com/office/officeart/2005/8/layout/chevron2"/>
    <dgm:cxn modelId="{EF560BC2-33C4-4425-8DE9-820FBFF6595E}" type="presParOf" srcId="{35C84FC4-E869-43A6-9258-52C9432A4B52}" destId="{8A39A530-1263-4B69-BC38-389BB7ED2DAD}" srcOrd="0" destOrd="0" presId="urn:microsoft.com/office/officeart/2005/8/layout/chevron2"/>
    <dgm:cxn modelId="{00A84ED5-35CE-41E8-9446-4CEA900C323A}" type="presParOf" srcId="{35C84FC4-E869-43A6-9258-52C9432A4B52}" destId="{2574D7AB-3671-4527-AE9A-8D1BEBF77A24}" srcOrd="1" destOrd="0" presId="urn:microsoft.com/office/officeart/2005/8/layout/chevron2"/>
    <dgm:cxn modelId="{0BC8C7F1-955C-4B16-9AC4-40C0FB0A28E2}" type="presParOf" srcId="{998130ED-9815-4A2E-9A4E-36B08A1DF4BA}" destId="{C680E4B0-37CB-44C9-97A9-34B0FFB96820}" srcOrd="13" destOrd="0" presId="urn:microsoft.com/office/officeart/2005/8/layout/chevron2"/>
    <dgm:cxn modelId="{2C12A0D0-10D4-4285-9853-AD689B3A595D}" type="presParOf" srcId="{998130ED-9815-4A2E-9A4E-36B08A1DF4BA}" destId="{328A25D5-2496-471B-ADD0-D1BD564C3A1F}" srcOrd="14" destOrd="0" presId="urn:microsoft.com/office/officeart/2005/8/layout/chevron2"/>
    <dgm:cxn modelId="{3ABBB508-4072-4AA6-A0A4-0FFF4D456DF2}" type="presParOf" srcId="{328A25D5-2496-471B-ADD0-D1BD564C3A1F}" destId="{1291EB8E-BFDA-4461-B2F5-E457CC728B35}" srcOrd="0" destOrd="0" presId="urn:microsoft.com/office/officeart/2005/8/layout/chevron2"/>
    <dgm:cxn modelId="{C0EB0764-B43A-4D67-A0A7-0D1B465C12E8}" type="presParOf" srcId="{328A25D5-2496-471B-ADD0-D1BD564C3A1F}" destId="{3F6F04A2-D7C7-400D-8D27-2BA0F54C0AD7}" srcOrd="1" destOrd="0" presId="urn:microsoft.com/office/officeart/2005/8/layout/chevron2"/>
    <dgm:cxn modelId="{4D10B519-AFB2-4AC3-A87F-8DBA1F9C3DBA}" type="presParOf" srcId="{998130ED-9815-4A2E-9A4E-36B08A1DF4BA}" destId="{8E5F701A-0412-422D-B9A3-9EF9715B79A3}" srcOrd="15" destOrd="0" presId="urn:microsoft.com/office/officeart/2005/8/layout/chevron2"/>
    <dgm:cxn modelId="{93FFACFE-8B46-405A-9A0B-1023228198DA}" type="presParOf" srcId="{998130ED-9815-4A2E-9A4E-36B08A1DF4BA}" destId="{4455D676-FFF5-41D8-AAD3-C7C0CD58A667}" srcOrd="16" destOrd="0" presId="urn:microsoft.com/office/officeart/2005/8/layout/chevron2"/>
    <dgm:cxn modelId="{2BF6C83F-C23B-4073-AB18-0426CDDB9B4B}" type="presParOf" srcId="{4455D676-FFF5-41D8-AAD3-C7C0CD58A667}" destId="{C7CB1130-EF4B-4EE0-A0BF-84886AD70F19}" srcOrd="0" destOrd="0" presId="urn:microsoft.com/office/officeart/2005/8/layout/chevron2"/>
    <dgm:cxn modelId="{EDC9A0EC-31A7-4255-892D-746006AAE42F}" type="presParOf" srcId="{4455D676-FFF5-41D8-AAD3-C7C0CD58A667}" destId="{16F8DF76-1EE5-4F68-BA69-06B7F3C31B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EC29AC0C-5EA8-44F9-899E-80503541FB8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75D426F-C6B8-412E-A3BF-9F216AB4573F}">
      <dgm:prSet/>
      <dgm:spPr/>
      <dgm:t>
        <a:bodyPr/>
        <a:lstStyle/>
        <a:p>
          <a:r>
            <a:rPr lang="cs-CZ"/>
            <a:t>Právní </a:t>
          </a:r>
        </a:p>
      </dgm:t>
    </dgm:pt>
    <dgm:pt modelId="{86D7D315-6319-4543-AABA-3A1F19266F43}" type="parTrans" cxnId="{CD0B1A63-D5D9-418E-BA69-F528B7025031}">
      <dgm:prSet/>
      <dgm:spPr/>
      <dgm:t>
        <a:bodyPr/>
        <a:lstStyle/>
        <a:p>
          <a:endParaRPr lang="cs-CZ"/>
        </a:p>
      </dgm:t>
    </dgm:pt>
    <dgm:pt modelId="{EC55D0D4-308F-4BA4-B5CA-58C3268642DB}" type="sibTrans" cxnId="{CD0B1A63-D5D9-418E-BA69-F528B7025031}">
      <dgm:prSet/>
      <dgm:spPr/>
      <dgm:t>
        <a:bodyPr/>
        <a:lstStyle/>
        <a:p>
          <a:endParaRPr lang="cs-CZ"/>
        </a:p>
      </dgm:t>
    </dgm:pt>
    <dgm:pt modelId="{B1E3AE6A-C1D6-4FB8-B22D-BC29FA6E09B2}">
      <dgm:prSet/>
      <dgm:spPr/>
      <dgm:t>
        <a:bodyPr/>
        <a:lstStyle/>
        <a:p>
          <a:r>
            <a:rPr lang="cs-CZ"/>
            <a:t>Neprávní</a:t>
          </a:r>
        </a:p>
      </dgm:t>
    </dgm:pt>
    <dgm:pt modelId="{6D02C3FC-0625-4435-9FB4-BF1156CD68DB}" type="parTrans" cxnId="{F09F3FB2-7A1E-4978-88B6-ED63FFBC434B}">
      <dgm:prSet/>
      <dgm:spPr/>
      <dgm:t>
        <a:bodyPr/>
        <a:lstStyle/>
        <a:p>
          <a:endParaRPr lang="cs-CZ"/>
        </a:p>
      </dgm:t>
    </dgm:pt>
    <dgm:pt modelId="{B4CC5063-48B5-40C1-BFA5-ED243E80E359}" type="sibTrans" cxnId="{F09F3FB2-7A1E-4978-88B6-ED63FFBC434B}">
      <dgm:prSet/>
      <dgm:spPr/>
      <dgm:t>
        <a:bodyPr/>
        <a:lstStyle/>
        <a:p>
          <a:endParaRPr lang="cs-CZ"/>
        </a:p>
      </dgm:t>
    </dgm:pt>
    <dgm:pt modelId="{79A6057F-7597-45EE-8BEA-7F3FB001F3A5}" type="pres">
      <dgm:prSet presAssocID="{EC29AC0C-5EA8-44F9-899E-80503541FB86}" presName="diagram" presStyleCnt="0">
        <dgm:presLayoutVars>
          <dgm:dir/>
          <dgm:resizeHandles val="exact"/>
        </dgm:presLayoutVars>
      </dgm:prSet>
      <dgm:spPr/>
    </dgm:pt>
    <dgm:pt modelId="{A50CC176-B770-4223-8621-5A6864EF85B9}" type="pres">
      <dgm:prSet presAssocID="{175D426F-C6B8-412E-A3BF-9F216AB4573F}" presName="arrow" presStyleLbl="node1" presStyleIdx="0" presStyleCnt="2">
        <dgm:presLayoutVars>
          <dgm:bulletEnabled val="1"/>
        </dgm:presLayoutVars>
      </dgm:prSet>
      <dgm:spPr/>
    </dgm:pt>
    <dgm:pt modelId="{1ED62026-DC1E-4456-BB84-F09BE2FF74D0}" type="pres">
      <dgm:prSet presAssocID="{B1E3AE6A-C1D6-4FB8-B22D-BC29FA6E09B2}" presName="arrow" presStyleLbl="node1" presStyleIdx="1" presStyleCnt="2">
        <dgm:presLayoutVars>
          <dgm:bulletEnabled val="1"/>
        </dgm:presLayoutVars>
      </dgm:prSet>
      <dgm:spPr/>
    </dgm:pt>
  </dgm:ptLst>
  <dgm:cxnLst>
    <dgm:cxn modelId="{3536B71C-0116-4B11-8983-CAC75017B4AC}" type="presOf" srcId="{175D426F-C6B8-412E-A3BF-9F216AB4573F}" destId="{A50CC176-B770-4223-8621-5A6864EF85B9}" srcOrd="0" destOrd="0" presId="urn:microsoft.com/office/officeart/2005/8/layout/arrow5"/>
    <dgm:cxn modelId="{757DB422-DC1A-46A7-8C8F-ADC564BBBA04}" type="presOf" srcId="{EC29AC0C-5EA8-44F9-899E-80503541FB86}" destId="{79A6057F-7597-45EE-8BEA-7F3FB001F3A5}" srcOrd="0" destOrd="0" presId="urn:microsoft.com/office/officeart/2005/8/layout/arrow5"/>
    <dgm:cxn modelId="{CD0B1A63-D5D9-418E-BA69-F528B7025031}" srcId="{EC29AC0C-5EA8-44F9-899E-80503541FB86}" destId="{175D426F-C6B8-412E-A3BF-9F216AB4573F}" srcOrd="0" destOrd="0" parTransId="{86D7D315-6319-4543-AABA-3A1F19266F43}" sibTransId="{EC55D0D4-308F-4BA4-B5CA-58C3268642DB}"/>
    <dgm:cxn modelId="{F09F3FB2-7A1E-4978-88B6-ED63FFBC434B}" srcId="{EC29AC0C-5EA8-44F9-899E-80503541FB86}" destId="{B1E3AE6A-C1D6-4FB8-B22D-BC29FA6E09B2}" srcOrd="1" destOrd="0" parTransId="{6D02C3FC-0625-4435-9FB4-BF1156CD68DB}" sibTransId="{B4CC5063-48B5-40C1-BFA5-ED243E80E359}"/>
    <dgm:cxn modelId="{369A7BDA-3E10-4440-8B29-1C636B8089C4}" type="presOf" srcId="{B1E3AE6A-C1D6-4FB8-B22D-BC29FA6E09B2}" destId="{1ED62026-DC1E-4456-BB84-F09BE2FF74D0}" srcOrd="0" destOrd="0" presId="urn:microsoft.com/office/officeart/2005/8/layout/arrow5"/>
    <dgm:cxn modelId="{99984CB5-7DC9-4E5B-9C7E-9A709DECB304}" type="presParOf" srcId="{79A6057F-7597-45EE-8BEA-7F3FB001F3A5}" destId="{A50CC176-B770-4223-8621-5A6864EF85B9}" srcOrd="0" destOrd="0" presId="urn:microsoft.com/office/officeart/2005/8/layout/arrow5"/>
    <dgm:cxn modelId="{91EDD1E3-E5AD-4E07-B509-73644AB2F504}" type="presParOf" srcId="{79A6057F-7597-45EE-8BEA-7F3FB001F3A5}" destId="{1ED62026-DC1E-4456-BB84-F09BE2FF74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B211D5E0-5494-48A0-91FF-0D9B5360455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5E52DC3-1F2B-4F15-A741-6963A1F7F507}">
      <dgm:prSet/>
      <dgm:spPr/>
      <dgm:t>
        <a:bodyPr/>
        <a:lstStyle/>
        <a:p>
          <a:r>
            <a:rPr lang="cs-CZ" dirty="0"/>
            <a:t>PRÁVNÍ NORMY</a:t>
          </a:r>
        </a:p>
      </dgm:t>
    </dgm:pt>
    <dgm:pt modelId="{EB557765-37DB-45E4-8AA7-0DF3FC52A222}" type="parTrans" cxnId="{5DD15F8A-D7D6-4CB6-8290-FCFB404F1459}">
      <dgm:prSet/>
      <dgm:spPr/>
      <dgm:t>
        <a:bodyPr/>
        <a:lstStyle/>
        <a:p>
          <a:endParaRPr lang="cs-CZ"/>
        </a:p>
      </dgm:t>
    </dgm:pt>
    <dgm:pt modelId="{E14782AF-699E-49B5-8DCA-18CB3BD45F5A}" type="sibTrans" cxnId="{5DD15F8A-D7D6-4CB6-8290-FCFB404F1459}">
      <dgm:prSet/>
      <dgm:spPr/>
      <dgm:t>
        <a:bodyPr/>
        <a:lstStyle/>
        <a:p>
          <a:endParaRPr lang="cs-CZ"/>
        </a:p>
      </dgm:t>
    </dgm:pt>
    <dgm:pt modelId="{C4F4D9E6-D1EB-4573-961E-6A1300759B87}" type="pres">
      <dgm:prSet presAssocID="{B211D5E0-5494-48A0-91FF-0D9B53604556}" presName="linear" presStyleCnt="0">
        <dgm:presLayoutVars>
          <dgm:animLvl val="lvl"/>
          <dgm:resizeHandles val="exact"/>
        </dgm:presLayoutVars>
      </dgm:prSet>
      <dgm:spPr/>
    </dgm:pt>
    <dgm:pt modelId="{D50D9AE4-670A-4B78-B266-91F56B29CA01}" type="pres">
      <dgm:prSet presAssocID="{D5E52DC3-1F2B-4F15-A741-6963A1F7F507}" presName="parentText" presStyleLbl="node1" presStyleIdx="0" presStyleCnt="1" custLinFactNeighborY="14508">
        <dgm:presLayoutVars>
          <dgm:chMax val="0"/>
          <dgm:bulletEnabled val="1"/>
        </dgm:presLayoutVars>
      </dgm:prSet>
      <dgm:spPr/>
    </dgm:pt>
  </dgm:ptLst>
  <dgm:cxnLst>
    <dgm:cxn modelId="{404AF851-E5BE-4FC9-BFC5-BF9DE95B2F4B}" type="presOf" srcId="{B211D5E0-5494-48A0-91FF-0D9B53604556}" destId="{C4F4D9E6-D1EB-4573-961E-6A1300759B87}" srcOrd="0" destOrd="0" presId="urn:microsoft.com/office/officeart/2005/8/layout/vList2"/>
    <dgm:cxn modelId="{5DD15F8A-D7D6-4CB6-8290-FCFB404F1459}" srcId="{B211D5E0-5494-48A0-91FF-0D9B53604556}" destId="{D5E52DC3-1F2B-4F15-A741-6963A1F7F507}" srcOrd="0" destOrd="0" parTransId="{EB557765-37DB-45E4-8AA7-0DF3FC52A222}" sibTransId="{E14782AF-699E-49B5-8DCA-18CB3BD45F5A}"/>
    <dgm:cxn modelId="{80219CB0-CDAE-4264-A286-A262B1BA4449}" type="presOf" srcId="{D5E52DC3-1F2B-4F15-A741-6963A1F7F507}" destId="{D50D9AE4-670A-4B78-B266-91F56B29CA01}" srcOrd="0" destOrd="0" presId="urn:microsoft.com/office/officeart/2005/8/layout/vList2"/>
    <dgm:cxn modelId="{9F494F37-E7C5-4ED9-B313-2A9F834A9E0F}" type="presParOf" srcId="{C4F4D9E6-D1EB-4573-961E-6A1300759B87}" destId="{D50D9AE4-670A-4B78-B266-91F56B29C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92BDC861-27F9-45BD-8ECA-C21428AEAC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B867428-5D8B-4A91-88EF-AF117C3B498B}">
      <dgm:prSet/>
      <dgm:spPr/>
      <dgm:t>
        <a:bodyPr/>
        <a:lstStyle/>
        <a:p>
          <a:r>
            <a:rPr lang="cs-CZ" b="1" dirty="0"/>
            <a:t>Hmotněprávn</a:t>
          </a:r>
          <a:r>
            <a:rPr lang="cs-CZ" dirty="0"/>
            <a:t>í </a:t>
          </a:r>
        </a:p>
      </dgm:t>
    </dgm:pt>
    <dgm:pt modelId="{49F8DB16-ACDC-4B36-A3D3-FB6972C9B9E0}" type="parTrans" cxnId="{2D7C05C2-6E56-4CE5-BF74-D999521674D2}">
      <dgm:prSet/>
      <dgm:spPr/>
      <dgm:t>
        <a:bodyPr/>
        <a:lstStyle/>
        <a:p>
          <a:endParaRPr lang="cs-CZ"/>
        </a:p>
      </dgm:t>
    </dgm:pt>
    <dgm:pt modelId="{35BA8E61-64A4-433A-849A-81860339542D}" type="sibTrans" cxnId="{2D7C05C2-6E56-4CE5-BF74-D999521674D2}">
      <dgm:prSet/>
      <dgm:spPr/>
      <dgm:t>
        <a:bodyPr/>
        <a:lstStyle/>
        <a:p>
          <a:endParaRPr lang="cs-CZ"/>
        </a:p>
      </dgm:t>
    </dgm:pt>
    <dgm:pt modelId="{87213771-7126-4A93-964C-EF47EA3EBF27}">
      <dgm:prSet/>
      <dgm:spPr/>
      <dgm:t>
        <a:bodyPr/>
        <a:lstStyle/>
        <a:p>
          <a:r>
            <a:rPr lang="cs-CZ"/>
            <a:t>pravidla, která regulují vlastnictví, užívání a převod hmotných statků, jako jsou nemovitosti, pohyblivé věci, auta, peníze a další majetek. Jedná se o normy, které upravují práva a povinnosti týkající se věcí a majetku (např. koupě nemovitosti, způsob zápisu do katastru nemovitostí atp.)</a:t>
          </a:r>
        </a:p>
      </dgm:t>
    </dgm:pt>
    <dgm:pt modelId="{65B6B508-25C3-4A35-8583-00D6FF750298}" type="parTrans" cxnId="{E09C3AEB-0126-47AD-BD85-1D1D5FAC3E97}">
      <dgm:prSet/>
      <dgm:spPr/>
      <dgm:t>
        <a:bodyPr/>
        <a:lstStyle/>
        <a:p>
          <a:endParaRPr lang="cs-CZ"/>
        </a:p>
      </dgm:t>
    </dgm:pt>
    <dgm:pt modelId="{A7854715-7270-4D59-9A7B-7C038D053DDD}" type="sibTrans" cxnId="{E09C3AEB-0126-47AD-BD85-1D1D5FAC3E97}">
      <dgm:prSet/>
      <dgm:spPr/>
      <dgm:t>
        <a:bodyPr/>
        <a:lstStyle/>
        <a:p>
          <a:endParaRPr lang="cs-CZ"/>
        </a:p>
      </dgm:t>
    </dgm:pt>
    <dgm:pt modelId="{FAB5CC9F-A83D-40E8-BB66-95BE6696D6A3}">
      <dgm:prSet/>
      <dgm:spPr/>
      <dgm:t>
        <a:bodyPr/>
        <a:lstStyle/>
        <a:p>
          <a:r>
            <a:rPr lang="cs-CZ" b="1"/>
            <a:t>Procesněprávní</a:t>
          </a:r>
          <a:r>
            <a:rPr lang="cs-CZ"/>
            <a:t> </a:t>
          </a:r>
        </a:p>
      </dgm:t>
    </dgm:pt>
    <dgm:pt modelId="{30C0E87E-F9AB-42E0-9C20-DBDD736591D3}" type="parTrans" cxnId="{34735AC1-9F2B-432F-9F1F-3BD33370134A}">
      <dgm:prSet/>
      <dgm:spPr/>
      <dgm:t>
        <a:bodyPr/>
        <a:lstStyle/>
        <a:p>
          <a:endParaRPr lang="cs-CZ"/>
        </a:p>
      </dgm:t>
    </dgm:pt>
    <dgm:pt modelId="{0E049721-A9B3-4B7D-A427-BADA6AECCBAB}" type="sibTrans" cxnId="{34735AC1-9F2B-432F-9F1F-3BD33370134A}">
      <dgm:prSet/>
      <dgm:spPr/>
      <dgm:t>
        <a:bodyPr/>
        <a:lstStyle/>
        <a:p>
          <a:endParaRPr lang="cs-CZ"/>
        </a:p>
      </dgm:t>
    </dgm:pt>
    <dgm:pt modelId="{6E6C830D-6941-477B-9095-D31BDA8B9A68}">
      <dgm:prSet/>
      <dgm:spPr/>
      <dgm:t>
        <a:bodyPr/>
        <a:lstStyle/>
        <a:p>
          <a:r>
            <a:rPr lang="cs-CZ"/>
            <a:t>pravidla a procedury, která regulují procesy např. soudního systému a řízení související s právem. Tyto normy určují, jak jsou případy řešeny a jak jsou dodržována práva stran zapojených do dané věci (např. postup odvolání proti rozhodnutí o výsledcích přijímacího řízení)</a:t>
          </a:r>
        </a:p>
      </dgm:t>
    </dgm:pt>
    <dgm:pt modelId="{458F670B-04D6-4212-8A7F-DD08751F8CBA}" type="parTrans" cxnId="{8178D458-FCCE-4E76-A9F3-369F08C446AA}">
      <dgm:prSet/>
      <dgm:spPr/>
      <dgm:t>
        <a:bodyPr/>
        <a:lstStyle/>
        <a:p>
          <a:endParaRPr lang="cs-CZ"/>
        </a:p>
      </dgm:t>
    </dgm:pt>
    <dgm:pt modelId="{8B3DB2FE-1E69-4C71-B3D1-B71A26773A5C}" type="sibTrans" cxnId="{8178D458-FCCE-4E76-A9F3-369F08C446AA}">
      <dgm:prSet/>
      <dgm:spPr/>
      <dgm:t>
        <a:bodyPr/>
        <a:lstStyle/>
        <a:p>
          <a:endParaRPr lang="cs-CZ"/>
        </a:p>
      </dgm:t>
    </dgm:pt>
    <dgm:pt modelId="{4E516415-B8BF-467D-A606-9B2FC2DC3A94}" type="pres">
      <dgm:prSet presAssocID="{92BDC861-27F9-45BD-8ECA-C21428AEACA0}" presName="Name0" presStyleCnt="0">
        <dgm:presLayoutVars>
          <dgm:dir/>
          <dgm:animLvl val="lvl"/>
          <dgm:resizeHandles val="exact"/>
        </dgm:presLayoutVars>
      </dgm:prSet>
      <dgm:spPr/>
    </dgm:pt>
    <dgm:pt modelId="{BD2162DA-0888-4A82-ABFF-E147DF661100}" type="pres">
      <dgm:prSet presAssocID="{5B867428-5D8B-4A91-88EF-AF117C3B498B}" presName="linNode" presStyleCnt="0"/>
      <dgm:spPr/>
    </dgm:pt>
    <dgm:pt modelId="{FF83C82B-7206-4F87-82DC-6EBF4E4C55D2}" type="pres">
      <dgm:prSet presAssocID="{5B867428-5D8B-4A91-88EF-AF117C3B498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4D2D099-B57D-4A55-918F-D426EC05EB68}" type="pres">
      <dgm:prSet presAssocID="{5B867428-5D8B-4A91-88EF-AF117C3B498B}" presName="descendantText" presStyleLbl="alignAccFollowNode1" presStyleIdx="0" presStyleCnt="2">
        <dgm:presLayoutVars>
          <dgm:bulletEnabled val="1"/>
        </dgm:presLayoutVars>
      </dgm:prSet>
      <dgm:spPr/>
    </dgm:pt>
    <dgm:pt modelId="{1C35A1E7-7B2F-4DDA-8304-913C2CB19B55}" type="pres">
      <dgm:prSet presAssocID="{35BA8E61-64A4-433A-849A-81860339542D}" presName="sp" presStyleCnt="0"/>
      <dgm:spPr/>
    </dgm:pt>
    <dgm:pt modelId="{192BEDDE-0D33-4926-A09C-7B25B2583480}" type="pres">
      <dgm:prSet presAssocID="{FAB5CC9F-A83D-40E8-BB66-95BE6696D6A3}" presName="linNode" presStyleCnt="0"/>
      <dgm:spPr/>
    </dgm:pt>
    <dgm:pt modelId="{E348632B-DE47-4D09-AF68-62B6C4971F34}" type="pres">
      <dgm:prSet presAssocID="{FAB5CC9F-A83D-40E8-BB66-95BE6696D6A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131681E-8E92-4900-853E-87C7741BBA48}" type="pres">
      <dgm:prSet presAssocID="{FAB5CC9F-A83D-40E8-BB66-95BE6696D6A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BB95D4B-A901-43DA-80D3-CCB6422F1846}" type="presOf" srcId="{FAB5CC9F-A83D-40E8-BB66-95BE6696D6A3}" destId="{E348632B-DE47-4D09-AF68-62B6C4971F34}" srcOrd="0" destOrd="0" presId="urn:microsoft.com/office/officeart/2005/8/layout/vList5"/>
    <dgm:cxn modelId="{802D544F-AA4D-46CC-B9A4-C39BF152854D}" type="presOf" srcId="{5B867428-5D8B-4A91-88EF-AF117C3B498B}" destId="{FF83C82B-7206-4F87-82DC-6EBF4E4C55D2}" srcOrd="0" destOrd="0" presId="urn:microsoft.com/office/officeart/2005/8/layout/vList5"/>
    <dgm:cxn modelId="{6243BF53-08A0-4A43-AB3F-EE0EEBD36204}" type="presOf" srcId="{92BDC861-27F9-45BD-8ECA-C21428AEACA0}" destId="{4E516415-B8BF-467D-A606-9B2FC2DC3A94}" srcOrd="0" destOrd="0" presId="urn:microsoft.com/office/officeart/2005/8/layout/vList5"/>
    <dgm:cxn modelId="{8178D458-FCCE-4E76-A9F3-369F08C446AA}" srcId="{FAB5CC9F-A83D-40E8-BB66-95BE6696D6A3}" destId="{6E6C830D-6941-477B-9095-D31BDA8B9A68}" srcOrd="0" destOrd="0" parTransId="{458F670B-04D6-4212-8A7F-DD08751F8CBA}" sibTransId="{8B3DB2FE-1E69-4C71-B3D1-B71A26773A5C}"/>
    <dgm:cxn modelId="{34735AC1-9F2B-432F-9F1F-3BD33370134A}" srcId="{92BDC861-27F9-45BD-8ECA-C21428AEACA0}" destId="{FAB5CC9F-A83D-40E8-BB66-95BE6696D6A3}" srcOrd="1" destOrd="0" parTransId="{30C0E87E-F9AB-42E0-9C20-DBDD736591D3}" sibTransId="{0E049721-A9B3-4B7D-A427-BADA6AECCBAB}"/>
    <dgm:cxn modelId="{2D7C05C2-6E56-4CE5-BF74-D999521674D2}" srcId="{92BDC861-27F9-45BD-8ECA-C21428AEACA0}" destId="{5B867428-5D8B-4A91-88EF-AF117C3B498B}" srcOrd="0" destOrd="0" parTransId="{49F8DB16-ACDC-4B36-A3D3-FB6972C9B9E0}" sibTransId="{35BA8E61-64A4-433A-849A-81860339542D}"/>
    <dgm:cxn modelId="{B37EEEC5-E2C1-4625-9CBC-1E56F95AC057}" type="presOf" srcId="{6E6C830D-6941-477B-9095-D31BDA8B9A68}" destId="{4131681E-8E92-4900-853E-87C7741BBA48}" srcOrd="0" destOrd="0" presId="urn:microsoft.com/office/officeart/2005/8/layout/vList5"/>
    <dgm:cxn modelId="{E09C3AEB-0126-47AD-BD85-1D1D5FAC3E97}" srcId="{5B867428-5D8B-4A91-88EF-AF117C3B498B}" destId="{87213771-7126-4A93-964C-EF47EA3EBF27}" srcOrd="0" destOrd="0" parTransId="{65B6B508-25C3-4A35-8583-00D6FF750298}" sibTransId="{A7854715-7270-4D59-9A7B-7C038D053DDD}"/>
    <dgm:cxn modelId="{A24F3FFE-B2DE-48B1-86B7-79F3FEEDF505}" type="presOf" srcId="{87213771-7126-4A93-964C-EF47EA3EBF27}" destId="{F4D2D099-B57D-4A55-918F-D426EC05EB68}" srcOrd="0" destOrd="0" presId="urn:microsoft.com/office/officeart/2005/8/layout/vList5"/>
    <dgm:cxn modelId="{58202BA0-AE84-45A0-BDDB-0891304E90E1}" type="presParOf" srcId="{4E516415-B8BF-467D-A606-9B2FC2DC3A94}" destId="{BD2162DA-0888-4A82-ABFF-E147DF661100}" srcOrd="0" destOrd="0" presId="urn:microsoft.com/office/officeart/2005/8/layout/vList5"/>
    <dgm:cxn modelId="{FDDED753-AA19-4E3C-9CB7-D7D291441732}" type="presParOf" srcId="{BD2162DA-0888-4A82-ABFF-E147DF661100}" destId="{FF83C82B-7206-4F87-82DC-6EBF4E4C55D2}" srcOrd="0" destOrd="0" presId="urn:microsoft.com/office/officeart/2005/8/layout/vList5"/>
    <dgm:cxn modelId="{CA037D2B-12E9-460A-92A8-D37931B134CD}" type="presParOf" srcId="{BD2162DA-0888-4A82-ABFF-E147DF661100}" destId="{F4D2D099-B57D-4A55-918F-D426EC05EB68}" srcOrd="1" destOrd="0" presId="urn:microsoft.com/office/officeart/2005/8/layout/vList5"/>
    <dgm:cxn modelId="{EED97FED-08B8-4173-97C3-C9EDD1558A24}" type="presParOf" srcId="{4E516415-B8BF-467D-A606-9B2FC2DC3A94}" destId="{1C35A1E7-7B2F-4DDA-8304-913C2CB19B55}" srcOrd="1" destOrd="0" presId="urn:microsoft.com/office/officeart/2005/8/layout/vList5"/>
    <dgm:cxn modelId="{4252F127-4E80-4283-B385-6E1FD413C253}" type="presParOf" srcId="{4E516415-B8BF-467D-A606-9B2FC2DC3A94}" destId="{192BEDDE-0D33-4926-A09C-7B25B2583480}" srcOrd="2" destOrd="0" presId="urn:microsoft.com/office/officeart/2005/8/layout/vList5"/>
    <dgm:cxn modelId="{0445EF69-71CF-45EC-87C0-044793769680}" type="presParOf" srcId="{192BEDDE-0D33-4926-A09C-7B25B2583480}" destId="{E348632B-DE47-4D09-AF68-62B6C4971F34}" srcOrd="0" destOrd="0" presId="urn:microsoft.com/office/officeart/2005/8/layout/vList5"/>
    <dgm:cxn modelId="{1B3856F1-DFBA-4F1B-9E08-4ED2052AF575}" type="presParOf" srcId="{192BEDDE-0D33-4926-A09C-7B25B2583480}" destId="{4131681E-8E92-4900-853E-87C7741BBA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B211D5E0-5494-48A0-91FF-0D9B5360455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cs-CZ"/>
        </a:p>
      </dgm:t>
    </dgm:pt>
    <dgm:pt modelId="{D5E52DC3-1F2B-4F15-A741-6963A1F7F507}">
      <dgm:prSet/>
      <dgm:spPr/>
      <dgm:t>
        <a:bodyPr/>
        <a:lstStyle/>
        <a:p>
          <a:r>
            <a:rPr lang="cs-CZ" dirty="0"/>
            <a:t>Základní dělení norem </a:t>
          </a:r>
        </a:p>
      </dgm:t>
    </dgm:pt>
    <dgm:pt modelId="{EB557765-37DB-45E4-8AA7-0DF3FC52A222}" type="parTrans" cxnId="{5DD15F8A-D7D6-4CB6-8290-FCFB404F1459}">
      <dgm:prSet/>
      <dgm:spPr/>
      <dgm:t>
        <a:bodyPr/>
        <a:lstStyle/>
        <a:p>
          <a:endParaRPr lang="cs-CZ"/>
        </a:p>
      </dgm:t>
    </dgm:pt>
    <dgm:pt modelId="{E14782AF-699E-49B5-8DCA-18CB3BD45F5A}" type="sibTrans" cxnId="{5DD15F8A-D7D6-4CB6-8290-FCFB404F1459}">
      <dgm:prSet/>
      <dgm:spPr/>
      <dgm:t>
        <a:bodyPr/>
        <a:lstStyle/>
        <a:p>
          <a:endParaRPr lang="cs-CZ"/>
        </a:p>
      </dgm:t>
    </dgm:pt>
    <dgm:pt modelId="{C4F4D9E6-D1EB-4573-961E-6A1300759B87}" type="pres">
      <dgm:prSet presAssocID="{B211D5E0-5494-48A0-91FF-0D9B53604556}" presName="linear" presStyleCnt="0">
        <dgm:presLayoutVars>
          <dgm:animLvl val="lvl"/>
          <dgm:resizeHandles val="exact"/>
        </dgm:presLayoutVars>
      </dgm:prSet>
      <dgm:spPr/>
    </dgm:pt>
    <dgm:pt modelId="{D50D9AE4-670A-4B78-B266-91F56B29CA01}" type="pres">
      <dgm:prSet presAssocID="{D5E52DC3-1F2B-4F15-A741-6963A1F7F507}" presName="parentText" presStyleLbl="node1" presStyleIdx="0" presStyleCnt="1" custLinFactNeighborY="14508">
        <dgm:presLayoutVars>
          <dgm:chMax val="0"/>
          <dgm:bulletEnabled val="1"/>
        </dgm:presLayoutVars>
      </dgm:prSet>
      <dgm:spPr/>
    </dgm:pt>
  </dgm:ptLst>
  <dgm:cxnLst>
    <dgm:cxn modelId="{404AF851-E5BE-4FC9-BFC5-BF9DE95B2F4B}" type="presOf" srcId="{B211D5E0-5494-48A0-91FF-0D9B53604556}" destId="{C4F4D9E6-D1EB-4573-961E-6A1300759B87}" srcOrd="0" destOrd="0" presId="urn:microsoft.com/office/officeart/2005/8/layout/vList2"/>
    <dgm:cxn modelId="{5DD15F8A-D7D6-4CB6-8290-FCFB404F1459}" srcId="{B211D5E0-5494-48A0-91FF-0D9B53604556}" destId="{D5E52DC3-1F2B-4F15-A741-6963A1F7F507}" srcOrd="0" destOrd="0" parTransId="{EB557765-37DB-45E4-8AA7-0DF3FC52A222}" sibTransId="{E14782AF-699E-49B5-8DCA-18CB3BD45F5A}"/>
    <dgm:cxn modelId="{80219CB0-CDAE-4264-A286-A262B1BA4449}" type="presOf" srcId="{D5E52DC3-1F2B-4F15-A741-6963A1F7F507}" destId="{D50D9AE4-670A-4B78-B266-91F56B29CA01}" srcOrd="0" destOrd="0" presId="urn:microsoft.com/office/officeart/2005/8/layout/vList2"/>
    <dgm:cxn modelId="{9F494F37-E7C5-4ED9-B313-2A9F834A9E0F}" type="presParOf" srcId="{C4F4D9E6-D1EB-4573-961E-6A1300759B87}" destId="{D50D9AE4-670A-4B78-B266-91F56B29C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EC29AC0C-5EA8-44F9-899E-80503541FB8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75D426F-C6B8-412E-A3BF-9F216AB4573F}">
      <dgm:prSet/>
      <dgm:spPr/>
      <dgm:t>
        <a:bodyPr/>
        <a:lstStyle/>
        <a:p>
          <a:r>
            <a:rPr lang="cs-CZ" dirty="0"/>
            <a:t>Formální </a:t>
          </a:r>
        </a:p>
      </dgm:t>
    </dgm:pt>
    <dgm:pt modelId="{86D7D315-6319-4543-AABA-3A1F19266F43}" type="parTrans" cxnId="{CD0B1A63-D5D9-418E-BA69-F528B7025031}">
      <dgm:prSet/>
      <dgm:spPr/>
      <dgm:t>
        <a:bodyPr/>
        <a:lstStyle/>
        <a:p>
          <a:endParaRPr lang="cs-CZ"/>
        </a:p>
      </dgm:t>
    </dgm:pt>
    <dgm:pt modelId="{EC55D0D4-308F-4BA4-B5CA-58C3268642DB}" type="sibTrans" cxnId="{CD0B1A63-D5D9-418E-BA69-F528B7025031}">
      <dgm:prSet/>
      <dgm:spPr/>
      <dgm:t>
        <a:bodyPr/>
        <a:lstStyle/>
        <a:p>
          <a:endParaRPr lang="cs-CZ"/>
        </a:p>
      </dgm:t>
    </dgm:pt>
    <dgm:pt modelId="{B1E3AE6A-C1D6-4FB8-B22D-BC29FA6E09B2}">
      <dgm:prSet/>
      <dgm:spPr/>
      <dgm:t>
        <a:bodyPr/>
        <a:lstStyle/>
        <a:p>
          <a:r>
            <a:rPr lang="cs-CZ" dirty="0"/>
            <a:t>Neformální</a:t>
          </a:r>
        </a:p>
      </dgm:t>
    </dgm:pt>
    <dgm:pt modelId="{6D02C3FC-0625-4435-9FB4-BF1156CD68DB}" type="parTrans" cxnId="{F09F3FB2-7A1E-4978-88B6-ED63FFBC434B}">
      <dgm:prSet/>
      <dgm:spPr/>
      <dgm:t>
        <a:bodyPr/>
        <a:lstStyle/>
        <a:p>
          <a:endParaRPr lang="cs-CZ"/>
        </a:p>
      </dgm:t>
    </dgm:pt>
    <dgm:pt modelId="{B4CC5063-48B5-40C1-BFA5-ED243E80E359}" type="sibTrans" cxnId="{F09F3FB2-7A1E-4978-88B6-ED63FFBC434B}">
      <dgm:prSet/>
      <dgm:spPr/>
      <dgm:t>
        <a:bodyPr/>
        <a:lstStyle/>
        <a:p>
          <a:endParaRPr lang="cs-CZ"/>
        </a:p>
      </dgm:t>
    </dgm:pt>
    <dgm:pt modelId="{79A6057F-7597-45EE-8BEA-7F3FB001F3A5}" type="pres">
      <dgm:prSet presAssocID="{EC29AC0C-5EA8-44F9-899E-80503541FB86}" presName="diagram" presStyleCnt="0">
        <dgm:presLayoutVars>
          <dgm:dir/>
          <dgm:resizeHandles val="exact"/>
        </dgm:presLayoutVars>
      </dgm:prSet>
      <dgm:spPr/>
    </dgm:pt>
    <dgm:pt modelId="{A50CC176-B770-4223-8621-5A6864EF85B9}" type="pres">
      <dgm:prSet presAssocID="{175D426F-C6B8-412E-A3BF-9F216AB4573F}" presName="arrow" presStyleLbl="node1" presStyleIdx="0" presStyleCnt="2">
        <dgm:presLayoutVars>
          <dgm:bulletEnabled val="1"/>
        </dgm:presLayoutVars>
      </dgm:prSet>
      <dgm:spPr/>
    </dgm:pt>
    <dgm:pt modelId="{1ED62026-DC1E-4456-BB84-F09BE2FF74D0}" type="pres">
      <dgm:prSet presAssocID="{B1E3AE6A-C1D6-4FB8-B22D-BC29FA6E09B2}" presName="arrow" presStyleLbl="node1" presStyleIdx="1" presStyleCnt="2">
        <dgm:presLayoutVars>
          <dgm:bulletEnabled val="1"/>
        </dgm:presLayoutVars>
      </dgm:prSet>
      <dgm:spPr/>
    </dgm:pt>
  </dgm:ptLst>
  <dgm:cxnLst>
    <dgm:cxn modelId="{3536B71C-0116-4B11-8983-CAC75017B4AC}" type="presOf" srcId="{175D426F-C6B8-412E-A3BF-9F216AB4573F}" destId="{A50CC176-B770-4223-8621-5A6864EF85B9}" srcOrd="0" destOrd="0" presId="urn:microsoft.com/office/officeart/2005/8/layout/arrow5"/>
    <dgm:cxn modelId="{757DB422-DC1A-46A7-8C8F-ADC564BBBA04}" type="presOf" srcId="{EC29AC0C-5EA8-44F9-899E-80503541FB86}" destId="{79A6057F-7597-45EE-8BEA-7F3FB001F3A5}" srcOrd="0" destOrd="0" presId="urn:microsoft.com/office/officeart/2005/8/layout/arrow5"/>
    <dgm:cxn modelId="{CD0B1A63-D5D9-418E-BA69-F528B7025031}" srcId="{EC29AC0C-5EA8-44F9-899E-80503541FB86}" destId="{175D426F-C6B8-412E-A3BF-9F216AB4573F}" srcOrd="0" destOrd="0" parTransId="{86D7D315-6319-4543-AABA-3A1F19266F43}" sibTransId="{EC55D0D4-308F-4BA4-B5CA-58C3268642DB}"/>
    <dgm:cxn modelId="{F09F3FB2-7A1E-4978-88B6-ED63FFBC434B}" srcId="{EC29AC0C-5EA8-44F9-899E-80503541FB86}" destId="{B1E3AE6A-C1D6-4FB8-B22D-BC29FA6E09B2}" srcOrd="1" destOrd="0" parTransId="{6D02C3FC-0625-4435-9FB4-BF1156CD68DB}" sibTransId="{B4CC5063-48B5-40C1-BFA5-ED243E80E359}"/>
    <dgm:cxn modelId="{369A7BDA-3E10-4440-8B29-1C636B8089C4}" type="presOf" srcId="{B1E3AE6A-C1D6-4FB8-B22D-BC29FA6E09B2}" destId="{1ED62026-DC1E-4456-BB84-F09BE2FF74D0}" srcOrd="0" destOrd="0" presId="urn:microsoft.com/office/officeart/2005/8/layout/arrow5"/>
    <dgm:cxn modelId="{99984CB5-7DC9-4E5B-9C7E-9A709DECB304}" type="presParOf" srcId="{79A6057F-7597-45EE-8BEA-7F3FB001F3A5}" destId="{A50CC176-B770-4223-8621-5A6864EF85B9}" srcOrd="0" destOrd="0" presId="urn:microsoft.com/office/officeart/2005/8/layout/arrow5"/>
    <dgm:cxn modelId="{91EDD1E3-E5AD-4E07-B509-73644AB2F504}" type="presParOf" srcId="{79A6057F-7597-45EE-8BEA-7F3FB001F3A5}" destId="{1ED62026-DC1E-4456-BB84-F09BE2FF74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Formální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Neformální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pPr algn="ctr">
            <a:tabLst/>
          </a:pPr>
          <a:r>
            <a:rPr lang="cs-CZ" dirty="0"/>
            <a:t>Proskribující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8E5C9349-1DF3-4732-B8B6-7329B92D6EFC}">
      <dgm:prSet/>
      <dgm:spPr/>
      <dgm:t>
        <a:bodyPr/>
        <a:lstStyle/>
        <a:p>
          <a:pPr algn="ctr">
            <a:tabLst/>
          </a:pPr>
          <a:r>
            <a:rPr lang="cs-CZ" dirty="0" err="1"/>
            <a:t>Preskribující</a:t>
          </a:r>
          <a:r>
            <a:rPr lang="cs-CZ" dirty="0"/>
            <a:t> normy</a:t>
          </a:r>
        </a:p>
      </dgm:t>
    </dgm:pt>
    <dgm:pt modelId="{49AA63DE-5FE5-4360-843A-D0C71D23B86B}" type="parTrans" cxnId="{A9A28F3D-F540-4A2B-8B73-C0EEB1D4D0DF}">
      <dgm:prSet/>
      <dgm:spPr/>
      <dgm:t>
        <a:bodyPr/>
        <a:lstStyle/>
        <a:p>
          <a:endParaRPr lang="cs-CZ"/>
        </a:p>
      </dgm:t>
    </dgm:pt>
    <dgm:pt modelId="{3CF59A6E-EAAB-415C-9549-5E40B3EE867D}" type="sibTrans" cxnId="{A9A28F3D-F540-4A2B-8B73-C0EEB1D4D0DF}">
      <dgm:prSet/>
      <dgm:spPr/>
      <dgm:t>
        <a:bodyPr/>
        <a:lstStyle/>
        <a:p>
          <a:endParaRPr lang="cs-CZ"/>
        </a:p>
      </dgm:t>
    </dgm:pt>
    <dgm:pt modelId="{827639DA-880E-47FE-8E89-429EF2259D96}">
      <dgm:prSet/>
      <dgm:spPr/>
      <dgm:t>
        <a:bodyPr/>
        <a:lstStyle/>
        <a:p>
          <a:pPr algn="ctr">
            <a:tabLst/>
          </a:pPr>
          <a:r>
            <a:rPr lang="cs-CZ" dirty="0"/>
            <a:t>Opravňující normy</a:t>
          </a:r>
        </a:p>
      </dgm:t>
    </dgm:pt>
    <dgm:pt modelId="{342FC6D2-6C05-4990-A212-7E7BA0A5B93E}" type="parTrans" cxnId="{AD46D930-F35A-48AE-B4D1-FB15C85641F3}">
      <dgm:prSet/>
      <dgm:spPr/>
      <dgm:t>
        <a:bodyPr/>
        <a:lstStyle/>
        <a:p>
          <a:endParaRPr lang="cs-CZ"/>
        </a:p>
      </dgm:t>
    </dgm:pt>
    <dgm:pt modelId="{4FEA7E77-0190-4F22-9CA4-2A7976434162}" type="sibTrans" cxnId="{AD46D930-F35A-48AE-B4D1-FB15C85641F3}">
      <dgm:prSet/>
      <dgm:spPr/>
      <dgm:t>
        <a:bodyPr/>
        <a:lstStyle/>
        <a:p>
          <a:endParaRPr lang="cs-CZ"/>
        </a:p>
      </dgm:t>
    </dgm:pt>
    <dgm:pt modelId="{F8A54A46-C56F-4D6C-BD90-2FB209429E70}" type="pres">
      <dgm:prSet presAssocID="{D64ECB80-451F-470C-9B4F-EDF13F7E2ED2}" presName="Name0" presStyleCnt="0">
        <dgm:presLayoutVars>
          <dgm:dir/>
          <dgm:animLvl val="lvl"/>
          <dgm:resizeHandles/>
        </dgm:presLayoutVars>
      </dgm:prSet>
      <dgm:spPr/>
    </dgm:pt>
    <dgm:pt modelId="{AAC46607-3996-4EBF-B1ED-FACB5EE89783}" type="pres">
      <dgm:prSet presAssocID="{4AA6FD43-C95F-4056-BE12-8E9AA3017C2A}" presName="linNode" presStyleCnt="0"/>
      <dgm:spPr/>
    </dgm:pt>
    <dgm:pt modelId="{CE7D60FF-601B-4F4A-B651-1A7647C565FE}" type="pres">
      <dgm:prSet presAssocID="{4AA6FD43-C95F-4056-BE12-8E9AA3017C2A}" presName="parentShp" presStyleLbl="node1" presStyleIdx="0" presStyleCnt="3">
        <dgm:presLayoutVars>
          <dgm:bulletEnabled val="1"/>
        </dgm:presLayoutVars>
      </dgm:prSet>
      <dgm:spPr/>
    </dgm:pt>
    <dgm:pt modelId="{0EB671C2-D3C5-4504-AA2B-CC075D0E9F86}" type="pres">
      <dgm:prSet presAssocID="{4AA6FD43-C95F-4056-BE12-8E9AA3017C2A}" presName="childShp" presStyleLbl="bgAccFollowNode1" presStyleIdx="0" presStyleCnt="3">
        <dgm:presLayoutVars>
          <dgm:bulletEnabled val="1"/>
        </dgm:presLayoutVars>
      </dgm:prSet>
      <dgm:spPr/>
    </dgm:pt>
    <dgm:pt modelId="{B9284439-87FA-4FC0-B541-7459C950493F}" type="pres">
      <dgm:prSet presAssocID="{96C9BAAA-64A0-4802-9D9E-94B13FF28B64}" presName="spacing" presStyleCnt="0"/>
      <dgm:spPr/>
    </dgm:pt>
    <dgm:pt modelId="{91F42114-92FB-43A3-A78D-68FE0E312BA8}" type="pres">
      <dgm:prSet presAssocID="{8E5C9349-1DF3-4732-B8B6-7329B92D6EFC}" presName="linNode" presStyleCnt="0"/>
      <dgm:spPr/>
    </dgm:pt>
    <dgm:pt modelId="{8BEB5547-D53A-4E76-8868-98FC1E5296AC}" type="pres">
      <dgm:prSet presAssocID="{8E5C9349-1DF3-4732-B8B6-7329B92D6EFC}" presName="parentShp" presStyleLbl="node1" presStyleIdx="1" presStyleCnt="3">
        <dgm:presLayoutVars>
          <dgm:bulletEnabled val="1"/>
        </dgm:presLayoutVars>
      </dgm:prSet>
      <dgm:spPr/>
    </dgm:pt>
    <dgm:pt modelId="{24AA9FE1-FF08-4F5F-BE9C-77904AFDE8D9}" type="pres">
      <dgm:prSet presAssocID="{8E5C9349-1DF3-4732-B8B6-7329B92D6EFC}" presName="childShp" presStyleLbl="bgAccFollowNode1" presStyleIdx="1" presStyleCnt="3">
        <dgm:presLayoutVars>
          <dgm:bulletEnabled val="1"/>
        </dgm:presLayoutVars>
      </dgm:prSet>
      <dgm:spPr/>
    </dgm:pt>
    <dgm:pt modelId="{57B369ED-5F57-4B16-B910-780CF74BDA43}" type="pres">
      <dgm:prSet presAssocID="{3CF59A6E-EAAB-415C-9549-5E40B3EE867D}" presName="spacing" presStyleCnt="0"/>
      <dgm:spPr/>
    </dgm:pt>
    <dgm:pt modelId="{C5976FE3-535E-4A21-BF47-CABFE50FFA84}" type="pres">
      <dgm:prSet presAssocID="{827639DA-880E-47FE-8E89-429EF2259D96}" presName="linNode" presStyleCnt="0"/>
      <dgm:spPr/>
    </dgm:pt>
    <dgm:pt modelId="{3E9D7CDF-5C04-42FC-8B16-A1F3CA68B1CD}" type="pres">
      <dgm:prSet presAssocID="{827639DA-880E-47FE-8E89-429EF2259D96}" presName="parentShp" presStyleLbl="node1" presStyleIdx="2" presStyleCnt="3">
        <dgm:presLayoutVars>
          <dgm:bulletEnabled val="1"/>
        </dgm:presLayoutVars>
      </dgm:prSet>
      <dgm:spPr/>
    </dgm:pt>
    <dgm:pt modelId="{8C8DE4CC-C603-40EB-871A-70E13EB266EC}" type="pres">
      <dgm:prSet presAssocID="{827639DA-880E-47FE-8E89-429EF2259D9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8824722-F62A-4290-8E42-CE9A68185611}" type="presOf" srcId="{827639DA-880E-47FE-8E89-429EF2259D96}" destId="{3E9D7CDF-5C04-42FC-8B16-A1F3CA68B1CD}" srcOrd="0" destOrd="0" presId="urn:microsoft.com/office/officeart/2005/8/layout/vList6"/>
    <dgm:cxn modelId="{AD46D930-F35A-48AE-B4D1-FB15C85641F3}" srcId="{D64ECB80-451F-470C-9B4F-EDF13F7E2ED2}" destId="{827639DA-880E-47FE-8E89-429EF2259D96}" srcOrd="2" destOrd="0" parTransId="{342FC6D2-6C05-4990-A212-7E7BA0A5B93E}" sibTransId="{4FEA7E77-0190-4F22-9CA4-2A7976434162}"/>
    <dgm:cxn modelId="{A9A28F3D-F540-4A2B-8B73-C0EEB1D4D0DF}" srcId="{D64ECB80-451F-470C-9B4F-EDF13F7E2ED2}" destId="{8E5C9349-1DF3-4732-B8B6-7329B92D6EFC}" srcOrd="1" destOrd="0" parTransId="{49AA63DE-5FE5-4360-843A-D0C71D23B86B}" sibTransId="{3CF59A6E-EAAB-415C-9549-5E40B3EE867D}"/>
    <dgm:cxn modelId="{AF79846C-6688-4BBD-BFC2-3FD57589AB81}" type="presOf" srcId="{D64ECB80-451F-470C-9B4F-EDF13F7E2ED2}" destId="{F8A54A46-C56F-4D6C-BD90-2FB209429E70}" srcOrd="0" destOrd="0" presId="urn:microsoft.com/office/officeart/2005/8/layout/vList6"/>
    <dgm:cxn modelId="{3618A079-2441-4878-BBB8-85AA3E9844E6}" type="presOf" srcId="{4AA6FD43-C95F-4056-BE12-8E9AA3017C2A}" destId="{CE7D60FF-601B-4F4A-B651-1A7647C565FE}" srcOrd="0" destOrd="0" presId="urn:microsoft.com/office/officeart/2005/8/layout/vList6"/>
    <dgm:cxn modelId="{55AE9D82-2AEE-41C0-B0C2-714562398013}" type="presOf" srcId="{8E5C9349-1DF3-4732-B8B6-7329B92D6EFC}" destId="{8BEB5547-D53A-4E76-8868-98FC1E5296AC}" srcOrd="0" destOrd="0" presId="urn:microsoft.com/office/officeart/2005/8/layout/vList6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99F4B1F8-0AC6-4CE0-BE39-93754BE4B65C}" type="presParOf" srcId="{F8A54A46-C56F-4D6C-BD90-2FB209429E70}" destId="{AAC46607-3996-4EBF-B1ED-FACB5EE89783}" srcOrd="0" destOrd="0" presId="urn:microsoft.com/office/officeart/2005/8/layout/vList6"/>
    <dgm:cxn modelId="{080838BA-3F37-41F5-93A7-39418B9A3B4F}" type="presParOf" srcId="{AAC46607-3996-4EBF-B1ED-FACB5EE89783}" destId="{CE7D60FF-601B-4F4A-B651-1A7647C565FE}" srcOrd="0" destOrd="0" presId="urn:microsoft.com/office/officeart/2005/8/layout/vList6"/>
    <dgm:cxn modelId="{04F122F5-F63E-4E82-93F0-27792A5A12F9}" type="presParOf" srcId="{AAC46607-3996-4EBF-B1ED-FACB5EE89783}" destId="{0EB671C2-D3C5-4504-AA2B-CC075D0E9F86}" srcOrd="1" destOrd="0" presId="urn:microsoft.com/office/officeart/2005/8/layout/vList6"/>
    <dgm:cxn modelId="{388991CB-CD82-47F0-B5D5-68BFA2B8ECCF}" type="presParOf" srcId="{F8A54A46-C56F-4D6C-BD90-2FB209429E70}" destId="{B9284439-87FA-4FC0-B541-7459C950493F}" srcOrd="1" destOrd="0" presId="urn:microsoft.com/office/officeart/2005/8/layout/vList6"/>
    <dgm:cxn modelId="{7AEA4FB9-5EF9-4025-8AFF-DC4F4BA6E3CC}" type="presParOf" srcId="{F8A54A46-C56F-4D6C-BD90-2FB209429E70}" destId="{91F42114-92FB-43A3-A78D-68FE0E312BA8}" srcOrd="2" destOrd="0" presId="urn:microsoft.com/office/officeart/2005/8/layout/vList6"/>
    <dgm:cxn modelId="{3E73F699-7A8E-4984-AFD4-484BC929C1C1}" type="presParOf" srcId="{91F42114-92FB-43A3-A78D-68FE0E312BA8}" destId="{8BEB5547-D53A-4E76-8868-98FC1E5296AC}" srcOrd="0" destOrd="0" presId="urn:microsoft.com/office/officeart/2005/8/layout/vList6"/>
    <dgm:cxn modelId="{CD0E146F-33D5-4E31-80D5-BE20005E16C5}" type="presParOf" srcId="{91F42114-92FB-43A3-A78D-68FE0E312BA8}" destId="{24AA9FE1-FF08-4F5F-BE9C-77904AFDE8D9}" srcOrd="1" destOrd="0" presId="urn:microsoft.com/office/officeart/2005/8/layout/vList6"/>
    <dgm:cxn modelId="{63EF96E5-6A6D-4104-AD9C-621BE28515F8}" type="presParOf" srcId="{F8A54A46-C56F-4D6C-BD90-2FB209429E70}" destId="{57B369ED-5F57-4B16-B910-780CF74BDA43}" srcOrd="3" destOrd="0" presId="urn:microsoft.com/office/officeart/2005/8/layout/vList6"/>
    <dgm:cxn modelId="{B838EEDC-2E3F-45C7-B1ED-8EFC9417C588}" type="presParOf" srcId="{F8A54A46-C56F-4D6C-BD90-2FB209429E70}" destId="{C5976FE3-535E-4A21-BF47-CABFE50FFA84}" srcOrd="4" destOrd="0" presId="urn:microsoft.com/office/officeart/2005/8/layout/vList6"/>
    <dgm:cxn modelId="{EB71E8CF-03E0-4665-BDE3-0014C62FF897}" type="presParOf" srcId="{C5976FE3-535E-4A21-BF47-CABFE50FFA84}" destId="{3E9D7CDF-5C04-42FC-8B16-A1F3CA68B1CD}" srcOrd="0" destOrd="0" presId="urn:microsoft.com/office/officeart/2005/8/layout/vList6"/>
    <dgm:cxn modelId="{D80126EB-6543-482F-AD00-6430F2B6D4B2}" type="presParOf" srcId="{C5976FE3-535E-4A21-BF47-CABFE50FFA84}" destId="{8C8DE4CC-C603-40EB-871A-70E13EB266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/>
            <a:t>Proskribující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D64ECB80-451F-470C-9B4F-EDF13F7E2ED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AA6FD43-C95F-4056-BE12-8E9AA3017C2A}">
      <dgm:prSet/>
      <dgm:spPr/>
      <dgm:t>
        <a:bodyPr/>
        <a:lstStyle/>
        <a:p>
          <a:r>
            <a:rPr lang="cs-CZ" dirty="0" err="1"/>
            <a:t>Preskribující</a:t>
          </a:r>
          <a:r>
            <a:rPr lang="cs-CZ" dirty="0"/>
            <a:t> normy</a:t>
          </a:r>
        </a:p>
      </dgm:t>
    </dgm:pt>
    <dgm:pt modelId="{F280E643-0D08-4025-AD02-DFDD0FBC13F2}" type="parTrans" cxnId="{F29960DD-B908-41D0-9109-E48A11070F4F}">
      <dgm:prSet/>
      <dgm:spPr/>
      <dgm:t>
        <a:bodyPr/>
        <a:lstStyle/>
        <a:p>
          <a:endParaRPr lang="cs-CZ"/>
        </a:p>
      </dgm:t>
    </dgm:pt>
    <dgm:pt modelId="{96C9BAAA-64A0-4802-9D9E-94B13FF28B64}" type="sibTrans" cxnId="{F29960DD-B908-41D0-9109-E48A11070F4F}">
      <dgm:prSet/>
      <dgm:spPr/>
      <dgm:t>
        <a:bodyPr/>
        <a:lstStyle/>
        <a:p>
          <a:endParaRPr lang="cs-CZ"/>
        </a:p>
      </dgm:t>
    </dgm:pt>
    <dgm:pt modelId="{0AD51DCF-C554-41C2-AC2F-23B14273E39A}" type="pres">
      <dgm:prSet presAssocID="{D64ECB80-451F-470C-9B4F-EDF13F7E2ED2}" presName="linear" presStyleCnt="0">
        <dgm:presLayoutVars>
          <dgm:animLvl val="lvl"/>
          <dgm:resizeHandles val="exact"/>
        </dgm:presLayoutVars>
      </dgm:prSet>
      <dgm:spPr/>
    </dgm:pt>
    <dgm:pt modelId="{FCFDF6BB-9E23-4849-92AE-840B29FE4F7E}" type="pres">
      <dgm:prSet presAssocID="{4AA6FD43-C95F-4056-BE12-8E9AA3017C2A}" presName="parentText" presStyleLbl="node1" presStyleIdx="0" presStyleCnt="1" custLinFactNeighborY="-10139">
        <dgm:presLayoutVars>
          <dgm:chMax val="0"/>
          <dgm:bulletEnabled val="1"/>
        </dgm:presLayoutVars>
      </dgm:prSet>
      <dgm:spPr/>
    </dgm:pt>
  </dgm:ptLst>
  <dgm:cxnLst>
    <dgm:cxn modelId="{0DDE8123-BDDA-4D12-875F-E075FE825EE5}" type="presOf" srcId="{D64ECB80-451F-470C-9B4F-EDF13F7E2ED2}" destId="{0AD51DCF-C554-41C2-AC2F-23B14273E39A}" srcOrd="0" destOrd="0" presId="urn:microsoft.com/office/officeart/2005/8/layout/vList2"/>
    <dgm:cxn modelId="{0621ED3F-3609-4A73-893F-7776E6C7BD79}" type="presOf" srcId="{4AA6FD43-C95F-4056-BE12-8E9AA3017C2A}" destId="{FCFDF6BB-9E23-4849-92AE-840B29FE4F7E}" srcOrd="0" destOrd="0" presId="urn:microsoft.com/office/officeart/2005/8/layout/vList2"/>
    <dgm:cxn modelId="{F29960DD-B908-41D0-9109-E48A11070F4F}" srcId="{D64ECB80-451F-470C-9B4F-EDF13F7E2ED2}" destId="{4AA6FD43-C95F-4056-BE12-8E9AA3017C2A}" srcOrd="0" destOrd="0" parTransId="{F280E643-0D08-4025-AD02-DFDD0FBC13F2}" sibTransId="{96C9BAAA-64A0-4802-9D9E-94B13FF28B64}"/>
    <dgm:cxn modelId="{B6DA16A9-38EB-4D57-94AA-D88660B7CA8F}" type="presParOf" srcId="{0AD51DCF-C554-41C2-AC2F-23B14273E39A}" destId="{FCFDF6BB-9E23-4849-92AE-840B29FE4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BE4A-ADBE-4D4E-80FF-2C6353CAA6E3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SOCIÁLNÍ PATOLOGIE</a:t>
          </a:r>
          <a:endParaRPr lang="cs-CZ" sz="6100" kern="1200" dirty="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kern="1200" dirty="0"/>
            <a:t>DETERMINANTY</a:t>
          </a:r>
        </a:p>
      </dsp:txBody>
      <dsp:txXfrm rot="-5400000">
        <a:off x="2438400" y="138872"/>
        <a:ext cx="3518728" cy="2567055"/>
      </dsp:txXfrm>
    </dsp:sp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Opravňující normy</a:t>
          </a:r>
        </a:p>
      </dsp:txBody>
      <dsp:txXfrm>
        <a:off x="60884" y="60884"/>
        <a:ext cx="8107832" cy="1125452"/>
      </dsp:txXfrm>
    </dsp:sp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9AE4-670A-4B78-B266-91F56B29CA01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Základní dělení norem </a:t>
          </a:r>
        </a:p>
      </dsp:txBody>
      <dsp:txXfrm>
        <a:off x="55030" y="70735"/>
        <a:ext cx="8119540" cy="1017235"/>
      </dsp:txXfrm>
    </dsp:sp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CC176-B770-4223-8621-5A6864EF85B9}">
      <dsp:nvSpPr>
        <dsp:cNvPr id="0" name=""/>
        <dsp:cNvSpPr/>
      </dsp:nvSpPr>
      <dsp:spPr>
        <a:xfrm rot="16200000">
          <a:off x="1564" y="669340"/>
          <a:ext cx="3485855" cy="34858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Obecné </a:t>
          </a:r>
        </a:p>
      </dsp:txBody>
      <dsp:txXfrm rot="5400000">
        <a:off x="1565" y="1540804"/>
        <a:ext cx="2875830" cy="1742927"/>
      </dsp:txXfrm>
    </dsp:sp>
    <dsp:sp modelId="{1ED62026-DC1E-4456-BB84-F09BE2FF74D0}">
      <dsp:nvSpPr>
        <dsp:cNvPr id="0" name=""/>
        <dsp:cNvSpPr/>
      </dsp:nvSpPr>
      <dsp:spPr>
        <a:xfrm rot="5400000">
          <a:off x="3723723" y="669340"/>
          <a:ext cx="3485855" cy="34858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Partikulární</a:t>
          </a:r>
        </a:p>
      </dsp:txBody>
      <dsp:txXfrm rot="-5400000">
        <a:off x="4333749" y="1540804"/>
        <a:ext cx="2875830" cy="1742927"/>
      </dsp:txXfrm>
    </dsp:sp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19862"/>
          <a:ext cx="8229600" cy="1247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Obecné normy</a:t>
          </a:r>
        </a:p>
      </dsp:txBody>
      <dsp:txXfrm>
        <a:off x="60884" y="80746"/>
        <a:ext cx="8107832" cy="1125452"/>
      </dsp:txXfrm>
    </dsp:sp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Partikulární normy</a:t>
          </a:r>
        </a:p>
      </dsp:txBody>
      <dsp:txXfrm>
        <a:off x="60884" y="60884"/>
        <a:ext cx="8107832" cy="1125452"/>
      </dsp:txXfrm>
    </dsp:sp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5600" kern="1200" dirty="0"/>
            <a:t>SOCIÁLNÍ DEVIACE</a:t>
          </a:r>
        </a:p>
      </dsp:txBody>
      <dsp:txXfrm rot="-5400000">
        <a:off x="2438400" y="138872"/>
        <a:ext cx="3518728" cy="2567055"/>
      </dsp:txXfrm>
    </dsp:sp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Deviace</a:t>
          </a:r>
        </a:p>
      </dsp:txBody>
      <dsp:txXfrm>
        <a:off x="60884" y="60884"/>
        <a:ext cx="8107832" cy="1125452"/>
      </dsp:txXfrm>
    </dsp:sp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A541-CBB7-4BE0-8EAE-688C096BA8AF}">
      <dsp:nvSpPr>
        <dsp:cNvPr id="0" name=""/>
        <dsp:cNvSpPr/>
      </dsp:nvSpPr>
      <dsp:spPr>
        <a:xfrm rot="16200000">
          <a:off x="359" y="1121398"/>
          <a:ext cx="4115184" cy="4115184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TOLERANČNÍ</a:t>
          </a:r>
        </a:p>
      </dsp:txBody>
      <dsp:txXfrm rot="5400000">
        <a:off x="720517" y="2150194"/>
        <a:ext cx="3395027" cy="2057592"/>
      </dsp:txXfrm>
    </dsp:sp>
    <dsp:sp modelId="{74EE71A1-E4BF-47FC-B1EC-376E00AF37A6}">
      <dsp:nvSpPr>
        <dsp:cNvPr id="0" name=""/>
        <dsp:cNvSpPr/>
      </dsp:nvSpPr>
      <dsp:spPr>
        <a:xfrm rot="5400000">
          <a:off x="4528454" y="1121398"/>
          <a:ext cx="4115184" cy="4115184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LIMIT</a:t>
          </a:r>
        </a:p>
      </dsp:txBody>
      <dsp:txXfrm rot="-5400000">
        <a:off x="4528455" y="2150194"/>
        <a:ext cx="3395027" cy="2057592"/>
      </dsp:txXfrm>
    </dsp:sp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878CC-EABF-4EB2-B1EA-EEDEE8595F44}">
      <dsp:nvSpPr>
        <dsp:cNvPr id="0" name=""/>
        <dsp:cNvSpPr/>
      </dsp:nvSpPr>
      <dsp:spPr>
        <a:xfrm rot="5400000">
          <a:off x="3354728" y="425770"/>
          <a:ext cx="5143536" cy="557787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700" kern="1200" dirty="0"/>
            <a:t>OPAKOVATELNOST</a:t>
          </a: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700" kern="1200" dirty="0"/>
            <a:t>HROMADNOST</a:t>
          </a: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700" kern="1200" dirty="0"/>
            <a:t>SOCIÁLNÍ ZÁVAŽNOST</a:t>
          </a: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700" kern="1200" dirty="0"/>
            <a:t>PODOBNOST NEBO IDENTITA PŘÍČIN</a:t>
          </a:r>
        </a:p>
      </dsp:txBody>
      <dsp:txXfrm rot="-5400000">
        <a:off x="3137557" y="894029"/>
        <a:ext cx="5326792" cy="4641362"/>
      </dsp:txXfrm>
    </dsp:sp>
    <dsp:sp modelId="{3DC90244-1AF6-4B2A-B50B-195F8336EA4D}">
      <dsp:nvSpPr>
        <dsp:cNvPr id="0" name=""/>
        <dsp:cNvSpPr/>
      </dsp:nvSpPr>
      <dsp:spPr>
        <a:xfrm>
          <a:off x="0" y="0"/>
          <a:ext cx="3137556" cy="6429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OBJEKTIVNÍ DEVIACE (např. strukturní funkcionalismus, pozitivismus)</a:t>
          </a:r>
        </a:p>
      </dsp:txBody>
      <dsp:txXfrm>
        <a:off x="153163" y="153163"/>
        <a:ext cx="2831230" cy="6123094"/>
      </dsp:txXfrm>
    </dsp:sp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F0FC3-5B61-468B-915A-FBC203B0B2F5}">
      <dsp:nvSpPr>
        <dsp:cNvPr id="0" name=""/>
        <dsp:cNvSpPr/>
      </dsp:nvSpPr>
      <dsp:spPr>
        <a:xfrm>
          <a:off x="632645" y="0"/>
          <a:ext cx="7169988" cy="442535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86D49-A1A4-49F3-A385-7547E34E3CA5}">
      <dsp:nvSpPr>
        <dsp:cNvPr id="0" name=""/>
        <dsp:cNvSpPr/>
      </dsp:nvSpPr>
      <dsp:spPr>
        <a:xfrm>
          <a:off x="194509" y="1327606"/>
          <a:ext cx="3920263" cy="17701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Deviace primární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Porušení pravidla nebo normy na základě původního podnětu</a:t>
          </a:r>
        </a:p>
      </dsp:txBody>
      <dsp:txXfrm>
        <a:off x="280920" y="1414017"/>
        <a:ext cx="3747441" cy="1597320"/>
      </dsp:txXfrm>
    </dsp:sp>
    <dsp:sp modelId="{B078C3D5-04FD-4A21-BAD1-F4C877950FDD}">
      <dsp:nvSpPr>
        <dsp:cNvPr id="0" name=""/>
        <dsp:cNvSpPr/>
      </dsp:nvSpPr>
      <dsp:spPr>
        <a:xfrm>
          <a:off x="4320506" y="1327606"/>
          <a:ext cx="3920263" cy="177014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Deviace sekundární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Důsledkem reakce individua na označení, </a:t>
          </a:r>
          <a:r>
            <a:rPr lang="cs-CZ" sz="2000" kern="1200" dirty="0" err="1"/>
            <a:t>etiketizaci</a:t>
          </a:r>
          <a:r>
            <a:rPr lang="cs-CZ" sz="2000" kern="1200" dirty="0"/>
            <a:t> (</a:t>
          </a:r>
          <a:r>
            <a:rPr lang="cs-CZ" sz="2000" kern="1200" dirty="0" err="1"/>
            <a:t>labeling</a:t>
          </a:r>
          <a:r>
            <a:rPr lang="cs-CZ" sz="2000" kern="1200" dirty="0"/>
            <a:t>) – alternace vlastní identity</a:t>
          </a:r>
        </a:p>
      </dsp:txBody>
      <dsp:txXfrm>
        <a:off x="4406917" y="1414017"/>
        <a:ext cx="3747441" cy="1597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C712D-D0C3-4A1F-BC64-F0FBA4F3C23D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HOLISTICKÝ MODEL</a:t>
          </a:r>
        </a:p>
      </dsp:txBody>
      <dsp:txXfrm>
        <a:off x="55030" y="70735"/>
        <a:ext cx="8119540" cy="1017235"/>
      </dsp:txXfrm>
    </dsp:sp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Primární deviace</a:t>
          </a:r>
        </a:p>
      </dsp:txBody>
      <dsp:txXfrm>
        <a:off x="60884" y="60884"/>
        <a:ext cx="8107832" cy="1125452"/>
      </dsp:txXfrm>
    </dsp:sp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Sekundární deviace</a:t>
          </a:r>
        </a:p>
      </dsp:txBody>
      <dsp:txXfrm>
        <a:off x="60884" y="60884"/>
        <a:ext cx="8107832" cy="1125452"/>
      </dsp:txXfrm>
    </dsp:sp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F2DA7-D7BD-4EE5-B466-2B4E1383A899}">
      <dsp:nvSpPr>
        <dsp:cNvPr id="0" name=""/>
        <dsp:cNvSpPr/>
      </dsp:nvSpPr>
      <dsp:spPr>
        <a:xfrm>
          <a:off x="0" y="9999"/>
          <a:ext cx="843528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Deviace sociální </a:t>
          </a:r>
        </a:p>
      </dsp:txBody>
      <dsp:txXfrm>
        <a:off x="29271" y="39270"/>
        <a:ext cx="8376738" cy="541083"/>
      </dsp:txXfrm>
    </dsp:sp>
    <dsp:sp modelId="{CECE4601-3F6E-4A7F-87D0-A0431F59D207}">
      <dsp:nvSpPr>
        <dsp:cNvPr id="0" name=""/>
        <dsp:cNvSpPr/>
      </dsp:nvSpPr>
      <dsp:spPr>
        <a:xfrm>
          <a:off x="0" y="609624"/>
          <a:ext cx="8435280" cy="28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2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Význam v sociálních interakcích a vztazích (M. Hrčka)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Zjevné (rozpoznané a označkované)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deviantní chování (vnímání, myšlení, emoce, paměť atp.) – nejsou většinou samostatně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poruchy psychických funkcí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deviantní fyzické charakteristiky (např. tělesné nemoci, fyzické malformace) 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deviantní sociální charakteristiky (např. rozvedená žena, svobodná matka, sirotek, nemanželské dítě atp.)</a:t>
          </a:r>
        </a:p>
      </dsp:txBody>
      <dsp:txXfrm>
        <a:off x="0" y="609624"/>
        <a:ext cx="8435280" cy="2898000"/>
      </dsp:txXfrm>
    </dsp:sp>
    <dsp:sp modelId="{A13E0A0E-D7C6-405E-A3E1-2CDC531709DF}">
      <dsp:nvSpPr>
        <dsp:cNvPr id="0" name=""/>
        <dsp:cNvSpPr/>
      </dsp:nvSpPr>
      <dsp:spPr>
        <a:xfrm>
          <a:off x="0" y="3507624"/>
          <a:ext cx="8435280" cy="59962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Deviace nesociální</a:t>
          </a:r>
        </a:p>
      </dsp:txBody>
      <dsp:txXfrm>
        <a:off x="29271" y="3536895"/>
        <a:ext cx="8376738" cy="541083"/>
      </dsp:txXfrm>
    </dsp:sp>
    <dsp:sp modelId="{AC96B3F3-6438-498A-B184-98CD663E9439}">
      <dsp:nvSpPr>
        <dsp:cNvPr id="0" name=""/>
        <dsp:cNvSpPr/>
      </dsp:nvSpPr>
      <dsp:spPr>
        <a:xfrm>
          <a:off x="0" y="4107249"/>
          <a:ext cx="8435280" cy="160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2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Deviace objektů mezi nimiž neexistuje interakce a vztahy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Skryté deviace (nerozpoznané, nebo rozpoznané ale neoznačkované) – neovlivňují sociální interakce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Teprve identifikace a interpretace provedená okolím přesouvá projev z kategorie nesociálních do sociálních</a:t>
          </a:r>
        </a:p>
      </dsp:txBody>
      <dsp:txXfrm>
        <a:off x="0" y="4107249"/>
        <a:ext cx="8435280" cy="1604250"/>
      </dsp:txXfrm>
    </dsp:sp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57BB8-9606-4605-A309-F85BD16FD311}">
      <dsp:nvSpPr>
        <dsp:cNvPr id="0" name=""/>
        <dsp:cNvSpPr/>
      </dsp:nvSpPr>
      <dsp:spPr>
        <a:xfrm>
          <a:off x="3169415" y="4267"/>
          <a:ext cx="1977585" cy="1285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SUBJEKT</a:t>
          </a:r>
        </a:p>
      </dsp:txBody>
      <dsp:txXfrm>
        <a:off x="3232165" y="67017"/>
        <a:ext cx="1852085" cy="1159930"/>
      </dsp:txXfrm>
    </dsp:sp>
    <dsp:sp modelId="{FF3F91A5-3871-40A8-8793-1DE3E20C6730}">
      <dsp:nvSpPr>
        <dsp:cNvPr id="0" name=""/>
        <dsp:cNvSpPr/>
      </dsp:nvSpPr>
      <dsp:spPr>
        <a:xfrm>
          <a:off x="1590977" y="646982"/>
          <a:ext cx="5134461" cy="5134461"/>
        </a:xfrm>
        <a:custGeom>
          <a:avLst/>
          <a:gdLst/>
          <a:ahLst/>
          <a:cxnLst/>
          <a:rect l="0" t="0" r="0" b="0"/>
          <a:pathLst>
            <a:path>
              <a:moveTo>
                <a:pt x="3569597" y="203772"/>
              </a:moveTo>
              <a:arcTo wR="2567230" hR="2567230" stAng="17578937" swAng="196060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28298-C297-4D69-9107-26C6C574841A}">
      <dsp:nvSpPr>
        <dsp:cNvPr id="0" name=""/>
        <dsp:cNvSpPr/>
      </dsp:nvSpPr>
      <dsp:spPr>
        <a:xfrm>
          <a:off x="5610996" y="1778180"/>
          <a:ext cx="1977585" cy="128543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OBJEKT</a:t>
          </a:r>
        </a:p>
      </dsp:txBody>
      <dsp:txXfrm>
        <a:off x="5673746" y="1840930"/>
        <a:ext cx="1852085" cy="1159930"/>
      </dsp:txXfrm>
    </dsp:sp>
    <dsp:sp modelId="{253D1256-E332-48DD-BA3D-7CAB0CB31F4C}">
      <dsp:nvSpPr>
        <dsp:cNvPr id="0" name=""/>
        <dsp:cNvSpPr/>
      </dsp:nvSpPr>
      <dsp:spPr>
        <a:xfrm>
          <a:off x="1590977" y="646982"/>
          <a:ext cx="5134461" cy="5134461"/>
        </a:xfrm>
        <a:custGeom>
          <a:avLst/>
          <a:gdLst/>
          <a:ahLst/>
          <a:cxnLst/>
          <a:rect l="0" t="0" r="0" b="0"/>
          <a:pathLst>
            <a:path>
              <a:moveTo>
                <a:pt x="5130951" y="2433033"/>
              </a:moveTo>
              <a:arcTo wR="2567230" hR="2567230" stAng="21420216" swAng="2195587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51C81-7A15-4D79-BBE9-BE1704F723D6}">
      <dsp:nvSpPr>
        <dsp:cNvPr id="0" name=""/>
        <dsp:cNvSpPr/>
      </dsp:nvSpPr>
      <dsp:spPr>
        <a:xfrm>
          <a:off x="4678395" y="4648431"/>
          <a:ext cx="1977585" cy="128543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OBSAH</a:t>
          </a:r>
        </a:p>
      </dsp:txBody>
      <dsp:txXfrm>
        <a:off x="4741145" y="4711181"/>
        <a:ext cx="1852085" cy="1159930"/>
      </dsp:txXfrm>
    </dsp:sp>
    <dsp:sp modelId="{E3DD8D07-1498-45B3-A370-EC0722B7409E}">
      <dsp:nvSpPr>
        <dsp:cNvPr id="0" name=""/>
        <dsp:cNvSpPr/>
      </dsp:nvSpPr>
      <dsp:spPr>
        <a:xfrm>
          <a:off x="1590977" y="646982"/>
          <a:ext cx="5134461" cy="5134461"/>
        </a:xfrm>
        <a:custGeom>
          <a:avLst/>
          <a:gdLst/>
          <a:ahLst/>
          <a:cxnLst/>
          <a:rect l="0" t="0" r="0" b="0"/>
          <a:pathLst>
            <a:path>
              <a:moveTo>
                <a:pt x="3077226" y="5083294"/>
              </a:moveTo>
              <a:arcTo wR="2567230" hR="2567230" stAng="4712498" swAng="1375005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0E3B-AD35-4E80-9781-233DAC7F68C9}">
      <dsp:nvSpPr>
        <dsp:cNvPr id="0" name=""/>
        <dsp:cNvSpPr/>
      </dsp:nvSpPr>
      <dsp:spPr>
        <a:xfrm>
          <a:off x="1660435" y="4648431"/>
          <a:ext cx="1977585" cy="128543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CÍL</a:t>
          </a:r>
        </a:p>
      </dsp:txBody>
      <dsp:txXfrm>
        <a:off x="1723185" y="4711181"/>
        <a:ext cx="1852085" cy="1159930"/>
      </dsp:txXfrm>
    </dsp:sp>
    <dsp:sp modelId="{D275312A-259E-4552-B48D-C7FF863F0689}">
      <dsp:nvSpPr>
        <dsp:cNvPr id="0" name=""/>
        <dsp:cNvSpPr/>
      </dsp:nvSpPr>
      <dsp:spPr>
        <a:xfrm>
          <a:off x="1590977" y="646982"/>
          <a:ext cx="5134461" cy="5134461"/>
        </a:xfrm>
        <a:custGeom>
          <a:avLst/>
          <a:gdLst/>
          <a:ahLst/>
          <a:cxnLst/>
          <a:rect l="0" t="0" r="0" b="0"/>
          <a:pathLst>
            <a:path>
              <a:moveTo>
                <a:pt x="428848" y="3987792"/>
              </a:moveTo>
              <a:arcTo wR="2567230" hR="2567230" stAng="8784197" swAng="2195587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6097E-2638-4BC5-8281-32655874DD4E}">
      <dsp:nvSpPr>
        <dsp:cNvPr id="0" name=""/>
        <dsp:cNvSpPr/>
      </dsp:nvSpPr>
      <dsp:spPr>
        <a:xfrm>
          <a:off x="727833" y="1778180"/>
          <a:ext cx="1977585" cy="12854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DŮSLEDEK</a:t>
          </a:r>
        </a:p>
      </dsp:txBody>
      <dsp:txXfrm>
        <a:off x="790583" y="1840930"/>
        <a:ext cx="1852085" cy="1159930"/>
      </dsp:txXfrm>
    </dsp:sp>
    <dsp:sp modelId="{EF8F949F-F0AD-4426-B28A-A04737B4F32B}">
      <dsp:nvSpPr>
        <dsp:cNvPr id="0" name=""/>
        <dsp:cNvSpPr/>
      </dsp:nvSpPr>
      <dsp:spPr>
        <a:xfrm>
          <a:off x="1590977" y="646982"/>
          <a:ext cx="5134461" cy="5134461"/>
        </a:xfrm>
        <a:custGeom>
          <a:avLst/>
          <a:gdLst/>
          <a:ahLst/>
          <a:cxnLst/>
          <a:rect l="0" t="0" r="0" b="0"/>
          <a:pathLst>
            <a:path>
              <a:moveTo>
                <a:pt x="447479" y="1119014"/>
              </a:moveTo>
              <a:arcTo wR="2567230" hR="2567230" stAng="12860456" swAng="196060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Objekt sociální deviace</a:t>
          </a:r>
        </a:p>
      </dsp:txBody>
      <dsp:txXfrm>
        <a:off x="60884" y="60884"/>
        <a:ext cx="8107832" cy="1125452"/>
      </dsp:txXfrm>
    </dsp:sp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Obsah sociální deviace</a:t>
          </a:r>
        </a:p>
      </dsp:txBody>
      <dsp:txXfrm>
        <a:off x="60884" y="60884"/>
        <a:ext cx="8107832" cy="1125452"/>
      </dsp:txXfrm>
    </dsp:sp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Důsledky</a:t>
          </a:r>
        </a:p>
      </dsp:txBody>
      <dsp:txXfrm>
        <a:off x="60884" y="60884"/>
        <a:ext cx="8107832" cy="1125452"/>
      </dsp:txXfrm>
    </dsp:sp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150851"/>
          <a:ext cx="8229600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Reakce společnosti na deviantní chování</a:t>
          </a:r>
        </a:p>
      </dsp:txBody>
      <dsp:txXfrm>
        <a:off x="43321" y="194172"/>
        <a:ext cx="8142958" cy="800803"/>
      </dsp:txXfrm>
    </dsp:sp>
  </dsp:spTree>
</dsp:drawing>
</file>

<file path=ppt/diagrams/drawing1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Rysy sociální deviace</a:t>
          </a:r>
        </a:p>
      </dsp:txBody>
      <dsp:txXfrm>
        <a:off x="60884" y="60884"/>
        <a:ext cx="8107832" cy="1125452"/>
      </dsp:txXfrm>
    </dsp:sp>
  </dsp:spTree>
</dsp:drawing>
</file>

<file path=ppt/diagrams/drawing1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7CAE7-80D4-491C-A2FB-0D3F88C6D0BD}">
      <dsp:nvSpPr>
        <dsp:cNvPr id="0" name=""/>
        <dsp:cNvSpPr/>
      </dsp:nvSpPr>
      <dsp:spPr>
        <a:xfrm rot="5400000">
          <a:off x="5384223" y="-2089728"/>
          <a:ext cx="1131834" cy="560013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Sociální deviace je definována odchylkou od statistického průměru</a:t>
          </a:r>
        </a:p>
      </dsp:txBody>
      <dsp:txXfrm rot="-5400000">
        <a:off x="3150075" y="199672"/>
        <a:ext cx="5544879" cy="1021330"/>
      </dsp:txXfrm>
    </dsp:sp>
    <dsp:sp modelId="{7FEA37F8-AABA-4882-B367-3E17359E287C}">
      <dsp:nvSpPr>
        <dsp:cNvPr id="0" name=""/>
        <dsp:cNvSpPr/>
      </dsp:nvSpPr>
      <dsp:spPr>
        <a:xfrm>
          <a:off x="0" y="2941"/>
          <a:ext cx="3150074" cy="14147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KONCEPCE STATISTICKÁ</a:t>
          </a:r>
        </a:p>
      </dsp:txBody>
      <dsp:txXfrm>
        <a:off x="69064" y="72005"/>
        <a:ext cx="3011946" cy="1276664"/>
      </dsp:txXfrm>
    </dsp:sp>
    <dsp:sp modelId="{9D6539D8-4860-49B1-9816-AEC9A26565B4}">
      <dsp:nvSpPr>
        <dsp:cNvPr id="0" name=""/>
        <dsp:cNvSpPr/>
      </dsp:nvSpPr>
      <dsp:spPr>
        <a:xfrm rot="5400000">
          <a:off x="5384223" y="-604195"/>
          <a:ext cx="1131834" cy="5600131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Sociální deviace je definována odchylkou od sociální normy</a:t>
          </a:r>
        </a:p>
      </dsp:txBody>
      <dsp:txXfrm rot="-5400000">
        <a:off x="3150075" y="1685205"/>
        <a:ext cx="5544879" cy="1021330"/>
      </dsp:txXfrm>
    </dsp:sp>
    <dsp:sp modelId="{7967F49D-CED6-4FBA-A589-08066C284DAC}">
      <dsp:nvSpPr>
        <dsp:cNvPr id="0" name=""/>
        <dsp:cNvSpPr/>
      </dsp:nvSpPr>
      <dsp:spPr>
        <a:xfrm>
          <a:off x="0" y="1488473"/>
          <a:ext cx="3150074" cy="141479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KONCEPCE NORMATIVNÍ</a:t>
          </a:r>
        </a:p>
      </dsp:txBody>
      <dsp:txXfrm>
        <a:off x="69064" y="1557537"/>
        <a:ext cx="3011946" cy="1276664"/>
      </dsp:txXfrm>
    </dsp:sp>
    <dsp:sp modelId="{38C6BED2-6892-424B-A4EA-92420A688E23}">
      <dsp:nvSpPr>
        <dsp:cNvPr id="0" name=""/>
        <dsp:cNvSpPr/>
      </dsp:nvSpPr>
      <dsp:spPr>
        <a:xfrm rot="5400000">
          <a:off x="5384223" y="881336"/>
          <a:ext cx="1131834" cy="5600131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Sociální deviace je definována značkovací reakcí okolí</a:t>
          </a:r>
        </a:p>
      </dsp:txBody>
      <dsp:txXfrm rot="-5400000">
        <a:off x="3150075" y="3170736"/>
        <a:ext cx="5544879" cy="1021330"/>
      </dsp:txXfrm>
    </dsp:sp>
    <dsp:sp modelId="{F6BC6E46-9C03-4BC5-8E99-354626EF8FB6}">
      <dsp:nvSpPr>
        <dsp:cNvPr id="0" name=""/>
        <dsp:cNvSpPr/>
      </dsp:nvSpPr>
      <dsp:spPr>
        <a:xfrm>
          <a:off x="0" y="2974005"/>
          <a:ext cx="3150074" cy="141479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KONCEPCE REAKTIVNÍ</a:t>
          </a:r>
        </a:p>
      </dsp:txBody>
      <dsp:txXfrm>
        <a:off x="69064" y="3043069"/>
        <a:ext cx="3011946" cy="1276664"/>
      </dsp:txXfrm>
    </dsp:sp>
    <dsp:sp modelId="{3A213150-D129-4912-B9C1-3F88D93083B1}">
      <dsp:nvSpPr>
        <dsp:cNvPr id="0" name=""/>
        <dsp:cNvSpPr/>
      </dsp:nvSpPr>
      <dsp:spPr>
        <a:xfrm rot="5400000">
          <a:off x="5384223" y="2366868"/>
          <a:ext cx="1131834" cy="560013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Sociální deviace je definována aplikací negativní sankce - trestu</a:t>
          </a:r>
        </a:p>
      </dsp:txBody>
      <dsp:txXfrm rot="-5400000">
        <a:off x="3150075" y="4656268"/>
        <a:ext cx="5544879" cy="1021330"/>
      </dsp:txXfrm>
    </dsp:sp>
    <dsp:sp modelId="{C7BE29EF-01C7-442B-BFAE-0DAF3EDA51C8}">
      <dsp:nvSpPr>
        <dsp:cNvPr id="0" name=""/>
        <dsp:cNvSpPr/>
      </dsp:nvSpPr>
      <dsp:spPr>
        <a:xfrm>
          <a:off x="0" y="4459537"/>
          <a:ext cx="3150074" cy="141479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KONCEPCE KONTROLNÍ</a:t>
          </a:r>
        </a:p>
      </dsp:txBody>
      <dsp:txXfrm>
        <a:off x="69064" y="4528601"/>
        <a:ext cx="3011946" cy="12766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7FC32-CABE-4659-AF0C-5ECBE590CC72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DBCCE-FEEF-4FB1-8014-D68ACFAD0214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n-lt"/>
              <a:ea typeface="Tahoma" pitchFamily="34" charset="0"/>
              <a:cs typeface="Tahoma" pitchFamily="34" charset="0"/>
            </a:rPr>
            <a:t>Prostředí</a:t>
          </a:r>
        </a:p>
      </dsp:txBody>
      <dsp:txXfrm>
        <a:off x="2790161" y="455544"/>
        <a:ext cx="2547676" cy="868101"/>
      </dsp:txXfrm>
    </dsp:sp>
    <dsp:sp modelId="{D4651E85-15A5-493F-B441-8FC30EF58664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Dědičnost</a:t>
          </a:r>
        </a:p>
      </dsp:txBody>
      <dsp:txXfrm>
        <a:off x="2790161" y="1537822"/>
        <a:ext cx="2547676" cy="868101"/>
      </dsp:txXfrm>
    </dsp:sp>
    <dsp:sp modelId="{AC524958-0C59-4267-9421-0D7C01EF9CA8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Výchova</a:t>
          </a:r>
        </a:p>
      </dsp:txBody>
      <dsp:txXfrm>
        <a:off x="2790161" y="2620101"/>
        <a:ext cx="2547676" cy="868101"/>
      </dsp:txXfrm>
    </dsp:sp>
  </dsp:spTree>
</dsp:drawing>
</file>

<file path=ppt/diagrams/drawing1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48625-C134-4989-BEAC-5800EB7A04C8}">
      <dsp:nvSpPr>
        <dsp:cNvPr id="0" name=""/>
        <dsp:cNvSpPr/>
      </dsp:nvSpPr>
      <dsp:spPr>
        <a:xfrm>
          <a:off x="0" y="214"/>
          <a:ext cx="5976664" cy="4612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Základní koncepce sociální deviace</a:t>
          </a:r>
        </a:p>
      </dsp:txBody>
      <dsp:txXfrm>
        <a:off x="22516" y="22730"/>
        <a:ext cx="5931632" cy="416203"/>
      </dsp:txXfrm>
    </dsp:sp>
  </dsp:spTree>
</dsp:drawing>
</file>

<file path=ppt/diagrams/drawing1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AF66F-4E80-498A-9FF3-5418151CE430}">
      <dsp:nvSpPr>
        <dsp:cNvPr id="0" name=""/>
        <dsp:cNvSpPr/>
      </dsp:nvSpPr>
      <dsp:spPr>
        <a:xfrm>
          <a:off x="3657599" y="837"/>
          <a:ext cx="5486400" cy="1054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83375-0FE7-48E6-9170-BBBEDAEAF922}">
      <dsp:nvSpPr>
        <dsp:cNvPr id="0" name=""/>
        <dsp:cNvSpPr/>
      </dsp:nvSpPr>
      <dsp:spPr>
        <a:xfrm>
          <a:off x="0" y="837"/>
          <a:ext cx="3657600" cy="1054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Deviace pozitivní</a:t>
          </a:r>
        </a:p>
      </dsp:txBody>
      <dsp:txXfrm>
        <a:off x="51492" y="52329"/>
        <a:ext cx="3554616" cy="951835"/>
      </dsp:txXfrm>
    </dsp:sp>
    <dsp:sp modelId="{C838ED45-D2C8-4B49-B6B0-E9DAB4888CBF}">
      <dsp:nvSpPr>
        <dsp:cNvPr id="0" name=""/>
        <dsp:cNvSpPr/>
      </dsp:nvSpPr>
      <dsp:spPr>
        <a:xfrm>
          <a:off x="3657599" y="1161138"/>
          <a:ext cx="5486400" cy="1054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Disociální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Asociální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Antisociální</a:t>
          </a:r>
        </a:p>
      </dsp:txBody>
      <dsp:txXfrm>
        <a:off x="3657599" y="1292990"/>
        <a:ext cx="5090843" cy="791115"/>
      </dsp:txXfrm>
    </dsp:sp>
    <dsp:sp modelId="{C26CDA89-812E-41D0-B282-5D6AACDF9878}">
      <dsp:nvSpPr>
        <dsp:cNvPr id="0" name=""/>
        <dsp:cNvSpPr/>
      </dsp:nvSpPr>
      <dsp:spPr>
        <a:xfrm>
          <a:off x="0" y="1161138"/>
          <a:ext cx="3657600" cy="1054819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Deviace negativní</a:t>
          </a:r>
        </a:p>
      </dsp:txBody>
      <dsp:txXfrm>
        <a:off x="51492" y="1212630"/>
        <a:ext cx="3554616" cy="951835"/>
      </dsp:txXfrm>
    </dsp:sp>
    <dsp:sp modelId="{7F8F7814-D09B-408E-AC68-89F3E4C0BDA6}">
      <dsp:nvSpPr>
        <dsp:cNvPr id="0" name=""/>
        <dsp:cNvSpPr/>
      </dsp:nvSpPr>
      <dsp:spPr>
        <a:xfrm>
          <a:off x="3657599" y="2321439"/>
          <a:ext cx="5486400" cy="1054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A94DA-D747-4CC8-90E5-A2513D97D916}">
      <dsp:nvSpPr>
        <dsp:cNvPr id="0" name=""/>
        <dsp:cNvSpPr/>
      </dsp:nvSpPr>
      <dsp:spPr>
        <a:xfrm>
          <a:off x="0" y="2321439"/>
          <a:ext cx="3657600" cy="1054819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Deviace konvenční</a:t>
          </a:r>
        </a:p>
      </dsp:txBody>
      <dsp:txXfrm>
        <a:off x="51492" y="2372931"/>
        <a:ext cx="3554616" cy="951835"/>
      </dsp:txXfrm>
    </dsp:sp>
    <dsp:sp modelId="{4FAB4766-26D2-4373-B0D3-589F005A8DCC}">
      <dsp:nvSpPr>
        <dsp:cNvPr id="0" name=""/>
        <dsp:cNvSpPr/>
      </dsp:nvSpPr>
      <dsp:spPr>
        <a:xfrm>
          <a:off x="3657599" y="3481740"/>
          <a:ext cx="5486400" cy="1054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Deviace reformní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Deviace nihilistické</a:t>
          </a:r>
        </a:p>
      </dsp:txBody>
      <dsp:txXfrm>
        <a:off x="3657599" y="3613592"/>
        <a:ext cx="5090843" cy="791115"/>
      </dsp:txXfrm>
    </dsp:sp>
    <dsp:sp modelId="{0ED82153-BD94-43D9-AF61-AB4018CF7FBC}">
      <dsp:nvSpPr>
        <dsp:cNvPr id="0" name=""/>
        <dsp:cNvSpPr/>
      </dsp:nvSpPr>
      <dsp:spPr>
        <a:xfrm>
          <a:off x="0" y="3481740"/>
          <a:ext cx="3657600" cy="1054819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Deviace opoziční</a:t>
          </a:r>
        </a:p>
      </dsp:txBody>
      <dsp:txXfrm>
        <a:off x="51492" y="3533232"/>
        <a:ext cx="3554616" cy="951835"/>
      </dsp:txXfrm>
    </dsp:sp>
    <dsp:sp modelId="{0B6DBF72-EB2A-4E15-9494-D98DE924E4EB}">
      <dsp:nvSpPr>
        <dsp:cNvPr id="0" name=""/>
        <dsp:cNvSpPr/>
      </dsp:nvSpPr>
      <dsp:spPr>
        <a:xfrm>
          <a:off x="3657599" y="4642042"/>
          <a:ext cx="5486400" cy="1054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013BA-81B9-43B1-AB4E-95047741157E}">
      <dsp:nvSpPr>
        <dsp:cNvPr id="0" name=""/>
        <dsp:cNvSpPr/>
      </dsp:nvSpPr>
      <dsp:spPr>
        <a:xfrm>
          <a:off x="0" y="4642042"/>
          <a:ext cx="3657600" cy="1054819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Deviace formální</a:t>
          </a:r>
        </a:p>
      </dsp:txBody>
      <dsp:txXfrm>
        <a:off x="51492" y="4693534"/>
        <a:ext cx="3554616" cy="951835"/>
      </dsp:txXfrm>
    </dsp:sp>
    <dsp:sp modelId="{C478F315-F5C3-4280-9A6B-FC9C9DEE43AC}">
      <dsp:nvSpPr>
        <dsp:cNvPr id="0" name=""/>
        <dsp:cNvSpPr/>
      </dsp:nvSpPr>
      <dsp:spPr>
        <a:xfrm>
          <a:off x="3657599" y="5802343"/>
          <a:ext cx="5486400" cy="1054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A13A-5BA4-42B3-96D3-44BEC9E2CD7C}">
      <dsp:nvSpPr>
        <dsp:cNvPr id="0" name=""/>
        <dsp:cNvSpPr/>
      </dsp:nvSpPr>
      <dsp:spPr>
        <a:xfrm>
          <a:off x="0" y="5802343"/>
          <a:ext cx="3657600" cy="105481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Deviace neformální</a:t>
          </a:r>
        </a:p>
      </dsp:txBody>
      <dsp:txXfrm>
        <a:off x="51492" y="5853835"/>
        <a:ext cx="3554616" cy="951835"/>
      </dsp:txXfrm>
    </dsp:sp>
  </dsp:spTree>
</dsp:drawing>
</file>

<file path=ppt/diagrams/drawing1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Prevalence - incidence</a:t>
          </a:r>
        </a:p>
      </dsp:txBody>
      <dsp:txXfrm>
        <a:off x="60884" y="60884"/>
        <a:ext cx="8107832" cy="1125452"/>
      </dsp:txXfrm>
    </dsp:sp>
  </dsp:spTree>
</dsp:drawing>
</file>

<file path=ppt/diagrams/drawing1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0640" rIns="40640" bIns="406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400" kern="1200" dirty="0"/>
            <a:t>SANKCE</a:t>
          </a:r>
        </a:p>
      </dsp:txBody>
      <dsp:txXfrm rot="-5400000">
        <a:off x="2438400" y="138872"/>
        <a:ext cx="3518728" cy="2567055"/>
      </dsp:txXfrm>
    </dsp:sp>
  </dsp:spTree>
</dsp:drawing>
</file>

<file path=ppt/diagrams/drawing1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SOCIÁLNÍ SANKCE</a:t>
          </a:r>
        </a:p>
      </dsp:txBody>
      <dsp:txXfrm>
        <a:off x="60884" y="60884"/>
        <a:ext cx="8107832" cy="1125452"/>
      </dsp:txXfrm>
    </dsp:sp>
  </dsp:spTree>
</dsp:drawing>
</file>

<file path=ppt/diagrams/drawing1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1416E-7E23-4687-9E9A-E06A73BF2350}">
      <dsp:nvSpPr>
        <dsp:cNvPr id="0" name=""/>
        <dsp:cNvSpPr/>
      </dsp:nvSpPr>
      <dsp:spPr>
        <a:xfrm>
          <a:off x="2118" y="0"/>
          <a:ext cx="2078730" cy="65008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A</a:t>
          </a:r>
        </a:p>
      </dsp:txBody>
      <dsp:txXfrm>
        <a:off x="2118" y="0"/>
        <a:ext cx="2078730" cy="1950257"/>
      </dsp:txXfrm>
    </dsp:sp>
    <dsp:sp modelId="{CACD496D-DA7A-41B6-B61D-61CB3199AF43}">
      <dsp:nvSpPr>
        <dsp:cNvPr id="0" name=""/>
        <dsp:cNvSpPr/>
      </dsp:nvSpPr>
      <dsp:spPr>
        <a:xfrm>
          <a:off x="209991" y="1952161"/>
          <a:ext cx="1662984" cy="19600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POZITIVNÍ</a:t>
          </a:r>
        </a:p>
      </dsp:txBody>
      <dsp:txXfrm>
        <a:off x="258698" y="2000868"/>
        <a:ext cx="1565570" cy="1862683"/>
      </dsp:txXfrm>
    </dsp:sp>
    <dsp:sp modelId="{C81CE4E5-AC77-48B5-9303-91699DEBF595}">
      <dsp:nvSpPr>
        <dsp:cNvPr id="0" name=""/>
        <dsp:cNvSpPr/>
      </dsp:nvSpPr>
      <dsp:spPr>
        <a:xfrm>
          <a:off x="209991" y="4213812"/>
          <a:ext cx="1662984" cy="19600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NEGATIVNÍ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VERBÁLNÍ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NEVERBÁLNÍ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FYZICKÉ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EKONOMICKÉ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POLITICKÉ</a:t>
          </a:r>
        </a:p>
      </dsp:txBody>
      <dsp:txXfrm>
        <a:off x="258698" y="4262519"/>
        <a:ext cx="1565570" cy="1862683"/>
      </dsp:txXfrm>
    </dsp:sp>
    <dsp:sp modelId="{0A54F194-4C9B-4079-B235-796A7C7660C7}">
      <dsp:nvSpPr>
        <dsp:cNvPr id="0" name=""/>
        <dsp:cNvSpPr/>
      </dsp:nvSpPr>
      <dsp:spPr>
        <a:xfrm>
          <a:off x="2236753" y="0"/>
          <a:ext cx="2078730" cy="65008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B</a:t>
          </a:r>
        </a:p>
      </dsp:txBody>
      <dsp:txXfrm>
        <a:off x="2236753" y="0"/>
        <a:ext cx="2078730" cy="1950257"/>
      </dsp:txXfrm>
    </dsp:sp>
    <dsp:sp modelId="{13F1CD81-A37E-426D-8821-922AD8CBF443}">
      <dsp:nvSpPr>
        <dsp:cNvPr id="0" name=""/>
        <dsp:cNvSpPr/>
      </dsp:nvSpPr>
      <dsp:spPr>
        <a:xfrm>
          <a:off x="2444626" y="1952161"/>
          <a:ext cx="1662984" cy="19600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FORMÁLNÍ</a:t>
          </a:r>
        </a:p>
      </dsp:txBody>
      <dsp:txXfrm>
        <a:off x="2493333" y="2000868"/>
        <a:ext cx="1565570" cy="1862683"/>
      </dsp:txXfrm>
    </dsp:sp>
    <dsp:sp modelId="{E6B79B98-1E4B-4169-A495-405E6D77540D}">
      <dsp:nvSpPr>
        <dsp:cNvPr id="0" name=""/>
        <dsp:cNvSpPr/>
      </dsp:nvSpPr>
      <dsp:spPr>
        <a:xfrm>
          <a:off x="2444626" y="4213812"/>
          <a:ext cx="1662984" cy="19600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NEFORMÁLNÍ</a:t>
          </a:r>
        </a:p>
      </dsp:txBody>
      <dsp:txXfrm>
        <a:off x="2493333" y="4262519"/>
        <a:ext cx="1565570" cy="1862683"/>
      </dsp:txXfrm>
    </dsp:sp>
    <dsp:sp modelId="{6379373F-9E3B-41DA-825E-90354EF448AB}">
      <dsp:nvSpPr>
        <dsp:cNvPr id="0" name=""/>
        <dsp:cNvSpPr/>
      </dsp:nvSpPr>
      <dsp:spPr>
        <a:xfrm>
          <a:off x="4471389" y="0"/>
          <a:ext cx="2078730" cy="65008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C</a:t>
          </a:r>
        </a:p>
      </dsp:txBody>
      <dsp:txXfrm>
        <a:off x="4471389" y="0"/>
        <a:ext cx="2078730" cy="1950257"/>
      </dsp:txXfrm>
    </dsp:sp>
    <dsp:sp modelId="{76E9472C-DFB6-4756-9069-04D002E67B0A}">
      <dsp:nvSpPr>
        <dsp:cNvPr id="0" name=""/>
        <dsp:cNvSpPr/>
      </dsp:nvSpPr>
      <dsp:spPr>
        <a:xfrm>
          <a:off x="4679262" y="1952161"/>
          <a:ext cx="1662984" cy="19600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REPRESIVNÍ</a:t>
          </a:r>
        </a:p>
      </dsp:txBody>
      <dsp:txXfrm>
        <a:off x="4727969" y="2000868"/>
        <a:ext cx="1565570" cy="1862683"/>
      </dsp:txXfrm>
    </dsp:sp>
    <dsp:sp modelId="{E15A187B-2558-4B3F-B89F-917AE024CB3C}">
      <dsp:nvSpPr>
        <dsp:cNvPr id="0" name=""/>
        <dsp:cNvSpPr/>
      </dsp:nvSpPr>
      <dsp:spPr>
        <a:xfrm>
          <a:off x="4679262" y="4213812"/>
          <a:ext cx="1662984" cy="19600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RESTITUČNÍ</a:t>
          </a:r>
        </a:p>
      </dsp:txBody>
      <dsp:txXfrm>
        <a:off x="4727969" y="4262519"/>
        <a:ext cx="1565570" cy="1862683"/>
      </dsp:txXfrm>
    </dsp:sp>
    <dsp:sp modelId="{5F1DB62E-AE66-48B9-9515-508DF241820A}">
      <dsp:nvSpPr>
        <dsp:cNvPr id="0" name=""/>
        <dsp:cNvSpPr/>
      </dsp:nvSpPr>
      <dsp:spPr>
        <a:xfrm>
          <a:off x="6706024" y="0"/>
          <a:ext cx="2078730" cy="65008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D</a:t>
          </a:r>
        </a:p>
      </dsp:txBody>
      <dsp:txXfrm>
        <a:off x="6706024" y="0"/>
        <a:ext cx="2078730" cy="1950257"/>
      </dsp:txXfrm>
    </dsp:sp>
    <dsp:sp modelId="{852DF092-C926-4CAD-BEB2-A3E78EA198FB}">
      <dsp:nvSpPr>
        <dsp:cNvPr id="0" name=""/>
        <dsp:cNvSpPr/>
      </dsp:nvSpPr>
      <dsp:spPr>
        <a:xfrm>
          <a:off x="6913897" y="1952161"/>
          <a:ext cx="1662984" cy="19600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VNITŘNÍ</a:t>
          </a:r>
        </a:p>
      </dsp:txBody>
      <dsp:txXfrm>
        <a:off x="6962604" y="2000868"/>
        <a:ext cx="1565570" cy="1862683"/>
      </dsp:txXfrm>
    </dsp:sp>
    <dsp:sp modelId="{E30CE4B2-3FBB-4EE3-996E-07C8DEF46C75}">
      <dsp:nvSpPr>
        <dsp:cNvPr id="0" name=""/>
        <dsp:cNvSpPr/>
      </dsp:nvSpPr>
      <dsp:spPr>
        <a:xfrm>
          <a:off x="6913897" y="4213812"/>
          <a:ext cx="1662984" cy="19600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VNĚJŠÍ</a:t>
          </a:r>
        </a:p>
      </dsp:txBody>
      <dsp:txXfrm>
        <a:off x="6962604" y="4262519"/>
        <a:ext cx="1565570" cy="1862683"/>
      </dsp:txXfrm>
    </dsp:sp>
  </dsp:spTree>
</dsp:drawing>
</file>

<file path=ppt/diagrams/drawing1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AF66F-4E80-498A-9FF3-5418151CE430}">
      <dsp:nvSpPr>
        <dsp:cNvPr id="0" name=""/>
        <dsp:cNvSpPr/>
      </dsp:nvSpPr>
      <dsp:spPr>
        <a:xfrm>
          <a:off x="3657599" y="2218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odměna, pochvala…</a:t>
          </a:r>
        </a:p>
      </dsp:txBody>
      <dsp:txXfrm>
        <a:off x="3657599" y="100689"/>
        <a:ext cx="5190988" cy="590823"/>
      </dsp:txXfrm>
    </dsp:sp>
    <dsp:sp modelId="{FEE83375-0FE7-48E6-9170-BBBEDAEAF922}">
      <dsp:nvSpPr>
        <dsp:cNvPr id="0" name=""/>
        <dsp:cNvSpPr/>
      </dsp:nvSpPr>
      <dsp:spPr>
        <a:xfrm>
          <a:off x="0" y="2218"/>
          <a:ext cx="3657600" cy="787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Pozitivní</a:t>
          </a:r>
        </a:p>
      </dsp:txBody>
      <dsp:txXfrm>
        <a:off x="38456" y="40674"/>
        <a:ext cx="3580688" cy="710853"/>
      </dsp:txXfrm>
    </dsp:sp>
    <dsp:sp modelId="{877437CD-4F55-4ADC-810D-CB9B3EE08E95}">
      <dsp:nvSpPr>
        <dsp:cNvPr id="0" name=""/>
        <dsp:cNvSpPr/>
      </dsp:nvSpPr>
      <dsp:spPr>
        <a:xfrm>
          <a:off x="3657599" y="868760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534355"/>
            <a:satOff val="6893"/>
            <a:lumOff val="47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534355"/>
              <a:satOff val="6893"/>
              <a:lumOff val="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Omezující; trest</a:t>
          </a:r>
        </a:p>
      </dsp:txBody>
      <dsp:txXfrm>
        <a:off x="3657599" y="967231"/>
        <a:ext cx="5190988" cy="590823"/>
      </dsp:txXfrm>
    </dsp:sp>
    <dsp:sp modelId="{8EBA8D24-D4B6-48DB-AB91-27ACA14B52A4}">
      <dsp:nvSpPr>
        <dsp:cNvPr id="0" name=""/>
        <dsp:cNvSpPr/>
      </dsp:nvSpPr>
      <dsp:spPr>
        <a:xfrm>
          <a:off x="0" y="868760"/>
          <a:ext cx="3657600" cy="787765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Negativní</a:t>
          </a:r>
        </a:p>
      </dsp:txBody>
      <dsp:txXfrm>
        <a:off x="38456" y="907216"/>
        <a:ext cx="3580688" cy="710853"/>
      </dsp:txXfrm>
    </dsp:sp>
    <dsp:sp modelId="{30368BAC-7E47-4315-98A6-DC8563DD899C}">
      <dsp:nvSpPr>
        <dsp:cNvPr id="0" name=""/>
        <dsp:cNvSpPr/>
      </dsp:nvSpPr>
      <dsp:spPr>
        <a:xfrm>
          <a:off x="3657599" y="1735303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068709"/>
            <a:satOff val="13787"/>
            <a:lumOff val="9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068709"/>
              <a:satOff val="13787"/>
              <a:lumOff val="9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Podle předem daných pravidel (porušení zákona – TOS, pokuta </a:t>
          </a:r>
          <a:r>
            <a:rPr lang="cs-CZ" sz="2000" kern="1200" dirty="0" err="1"/>
            <a:t>apt</a:t>
          </a:r>
          <a:r>
            <a:rPr lang="cs-CZ" sz="2000" kern="1200" dirty="0"/>
            <a:t>.)</a:t>
          </a:r>
        </a:p>
      </dsp:txBody>
      <dsp:txXfrm>
        <a:off x="3657599" y="1833774"/>
        <a:ext cx="5190988" cy="590823"/>
      </dsp:txXfrm>
    </dsp:sp>
    <dsp:sp modelId="{D4998EFE-F841-4419-991C-2E3BBEDAED9F}">
      <dsp:nvSpPr>
        <dsp:cNvPr id="0" name=""/>
        <dsp:cNvSpPr/>
      </dsp:nvSpPr>
      <dsp:spPr>
        <a:xfrm>
          <a:off x="0" y="1735303"/>
          <a:ext cx="3657600" cy="787765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Formální</a:t>
          </a:r>
        </a:p>
      </dsp:txBody>
      <dsp:txXfrm>
        <a:off x="38456" y="1773759"/>
        <a:ext cx="3580688" cy="710853"/>
      </dsp:txXfrm>
    </dsp:sp>
    <dsp:sp modelId="{DE21F492-86E2-4542-A6B8-1127655FCCE1}">
      <dsp:nvSpPr>
        <dsp:cNvPr id="0" name=""/>
        <dsp:cNvSpPr/>
      </dsp:nvSpPr>
      <dsp:spPr>
        <a:xfrm>
          <a:off x="3657599" y="2601845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603064"/>
            <a:satOff val="20680"/>
            <a:lumOff val="142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603064"/>
              <a:satOff val="20680"/>
              <a:lumOff val="1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Spontánní; slovní ocenění, úsměv, výsměch atp.</a:t>
          </a:r>
        </a:p>
      </dsp:txBody>
      <dsp:txXfrm>
        <a:off x="3657599" y="2700316"/>
        <a:ext cx="5190988" cy="590823"/>
      </dsp:txXfrm>
    </dsp:sp>
    <dsp:sp modelId="{D2CC932F-8AEF-4664-86D4-E0AF5CDFDA80}">
      <dsp:nvSpPr>
        <dsp:cNvPr id="0" name=""/>
        <dsp:cNvSpPr/>
      </dsp:nvSpPr>
      <dsp:spPr>
        <a:xfrm>
          <a:off x="0" y="2601845"/>
          <a:ext cx="3657600" cy="787765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Neformální</a:t>
          </a:r>
        </a:p>
      </dsp:txBody>
      <dsp:txXfrm>
        <a:off x="38456" y="2640301"/>
        <a:ext cx="3580688" cy="710853"/>
      </dsp:txXfrm>
    </dsp:sp>
    <dsp:sp modelId="{F7B1092A-1FF9-4595-AC3C-D2DA9C7E8911}">
      <dsp:nvSpPr>
        <dsp:cNvPr id="0" name=""/>
        <dsp:cNvSpPr/>
      </dsp:nvSpPr>
      <dsp:spPr>
        <a:xfrm>
          <a:off x="3657599" y="3468388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137418"/>
            <a:satOff val="27573"/>
            <a:lumOff val="18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137418"/>
              <a:satOff val="27573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Nutící k podřízen se platným normám (trestní právo)</a:t>
          </a:r>
        </a:p>
      </dsp:txBody>
      <dsp:txXfrm>
        <a:off x="3657599" y="3566859"/>
        <a:ext cx="5190988" cy="590823"/>
      </dsp:txXfrm>
    </dsp:sp>
    <dsp:sp modelId="{0AEC29A1-7E60-4ACC-A35C-199EE76F6CA6}">
      <dsp:nvSpPr>
        <dsp:cNvPr id="0" name=""/>
        <dsp:cNvSpPr/>
      </dsp:nvSpPr>
      <dsp:spPr>
        <a:xfrm>
          <a:off x="0" y="3468388"/>
          <a:ext cx="3657600" cy="787765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Represivní</a:t>
          </a:r>
        </a:p>
      </dsp:txBody>
      <dsp:txXfrm>
        <a:off x="38456" y="3506844"/>
        <a:ext cx="3580688" cy="710853"/>
      </dsp:txXfrm>
    </dsp:sp>
    <dsp:sp modelId="{727407BA-BC24-49A5-93B9-0B90CD1452A6}">
      <dsp:nvSpPr>
        <dsp:cNvPr id="0" name=""/>
        <dsp:cNvSpPr/>
      </dsp:nvSpPr>
      <dsp:spPr>
        <a:xfrm>
          <a:off x="3657599" y="4334930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671773"/>
            <a:satOff val="34466"/>
            <a:lumOff val="236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671773"/>
              <a:satOff val="34466"/>
              <a:lumOff val="2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Nutí k náhradě škody (uvedení do původního stavu) – vyšší preventivní charakter</a:t>
          </a:r>
        </a:p>
      </dsp:txBody>
      <dsp:txXfrm>
        <a:off x="3657599" y="4433401"/>
        <a:ext cx="5190988" cy="590823"/>
      </dsp:txXfrm>
    </dsp:sp>
    <dsp:sp modelId="{9D299501-10A4-484E-A7AD-805F6D3F03FF}">
      <dsp:nvSpPr>
        <dsp:cNvPr id="0" name=""/>
        <dsp:cNvSpPr/>
      </dsp:nvSpPr>
      <dsp:spPr>
        <a:xfrm>
          <a:off x="0" y="4334930"/>
          <a:ext cx="3657600" cy="787765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Restituční</a:t>
          </a:r>
        </a:p>
      </dsp:txBody>
      <dsp:txXfrm>
        <a:off x="38456" y="4373386"/>
        <a:ext cx="3580688" cy="710853"/>
      </dsp:txXfrm>
    </dsp:sp>
    <dsp:sp modelId="{51779E85-487B-4935-B206-6356E3757E36}">
      <dsp:nvSpPr>
        <dsp:cNvPr id="0" name=""/>
        <dsp:cNvSpPr/>
      </dsp:nvSpPr>
      <dsp:spPr>
        <a:xfrm>
          <a:off x="3657599" y="5201473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9206127"/>
            <a:satOff val="41360"/>
            <a:lumOff val="284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206127"/>
              <a:satOff val="41360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Stud, výčitky, svědomí atp.</a:t>
          </a:r>
        </a:p>
      </dsp:txBody>
      <dsp:txXfrm>
        <a:off x="3657599" y="5299944"/>
        <a:ext cx="5190988" cy="590823"/>
      </dsp:txXfrm>
    </dsp:sp>
    <dsp:sp modelId="{9DE573FB-DA88-487A-A7D1-D60B6169E4D6}">
      <dsp:nvSpPr>
        <dsp:cNvPr id="0" name=""/>
        <dsp:cNvSpPr/>
      </dsp:nvSpPr>
      <dsp:spPr>
        <a:xfrm>
          <a:off x="0" y="5201473"/>
          <a:ext cx="3657600" cy="787765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Vnitřní</a:t>
          </a:r>
        </a:p>
      </dsp:txBody>
      <dsp:txXfrm>
        <a:off x="38456" y="5239929"/>
        <a:ext cx="3580688" cy="710853"/>
      </dsp:txXfrm>
    </dsp:sp>
    <dsp:sp modelId="{2FB49FD2-8096-4698-8AAC-1EDE570E4224}">
      <dsp:nvSpPr>
        <dsp:cNvPr id="0" name=""/>
        <dsp:cNvSpPr/>
      </dsp:nvSpPr>
      <dsp:spPr>
        <a:xfrm>
          <a:off x="3657599" y="6068015"/>
          <a:ext cx="5486400" cy="7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Uložené např. soudem, tlak veřejnosti, skupiny atp.</a:t>
          </a:r>
        </a:p>
      </dsp:txBody>
      <dsp:txXfrm>
        <a:off x="3657599" y="6166486"/>
        <a:ext cx="5190988" cy="590823"/>
      </dsp:txXfrm>
    </dsp:sp>
    <dsp:sp modelId="{DBAC0F82-7F64-4777-BDD0-4585B0649FDC}">
      <dsp:nvSpPr>
        <dsp:cNvPr id="0" name=""/>
        <dsp:cNvSpPr/>
      </dsp:nvSpPr>
      <dsp:spPr>
        <a:xfrm>
          <a:off x="0" y="6068015"/>
          <a:ext cx="3657600" cy="7877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Vnější</a:t>
          </a:r>
        </a:p>
      </dsp:txBody>
      <dsp:txXfrm>
        <a:off x="38456" y="6106471"/>
        <a:ext cx="3580688" cy="710853"/>
      </dsp:txXfrm>
    </dsp:sp>
  </dsp:spTree>
</dsp:drawing>
</file>

<file path=ppt/diagrams/drawing1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NEGATIVNÍ SANKCE</a:t>
          </a:r>
        </a:p>
      </dsp:txBody>
      <dsp:txXfrm>
        <a:off x="60884" y="60884"/>
        <a:ext cx="8107832" cy="1125452"/>
      </dsp:txXfrm>
    </dsp:sp>
  </dsp:spTree>
</dsp:drawing>
</file>

<file path=ppt/diagrams/drawing1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84E14-1DF1-44AC-BCB5-BD874BD77E2E}">
      <dsp:nvSpPr>
        <dsp:cNvPr id="0" name=""/>
        <dsp:cNvSpPr/>
      </dsp:nvSpPr>
      <dsp:spPr>
        <a:xfrm>
          <a:off x="3291839" y="1742"/>
          <a:ext cx="4937760" cy="943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Napomenutí, výsměch atp. </a:t>
          </a:r>
        </a:p>
      </dsp:txBody>
      <dsp:txXfrm>
        <a:off x="3291839" y="119684"/>
        <a:ext cx="4583934" cy="707651"/>
      </dsp:txXfrm>
    </dsp:sp>
    <dsp:sp modelId="{D3F2CFEC-0966-4F19-B3BE-F3F1832CF146}">
      <dsp:nvSpPr>
        <dsp:cNvPr id="0" name=""/>
        <dsp:cNvSpPr/>
      </dsp:nvSpPr>
      <dsp:spPr>
        <a:xfrm>
          <a:off x="0" y="1742"/>
          <a:ext cx="3291840" cy="9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Verbální</a:t>
          </a:r>
        </a:p>
      </dsp:txBody>
      <dsp:txXfrm>
        <a:off x="46060" y="47802"/>
        <a:ext cx="3199720" cy="851415"/>
      </dsp:txXfrm>
    </dsp:sp>
    <dsp:sp modelId="{92408945-124F-4087-917D-0B0D7FBE97B6}">
      <dsp:nvSpPr>
        <dsp:cNvPr id="0" name=""/>
        <dsp:cNvSpPr/>
      </dsp:nvSpPr>
      <dsp:spPr>
        <a:xfrm>
          <a:off x="3291839" y="1039631"/>
          <a:ext cx="4937760" cy="943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ignorování</a:t>
          </a:r>
        </a:p>
      </dsp:txBody>
      <dsp:txXfrm>
        <a:off x="3291839" y="1157573"/>
        <a:ext cx="4583934" cy="707651"/>
      </dsp:txXfrm>
    </dsp:sp>
    <dsp:sp modelId="{3EAE1BBF-3D71-4678-B8A1-1A70AC69A8FF}">
      <dsp:nvSpPr>
        <dsp:cNvPr id="0" name=""/>
        <dsp:cNvSpPr/>
      </dsp:nvSpPr>
      <dsp:spPr>
        <a:xfrm>
          <a:off x="0" y="1039631"/>
          <a:ext cx="3291840" cy="94353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Neverbální</a:t>
          </a:r>
        </a:p>
      </dsp:txBody>
      <dsp:txXfrm>
        <a:off x="46060" y="1085691"/>
        <a:ext cx="3199720" cy="851415"/>
      </dsp:txXfrm>
    </dsp:sp>
    <dsp:sp modelId="{B35BC51F-5749-49E9-B30C-023D476A722F}">
      <dsp:nvSpPr>
        <dsp:cNvPr id="0" name=""/>
        <dsp:cNvSpPr/>
      </dsp:nvSpPr>
      <dsp:spPr>
        <a:xfrm>
          <a:off x="3291839" y="2077521"/>
          <a:ext cx="4937760" cy="943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Fyzické tresty, i omezení pohybu</a:t>
          </a:r>
        </a:p>
      </dsp:txBody>
      <dsp:txXfrm>
        <a:off x="3291839" y="2195463"/>
        <a:ext cx="4583934" cy="707651"/>
      </dsp:txXfrm>
    </dsp:sp>
    <dsp:sp modelId="{ABB1AA0C-1857-4A0F-97D1-89042E9062BB}">
      <dsp:nvSpPr>
        <dsp:cNvPr id="0" name=""/>
        <dsp:cNvSpPr/>
      </dsp:nvSpPr>
      <dsp:spPr>
        <a:xfrm>
          <a:off x="0" y="2077521"/>
          <a:ext cx="3291840" cy="94353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Fyzické</a:t>
          </a:r>
        </a:p>
      </dsp:txBody>
      <dsp:txXfrm>
        <a:off x="46060" y="2123581"/>
        <a:ext cx="3199720" cy="851415"/>
      </dsp:txXfrm>
    </dsp:sp>
    <dsp:sp modelId="{4C3C8DA9-1999-4AF6-B254-FF474CBF7396}">
      <dsp:nvSpPr>
        <dsp:cNvPr id="0" name=""/>
        <dsp:cNvSpPr/>
      </dsp:nvSpPr>
      <dsp:spPr>
        <a:xfrm>
          <a:off x="3291839" y="3115410"/>
          <a:ext cx="4937760" cy="943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Hospodářské formy nátlaku </a:t>
          </a:r>
        </a:p>
      </dsp:txBody>
      <dsp:txXfrm>
        <a:off x="3291839" y="3233352"/>
        <a:ext cx="4583934" cy="707651"/>
      </dsp:txXfrm>
    </dsp:sp>
    <dsp:sp modelId="{91A0054A-2FCE-4529-A6AC-E54FF834919F}">
      <dsp:nvSpPr>
        <dsp:cNvPr id="0" name=""/>
        <dsp:cNvSpPr/>
      </dsp:nvSpPr>
      <dsp:spPr>
        <a:xfrm>
          <a:off x="0" y="3115410"/>
          <a:ext cx="3291840" cy="94353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Ekonomické</a:t>
          </a:r>
        </a:p>
      </dsp:txBody>
      <dsp:txXfrm>
        <a:off x="46060" y="3161470"/>
        <a:ext cx="3199720" cy="851415"/>
      </dsp:txXfrm>
    </dsp:sp>
    <dsp:sp modelId="{0C5F0B70-3DC9-460B-B1E4-83B4B45ACE30}">
      <dsp:nvSpPr>
        <dsp:cNvPr id="0" name=""/>
        <dsp:cNvSpPr/>
      </dsp:nvSpPr>
      <dsp:spPr>
        <a:xfrm>
          <a:off x="3291839" y="4153299"/>
          <a:ext cx="4937760" cy="943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Mocenské formy nátlaku</a:t>
          </a:r>
        </a:p>
      </dsp:txBody>
      <dsp:txXfrm>
        <a:off x="3291839" y="4271241"/>
        <a:ext cx="4583934" cy="707651"/>
      </dsp:txXfrm>
    </dsp:sp>
    <dsp:sp modelId="{27615F6F-98BB-4F1D-8B97-04EBF43D471E}">
      <dsp:nvSpPr>
        <dsp:cNvPr id="0" name=""/>
        <dsp:cNvSpPr/>
      </dsp:nvSpPr>
      <dsp:spPr>
        <a:xfrm>
          <a:off x="0" y="4153299"/>
          <a:ext cx="3291840" cy="94353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Politické</a:t>
          </a:r>
        </a:p>
      </dsp:txBody>
      <dsp:txXfrm>
        <a:off x="46060" y="4199359"/>
        <a:ext cx="3199720" cy="851415"/>
      </dsp:txXfrm>
    </dsp:sp>
  </dsp:spTree>
</dsp:drawing>
</file>

<file path=ppt/diagrams/drawing1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K diskuzi:</a:t>
          </a:r>
        </a:p>
      </dsp:txBody>
      <dsp:txXfrm>
        <a:off x="60884" y="60884"/>
        <a:ext cx="8107832" cy="11254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2F71-A656-4AAC-ABB4-97DD3F0E94E5}">
      <dsp:nvSpPr>
        <dsp:cNvPr id="0" name=""/>
        <dsp:cNvSpPr/>
      </dsp:nvSpPr>
      <dsp:spPr>
        <a:xfrm>
          <a:off x="611574" y="0"/>
          <a:ext cx="7741339" cy="64087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3D0F2-6706-4A0B-958E-FD2885814349}">
      <dsp:nvSpPr>
        <dsp:cNvPr id="0" name=""/>
        <dsp:cNvSpPr/>
      </dsp:nvSpPr>
      <dsp:spPr>
        <a:xfrm>
          <a:off x="1694454" y="416566"/>
          <a:ext cx="2563484" cy="2563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Prostředí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Přírodní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Kulturní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Společenské</a:t>
          </a:r>
        </a:p>
      </dsp:txBody>
      <dsp:txXfrm>
        <a:off x="1819593" y="541705"/>
        <a:ext cx="2313206" cy="2313206"/>
      </dsp:txXfrm>
    </dsp:sp>
    <dsp:sp modelId="{F345FD1F-2C4D-41EC-B1F5-306EB2F49458}">
      <dsp:nvSpPr>
        <dsp:cNvPr id="0" name=""/>
        <dsp:cNvSpPr/>
      </dsp:nvSpPr>
      <dsp:spPr>
        <a:xfrm>
          <a:off x="4706548" y="416566"/>
          <a:ext cx="2563484" cy="256348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Vývojové předpoklady člověka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Dědičné a vrozené dispozice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Zvláštnosti věku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Získané vlastnosti a zkušenosti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Sociální pozice člověka</a:t>
          </a:r>
        </a:p>
      </dsp:txBody>
      <dsp:txXfrm>
        <a:off x="4831687" y="541705"/>
        <a:ext cx="2313206" cy="2313206"/>
      </dsp:txXfrm>
    </dsp:sp>
    <dsp:sp modelId="{C5865683-00F4-45AD-8889-E4E22160014F}">
      <dsp:nvSpPr>
        <dsp:cNvPr id="0" name=""/>
        <dsp:cNvSpPr/>
      </dsp:nvSpPr>
      <dsp:spPr>
        <a:xfrm>
          <a:off x="1694454" y="3428660"/>
          <a:ext cx="2563484" cy="2563484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Celoživotní vzdělávání a výchova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Péče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Učení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Vzdělávání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Výchova</a:t>
          </a:r>
        </a:p>
      </dsp:txBody>
      <dsp:txXfrm>
        <a:off x="1819593" y="3553799"/>
        <a:ext cx="2313206" cy="2313206"/>
      </dsp:txXfrm>
    </dsp:sp>
    <dsp:sp modelId="{71C1601D-97C4-4040-B6C8-85D485D43553}">
      <dsp:nvSpPr>
        <dsp:cNvPr id="0" name=""/>
        <dsp:cNvSpPr/>
      </dsp:nvSpPr>
      <dsp:spPr>
        <a:xfrm>
          <a:off x="4706548" y="3428660"/>
          <a:ext cx="2563484" cy="256348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/>
            <a:t>Sebeutvářecí</a:t>
          </a:r>
          <a:r>
            <a:rPr lang="cs-CZ" sz="2200" kern="1200" dirty="0"/>
            <a:t> aktivita člověka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Sebevzdělávání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Sebevýchova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Autoregulace</a:t>
          </a:r>
        </a:p>
      </dsp:txBody>
      <dsp:txXfrm>
        <a:off x="4831687" y="3553799"/>
        <a:ext cx="2313206" cy="2313206"/>
      </dsp:txXfrm>
    </dsp:sp>
  </dsp:spTree>
</dsp:drawing>
</file>

<file path=ppt/diagrams/drawing1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40005" rIns="40005" bIns="4000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300" kern="1200" dirty="0"/>
            <a:t>Sociální kontrola</a:t>
          </a:r>
        </a:p>
      </dsp:txBody>
      <dsp:txXfrm rot="-5400000">
        <a:off x="2438400" y="138872"/>
        <a:ext cx="3518728" cy="2567055"/>
      </dsp:txXfrm>
    </dsp:sp>
  </dsp:spTree>
</dsp:drawing>
</file>

<file path=ppt/diagrams/drawing1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Sociální kontrola</a:t>
          </a:r>
        </a:p>
      </dsp:txBody>
      <dsp:txXfrm>
        <a:off x="60884" y="60884"/>
        <a:ext cx="8107832" cy="1125452"/>
      </dsp:txXfrm>
    </dsp:sp>
  </dsp:spTree>
</dsp:drawing>
</file>

<file path=ppt/diagrams/drawing1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96B5-8ED8-4DA7-930D-934980BD1E25}">
      <dsp:nvSpPr>
        <dsp:cNvPr id="0" name=""/>
        <dsp:cNvSpPr/>
      </dsp:nvSpPr>
      <dsp:spPr>
        <a:xfrm>
          <a:off x="0" y="458318"/>
          <a:ext cx="8229600" cy="6715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 19. století pojem zavedl amer.sociolog Edward Ross</a:t>
          </a:r>
        </a:p>
      </dsp:txBody>
      <dsp:txXfrm>
        <a:off x="32784" y="491102"/>
        <a:ext cx="8164032" cy="606012"/>
      </dsp:txXfrm>
    </dsp:sp>
    <dsp:sp modelId="{8B26B419-15C7-4F99-9A78-19DF07E7875A}">
      <dsp:nvSpPr>
        <dsp:cNvPr id="0" name=""/>
        <dsp:cNvSpPr/>
      </dsp:nvSpPr>
      <dsp:spPr>
        <a:xfrm>
          <a:off x="0" y="1210539"/>
          <a:ext cx="8229600" cy="67158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 širokém slova smyslu</a:t>
          </a:r>
        </a:p>
      </dsp:txBody>
      <dsp:txXfrm>
        <a:off x="32784" y="1243323"/>
        <a:ext cx="8164032" cy="606012"/>
      </dsp:txXfrm>
    </dsp:sp>
    <dsp:sp modelId="{A54687B0-2EC9-4038-A3EF-3E6F646D736E}">
      <dsp:nvSpPr>
        <dsp:cNvPr id="0" name=""/>
        <dsp:cNvSpPr/>
      </dsp:nvSpPr>
      <dsp:spPr>
        <a:xfrm>
          <a:off x="0" y="1882119"/>
          <a:ext cx="822960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Soubor mechanismů, které společnosti umožňují, aby si zachovala relativně vysokou míru soudržnosti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Nezbytný proces, kterým společnost dosahuje konformity – přizpůsobení jedinců sociálním normám</a:t>
          </a:r>
        </a:p>
      </dsp:txBody>
      <dsp:txXfrm>
        <a:off x="0" y="1882119"/>
        <a:ext cx="8229600" cy="1391040"/>
      </dsp:txXfrm>
    </dsp:sp>
    <dsp:sp modelId="{F8514F0A-48F0-476B-B94B-A21C3B33C7B8}">
      <dsp:nvSpPr>
        <dsp:cNvPr id="0" name=""/>
        <dsp:cNvSpPr/>
      </dsp:nvSpPr>
      <dsp:spPr>
        <a:xfrm>
          <a:off x="0" y="3273159"/>
          <a:ext cx="8229600" cy="67158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 úzkém slova smyslu</a:t>
          </a:r>
        </a:p>
      </dsp:txBody>
      <dsp:txXfrm>
        <a:off x="32784" y="3305943"/>
        <a:ext cx="8164032" cy="606012"/>
      </dsp:txXfrm>
    </dsp:sp>
    <dsp:sp modelId="{33CAF159-F6A5-45CA-8F2C-40A2CBED7DC2}">
      <dsp:nvSpPr>
        <dsp:cNvPr id="0" name=""/>
        <dsp:cNvSpPr/>
      </dsp:nvSpPr>
      <dsp:spPr>
        <a:xfrm>
          <a:off x="0" y="3944739"/>
          <a:ext cx="8229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Všechny mechanismy, kterými se společnost chrání proti svým narušitelům</a:t>
          </a:r>
        </a:p>
      </dsp:txBody>
      <dsp:txXfrm>
        <a:off x="0" y="3944739"/>
        <a:ext cx="8229600" cy="695520"/>
      </dsp:txXfrm>
    </dsp:sp>
  </dsp:spTree>
</dsp:drawing>
</file>

<file path=ppt/diagrams/drawing1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19862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Funkce sociální kontroly</a:t>
          </a:r>
        </a:p>
      </dsp:txBody>
      <dsp:txXfrm>
        <a:off x="60884" y="80746"/>
        <a:ext cx="8107832" cy="1125452"/>
      </dsp:txXfrm>
    </dsp:sp>
  </dsp:spTree>
</dsp:drawing>
</file>

<file path=ppt/diagrams/drawing1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6ED0A-D526-4EE0-8C4B-EF98B558A38F}">
      <dsp:nvSpPr>
        <dsp:cNvPr id="0" name=""/>
        <dsp:cNvSpPr/>
      </dsp:nvSpPr>
      <dsp:spPr>
        <a:xfrm>
          <a:off x="0" y="75548"/>
          <a:ext cx="82296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Preventivní</a:t>
          </a:r>
        </a:p>
      </dsp:txBody>
      <dsp:txXfrm>
        <a:off x="31613" y="107161"/>
        <a:ext cx="8166374" cy="584369"/>
      </dsp:txXfrm>
    </dsp:sp>
    <dsp:sp modelId="{34B37004-C385-4D1C-B56A-CC1A22641496}">
      <dsp:nvSpPr>
        <dsp:cNvPr id="0" name=""/>
        <dsp:cNvSpPr/>
      </dsp:nvSpPr>
      <dsp:spPr>
        <a:xfrm>
          <a:off x="0" y="800903"/>
          <a:ext cx="82296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Odstrašující</a:t>
          </a:r>
        </a:p>
      </dsp:txBody>
      <dsp:txXfrm>
        <a:off x="31613" y="832516"/>
        <a:ext cx="8166374" cy="584369"/>
      </dsp:txXfrm>
    </dsp:sp>
    <dsp:sp modelId="{D79C5730-CCAD-46DE-9786-1FFFDB837670}">
      <dsp:nvSpPr>
        <dsp:cNvPr id="0" name=""/>
        <dsp:cNvSpPr/>
      </dsp:nvSpPr>
      <dsp:spPr>
        <a:xfrm>
          <a:off x="0" y="1526258"/>
          <a:ext cx="82296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Resocializační (strážce pořádku)</a:t>
          </a:r>
        </a:p>
      </dsp:txBody>
      <dsp:txXfrm>
        <a:off x="31613" y="1557871"/>
        <a:ext cx="8166374" cy="584369"/>
      </dsp:txXfrm>
    </dsp:sp>
    <dsp:sp modelId="{9189EE7A-ED73-4173-A1DE-A42301B1A69E}">
      <dsp:nvSpPr>
        <dsp:cNvPr id="0" name=""/>
        <dsp:cNvSpPr/>
      </dsp:nvSpPr>
      <dsp:spPr>
        <a:xfrm>
          <a:off x="0" y="2251614"/>
          <a:ext cx="82296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Stabilizační</a:t>
          </a:r>
        </a:p>
      </dsp:txBody>
      <dsp:txXfrm>
        <a:off x="31613" y="2283227"/>
        <a:ext cx="8166374" cy="584369"/>
      </dsp:txXfrm>
    </dsp:sp>
    <dsp:sp modelId="{AC70B397-5CC0-4552-A0AB-0DCD0B098FC2}">
      <dsp:nvSpPr>
        <dsp:cNvPr id="0" name=""/>
        <dsp:cNvSpPr/>
      </dsp:nvSpPr>
      <dsp:spPr>
        <a:xfrm>
          <a:off x="0" y="2899209"/>
          <a:ext cx="8229600" cy="21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Zajišťování zdravého chodu společnosti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Posilování soudržnosti společnosti (skupiny)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Dosažení konformity jedinců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Uspokojování individuálních i skupinových potřeb co největšího počtu jedinců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Ověřování platnosti hodnot a norem</a:t>
          </a:r>
        </a:p>
      </dsp:txBody>
      <dsp:txXfrm>
        <a:off x="0" y="2899209"/>
        <a:ext cx="8229600" cy="2123819"/>
      </dsp:txXfrm>
    </dsp:sp>
  </dsp:spTree>
</dsp:drawing>
</file>

<file path=ppt/diagrams/drawing1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B9DC2-914F-4573-A2C0-16D3291B93B1}">
      <dsp:nvSpPr>
        <dsp:cNvPr id="0" name=""/>
        <dsp:cNvSpPr/>
      </dsp:nvSpPr>
      <dsp:spPr>
        <a:xfrm>
          <a:off x="2036277" y="364643"/>
          <a:ext cx="4877399" cy="4877399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FORMÁLNÍ</a:t>
          </a:r>
        </a:p>
      </dsp:txBody>
      <dsp:txXfrm>
        <a:off x="4625364" y="1375542"/>
        <a:ext cx="1799992" cy="1335478"/>
      </dsp:txXfrm>
    </dsp:sp>
    <dsp:sp modelId="{1B32F90D-16B2-48EC-8F29-91861100C838}">
      <dsp:nvSpPr>
        <dsp:cNvPr id="0" name=""/>
        <dsp:cNvSpPr/>
      </dsp:nvSpPr>
      <dsp:spPr>
        <a:xfrm>
          <a:off x="2036277" y="528384"/>
          <a:ext cx="4877399" cy="4877399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NEFORMÁLNÍ</a:t>
          </a:r>
        </a:p>
      </dsp:txBody>
      <dsp:txXfrm>
        <a:off x="4625364" y="3059406"/>
        <a:ext cx="1799992" cy="1335478"/>
      </dsp:txXfrm>
    </dsp:sp>
    <dsp:sp modelId="{90750EAE-8DD0-4385-A769-4B17273C13B8}">
      <dsp:nvSpPr>
        <dsp:cNvPr id="0" name=""/>
        <dsp:cNvSpPr/>
      </dsp:nvSpPr>
      <dsp:spPr>
        <a:xfrm>
          <a:off x="1872536" y="528384"/>
          <a:ext cx="4877399" cy="4877399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VNĚJŠÍ </a:t>
          </a:r>
        </a:p>
      </dsp:txBody>
      <dsp:txXfrm>
        <a:off x="2360857" y="3059406"/>
        <a:ext cx="1799992" cy="1335478"/>
      </dsp:txXfrm>
    </dsp:sp>
    <dsp:sp modelId="{2726BC42-B3AA-4BAE-A7EC-41DC7E060137}">
      <dsp:nvSpPr>
        <dsp:cNvPr id="0" name=""/>
        <dsp:cNvSpPr/>
      </dsp:nvSpPr>
      <dsp:spPr>
        <a:xfrm>
          <a:off x="1872536" y="364643"/>
          <a:ext cx="4877399" cy="4877399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VNITRNÍ</a:t>
          </a:r>
        </a:p>
      </dsp:txBody>
      <dsp:txXfrm>
        <a:off x="2360857" y="1375542"/>
        <a:ext cx="1799992" cy="1335478"/>
      </dsp:txXfrm>
    </dsp:sp>
    <dsp:sp modelId="{96B2C379-6375-40F9-937F-20018FED0C39}">
      <dsp:nvSpPr>
        <dsp:cNvPr id="0" name=""/>
        <dsp:cNvSpPr/>
      </dsp:nvSpPr>
      <dsp:spPr>
        <a:xfrm>
          <a:off x="1734343" y="62709"/>
          <a:ext cx="5481268" cy="548126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2826A-BAB2-422D-BA2E-90935B652013}">
      <dsp:nvSpPr>
        <dsp:cNvPr id="0" name=""/>
        <dsp:cNvSpPr/>
      </dsp:nvSpPr>
      <dsp:spPr>
        <a:xfrm>
          <a:off x="1734343" y="226450"/>
          <a:ext cx="5481268" cy="548126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037B9-7661-4F57-A191-6BCAD21A8645}">
      <dsp:nvSpPr>
        <dsp:cNvPr id="0" name=""/>
        <dsp:cNvSpPr/>
      </dsp:nvSpPr>
      <dsp:spPr>
        <a:xfrm>
          <a:off x="1570602" y="226450"/>
          <a:ext cx="5481268" cy="548126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EA433-20BD-4E40-A3A5-35B9BA388CB9}">
      <dsp:nvSpPr>
        <dsp:cNvPr id="0" name=""/>
        <dsp:cNvSpPr/>
      </dsp:nvSpPr>
      <dsp:spPr>
        <a:xfrm>
          <a:off x="1570602" y="62709"/>
          <a:ext cx="5481268" cy="548126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E1B7-E831-45C5-BB8C-C6067A3E5EDD}">
      <dsp:nvSpPr>
        <dsp:cNvPr id="0" name=""/>
        <dsp:cNvSpPr/>
      </dsp:nvSpPr>
      <dsp:spPr>
        <a:xfrm>
          <a:off x="0" y="238"/>
          <a:ext cx="640871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Subjekty a mechanismy sociální kontroly</a:t>
          </a:r>
        </a:p>
      </dsp:txBody>
      <dsp:txXfrm>
        <a:off x="31613" y="31851"/>
        <a:ext cx="6345486" cy="584369"/>
      </dsp:txXfrm>
    </dsp:sp>
  </dsp:spTree>
</dsp:drawing>
</file>

<file path=ppt/diagrams/drawing1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0EA62-3404-417A-9CC2-2ADFB8404CDC}">
      <dsp:nvSpPr>
        <dsp:cNvPr id="0" name=""/>
        <dsp:cNvSpPr/>
      </dsp:nvSpPr>
      <dsp:spPr>
        <a:xfrm>
          <a:off x="4517511" y="1677598"/>
          <a:ext cx="1899422" cy="3612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VNĚJŠÍ </a:t>
          </a:r>
        </a:p>
      </dsp:txBody>
      <dsp:txXfrm rot="16200000">
        <a:off x="4550472" y="3056192"/>
        <a:ext cx="3251037" cy="493849"/>
      </dsp:txXfrm>
    </dsp:sp>
    <dsp:sp modelId="{90A1A97F-8328-48EB-A2A8-F04877165FD5}">
      <dsp:nvSpPr>
        <dsp:cNvPr id="0" name=""/>
        <dsp:cNvSpPr/>
      </dsp:nvSpPr>
      <dsp:spPr>
        <a:xfrm>
          <a:off x="2447820" y="1067923"/>
          <a:ext cx="1899422" cy="4221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NEFORMÁLNÍ</a:t>
          </a:r>
        </a:p>
      </dsp:txBody>
      <dsp:txXfrm rot="16200000">
        <a:off x="2206426" y="2720871"/>
        <a:ext cx="3799745" cy="493849"/>
      </dsp:txXfrm>
    </dsp:sp>
    <dsp:sp modelId="{BC173A70-2F68-444A-A1BA-8DDB3F38BB7E}">
      <dsp:nvSpPr>
        <dsp:cNvPr id="0" name=""/>
        <dsp:cNvSpPr/>
      </dsp:nvSpPr>
      <dsp:spPr>
        <a:xfrm>
          <a:off x="6544856" y="2274742"/>
          <a:ext cx="1899422" cy="30151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VNITRNÍ</a:t>
          </a:r>
        </a:p>
      </dsp:txBody>
      <dsp:txXfrm rot="16200000">
        <a:off x="6846531" y="3384621"/>
        <a:ext cx="2713607" cy="493849"/>
      </dsp:txXfrm>
    </dsp:sp>
    <dsp:sp modelId="{61FFC6B2-1A21-4FA6-9737-343388DD6A33}">
      <dsp:nvSpPr>
        <dsp:cNvPr id="0" name=""/>
        <dsp:cNvSpPr/>
      </dsp:nvSpPr>
      <dsp:spPr>
        <a:xfrm>
          <a:off x="371953" y="493431"/>
          <a:ext cx="1899422" cy="4796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FORMÁLNÍ</a:t>
          </a:r>
        </a:p>
      </dsp:txBody>
      <dsp:txXfrm rot="16200000">
        <a:off x="-127961" y="2404900"/>
        <a:ext cx="4316788" cy="493849"/>
      </dsp:txXfrm>
    </dsp:sp>
    <dsp:sp modelId="{0BD0B552-C6D1-4C63-BDB4-B27ACEA35BD2}">
      <dsp:nvSpPr>
        <dsp:cNvPr id="0" name=""/>
        <dsp:cNvSpPr/>
      </dsp:nvSpPr>
      <dsp:spPr>
        <a:xfrm>
          <a:off x="371953" y="493431"/>
          <a:ext cx="1348590" cy="48195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Armáda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Školy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Policie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Soudy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Orgány státní správy aj.</a:t>
          </a:r>
        </a:p>
      </dsp:txBody>
      <dsp:txXfrm>
        <a:off x="371953" y="493431"/>
        <a:ext cx="1348590" cy="4819565"/>
      </dsp:txXfrm>
    </dsp:sp>
    <dsp:sp modelId="{44FB6665-6152-405F-9762-21D8FCC878B2}">
      <dsp:nvSpPr>
        <dsp:cNvPr id="0" name=""/>
        <dsp:cNvSpPr/>
      </dsp:nvSpPr>
      <dsp:spPr>
        <a:xfrm>
          <a:off x="2447820" y="1067923"/>
          <a:ext cx="1348590" cy="42450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Rodiny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Sousedé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Přátelé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Masmédia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Veřejné mínění aj.</a:t>
          </a:r>
        </a:p>
      </dsp:txBody>
      <dsp:txXfrm>
        <a:off x="2447820" y="1067923"/>
        <a:ext cx="1348590" cy="4245072"/>
      </dsp:txXfrm>
    </dsp:sp>
    <dsp:sp modelId="{38BE1044-7428-49D8-9631-037104819AF4}">
      <dsp:nvSpPr>
        <dsp:cNvPr id="0" name=""/>
        <dsp:cNvSpPr/>
      </dsp:nvSpPr>
      <dsp:spPr>
        <a:xfrm>
          <a:off x="4517511" y="1677598"/>
          <a:ext cx="1348590" cy="36353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Policie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Soudy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Masmédia aj.</a:t>
          </a:r>
        </a:p>
      </dsp:txBody>
      <dsp:txXfrm>
        <a:off x="4517511" y="1677598"/>
        <a:ext cx="1348590" cy="3635397"/>
      </dsp:txXfrm>
    </dsp:sp>
    <dsp:sp modelId="{B5D04D91-7F5E-4F6B-858E-A6BE5A3C3FC3}">
      <dsp:nvSpPr>
        <dsp:cNvPr id="0" name=""/>
        <dsp:cNvSpPr/>
      </dsp:nvSpPr>
      <dsp:spPr>
        <a:xfrm>
          <a:off x="6544856" y="2274742"/>
          <a:ext cx="1348590" cy="30175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Seberegulace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Svědomí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Víra, náboženství atp.</a:t>
          </a:r>
        </a:p>
      </dsp:txBody>
      <dsp:txXfrm>
        <a:off x="6544856" y="2274742"/>
        <a:ext cx="1348590" cy="3017529"/>
      </dsp:txXfrm>
    </dsp:sp>
  </dsp:spTree>
</dsp:drawing>
</file>

<file path=ppt/diagrams/drawing1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E1B7-E831-45C5-BB8C-C6067A3E5EDD}">
      <dsp:nvSpPr>
        <dsp:cNvPr id="0" name=""/>
        <dsp:cNvSpPr/>
      </dsp:nvSpPr>
      <dsp:spPr>
        <a:xfrm>
          <a:off x="0" y="238"/>
          <a:ext cx="640871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Subjekty a mechanismy sociální kontroly</a:t>
          </a:r>
        </a:p>
      </dsp:txBody>
      <dsp:txXfrm>
        <a:off x="31613" y="31851"/>
        <a:ext cx="6345486" cy="5843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600" kern="1200"/>
            <a:t>PŘÍČINNÉ FAKTORY VZNIKU SOCIÁLNÍCH DEVIACÍ</a:t>
          </a:r>
          <a:endParaRPr lang="cs-CZ" sz="3600" kern="1200" dirty="0"/>
        </a:p>
      </dsp:txBody>
      <dsp:txXfrm rot="-5400000">
        <a:off x="2438400" y="138872"/>
        <a:ext cx="3518728" cy="25670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E4B6-7AA9-46B5-AD48-49A847F64FB3}">
      <dsp:nvSpPr>
        <dsp:cNvPr id="0" name=""/>
        <dsp:cNvSpPr/>
      </dsp:nvSpPr>
      <dsp:spPr>
        <a:xfrm>
          <a:off x="4793" y="0"/>
          <a:ext cx="2876093" cy="3120411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9F76F-58A3-469E-8970-3BCD72EFECBD}">
      <dsp:nvSpPr>
        <dsp:cNvPr id="0" name=""/>
        <dsp:cNvSpPr/>
      </dsp:nvSpPr>
      <dsp:spPr>
        <a:xfrm>
          <a:off x="2967170" y="0"/>
          <a:ext cx="4880644" cy="312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Endogenní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 dirty="0"/>
            <a:t>Biologické faktory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 dirty="0"/>
            <a:t>Psychické faktory</a:t>
          </a:r>
        </a:p>
      </dsp:txBody>
      <dsp:txXfrm>
        <a:off x="2967170" y="0"/>
        <a:ext cx="4880644" cy="3120411"/>
      </dsp:txXfrm>
    </dsp:sp>
    <dsp:sp modelId="{DDAFBD71-091F-4F8B-9085-E7B959E71E37}">
      <dsp:nvSpPr>
        <dsp:cNvPr id="0" name=""/>
        <dsp:cNvSpPr/>
      </dsp:nvSpPr>
      <dsp:spPr>
        <a:xfrm>
          <a:off x="867621" y="3380446"/>
          <a:ext cx="2876093" cy="3120411"/>
        </a:xfrm>
        <a:prstGeom prst="down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97935-1CCC-49F4-B688-7B82580D23E0}">
      <dsp:nvSpPr>
        <dsp:cNvPr id="0" name=""/>
        <dsp:cNvSpPr/>
      </dsp:nvSpPr>
      <dsp:spPr>
        <a:xfrm>
          <a:off x="3829998" y="3380446"/>
          <a:ext cx="4880644" cy="312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Exogenní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 dirty="0"/>
            <a:t>Sociální faktory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 dirty="0"/>
            <a:t>Kulturní faktory</a:t>
          </a:r>
        </a:p>
      </dsp:txBody>
      <dsp:txXfrm>
        <a:off x="3829998" y="3380446"/>
        <a:ext cx="4880644" cy="31204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F5D6-50B3-49F3-9612-26DA7DCF3EC6}">
      <dsp:nvSpPr>
        <dsp:cNvPr id="0" name=""/>
        <dsp:cNvSpPr/>
      </dsp:nvSpPr>
      <dsp:spPr>
        <a:xfrm>
          <a:off x="0" y="14143"/>
          <a:ext cx="8229600" cy="143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Vědomé rozhodnutí </a:t>
          </a:r>
        </a:p>
      </dsp:txBody>
      <dsp:txXfrm>
        <a:off x="69812" y="83955"/>
        <a:ext cx="8089976" cy="1290481"/>
      </dsp:txXfrm>
    </dsp:sp>
    <dsp:sp modelId="{FDD480EA-7306-41E6-BA0A-4647F9F85ECC}">
      <dsp:nvSpPr>
        <dsp:cNvPr id="0" name=""/>
        <dsp:cNvSpPr/>
      </dsp:nvSpPr>
      <dsp:spPr>
        <a:xfrm>
          <a:off x="0" y="1547928"/>
          <a:ext cx="8229600" cy="143010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Nedobrovolné zapojení pod tlakem skupiny</a:t>
          </a:r>
        </a:p>
      </dsp:txBody>
      <dsp:txXfrm>
        <a:off x="69812" y="1617740"/>
        <a:ext cx="8089976" cy="1290481"/>
      </dsp:txXfrm>
    </dsp:sp>
    <dsp:sp modelId="{08E89310-901D-4F11-B906-183B3A4E5F4A}">
      <dsp:nvSpPr>
        <dsp:cNvPr id="0" name=""/>
        <dsp:cNvSpPr/>
      </dsp:nvSpPr>
      <dsp:spPr>
        <a:xfrm>
          <a:off x="0" y="3081714"/>
          <a:ext cx="8229600" cy="14301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Nevědomé podcenění situace</a:t>
          </a:r>
        </a:p>
      </dsp:txBody>
      <dsp:txXfrm>
        <a:off x="69812" y="3151526"/>
        <a:ext cx="8089976" cy="12904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800" kern="1200" dirty="0"/>
            <a:t>PROSTŘEDÍ</a:t>
          </a:r>
        </a:p>
      </dsp:txBody>
      <dsp:txXfrm rot="-5400000">
        <a:off x="2438400" y="138872"/>
        <a:ext cx="3518728" cy="25670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5879-C5FD-4576-8F3C-2294ED44E401}">
      <dsp:nvSpPr>
        <dsp:cNvPr id="0" name=""/>
        <dsp:cNvSpPr/>
      </dsp:nvSpPr>
      <dsp:spPr>
        <a:xfrm>
          <a:off x="285750" y="1495729"/>
          <a:ext cx="5143500" cy="51435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EEBD0-AA3F-4570-BBCC-9998B9FB331C}">
      <dsp:nvSpPr>
        <dsp:cNvPr id="0" name=""/>
        <dsp:cNvSpPr/>
      </dsp:nvSpPr>
      <dsp:spPr>
        <a:xfrm>
          <a:off x="857107" y="2067086"/>
          <a:ext cx="4000785" cy="4000785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0CB96D-E02E-492E-ADF3-D7F5657085A0}">
      <dsp:nvSpPr>
        <dsp:cNvPr id="0" name=""/>
        <dsp:cNvSpPr/>
      </dsp:nvSpPr>
      <dsp:spPr>
        <a:xfrm>
          <a:off x="1428464" y="2638444"/>
          <a:ext cx="2858071" cy="285807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01207-C0E0-4DB7-A0A7-63587BFE27BF}">
      <dsp:nvSpPr>
        <dsp:cNvPr id="0" name=""/>
        <dsp:cNvSpPr/>
      </dsp:nvSpPr>
      <dsp:spPr>
        <a:xfrm>
          <a:off x="2051719" y="3212973"/>
          <a:ext cx="1714500" cy="1714500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FFCF77-9F3D-46F9-B21A-4571C70A51B1}">
      <dsp:nvSpPr>
        <dsp:cNvPr id="0" name=""/>
        <dsp:cNvSpPr/>
      </dsp:nvSpPr>
      <dsp:spPr>
        <a:xfrm>
          <a:off x="2571607" y="3781586"/>
          <a:ext cx="571785" cy="5717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CEBDC-718F-4210-8C7B-A410FDFC941F}">
      <dsp:nvSpPr>
        <dsp:cNvPr id="0" name=""/>
        <dsp:cNvSpPr/>
      </dsp:nvSpPr>
      <dsp:spPr>
        <a:xfrm>
          <a:off x="6286500" y="218770"/>
          <a:ext cx="2571750" cy="9079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Osobnost</a:t>
          </a:r>
        </a:p>
      </dsp:txBody>
      <dsp:txXfrm>
        <a:off x="6286500" y="218770"/>
        <a:ext cx="2571750" cy="907999"/>
      </dsp:txXfrm>
    </dsp:sp>
    <dsp:sp modelId="{62534679-2998-4862-800C-F363F8CBCBD7}">
      <dsp:nvSpPr>
        <dsp:cNvPr id="0" name=""/>
        <dsp:cNvSpPr/>
      </dsp:nvSpPr>
      <dsp:spPr>
        <a:xfrm>
          <a:off x="5643562" y="672769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03D85-AE1C-4E28-ADE4-2AA8FDB96821}">
      <dsp:nvSpPr>
        <dsp:cNvPr id="0" name=""/>
        <dsp:cNvSpPr/>
      </dsp:nvSpPr>
      <dsp:spPr>
        <a:xfrm rot="5400000">
          <a:off x="2551033" y="979236"/>
          <a:ext cx="3394710" cy="278177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50468-5E48-4780-AFDF-BA1EAD38EE6F}">
      <dsp:nvSpPr>
        <dsp:cNvPr id="0" name=""/>
        <dsp:cNvSpPr/>
      </dsp:nvSpPr>
      <dsp:spPr>
        <a:xfrm>
          <a:off x="6286500" y="1178890"/>
          <a:ext cx="2571750" cy="9079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Rodina, vrstevníci, škola, party</a:t>
          </a:r>
        </a:p>
      </dsp:txBody>
      <dsp:txXfrm>
        <a:off x="6286500" y="1178890"/>
        <a:ext cx="2571750" cy="907999"/>
      </dsp:txXfrm>
    </dsp:sp>
    <dsp:sp modelId="{BDC52917-B286-4E3D-AF96-7A7FB1ADA96A}">
      <dsp:nvSpPr>
        <dsp:cNvPr id="0" name=""/>
        <dsp:cNvSpPr/>
      </dsp:nvSpPr>
      <dsp:spPr>
        <a:xfrm>
          <a:off x="5643562" y="1632889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BEE30-6D6D-457B-B110-4BCA6D0F8140}">
      <dsp:nvSpPr>
        <dsp:cNvPr id="0" name=""/>
        <dsp:cNvSpPr/>
      </dsp:nvSpPr>
      <dsp:spPr>
        <a:xfrm rot="5400000">
          <a:off x="3049866" y="1866404"/>
          <a:ext cx="2826524" cy="235743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01E79-F3D7-4F6A-BB7C-44C88C78726B}">
      <dsp:nvSpPr>
        <dsp:cNvPr id="0" name=""/>
        <dsp:cNvSpPr/>
      </dsp:nvSpPr>
      <dsp:spPr>
        <a:xfrm>
          <a:off x="6286500" y="2139010"/>
          <a:ext cx="2571750" cy="9079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Lokální prostředí</a:t>
          </a:r>
        </a:p>
      </dsp:txBody>
      <dsp:txXfrm>
        <a:off x="6286500" y="2139010"/>
        <a:ext cx="2571750" cy="907999"/>
      </dsp:txXfrm>
    </dsp:sp>
    <dsp:sp modelId="{7818EBC5-1B6F-437C-B269-1C111FCF905C}">
      <dsp:nvSpPr>
        <dsp:cNvPr id="0" name=""/>
        <dsp:cNvSpPr/>
      </dsp:nvSpPr>
      <dsp:spPr>
        <a:xfrm>
          <a:off x="5643562" y="2593009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897A7-0E58-45F5-87A2-DEE580771155}">
      <dsp:nvSpPr>
        <dsp:cNvPr id="0" name=""/>
        <dsp:cNvSpPr/>
      </dsp:nvSpPr>
      <dsp:spPr>
        <a:xfrm rot="5400000">
          <a:off x="3539013" y="2717311"/>
          <a:ext cx="2228850" cy="198024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03ACF-D295-4821-A3E5-E481B58625E6}">
      <dsp:nvSpPr>
        <dsp:cNvPr id="0" name=""/>
        <dsp:cNvSpPr/>
      </dsp:nvSpPr>
      <dsp:spPr>
        <a:xfrm>
          <a:off x="6286500" y="3078556"/>
          <a:ext cx="2571750" cy="9079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Regionální prostředí</a:t>
          </a:r>
        </a:p>
      </dsp:txBody>
      <dsp:txXfrm>
        <a:off x="6286500" y="3078556"/>
        <a:ext cx="2571750" cy="907999"/>
      </dsp:txXfrm>
    </dsp:sp>
    <dsp:sp modelId="{A256E034-2483-44E3-9D82-8FC6D26AEF9C}">
      <dsp:nvSpPr>
        <dsp:cNvPr id="0" name=""/>
        <dsp:cNvSpPr/>
      </dsp:nvSpPr>
      <dsp:spPr>
        <a:xfrm>
          <a:off x="5643562" y="3532555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729C5-5242-42A6-B7F6-9EF4E31F9961}">
      <dsp:nvSpPr>
        <dsp:cNvPr id="0" name=""/>
        <dsp:cNvSpPr/>
      </dsp:nvSpPr>
      <dsp:spPr>
        <a:xfrm rot="5400000">
          <a:off x="4025931" y="3615709"/>
          <a:ext cx="1700784" cy="153447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C1121-B9C2-4F76-BD31-16451DCBC565}">
      <dsp:nvSpPr>
        <dsp:cNvPr id="0" name=""/>
        <dsp:cNvSpPr/>
      </dsp:nvSpPr>
      <dsp:spPr>
        <a:xfrm>
          <a:off x="6286500" y="3990670"/>
          <a:ext cx="2571750" cy="90799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Společnost (její instituce), masmédia</a:t>
          </a:r>
        </a:p>
      </dsp:txBody>
      <dsp:txXfrm>
        <a:off x="6286500" y="3990670"/>
        <a:ext cx="2571750" cy="907999"/>
      </dsp:txXfrm>
    </dsp:sp>
    <dsp:sp modelId="{CCF11D46-DFDA-47B4-9766-0C728CEA4705}">
      <dsp:nvSpPr>
        <dsp:cNvPr id="0" name=""/>
        <dsp:cNvSpPr/>
      </dsp:nvSpPr>
      <dsp:spPr>
        <a:xfrm>
          <a:off x="5643562" y="4444669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02CF6-812E-4C9D-8334-EDD6889818A5}">
      <dsp:nvSpPr>
        <dsp:cNvPr id="0" name=""/>
        <dsp:cNvSpPr/>
      </dsp:nvSpPr>
      <dsp:spPr>
        <a:xfrm rot="5400000">
          <a:off x="4486275" y="4487532"/>
          <a:ext cx="1200150" cy="111442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76722-8477-444B-9FBB-12FC0D5F15D7}">
      <dsp:nvSpPr>
        <dsp:cNvPr id="0" name=""/>
        <dsp:cNvSpPr/>
      </dsp:nvSpPr>
      <dsp:spPr>
        <a:xfrm>
          <a:off x="0" y="91461"/>
          <a:ext cx="8229600" cy="4343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Cílem předmětu je objasnění úlohy a postavení disciplíny Sociální patologie, resp. Sociální deviace v systému sociologických a dalších společenských věd, seznámení s obsahem a podstatou sociální patologie, s kritérii pro kategorizaci lidského chování; vytvoření základní terminologické orientace, seznámení s tradičními a moderními teoriemi sociální patologie/deviace (jejich vývoj a současné pojetí). </a:t>
          </a:r>
        </a:p>
      </dsp:txBody>
      <dsp:txXfrm>
        <a:off x="212010" y="303471"/>
        <a:ext cx="7805580" cy="39190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B408F-FFEE-4596-8F31-27FE98998832}">
      <dsp:nvSpPr>
        <dsp:cNvPr id="0" name=""/>
        <dsp:cNvSpPr/>
      </dsp:nvSpPr>
      <dsp:spPr>
        <a:xfrm>
          <a:off x="1116" y="2231340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Vnější prostředí</a:t>
          </a:r>
        </a:p>
      </dsp:txBody>
      <dsp:txXfrm>
        <a:off x="26861" y="2257085"/>
        <a:ext cx="1706542" cy="827526"/>
      </dsp:txXfrm>
    </dsp:sp>
    <dsp:sp modelId="{85952152-6D80-4346-B239-44B93C0FE8BF}">
      <dsp:nvSpPr>
        <dsp:cNvPr id="0" name=""/>
        <dsp:cNvSpPr/>
      </dsp:nvSpPr>
      <dsp:spPr>
        <a:xfrm rot="17692822">
          <a:off x="1275039" y="1901161"/>
          <a:ext cx="16714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671431" y="115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068969" y="1870911"/>
        <a:ext cx="83571" cy="83571"/>
      </dsp:txXfrm>
    </dsp:sp>
    <dsp:sp modelId="{FC370533-74AF-449F-A64D-9A10E87106D5}">
      <dsp:nvSpPr>
        <dsp:cNvPr id="0" name=""/>
        <dsp:cNvSpPr/>
      </dsp:nvSpPr>
      <dsp:spPr>
        <a:xfrm>
          <a:off x="2462361" y="715037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Materiální </a:t>
          </a:r>
        </a:p>
      </dsp:txBody>
      <dsp:txXfrm>
        <a:off x="2488106" y="740782"/>
        <a:ext cx="1706542" cy="827526"/>
      </dsp:txXfrm>
    </dsp:sp>
    <dsp:sp modelId="{C5C5C6E9-CE00-4D7A-84BE-0FCA128E6B3B}">
      <dsp:nvSpPr>
        <dsp:cNvPr id="0" name=""/>
        <dsp:cNvSpPr/>
      </dsp:nvSpPr>
      <dsp:spPr>
        <a:xfrm rot="19457599">
          <a:off x="4138995" y="890293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50349" y="880178"/>
        <a:ext cx="43300" cy="43300"/>
      </dsp:txXfrm>
    </dsp:sp>
    <dsp:sp modelId="{AF3AFCD7-FC18-42D5-A0C4-930674DCA382}">
      <dsp:nvSpPr>
        <dsp:cNvPr id="0" name=""/>
        <dsp:cNvSpPr/>
      </dsp:nvSpPr>
      <dsp:spPr>
        <a:xfrm>
          <a:off x="4923606" y="209603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Geografické</a:t>
          </a:r>
        </a:p>
      </dsp:txBody>
      <dsp:txXfrm>
        <a:off x="4949351" y="235348"/>
        <a:ext cx="1706542" cy="827526"/>
      </dsp:txXfrm>
    </dsp:sp>
    <dsp:sp modelId="{C8339396-28E2-4936-97A3-E0104EC9F66F}">
      <dsp:nvSpPr>
        <dsp:cNvPr id="0" name=""/>
        <dsp:cNvSpPr/>
      </dsp:nvSpPr>
      <dsp:spPr>
        <a:xfrm rot="2142401">
          <a:off x="4138995" y="1395727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50349" y="1385612"/>
        <a:ext cx="43300" cy="43300"/>
      </dsp:txXfrm>
    </dsp:sp>
    <dsp:sp modelId="{4B54C74A-1FF4-400C-9181-1822B8DD65AC}">
      <dsp:nvSpPr>
        <dsp:cNvPr id="0" name=""/>
        <dsp:cNvSpPr/>
      </dsp:nvSpPr>
      <dsp:spPr>
        <a:xfrm>
          <a:off x="4923606" y="1220472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Prostředí přírody upravené člověkem</a:t>
          </a:r>
        </a:p>
      </dsp:txBody>
      <dsp:txXfrm>
        <a:off x="4949351" y="1246217"/>
        <a:ext cx="1706542" cy="827526"/>
      </dsp:txXfrm>
    </dsp:sp>
    <dsp:sp modelId="{797636FD-1510-463C-BD89-3EA8821C0A17}">
      <dsp:nvSpPr>
        <dsp:cNvPr id="0" name=""/>
        <dsp:cNvSpPr/>
      </dsp:nvSpPr>
      <dsp:spPr>
        <a:xfrm rot="19457599">
          <a:off x="6600240" y="1395727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011594" y="1385612"/>
        <a:ext cx="43300" cy="43300"/>
      </dsp:txXfrm>
    </dsp:sp>
    <dsp:sp modelId="{09FEBEF9-08D7-4F18-9649-68977664C27C}">
      <dsp:nvSpPr>
        <dsp:cNvPr id="0" name=""/>
        <dsp:cNvSpPr/>
      </dsp:nvSpPr>
      <dsp:spPr>
        <a:xfrm>
          <a:off x="7384851" y="715037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Využívané k bydlení</a:t>
          </a:r>
        </a:p>
      </dsp:txBody>
      <dsp:txXfrm>
        <a:off x="7410596" y="740782"/>
        <a:ext cx="1706542" cy="827526"/>
      </dsp:txXfrm>
    </dsp:sp>
    <dsp:sp modelId="{EB84E9E2-621E-4FA1-A871-B2112F0ED30F}">
      <dsp:nvSpPr>
        <dsp:cNvPr id="0" name=""/>
        <dsp:cNvSpPr/>
      </dsp:nvSpPr>
      <dsp:spPr>
        <a:xfrm rot="2142401">
          <a:off x="6600240" y="1901161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011594" y="1891046"/>
        <a:ext cx="43300" cy="43300"/>
      </dsp:txXfrm>
    </dsp:sp>
    <dsp:sp modelId="{CACD0AEC-B1E1-4814-8B23-FE589D10D7C0}">
      <dsp:nvSpPr>
        <dsp:cNvPr id="0" name=""/>
        <dsp:cNvSpPr/>
      </dsp:nvSpPr>
      <dsp:spPr>
        <a:xfrm>
          <a:off x="7384851" y="1725906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Využívané pracovně</a:t>
          </a:r>
        </a:p>
      </dsp:txBody>
      <dsp:txXfrm>
        <a:off x="7410596" y="1751651"/>
        <a:ext cx="1706542" cy="827526"/>
      </dsp:txXfrm>
    </dsp:sp>
    <dsp:sp modelId="{60C94A2D-AE5C-4847-B865-0366FFEB0C9E}">
      <dsp:nvSpPr>
        <dsp:cNvPr id="0" name=""/>
        <dsp:cNvSpPr/>
      </dsp:nvSpPr>
      <dsp:spPr>
        <a:xfrm rot="3907178">
          <a:off x="1275039" y="3417464"/>
          <a:ext cx="16714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671431" y="115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068969" y="3387214"/>
        <a:ext cx="83571" cy="83571"/>
      </dsp:txXfrm>
    </dsp:sp>
    <dsp:sp modelId="{E052C813-9A6B-401C-A18A-E48701EC38FC}">
      <dsp:nvSpPr>
        <dsp:cNvPr id="0" name=""/>
        <dsp:cNvSpPr/>
      </dsp:nvSpPr>
      <dsp:spPr>
        <a:xfrm>
          <a:off x="2462361" y="3747643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Společenské</a:t>
          </a:r>
        </a:p>
      </dsp:txBody>
      <dsp:txXfrm>
        <a:off x="2488106" y="3773388"/>
        <a:ext cx="1706542" cy="827526"/>
      </dsp:txXfrm>
    </dsp:sp>
    <dsp:sp modelId="{AE826516-7747-4536-A313-9118D11BF6C0}">
      <dsp:nvSpPr>
        <dsp:cNvPr id="0" name=""/>
        <dsp:cNvSpPr/>
      </dsp:nvSpPr>
      <dsp:spPr>
        <a:xfrm rot="17692822">
          <a:off x="3736284" y="3417464"/>
          <a:ext cx="16714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671431" y="115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30214" y="3387214"/>
        <a:ext cx="83571" cy="83571"/>
      </dsp:txXfrm>
    </dsp:sp>
    <dsp:sp modelId="{4B27652B-0615-431F-A84C-564E9CE265D3}">
      <dsp:nvSpPr>
        <dsp:cNvPr id="0" name=""/>
        <dsp:cNvSpPr/>
      </dsp:nvSpPr>
      <dsp:spPr>
        <a:xfrm>
          <a:off x="4923606" y="2231340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Přirozené prostředí výchovy</a:t>
          </a:r>
        </a:p>
      </dsp:txBody>
      <dsp:txXfrm>
        <a:off x="4949351" y="2257085"/>
        <a:ext cx="1706542" cy="827526"/>
      </dsp:txXfrm>
    </dsp:sp>
    <dsp:sp modelId="{1B57E4D5-098B-4C2E-8B66-9D88F8240BAC}">
      <dsp:nvSpPr>
        <dsp:cNvPr id="0" name=""/>
        <dsp:cNvSpPr/>
      </dsp:nvSpPr>
      <dsp:spPr>
        <a:xfrm rot="19457599">
          <a:off x="4138995" y="3922898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50349" y="3912784"/>
        <a:ext cx="43300" cy="43300"/>
      </dsp:txXfrm>
    </dsp:sp>
    <dsp:sp modelId="{BE0789C5-9BE8-41DE-8F40-5008E3B1722A}">
      <dsp:nvSpPr>
        <dsp:cNvPr id="0" name=""/>
        <dsp:cNvSpPr/>
      </dsp:nvSpPr>
      <dsp:spPr>
        <a:xfrm>
          <a:off x="4923606" y="3242209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Společenské organizace a instituce</a:t>
          </a:r>
        </a:p>
      </dsp:txBody>
      <dsp:txXfrm>
        <a:off x="4949351" y="3267954"/>
        <a:ext cx="1706542" cy="827526"/>
      </dsp:txXfrm>
    </dsp:sp>
    <dsp:sp modelId="{B2A35ECB-7DF8-4851-B0D3-836F966ED2FC}">
      <dsp:nvSpPr>
        <dsp:cNvPr id="0" name=""/>
        <dsp:cNvSpPr/>
      </dsp:nvSpPr>
      <dsp:spPr>
        <a:xfrm rot="2142401">
          <a:off x="4138995" y="4428332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50349" y="4418218"/>
        <a:ext cx="43300" cy="43300"/>
      </dsp:txXfrm>
    </dsp:sp>
    <dsp:sp modelId="{DC5CD88F-157F-450D-BAC5-B05C1A44B81B}">
      <dsp:nvSpPr>
        <dsp:cNvPr id="0" name=""/>
        <dsp:cNvSpPr/>
      </dsp:nvSpPr>
      <dsp:spPr>
        <a:xfrm>
          <a:off x="4923606" y="4253077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Prostředí vytvářené masovou kulturou</a:t>
          </a:r>
        </a:p>
      </dsp:txBody>
      <dsp:txXfrm>
        <a:off x="4949351" y="4278822"/>
        <a:ext cx="1706542" cy="827526"/>
      </dsp:txXfrm>
    </dsp:sp>
    <dsp:sp modelId="{F2CB1C62-49B5-462D-8C94-C4D4BA6F2E02}">
      <dsp:nvSpPr>
        <dsp:cNvPr id="0" name=""/>
        <dsp:cNvSpPr/>
      </dsp:nvSpPr>
      <dsp:spPr>
        <a:xfrm rot="5074294">
          <a:off x="3328481" y="5156303"/>
          <a:ext cx="197021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970211" y="115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264331" y="5118583"/>
        <a:ext cx="98510" cy="98510"/>
      </dsp:txXfrm>
    </dsp:sp>
    <dsp:sp modelId="{960A160C-B3EA-4D03-B578-656EF888FD9E}">
      <dsp:nvSpPr>
        <dsp:cNvPr id="0" name=""/>
        <dsp:cNvSpPr/>
      </dsp:nvSpPr>
      <dsp:spPr>
        <a:xfrm>
          <a:off x="4406780" y="5709018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Mezitypy</a:t>
          </a:r>
          <a:endParaRPr lang="cs-CZ" sz="1800" kern="1200" dirty="0"/>
        </a:p>
      </dsp:txBody>
      <dsp:txXfrm>
        <a:off x="4432525" y="5734763"/>
        <a:ext cx="1706542" cy="827526"/>
      </dsp:txXfrm>
    </dsp:sp>
    <dsp:sp modelId="{E57B0A7A-E232-4827-9952-54518A3F3568}">
      <dsp:nvSpPr>
        <dsp:cNvPr id="0" name=""/>
        <dsp:cNvSpPr/>
      </dsp:nvSpPr>
      <dsp:spPr>
        <a:xfrm rot="19324716">
          <a:off x="6001534" y="5661737"/>
          <a:ext cx="1546595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546595" y="115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36167" y="5634608"/>
        <a:ext cx="77329" cy="77329"/>
      </dsp:txXfrm>
    </dsp:sp>
    <dsp:sp modelId="{73726CAC-64CD-419A-B563-D1DACF85941D}">
      <dsp:nvSpPr>
        <dsp:cNvPr id="0" name=""/>
        <dsp:cNvSpPr/>
      </dsp:nvSpPr>
      <dsp:spPr>
        <a:xfrm>
          <a:off x="7384851" y="4758511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Zájmová sdružení a hnutí</a:t>
          </a:r>
        </a:p>
      </dsp:txBody>
      <dsp:txXfrm>
        <a:off x="7410596" y="4784256"/>
        <a:ext cx="1706542" cy="827526"/>
      </dsp:txXfrm>
    </dsp:sp>
    <dsp:sp modelId="{00999C42-66A7-4D51-8DF8-0D57B8A5F266}">
      <dsp:nvSpPr>
        <dsp:cNvPr id="0" name=""/>
        <dsp:cNvSpPr/>
      </dsp:nvSpPr>
      <dsp:spPr>
        <a:xfrm rot="169946">
          <a:off x="6164066" y="6167171"/>
          <a:ext cx="12215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221531" y="115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44293" y="6148169"/>
        <a:ext cx="61076" cy="61076"/>
      </dsp:txXfrm>
    </dsp:sp>
    <dsp:sp modelId="{2E65EB0C-3AC8-4C77-B6FF-94C6A0CC7A7E}">
      <dsp:nvSpPr>
        <dsp:cNvPr id="0" name=""/>
        <dsp:cNvSpPr/>
      </dsp:nvSpPr>
      <dsp:spPr>
        <a:xfrm>
          <a:off x="7384851" y="5769380"/>
          <a:ext cx="1758032" cy="879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Pracovní prostředí</a:t>
          </a:r>
        </a:p>
      </dsp:txBody>
      <dsp:txXfrm>
        <a:off x="7410596" y="5795125"/>
        <a:ext cx="1706542" cy="8275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3CD68-1FFB-4882-AF34-8E2A9E3825C1}">
      <dsp:nvSpPr>
        <dsp:cNvPr id="0" name=""/>
        <dsp:cNvSpPr/>
      </dsp:nvSpPr>
      <dsp:spPr>
        <a:xfrm>
          <a:off x="875109" y="887387"/>
          <a:ext cx="3080742" cy="1540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Z hlediska KVANTITY</a:t>
          </a:r>
        </a:p>
      </dsp:txBody>
      <dsp:txXfrm>
        <a:off x="920225" y="932503"/>
        <a:ext cx="2990510" cy="1450139"/>
      </dsp:txXfrm>
    </dsp:sp>
    <dsp:sp modelId="{F0163B4A-BC76-4E27-845D-E7DB727BD3DC}">
      <dsp:nvSpPr>
        <dsp:cNvPr id="0" name=""/>
        <dsp:cNvSpPr/>
      </dsp:nvSpPr>
      <dsp:spPr>
        <a:xfrm rot="19457599">
          <a:off x="3813210" y="1194501"/>
          <a:ext cx="15175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75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34060" y="1176777"/>
        <a:ext cx="75878" cy="75878"/>
      </dsp:txXfrm>
    </dsp:sp>
    <dsp:sp modelId="{4DE43E10-587A-4D09-9E20-53D44708B781}">
      <dsp:nvSpPr>
        <dsp:cNvPr id="0" name=""/>
        <dsp:cNvSpPr/>
      </dsp:nvSpPr>
      <dsp:spPr>
        <a:xfrm>
          <a:off x="5188148" y="1674"/>
          <a:ext cx="3080742" cy="1540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Prostředí </a:t>
          </a:r>
          <a:r>
            <a:rPr lang="cs-CZ" sz="3300" kern="1200" dirty="0" err="1"/>
            <a:t>podnětově</a:t>
          </a:r>
          <a:r>
            <a:rPr lang="cs-CZ" sz="3300" kern="1200" dirty="0"/>
            <a:t> chudé</a:t>
          </a:r>
        </a:p>
      </dsp:txBody>
      <dsp:txXfrm>
        <a:off x="5233264" y="46790"/>
        <a:ext cx="2990510" cy="1450139"/>
      </dsp:txXfrm>
    </dsp:sp>
    <dsp:sp modelId="{618CB68F-511E-440C-8959-7D84EE6A17E3}">
      <dsp:nvSpPr>
        <dsp:cNvPr id="0" name=""/>
        <dsp:cNvSpPr/>
      </dsp:nvSpPr>
      <dsp:spPr>
        <a:xfrm rot="2142401">
          <a:off x="3813210" y="2080215"/>
          <a:ext cx="15175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75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34060" y="2062490"/>
        <a:ext cx="75878" cy="75878"/>
      </dsp:txXfrm>
    </dsp:sp>
    <dsp:sp modelId="{D60EA4DB-D917-4404-9D93-2C6BB0182FBA}">
      <dsp:nvSpPr>
        <dsp:cNvPr id="0" name=""/>
        <dsp:cNvSpPr/>
      </dsp:nvSpPr>
      <dsp:spPr>
        <a:xfrm>
          <a:off x="5188148" y="1773101"/>
          <a:ext cx="3080742" cy="1540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Prostředí </a:t>
          </a:r>
          <a:r>
            <a:rPr lang="cs-CZ" sz="3300" kern="1200" dirty="0" err="1"/>
            <a:t>podnětově</a:t>
          </a:r>
          <a:r>
            <a:rPr lang="cs-CZ" sz="3300" kern="1200" dirty="0"/>
            <a:t> přesycené</a:t>
          </a:r>
        </a:p>
      </dsp:txBody>
      <dsp:txXfrm>
        <a:off x="5233264" y="1818217"/>
        <a:ext cx="2990510" cy="1450139"/>
      </dsp:txXfrm>
    </dsp:sp>
    <dsp:sp modelId="{8D4862D8-409F-48D1-BA01-71947CAAFFB9}">
      <dsp:nvSpPr>
        <dsp:cNvPr id="0" name=""/>
        <dsp:cNvSpPr/>
      </dsp:nvSpPr>
      <dsp:spPr>
        <a:xfrm>
          <a:off x="875109" y="4430241"/>
          <a:ext cx="3080742" cy="1540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Z hlediska KVALITY</a:t>
          </a:r>
        </a:p>
      </dsp:txBody>
      <dsp:txXfrm>
        <a:off x="920225" y="4475357"/>
        <a:ext cx="2990510" cy="1450139"/>
      </dsp:txXfrm>
    </dsp:sp>
    <dsp:sp modelId="{3F9FB0AC-A1EF-4A0C-9771-6DFCE17E2150}">
      <dsp:nvSpPr>
        <dsp:cNvPr id="0" name=""/>
        <dsp:cNvSpPr/>
      </dsp:nvSpPr>
      <dsp:spPr>
        <a:xfrm rot="19457599">
          <a:off x="3813210" y="4737355"/>
          <a:ext cx="15175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75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34060" y="4719630"/>
        <a:ext cx="75878" cy="75878"/>
      </dsp:txXfrm>
    </dsp:sp>
    <dsp:sp modelId="{FC2D9747-565B-449F-8CAD-3DA812EC219E}">
      <dsp:nvSpPr>
        <dsp:cNvPr id="0" name=""/>
        <dsp:cNvSpPr/>
      </dsp:nvSpPr>
      <dsp:spPr>
        <a:xfrm>
          <a:off x="5188148" y="3544527"/>
          <a:ext cx="3080742" cy="1540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Prostředí </a:t>
          </a:r>
          <a:r>
            <a:rPr lang="cs-CZ" sz="3300" kern="1200" dirty="0" err="1"/>
            <a:t>podnětově</a:t>
          </a:r>
          <a:r>
            <a:rPr lang="cs-CZ" sz="3300" kern="1200" dirty="0"/>
            <a:t> jednostranné</a:t>
          </a:r>
        </a:p>
      </dsp:txBody>
      <dsp:txXfrm>
        <a:off x="5233264" y="3589643"/>
        <a:ext cx="2990510" cy="1450139"/>
      </dsp:txXfrm>
    </dsp:sp>
    <dsp:sp modelId="{0CE5972D-DA08-4E35-A296-153330AA72A7}">
      <dsp:nvSpPr>
        <dsp:cNvPr id="0" name=""/>
        <dsp:cNvSpPr/>
      </dsp:nvSpPr>
      <dsp:spPr>
        <a:xfrm rot="2142401">
          <a:off x="3813210" y="5623068"/>
          <a:ext cx="151757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1757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34060" y="5605343"/>
        <a:ext cx="75878" cy="75878"/>
      </dsp:txXfrm>
    </dsp:sp>
    <dsp:sp modelId="{870F932A-6591-440F-B431-C478DDEB4EDE}">
      <dsp:nvSpPr>
        <dsp:cNvPr id="0" name=""/>
        <dsp:cNvSpPr/>
      </dsp:nvSpPr>
      <dsp:spPr>
        <a:xfrm>
          <a:off x="5188148" y="5315954"/>
          <a:ext cx="3080742" cy="1540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Prostředí </a:t>
          </a:r>
          <a:r>
            <a:rPr lang="cs-CZ" sz="3300" kern="1200" dirty="0" err="1"/>
            <a:t>podnětově</a:t>
          </a:r>
          <a:r>
            <a:rPr lang="cs-CZ" sz="3300" kern="1200" dirty="0"/>
            <a:t> vadné</a:t>
          </a:r>
        </a:p>
      </dsp:txBody>
      <dsp:txXfrm>
        <a:off x="5233264" y="5361070"/>
        <a:ext cx="2990510" cy="145013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374652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38735" rIns="38735" bIns="38735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6100" kern="1200" dirty="0"/>
            <a:t>Základní pojmy</a:t>
          </a:r>
        </a:p>
      </dsp:txBody>
      <dsp:txXfrm rot="-5400000">
        <a:off x="2438400" y="170620"/>
        <a:ext cx="3518728" cy="256705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25A8F-A908-496A-BBAE-A0A42BA89241}">
      <dsp:nvSpPr>
        <dsp:cNvPr id="0" name=""/>
        <dsp:cNvSpPr/>
      </dsp:nvSpPr>
      <dsp:spPr>
        <a:xfrm>
          <a:off x="0" y="636086"/>
          <a:ext cx="8229600" cy="16084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Zájem o studium sociálních deviací je velmi starý </a:t>
          </a:r>
        </a:p>
      </dsp:txBody>
      <dsp:txXfrm>
        <a:off x="78520" y="714606"/>
        <a:ext cx="8072560" cy="1451454"/>
      </dsp:txXfrm>
    </dsp:sp>
    <dsp:sp modelId="{07A7E899-5593-4E9D-B5EC-C0084BBDF020}">
      <dsp:nvSpPr>
        <dsp:cNvPr id="0" name=""/>
        <dsp:cNvSpPr/>
      </dsp:nvSpPr>
      <dsp:spPr>
        <a:xfrm>
          <a:off x="0" y="2328100"/>
          <a:ext cx="8229600" cy="16084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K  </a:t>
          </a:r>
          <a:r>
            <a:rPr lang="cs-CZ" sz="2900" b="1" kern="1200" dirty="0"/>
            <a:t>systematickému studiu deviantních jevů došlo až v souvislosti s pracemi anglických a francouzských sociologů z přelomu 18. a 19. století</a:t>
          </a:r>
          <a:r>
            <a:rPr lang="cs-CZ" sz="2900" kern="1200" dirty="0"/>
            <a:t>. </a:t>
          </a:r>
        </a:p>
      </dsp:txBody>
      <dsp:txXfrm>
        <a:off x="78520" y="2406620"/>
        <a:ext cx="8072560" cy="1451454"/>
      </dsp:txXfrm>
    </dsp:sp>
    <dsp:sp modelId="{F0F61B4A-C575-42DD-A56A-5039AFA8F3A6}">
      <dsp:nvSpPr>
        <dsp:cNvPr id="0" name=""/>
        <dsp:cNvSpPr/>
      </dsp:nvSpPr>
      <dsp:spPr>
        <a:xfrm>
          <a:off x="0" y="4020115"/>
          <a:ext cx="8229600" cy="16084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Za zakladatele studia deviantního chování je považován </a:t>
          </a:r>
          <a:r>
            <a:rPr lang="cs-CZ" sz="2900" b="1" kern="1200" dirty="0"/>
            <a:t>E. </a:t>
          </a:r>
          <a:r>
            <a:rPr lang="cs-CZ" sz="2900" b="1" kern="1200" dirty="0" err="1"/>
            <a:t>Durkheim</a:t>
          </a:r>
          <a:r>
            <a:rPr lang="cs-CZ" sz="2900" b="1" kern="1200" dirty="0"/>
            <a:t> </a:t>
          </a:r>
          <a:r>
            <a:rPr lang="cs-CZ" sz="2900" kern="1200" dirty="0"/>
            <a:t>a jeho výklad sebevražednosti </a:t>
          </a:r>
          <a:r>
            <a:rPr lang="it-IT" sz="2900" kern="1200" dirty="0"/>
            <a:t>v díle Pravidla sociologické metody.</a:t>
          </a:r>
          <a:endParaRPr lang="cs-CZ" sz="2900" kern="1200" dirty="0"/>
        </a:p>
      </dsp:txBody>
      <dsp:txXfrm>
        <a:off x="78520" y="4098635"/>
        <a:ext cx="8072560" cy="14514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F4C1-06A0-4261-B45D-DDCB87AD1D2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>
              <a:hlinkClick xmlns:r="http://schemas.openxmlformats.org/officeDocument/2006/relationships" r:id="rId1"/>
            </a:rPr>
            <a:t>Klasifikace odchylného jednání</a:t>
          </a:r>
          <a:endParaRPr lang="cs-CZ" sz="4700" kern="1200" dirty="0"/>
        </a:p>
      </dsp:txBody>
      <dsp:txXfrm>
        <a:off x="55030" y="62882"/>
        <a:ext cx="8119540" cy="10172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369EC-DCC4-4458-96EF-5CDCA49700D4}">
      <dsp:nvSpPr>
        <dsp:cNvPr id="0" name=""/>
        <dsp:cNvSpPr/>
      </dsp:nvSpPr>
      <dsp:spPr>
        <a:xfrm>
          <a:off x="0" y="100608"/>
          <a:ext cx="8229600" cy="57563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Chování disociální</a:t>
          </a:r>
        </a:p>
      </dsp:txBody>
      <dsp:txXfrm>
        <a:off x="28100" y="128708"/>
        <a:ext cx="8173400" cy="519439"/>
      </dsp:txXfrm>
    </dsp:sp>
    <dsp:sp modelId="{459A2F3D-A13B-4408-9003-1FBF732FC2E1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31913"/>
                <a:satOff val="8794"/>
                <a:lumOff val="11481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31913"/>
                <a:satOff val="8794"/>
                <a:lumOff val="11481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31913"/>
                <a:satOff val="8794"/>
                <a:lumOff val="114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Chování asociální </a:t>
          </a:r>
        </a:p>
      </dsp:txBody>
      <dsp:txXfrm>
        <a:off x="28100" y="713741"/>
        <a:ext cx="8173400" cy="519439"/>
      </dsp:txXfrm>
    </dsp:sp>
    <dsp:sp modelId="{077E48F8-39D0-430A-BEAC-DDC2F08A12C0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263826"/>
                <a:satOff val="17589"/>
                <a:lumOff val="22963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263826"/>
                <a:satOff val="17589"/>
                <a:lumOff val="22963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263826"/>
                <a:satOff val="17589"/>
                <a:lumOff val="229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Chování antisociální</a:t>
          </a:r>
        </a:p>
      </dsp:txBody>
      <dsp:txXfrm>
        <a:off x="28100" y="1358501"/>
        <a:ext cx="8173400" cy="519439"/>
      </dsp:txXfrm>
    </dsp:sp>
    <dsp:sp modelId="{C87A33FF-5363-44FB-8B5F-9861217FEC72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95739"/>
                <a:satOff val="26383"/>
                <a:lumOff val="3444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395739"/>
                <a:satOff val="26383"/>
                <a:lumOff val="3444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395739"/>
                <a:satOff val="26383"/>
                <a:lumOff val="344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Chování delikventní</a:t>
          </a:r>
        </a:p>
      </dsp:txBody>
      <dsp:txXfrm>
        <a:off x="28100" y="2003261"/>
        <a:ext cx="8173400" cy="519439"/>
      </dsp:txXfrm>
    </dsp:sp>
    <dsp:sp modelId="{4209D78F-97D2-489F-ADB7-391B7AD7719F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95739"/>
                <a:satOff val="26383"/>
                <a:lumOff val="3444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395739"/>
                <a:satOff val="26383"/>
                <a:lumOff val="3444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395739"/>
                <a:satOff val="26383"/>
                <a:lumOff val="344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Chování kriminální</a:t>
          </a:r>
        </a:p>
      </dsp:txBody>
      <dsp:txXfrm>
        <a:off x="28100" y="2648021"/>
        <a:ext cx="8173400" cy="519439"/>
      </dsp:txXfrm>
    </dsp:sp>
    <dsp:sp modelId="{18B442D9-983A-49B4-A225-4022D56070F2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263826"/>
                <a:satOff val="17589"/>
                <a:lumOff val="22963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263826"/>
                <a:satOff val="17589"/>
                <a:lumOff val="22963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263826"/>
                <a:satOff val="17589"/>
                <a:lumOff val="229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Chování rizikové</a:t>
          </a:r>
        </a:p>
      </dsp:txBody>
      <dsp:txXfrm>
        <a:off x="28100" y="3292781"/>
        <a:ext cx="8173400" cy="519439"/>
      </dsp:txXfrm>
    </dsp:sp>
    <dsp:sp modelId="{6CE424F8-B03B-4520-A745-3530FA464084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31913"/>
                <a:satOff val="8794"/>
                <a:lumOff val="11481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31913"/>
                <a:satOff val="8794"/>
                <a:lumOff val="11481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31913"/>
                <a:satOff val="8794"/>
                <a:lumOff val="114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Chování problémové</a:t>
          </a:r>
        </a:p>
      </dsp:txBody>
      <dsp:txXfrm>
        <a:off x="28100" y="3937541"/>
        <a:ext cx="8173400" cy="5194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374652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900" kern="1200" dirty="0"/>
            <a:t>SOCIÁLNÍ PATOLOGIE</a:t>
          </a:r>
        </a:p>
      </dsp:txBody>
      <dsp:txXfrm rot="-5400000">
        <a:off x="2438400" y="170620"/>
        <a:ext cx="3518728" cy="256705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9B653-671A-4A0D-A970-E213F541CC59}">
      <dsp:nvSpPr>
        <dsp:cNvPr id="0" name=""/>
        <dsp:cNvSpPr/>
      </dsp:nvSpPr>
      <dsp:spPr>
        <a:xfrm>
          <a:off x="4015" y="0"/>
          <a:ext cx="8221569" cy="1143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/>
            <a:t>Sociální patologie </a:t>
          </a:r>
        </a:p>
      </dsp:txBody>
      <dsp:txXfrm>
        <a:off x="59812" y="55797"/>
        <a:ext cx="8109975" cy="103140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654CF-0C7A-4124-870D-861B89FE110E}">
      <dsp:nvSpPr>
        <dsp:cNvPr id="0" name=""/>
        <dsp:cNvSpPr/>
      </dsp:nvSpPr>
      <dsp:spPr>
        <a:xfrm>
          <a:off x="0" y="34064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jako vědní disciplína (aplikovaný, multidisciplinární)</a:t>
          </a:r>
        </a:p>
      </dsp:txBody>
      <dsp:txXfrm>
        <a:off x="31613" y="65677"/>
        <a:ext cx="8166374" cy="584369"/>
      </dsp:txXfrm>
    </dsp:sp>
    <dsp:sp modelId="{E0219C96-E4C1-468F-87C5-39F0B034BAC7}">
      <dsp:nvSpPr>
        <dsp:cNvPr id="0" name=""/>
        <dsp:cNvSpPr/>
      </dsp:nvSpPr>
      <dsp:spPr>
        <a:xfrm>
          <a:off x="0" y="681659"/>
          <a:ext cx="8229600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věda zabývající se projevy chování, které společnost vnímá jako výrazně nežádoucí (sociálně patologické), protože porušují sociální, morální či právní normy společnosti (kriminalita, extremismus, diskriminace aj.)</a:t>
          </a:r>
        </a:p>
      </dsp:txBody>
      <dsp:txXfrm>
        <a:off x="0" y="681659"/>
        <a:ext cx="8229600" cy="1257525"/>
      </dsp:txXfrm>
    </dsp:sp>
    <dsp:sp modelId="{F68AE692-2543-4598-A8B8-CA1E8E79CF35}">
      <dsp:nvSpPr>
        <dsp:cNvPr id="0" name=""/>
        <dsp:cNvSpPr/>
      </dsp:nvSpPr>
      <dsp:spPr>
        <a:xfrm>
          <a:off x="0" y="1939184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jako jeden z předmětů studia sociologie</a:t>
          </a:r>
        </a:p>
      </dsp:txBody>
      <dsp:txXfrm>
        <a:off x="31613" y="1970797"/>
        <a:ext cx="8166374" cy="584369"/>
      </dsp:txXfrm>
    </dsp:sp>
    <dsp:sp modelId="{CDDB9340-3F5D-4C77-A7C2-0E79FE203622}">
      <dsp:nvSpPr>
        <dsp:cNvPr id="0" name=""/>
        <dsp:cNvSpPr/>
      </dsp:nvSpPr>
      <dsp:spPr>
        <a:xfrm>
          <a:off x="0" y="2586778"/>
          <a:ext cx="8229600" cy="125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zabývá se rozborem příčin a faktorů, které vedou ke vzniku sociálně patologických jevů, stanovuje preventivní a korektivní postupy. Zabývá se tedy zákonitostmi takových projevů chování, jež společnost hodnotí jako nežádoucí a snaží se o jejich eliminaci. </a:t>
          </a:r>
        </a:p>
      </dsp:txBody>
      <dsp:txXfrm>
        <a:off x="0" y="2586778"/>
        <a:ext cx="8229600" cy="1257525"/>
      </dsp:txXfrm>
    </dsp:sp>
    <dsp:sp modelId="{2913657F-2761-4168-8449-D330208F3618}">
      <dsp:nvSpPr>
        <dsp:cNvPr id="0" name=""/>
        <dsp:cNvSpPr/>
      </dsp:nvSpPr>
      <dsp:spPr>
        <a:xfrm>
          <a:off x="0" y="3844304"/>
          <a:ext cx="82296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jako konkrétní projev chování</a:t>
          </a:r>
        </a:p>
      </dsp:txBody>
      <dsp:txXfrm>
        <a:off x="31613" y="3875917"/>
        <a:ext cx="8166374" cy="58436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374652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5700" kern="1200" dirty="0"/>
            <a:t>RIZIKOVÉ CHOVÁNÍ</a:t>
          </a:r>
        </a:p>
      </dsp:txBody>
      <dsp:txXfrm rot="-5400000">
        <a:off x="2438400" y="170620"/>
        <a:ext cx="3518728" cy="2567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B6091-34A4-4653-922B-7578E995D501}">
      <dsp:nvSpPr>
        <dsp:cNvPr id="0" name=""/>
        <dsp:cNvSpPr/>
      </dsp:nvSpPr>
      <dsp:spPr>
        <a:xfrm>
          <a:off x="0" y="306741"/>
          <a:ext cx="8229600" cy="3912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Schopnost rozlišit mezi základními pojmy (sociální deviace, sociální patologie, rizikové chování, prosociální chování, altruismus atp.)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Schopnost definovat a aplikovat v praxi základní pojmy (sociální norma, sociální kontrola, prevence, toleranční limit a aj.)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Schopnost vysvětlit příčiny deviantního chování na základě vybraných teorií (biologické, sociální, psychologické) a vysvětlit na reálných příkladech.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Schopnost teoreticky uchopit koncept primární prevence rizikového chování.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Schopnost charakterizovat a vnímat determinanty vzniku vybraných forem sociálně deviantního jednání. (Násilí v rodině, EAN, agresivita, šikana, kyberšikana, sekty, extremismus a jeho podoby, chudoba, bezdomovectví, nezaměstnanost aj.)</a:t>
          </a:r>
        </a:p>
      </dsp:txBody>
      <dsp:txXfrm>
        <a:off x="190992" y="497733"/>
        <a:ext cx="7847616" cy="35304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41871-30E7-4AD8-A9B8-AF0E538BFD9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Rizikové chování</a:t>
          </a:r>
        </a:p>
      </dsp:txBody>
      <dsp:txXfrm>
        <a:off x="55030" y="62882"/>
        <a:ext cx="8119540" cy="10172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5CEF-1672-4309-A79A-2F88738CC1F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>
              <a:hlinkClick xmlns:r="http://schemas.openxmlformats.org/officeDocument/2006/relationships" r:id="rId1"/>
            </a:rPr>
            <a:t>Typy rizikového chování</a:t>
          </a:r>
          <a:endParaRPr lang="cs-CZ" sz="4700" kern="1200" dirty="0"/>
        </a:p>
      </dsp:txBody>
      <dsp:txXfrm>
        <a:off x="55030" y="62882"/>
        <a:ext cx="8119540" cy="10172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390611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5200" kern="1200" dirty="0"/>
            <a:t>NÁSLEDKY RICHO </a:t>
          </a:r>
        </a:p>
      </dsp:txBody>
      <dsp:txXfrm rot="-5400000">
        <a:off x="2438400" y="154661"/>
        <a:ext cx="3518728" cy="256705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9F6F0-9C49-4606-8C5C-56408370A8D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Zdravotní následky</a:t>
          </a:r>
        </a:p>
      </dsp:txBody>
      <dsp:txXfrm>
        <a:off x="55030" y="62882"/>
        <a:ext cx="8119540" cy="10172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2BA4-23AA-4CF9-81DA-E9C73272B87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Psychické následky</a:t>
          </a:r>
        </a:p>
      </dsp:txBody>
      <dsp:txXfrm>
        <a:off x="55030" y="62882"/>
        <a:ext cx="8119540" cy="101723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B5766-163D-409E-A1D6-38249EAF83F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Psychosociální následky</a:t>
          </a:r>
        </a:p>
      </dsp:txBody>
      <dsp:txXfrm>
        <a:off x="55030" y="62882"/>
        <a:ext cx="8119540" cy="101723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BC004-55AE-4E09-96F6-C2BDD98EC39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Ekonomické, hmotné následky</a:t>
          </a:r>
        </a:p>
      </dsp:txBody>
      <dsp:txXfrm>
        <a:off x="55030" y="62882"/>
        <a:ext cx="8119540" cy="101723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8D697-B5CE-4045-B9D9-FA9037065AB2}">
      <dsp:nvSpPr>
        <dsp:cNvPr id="0" name=""/>
        <dsp:cNvSpPr/>
      </dsp:nvSpPr>
      <dsp:spPr>
        <a:xfrm>
          <a:off x="0" y="139770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Sociálně-právní a trestně-právní následky</a:t>
          </a:r>
        </a:p>
      </dsp:txBody>
      <dsp:txXfrm>
        <a:off x="42151" y="181921"/>
        <a:ext cx="8145298" cy="77915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374652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 dirty="0"/>
            <a:t>PROSOCIÁLNÍ CHOVÁNÍ</a:t>
          </a:r>
        </a:p>
      </dsp:txBody>
      <dsp:txXfrm rot="-5400000">
        <a:off x="2438400" y="170620"/>
        <a:ext cx="3518728" cy="256705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F8B0-7424-4726-9736-501BA306C1D6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Prosociální chování</a:t>
          </a:r>
        </a:p>
      </dsp:txBody>
      <dsp:txXfrm>
        <a:off x="55030" y="70735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4634B-B4EC-4537-8016-B3F8C4EF42E9}">
      <dsp:nvSpPr>
        <dsp:cNvPr id="0" name=""/>
        <dsp:cNvSpPr/>
      </dsp:nvSpPr>
      <dsp:spPr>
        <a:xfrm>
          <a:off x="0" y="407151"/>
          <a:ext cx="8085584" cy="12168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Základní tematické okruhy</a:t>
          </a:r>
        </a:p>
      </dsp:txBody>
      <dsp:txXfrm>
        <a:off x="59399" y="466550"/>
        <a:ext cx="7966786" cy="1098002"/>
      </dsp:txXfrm>
    </dsp:sp>
    <dsp:sp modelId="{905086EA-B760-4C56-AB71-AF71D0AF73D8}">
      <dsp:nvSpPr>
        <dsp:cNvPr id="0" name=""/>
        <dsp:cNvSpPr/>
      </dsp:nvSpPr>
      <dsp:spPr>
        <a:xfrm>
          <a:off x="0" y="1623951"/>
          <a:ext cx="8085584" cy="430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1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Vymezení základních pojmů – sociální patologie, sociální deviace, rizikové chování, problémové chování, prosociální chování, altruismus atd. Chování disociální, asociální, antisociální. Sociální patologie z pohledu vědních disciplín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Normalita a abnormalita (norma, konformita, pojetí normality; společenská smlouva, řád)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Sociální normy, toleranční limit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Sociální sankce, sociální kontrola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Zdroje a příčina sociálně patologických jevů a deviace (teorie sociálních deviací, biologické, psychologické a sociologické teorie)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Vybrané teorie sociálních deviací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Prevence – typy, cílové skupiny, klíčové pojmy.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Rizikové a protektivní faktory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Vybrané podoby </a:t>
          </a:r>
          <a:r>
            <a:rPr lang="cs-CZ" sz="1800" kern="1200" dirty="0" err="1"/>
            <a:t>socilně</a:t>
          </a:r>
          <a:r>
            <a:rPr lang="cs-CZ" sz="1800" kern="1200" dirty="0"/>
            <a:t> deviantního jednání - násilí v rodině, EAN, agresivita, šikana, kyberšikana, sekty, extremismus a jeho podoby, chudoba, bezdomovectví, nezaměstnanost aj.)</a:t>
          </a:r>
        </a:p>
      </dsp:txBody>
      <dsp:txXfrm>
        <a:off x="0" y="1623951"/>
        <a:ext cx="8085584" cy="430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F8801-4485-47C5-A11E-709405CAEE7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Podmínky PCH</a:t>
          </a:r>
        </a:p>
      </dsp:txBody>
      <dsp:txXfrm>
        <a:off x="55030" y="62882"/>
        <a:ext cx="8119540" cy="101723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3A95F-899C-43D2-A0B2-F1B11A80CF6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Důvody PCH</a:t>
          </a:r>
        </a:p>
      </dsp:txBody>
      <dsp:txXfrm>
        <a:off x="55030" y="62882"/>
        <a:ext cx="8119540" cy="101723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F99DC-BD80-45DB-960A-A4CBD39E355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Typy prosociálního chování</a:t>
          </a:r>
        </a:p>
      </dsp:txBody>
      <dsp:txXfrm>
        <a:off x="55030" y="62882"/>
        <a:ext cx="8119540" cy="101723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74AF8-2C83-465C-9C30-DDB8A2DA1E36}">
      <dsp:nvSpPr>
        <dsp:cNvPr id="0" name=""/>
        <dsp:cNvSpPr/>
      </dsp:nvSpPr>
      <dsp:spPr>
        <a:xfrm>
          <a:off x="0" y="139770"/>
          <a:ext cx="8229600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Typologie podle G. Carla a B.A. </a:t>
          </a:r>
          <a:r>
            <a:rPr lang="cs-CZ" sz="3600" kern="1200" dirty="0" err="1"/>
            <a:t>Randallové</a:t>
          </a:r>
          <a:endParaRPr lang="cs-CZ" sz="3600" kern="1200" dirty="0"/>
        </a:p>
      </dsp:txBody>
      <dsp:txXfrm>
        <a:off x="42151" y="181921"/>
        <a:ext cx="8145298" cy="77915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F7805-F00F-4B13-8FB3-A05B69569D4B}">
      <dsp:nvSpPr>
        <dsp:cNvPr id="0" name=""/>
        <dsp:cNvSpPr/>
      </dsp:nvSpPr>
      <dsp:spPr>
        <a:xfrm>
          <a:off x="0" y="133612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Altruistické prosociální chování </a:t>
          </a:r>
        </a:p>
      </dsp:txBody>
      <dsp:txXfrm>
        <a:off x="21075" y="154687"/>
        <a:ext cx="8187450" cy="389580"/>
      </dsp:txXfrm>
    </dsp:sp>
    <dsp:sp modelId="{0E0AE54D-B708-40C1-B55B-A94E35F017BE}">
      <dsp:nvSpPr>
        <dsp:cNvPr id="0" name=""/>
        <dsp:cNvSpPr/>
      </dsp:nvSpPr>
      <dsp:spPr>
        <a:xfrm>
          <a:off x="0" y="565342"/>
          <a:ext cx="82296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postoje a jednání sledující prospěch druhého člověka často na úkor prospěchu altruisty (nezištnost, nesobeckost; protikladem egoismus); dobrovolné pomáhání; motivem zájem o člověka; přijímání perspektivy druhého; </a:t>
          </a:r>
          <a:r>
            <a:rPr lang="cs-CZ" sz="1400" kern="1200" dirty="0" err="1"/>
            <a:t>internalizované</a:t>
          </a:r>
          <a:r>
            <a:rPr lang="cs-CZ" sz="1400" kern="1200" dirty="0"/>
            <a:t> normy; roli zde hraje i soucit</a:t>
          </a:r>
        </a:p>
      </dsp:txBody>
      <dsp:txXfrm>
        <a:off x="0" y="565342"/>
        <a:ext cx="8229600" cy="633420"/>
      </dsp:txXfrm>
    </dsp:sp>
    <dsp:sp modelId="{C3ED657F-8BA8-4626-A605-B20FDEDFD65D}">
      <dsp:nvSpPr>
        <dsp:cNvPr id="0" name=""/>
        <dsp:cNvSpPr/>
      </dsp:nvSpPr>
      <dsp:spPr>
        <a:xfrm>
          <a:off x="0" y="1198762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Kompliance </a:t>
          </a:r>
        </a:p>
      </dsp:txBody>
      <dsp:txXfrm>
        <a:off x="21075" y="1219837"/>
        <a:ext cx="8187450" cy="389580"/>
      </dsp:txXfrm>
    </dsp:sp>
    <dsp:sp modelId="{CFD15E25-BA65-41E7-AB65-F212E05B3A26}">
      <dsp:nvSpPr>
        <dsp:cNvPr id="0" name=""/>
        <dsp:cNvSpPr/>
      </dsp:nvSpPr>
      <dsp:spPr>
        <a:xfrm>
          <a:off x="0" y="1630492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Pomoc na základě žádosti druhého; může být motivována i snahou o získání sociálního uznání</a:t>
          </a:r>
        </a:p>
      </dsp:txBody>
      <dsp:txXfrm>
        <a:off x="0" y="1630492"/>
        <a:ext cx="8229600" cy="298080"/>
      </dsp:txXfrm>
    </dsp:sp>
    <dsp:sp modelId="{DD459D10-7641-4EC3-9EAC-A7CF06BD632E}">
      <dsp:nvSpPr>
        <dsp:cNvPr id="0" name=""/>
        <dsp:cNvSpPr/>
      </dsp:nvSpPr>
      <dsp:spPr>
        <a:xfrm>
          <a:off x="0" y="1928572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Emocionální prosociální chování</a:t>
          </a:r>
        </a:p>
      </dsp:txBody>
      <dsp:txXfrm>
        <a:off x="21075" y="1949647"/>
        <a:ext cx="8187450" cy="389580"/>
      </dsp:txXfrm>
    </dsp:sp>
    <dsp:sp modelId="{6487888F-4932-4AE8-939D-64D36547EE22}">
      <dsp:nvSpPr>
        <dsp:cNvPr id="0" name=""/>
        <dsp:cNvSpPr/>
      </dsp:nvSpPr>
      <dsp:spPr>
        <a:xfrm>
          <a:off x="0" y="2360302"/>
          <a:ext cx="8229600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pomoc v emocionálně vypjatých situacích, které mohou vyvolávat soucit; motivace kognitivní i afektivní empatií, morálním usuzováním a připisováním odpovědnosti</a:t>
          </a:r>
        </a:p>
      </dsp:txBody>
      <dsp:txXfrm>
        <a:off x="0" y="2360302"/>
        <a:ext cx="8229600" cy="437805"/>
      </dsp:txXfrm>
    </dsp:sp>
    <dsp:sp modelId="{C400A785-8A19-4B09-B942-6FCBE4422A73}">
      <dsp:nvSpPr>
        <dsp:cNvPr id="0" name=""/>
        <dsp:cNvSpPr/>
      </dsp:nvSpPr>
      <dsp:spPr>
        <a:xfrm>
          <a:off x="0" y="2798107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Veřejné (nepravé) prosociální chování</a:t>
          </a:r>
        </a:p>
      </dsp:txBody>
      <dsp:txXfrm>
        <a:off x="21075" y="2819182"/>
        <a:ext cx="8187450" cy="389580"/>
      </dsp:txXfrm>
    </dsp:sp>
    <dsp:sp modelId="{6E700C19-4CA3-404F-BF10-9EAF77BF1962}">
      <dsp:nvSpPr>
        <dsp:cNvPr id="0" name=""/>
        <dsp:cNvSpPr/>
      </dsp:nvSpPr>
      <dsp:spPr>
        <a:xfrm>
          <a:off x="0" y="3229837"/>
          <a:ext cx="8229600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za účasti publika; motivace často přáním získat uznání druhých, respekt; hlavním zájmem uspokojení egoistických potřeb, pomoc druhému se stává vedlejší</a:t>
          </a:r>
        </a:p>
      </dsp:txBody>
      <dsp:txXfrm>
        <a:off x="0" y="3229837"/>
        <a:ext cx="8229600" cy="437805"/>
      </dsp:txXfrm>
    </dsp:sp>
    <dsp:sp modelId="{9CFDD9A2-7417-42FF-B7E3-F77124F891E4}">
      <dsp:nvSpPr>
        <dsp:cNvPr id="0" name=""/>
        <dsp:cNvSpPr/>
      </dsp:nvSpPr>
      <dsp:spPr>
        <a:xfrm>
          <a:off x="0" y="3667642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Anonymní prosociální chování</a:t>
          </a:r>
        </a:p>
      </dsp:txBody>
      <dsp:txXfrm>
        <a:off x="21075" y="3688717"/>
        <a:ext cx="8187450" cy="389580"/>
      </dsp:txXfrm>
    </dsp:sp>
    <dsp:sp modelId="{50027174-0398-442C-868B-14DE1B944CFD}">
      <dsp:nvSpPr>
        <dsp:cNvPr id="0" name=""/>
        <dsp:cNvSpPr/>
      </dsp:nvSpPr>
      <dsp:spPr>
        <a:xfrm>
          <a:off x="0" y="4099372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Pomáhající neví, komu přesně pomáhá; motivace – dobrý skutek, prožívání pozitivních pocitů</a:t>
          </a:r>
        </a:p>
      </dsp:txBody>
      <dsp:txXfrm>
        <a:off x="0" y="4099372"/>
        <a:ext cx="8229600" cy="298080"/>
      </dsp:txXfrm>
    </dsp:sp>
    <dsp:sp modelId="{4889A743-5D5D-4996-B26B-EF9B2D31D11F}">
      <dsp:nvSpPr>
        <dsp:cNvPr id="0" name=""/>
        <dsp:cNvSpPr/>
      </dsp:nvSpPr>
      <dsp:spPr>
        <a:xfrm>
          <a:off x="0" y="4397452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Prosociální chování v náročných situacích</a:t>
          </a:r>
        </a:p>
      </dsp:txBody>
      <dsp:txXfrm>
        <a:off x="21075" y="4418527"/>
        <a:ext cx="8187450" cy="389580"/>
      </dsp:txXfrm>
    </dsp:sp>
    <dsp:sp modelId="{86DCC715-1F6D-472E-9948-F6B3CC9E3F17}">
      <dsp:nvSpPr>
        <dsp:cNvPr id="0" name=""/>
        <dsp:cNvSpPr/>
      </dsp:nvSpPr>
      <dsp:spPr>
        <a:xfrm>
          <a:off x="0" y="4829182"/>
          <a:ext cx="8229600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Pomoc osobám v krizových nebo nouzových situacích, vyžadujících často okamžitý zásah; impulzivní, nezištný altruisums</a:t>
          </a:r>
        </a:p>
      </dsp:txBody>
      <dsp:txXfrm>
        <a:off x="0" y="4829182"/>
        <a:ext cx="8229600" cy="43780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9824D-11A0-459B-A5E1-BEBAA6EE426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Charakteristika pros. osobnosti</a:t>
          </a:r>
        </a:p>
      </dsp:txBody>
      <dsp:txXfrm>
        <a:off x="55030" y="62882"/>
        <a:ext cx="8119540" cy="101723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1D1C4-8CDA-4B45-A6AB-CFABFDE8C474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Rámcové cíle </a:t>
          </a:r>
          <a:r>
            <a:rPr lang="cs-CZ" sz="4700" kern="1200" dirty="0" err="1"/>
            <a:t>prosoc.chování</a:t>
          </a:r>
          <a:endParaRPr lang="cs-CZ" sz="4700" kern="1200" dirty="0"/>
        </a:p>
      </dsp:txBody>
      <dsp:txXfrm>
        <a:off x="55030" y="70735"/>
        <a:ext cx="8119540" cy="101723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80800-3374-46B0-A628-67955EFF65E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Výchovný styl k PCH</a:t>
          </a:r>
        </a:p>
      </dsp:txBody>
      <dsp:txXfrm>
        <a:off x="55030" y="62882"/>
        <a:ext cx="8119540" cy="101723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F99DC-BD80-45DB-960A-A4CBD39E355E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Altruismus x prosociální chování</a:t>
          </a:r>
        </a:p>
      </dsp:txBody>
      <dsp:txXfrm>
        <a:off x="53859" y="73703"/>
        <a:ext cx="8121882" cy="99559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76D5D-4720-4373-BC76-C4DBAE077CAF}">
      <dsp:nvSpPr>
        <dsp:cNvPr id="0" name=""/>
        <dsp:cNvSpPr/>
      </dsp:nvSpPr>
      <dsp:spPr>
        <a:xfrm>
          <a:off x="141789" y="277"/>
          <a:ext cx="7488820" cy="146946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Co podporuje prosociální chování?</a:t>
          </a:r>
        </a:p>
      </dsp:txBody>
      <dsp:txXfrm>
        <a:off x="876524" y="277"/>
        <a:ext cx="6019351" cy="1469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7BDA4-B015-400D-901E-708A035478F8}">
      <dsp:nvSpPr>
        <dsp:cNvPr id="0" name=""/>
        <dsp:cNvSpPr/>
      </dsp:nvSpPr>
      <dsp:spPr>
        <a:xfrm>
          <a:off x="0" y="266596"/>
          <a:ext cx="82296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SKOPALOVÁ, J. Sociální patologie I. Opava: FVP SLU v Opavě, 2018. (skripta)</a:t>
          </a:r>
        </a:p>
      </dsp:txBody>
      <dsp:txXfrm>
        <a:off x="36845" y="303441"/>
        <a:ext cx="8155910" cy="681087"/>
      </dsp:txXfrm>
    </dsp:sp>
    <dsp:sp modelId="{E26B48A2-A3C3-49C5-AC49-C1E1BBBC98E6}">
      <dsp:nvSpPr>
        <dsp:cNvPr id="0" name=""/>
        <dsp:cNvSpPr/>
      </dsp:nvSpPr>
      <dsp:spPr>
        <a:xfrm>
          <a:off x="0" y="1076094"/>
          <a:ext cx="82296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KOCOURKOVÁ, V. Sociální patologie II. Opava: FVP SLU v Opavě, 2021. (skripta)</a:t>
          </a:r>
        </a:p>
      </dsp:txBody>
      <dsp:txXfrm>
        <a:off x="36845" y="1112939"/>
        <a:ext cx="8155910" cy="681087"/>
      </dsp:txXfrm>
    </dsp:sp>
    <dsp:sp modelId="{D15E7832-01A7-42ED-96E0-672AA6D7015E}">
      <dsp:nvSpPr>
        <dsp:cNvPr id="0" name=""/>
        <dsp:cNvSpPr/>
      </dsp:nvSpPr>
      <dsp:spPr>
        <a:xfrm>
          <a:off x="0" y="1885592"/>
          <a:ext cx="82296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FISCHER, S., ŠKODA, J. </a:t>
          </a:r>
          <a:r>
            <a:rPr lang="cs-CZ" sz="1900" i="1" kern="1200"/>
            <a:t>Sociální patologie - Závažné sociálně patologické jevy, příčiny, prevence, možnosti řešení.</a:t>
          </a:r>
          <a:r>
            <a:rPr lang="cs-CZ" sz="1900" kern="1200"/>
            <a:t> Praha: Grada, 2014. ISBN 978-80-247-5046-0.</a:t>
          </a:r>
        </a:p>
      </dsp:txBody>
      <dsp:txXfrm>
        <a:off x="36845" y="1922437"/>
        <a:ext cx="8155910" cy="681087"/>
      </dsp:txXfrm>
    </dsp:sp>
    <dsp:sp modelId="{305AFFC7-4ADD-459F-8377-207BA549FDAF}">
      <dsp:nvSpPr>
        <dsp:cNvPr id="0" name=""/>
        <dsp:cNvSpPr/>
      </dsp:nvSpPr>
      <dsp:spPr>
        <a:xfrm>
          <a:off x="0" y="2695090"/>
          <a:ext cx="82296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URBAN, L., DUBSKÝ, J., BAJURA, J. </a:t>
          </a:r>
          <a:r>
            <a:rPr lang="cs-CZ" sz="1900" i="1" kern="1200"/>
            <a:t>Sociální deviace</a:t>
          </a:r>
          <a:r>
            <a:rPr lang="cs-CZ" sz="1900" kern="1200"/>
            <a:t>. Plzeň: Aleš Čeněk, 2012. ISBN 978-80-7380-397-1.</a:t>
          </a:r>
        </a:p>
      </dsp:txBody>
      <dsp:txXfrm>
        <a:off x="36845" y="2731935"/>
        <a:ext cx="8155910" cy="681087"/>
      </dsp:txXfrm>
    </dsp:sp>
    <dsp:sp modelId="{437D9D4B-1EFB-4A9E-A979-EE00E234E542}">
      <dsp:nvSpPr>
        <dsp:cNvPr id="0" name=""/>
        <dsp:cNvSpPr/>
      </dsp:nvSpPr>
      <dsp:spPr>
        <a:xfrm>
          <a:off x="0" y="3504588"/>
          <a:ext cx="8229600" cy="75477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HRČKA, M. </a:t>
          </a:r>
          <a:r>
            <a:rPr lang="cs-CZ" sz="1900" i="1" kern="1200"/>
            <a:t>Sociální deviace</a:t>
          </a:r>
          <a:r>
            <a:rPr lang="cs-CZ" sz="1900" kern="1200"/>
            <a:t>. Praha: Sociologické nakladatelství, 2001. ISBN 80-85850-68-0.</a:t>
          </a:r>
        </a:p>
      </dsp:txBody>
      <dsp:txXfrm>
        <a:off x="36845" y="3541433"/>
        <a:ext cx="8155910" cy="68108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F5D9F-F3E3-4BF5-B6EE-1C37987C741A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Co podporuje prosociální chování</a:t>
          </a:r>
        </a:p>
      </dsp:txBody>
      <dsp:txXfrm>
        <a:off x="51517" y="95346"/>
        <a:ext cx="8126566" cy="95230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5900" kern="1200" dirty="0"/>
            <a:t>Úkol prostředí</a:t>
          </a:r>
          <a:endParaRPr lang="cs-CZ" sz="5900" u="sng" kern="1200" dirty="0"/>
        </a:p>
      </dsp:txBody>
      <dsp:txXfrm rot="-5400000">
        <a:off x="2438400" y="138872"/>
        <a:ext cx="3518728" cy="256705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CB3D-5099-4137-B907-ECCDE4208515}">
      <dsp:nvSpPr>
        <dsp:cNvPr id="0" name=""/>
        <dsp:cNvSpPr/>
      </dsp:nvSpPr>
      <dsp:spPr>
        <a:xfrm>
          <a:off x="0" y="498916"/>
          <a:ext cx="8229600" cy="1719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u="sng" kern="1200" dirty="0"/>
            <a:t>prostředí (materiální</a:t>
          </a:r>
          <a:r>
            <a:rPr lang="cs-CZ" sz="3100" b="1" kern="1200" dirty="0"/>
            <a:t>) - zkušenosti</a:t>
          </a:r>
          <a:endParaRPr lang="cs-CZ" sz="3100" kern="1200" dirty="0"/>
        </a:p>
      </dsp:txBody>
      <dsp:txXfrm>
        <a:off x="83935" y="582851"/>
        <a:ext cx="8061730" cy="1551554"/>
      </dsp:txXfrm>
    </dsp:sp>
    <dsp:sp modelId="{3B84D476-F716-4735-8E09-84668CCE84A1}">
      <dsp:nvSpPr>
        <dsp:cNvPr id="0" name=""/>
        <dsp:cNvSpPr/>
      </dsp:nvSpPr>
      <dsp:spPr>
        <a:xfrm>
          <a:off x="0" y="2307621"/>
          <a:ext cx="8229600" cy="1719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Změnili byste něco? Popište silné  a slabé stránky tohoto prostředí. Respektuje toto prostředí potřeby osob v něm se pohybujících? </a:t>
          </a:r>
          <a:endParaRPr lang="cs-CZ" sz="3100" kern="1200" dirty="0"/>
        </a:p>
      </dsp:txBody>
      <dsp:txXfrm>
        <a:off x="83935" y="2391556"/>
        <a:ext cx="8061730" cy="155155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CB3D-5099-4137-B907-ECCDE4208515}">
      <dsp:nvSpPr>
        <dsp:cNvPr id="0" name=""/>
        <dsp:cNvSpPr/>
      </dsp:nvSpPr>
      <dsp:spPr>
        <a:xfrm>
          <a:off x="0" y="970131"/>
          <a:ext cx="8229600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b="1" u="sng" kern="1200" dirty="0"/>
            <a:t>sociální prostředí</a:t>
          </a:r>
          <a:r>
            <a:rPr lang="cs-CZ" sz="6500" b="1" kern="1200" dirty="0"/>
            <a:t> - zkušenosti</a:t>
          </a:r>
          <a:endParaRPr lang="cs-CZ" sz="6500" kern="1200" dirty="0"/>
        </a:p>
      </dsp:txBody>
      <dsp:txXfrm>
        <a:off x="126223" y="1096354"/>
        <a:ext cx="7977154" cy="233325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79F65-0F9E-4D4C-A444-EEFE50AB0697}">
      <dsp:nvSpPr>
        <dsp:cNvPr id="0" name=""/>
        <dsp:cNvSpPr/>
      </dsp:nvSpPr>
      <dsp:spPr>
        <a:xfrm>
          <a:off x="0" y="28416"/>
          <a:ext cx="8229600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spolupráce</a:t>
          </a:r>
        </a:p>
      </dsp:txBody>
      <dsp:txXfrm>
        <a:off x="39809" y="68225"/>
        <a:ext cx="8149982" cy="735872"/>
      </dsp:txXfrm>
    </dsp:sp>
    <dsp:sp modelId="{18F2EFF3-C4B0-4217-9857-AFCFD293B2E6}">
      <dsp:nvSpPr>
        <dsp:cNvPr id="0" name=""/>
        <dsp:cNvSpPr/>
      </dsp:nvSpPr>
      <dsp:spPr>
        <a:xfrm>
          <a:off x="0" y="941826"/>
          <a:ext cx="8229600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oční kontakt</a:t>
          </a:r>
        </a:p>
      </dsp:txBody>
      <dsp:txXfrm>
        <a:off x="39809" y="981635"/>
        <a:ext cx="8149982" cy="735872"/>
      </dsp:txXfrm>
    </dsp:sp>
    <dsp:sp modelId="{13411D6A-E837-4514-8B7A-D1BC21D1D30E}">
      <dsp:nvSpPr>
        <dsp:cNvPr id="0" name=""/>
        <dsp:cNvSpPr/>
      </dsp:nvSpPr>
      <dsp:spPr>
        <a:xfrm>
          <a:off x="0" y="1855236"/>
          <a:ext cx="8229600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vztahy mezi žáky a vychovatelem</a:t>
          </a:r>
        </a:p>
      </dsp:txBody>
      <dsp:txXfrm>
        <a:off x="39809" y="1895045"/>
        <a:ext cx="8149982" cy="735872"/>
      </dsp:txXfrm>
    </dsp:sp>
    <dsp:sp modelId="{D0448B5B-1398-4ED9-8FA6-B2DA7614F53C}">
      <dsp:nvSpPr>
        <dsp:cNvPr id="0" name=""/>
        <dsp:cNvSpPr/>
      </dsp:nvSpPr>
      <dsp:spPr>
        <a:xfrm>
          <a:off x="0" y="2768646"/>
          <a:ext cx="8229600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autorita vychovatele</a:t>
          </a:r>
        </a:p>
      </dsp:txBody>
      <dsp:txXfrm>
        <a:off x="39809" y="2808455"/>
        <a:ext cx="8149982" cy="735872"/>
      </dsp:txXfrm>
    </dsp:sp>
    <dsp:sp modelId="{B1F4A43C-540A-4C5B-8DBD-E5F5491F9AC3}">
      <dsp:nvSpPr>
        <dsp:cNvPr id="0" name=""/>
        <dsp:cNvSpPr/>
      </dsp:nvSpPr>
      <dsp:spPr>
        <a:xfrm>
          <a:off x="0" y="3682056"/>
          <a:ext cx="8229600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zajištění kázně ze strany vychovatele</a:t>
          </a:r>
        </a:p>
      </dsp:txBody>
      <dsp:txXfrm>
        <a:off x="39809" y="3721865"/>
        <a:ext cx="8149982" cy="73587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CB3D-5099-4137-B907-ECCDE4208515}">
      <dsp:nvSpPr>
        <dsp:cNvPr id="0" name=""/>
        <dsp:cNvSpPr/>
      </dsp:nvSpPr>
      <dsp:spPr>
        <a:xfrm>
          <a:off x="0" y="371676"/>
          <a:ext cx="8229600" cy="3782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b="1" kern="1200" dirty="0"/>
            <a:t>Může nějak ovlivňovat materiální nebo sociální prostředí v družině problémové? Zdůvodněte. </a:t>
          </a:r>
          <a:endParaRPr lang="cs-CZ" sz="5300" kern="1200" dirty="0"/>
        </a:p>
      </dsp:txBody>
      <dsp:txXfrm>
        <a:off x="184652" y="556328"/>
        <a:ext cx="7860296" cy="341330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406400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500" kern="1200" dirty="0"/>
            <a:t>NORMY A NORMALITA</a:t>
          </a:r>
          <a:endParaRPr lang="cs-CZ" sz="4500" u="sng" kern="1200" dirty="0"/>
        </a:p>
      </dsp:txBody>
      <dsp:txXfrm rot="-5400000">
        <a:off x="2438400" y="138872"/>
        <a:ext cx="3518728" cy="256705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Konformita x nonkonformita</a:t>
          </a:r>
        </a:p>
      </dsp:txBody>
      <dsp:txXfrm>
        <a:off x="55030" y="62882"/>
        <a:ext cx="8119540" cy="101723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91799"/>
          <a:ext cx="8229600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Reakce na konformitu x nekonformitu </a:t>
          </a:r>
        </a:p>
      </dsp:txBody>
      <dsp:txXfrm>
        <a:off x="46834" y="138633"/>
        <a:ext cx="8135932" cy="865732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Společenská smlouva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E0F8-7505-412B-A202-E4FE1F6D7DAD}">
      <dsp:nvSpPr>
        <dsp:cNvPr id="0" name=""/>
        <dsp:cNvSpPr/>
      </dsp:nvSpPr>
      <dsp:spPr>
        <a:xfrm rot="5400000">
          <a:off x="-812799" y="812799"/>
          <a:ext cx="4064000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 rot="-5400000">
        <a:off x="1" y="1219199"/>
        <a:ext cx="2438400" cy="1625600"/>
      </dsp:txXfrm>
    </dsp:sp>
    <dsp:sp modelId="{18FF52D6-B0D1-435B-B86D-DB032E686C5D}">
      <dsp:nvSpPr>
        <dsp:cNvPr id="0" name=""/>
        <dsp:cNvSpPr/>
      </dsp:nvSpPr>
      <dsp:spPr>
        <a:xfrm rot="5400000">
          <a:off x="2844800" y="-374652"/>
          <a:ext cx="2844799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 dirty="0"/>
            <a:t>JEDINEC V SOUČASNÉ SPOLEČNOSTI</a:t>
          </a:r>
        </a:p>
      </dsp:txBody>
      <dsp:txXfrm rot="-5400000">
        <a:off x="2438400" y="170620"/>
        <a:ext cx="3518728" cy="256705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Společenský řád</a:t>
          </a:r>
        </a:p>
      </dsp:txBody>
      <dsp:txXfrm>
        <a:off x="55030" y="55030"/>
        <a:ext cx="8119540" cy="101723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10920"/>
          <a:ext cx="8229600" cy="10793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Hlavní prvky společenského řádu</a:t>
          </a:r>
        </a:p>
      </dsp:txBody>
      <dsp:txXfrm>
        <a:off x="52688" y="63608"/>
        <a:ext cx="8124224" cy="97394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E811-6E83-46FE-920D-97613C538AC6}">
      <dsp:nvSpPr>
        <dsp:cNvPr id="0" name=""/>
        <dsp:cNvSpPr/>
      </dsp:nvSpPr>
      <dsp:spPr>
        <a:xfrm>
          <a:off x="0" y="91663"/>
          <a:ext cx="85072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Normy a hodnoty  </a:t>
          </a:r>
        </a:p>
      </dsp:txBody>
      <dsp:txXfrm>
        <a:off x="24588" y="116251"/>
        <a:ext cx="8458112" cy="454509"/>
      </dsp:txXfrm>
    </dsp:sp>
    <dsp:sp modelId="{EAABA688-614D-41E0-B442-5F817C902D7C}">
      <dsp:nvSpPr>
        <dsp:cNvPr id="0" name=""/>
        <dsp:cNvSpPr/>
      </dsp:nvSpPr>
      <dsp:spPr>
        <a:xfrm>
          <a:off x="0" y="595348"/>
          <a:ext cx="8507288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čekávání ohledně správného chování, a společenské hodnoty, což jsou přesvědčení o tom, co je důležité a cenné. Normy a hodnoty jsou klíčové pro určení toho, co je považováno za vhodné a nepřijatelné chování ve společnosti.</a:t>
          </a:r>
        </a:p>
      </dsp:txBody>
      <dsp:txXfrm>
        <a:off x="0" y="595348"/>
        <a:ext cx="8507288" cy="738990"/>
      </dsp:txXfrm>
    </dsp:sp>
    <dsp:sp modelId="{DB96631C-1198-4CA1-A583-669D14617E3C}">
      <dsp:nvSpPr>
        <dsp:cNvPr id="0" name=""/>
        <dsp:cNvSpPr/>
      </dsp:nvSpPr>
      <dsp:spPr>
        <a:xfrm>
          <a:off x="0" y="1334338"/>
          <a:ext cx="85072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Zákony a pravidla</a:t>
          </a:r>
        </a:p>
      </dsp:txBody>
      <dsp:txXfrm>
        <a:off x="24588" y="1358926"/>
        <a:ext cx="8458112" cy="454509"/>
      </dsp:txXfrm>
    </dsp:sp>
    <dsp:sp modelId="{01BF5922-87DB-47CE-83DF-481486EEB2A8}">
      <dsp:nvSpPr>
        <dsp:cNvPr id="0" name=""/>
        <dsp:cNvSpPr/>
      </dsp:nvSpPr>
      <dsp:spPr>
        <a:xfrm>
          <a:off x="0" y="1838023"/>
          <a:ext cx="850728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Např. vláda, právní systém, školství, rodina, náboženské organizace a další. Tyto instituce hrají klíčovou roli v organizaci společnosti a udržování pořádku.</a:t>
          </a:r>
        </a:p>
      </dsp:txBody>
      <dsp:txXfrm>
        <a:off x="0" y="1838023"/>
        <a:ext cx="8507288" cy="499904"/>
      </dsp:txXfrm>
    </dsp:sp>
    <dsp:sp modelId="{DD3B25E2-F533-47AE-A6FC-B931C036442E}">
      <dsp:nvSpPr>
        <dsp:cNvPr id="0" name=""/>
        <dsp:cNvSpPr/>
      </dsp:nvSpPr>
      <dsp:spPr>
        <a:xfrm>
          <a:off x="0" y="2337928"/>
          <a:ext cx="85072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Instituce a struktury</a:t>
          </a:r>
        </a:p>
      </dsp:txBody>
      <dsp:txXfrm>
        <a:off x="24588" y="2362516"/>
        <a:ext cx="8458112" cy="454509"/>
      </dsp:txXfrm>
    </dsp:sp>
    <dsp:sp modelId="{BB7048EA-2D86-454E-97E5-A7BDB54B7163}">
      <dsp:nvSpPr>
        <dsp:cNvPr id="0" name=""/>
        <dsp:cNvSpPr/>
      </dsp:nvSpPr>
      <dsp:spPr>
        <a:xfrm>
          <a:off x="0" y="2841613"/>
          <a:ext cx="850728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mechanismy a procesy pro řešení konfliktů a sporů. To může zahrnovat soudní systém, dohodu, mediace a další metody.</a:t>
          </a:r>
        </a:p>
      </dsp:txBody>
      <dsp:txXfrm>
        <a:off x="0" y="2841613"/>
        <a:ext cx="8507288" cy="499904"/>
      </dsp:txXfrm>
    </dsp:sp>
    <dsp:sp modelId="{DC4A0D57-3CB6-4026-85BB-15D6C64D1D48}">
      <dsp:nvSpPr>
        <dsp:cNvPr id="0" name=""/>
        <dsp:cNvSpPr/>
      </dsp:nvSpPr>
      <dsp:spPr>
        <a:xfrm>
          <a:off x="0" y="3341518"/>
          <a:ext cx="85072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Procesy řešení konflitků</a:t>
          </a:r>
        </a:p>
      </dsp:txBody>
      <dsp:txXfrm>
        <a:off x="24588" y="3366106"/>
        <a:ext cx="8458112" cy="454509"/>
      </dsp:txXfrm>
    </dsp:sp>
    <dsp:sp modelId="{8324BCB3-C5BF-41F2-B24D-90798073B07E}">
      <dsp:nvSpPr>
        <dsp:cNvPr id="0" name=""/>
        <dsp:cNvSpPr/>
      </dsp:nvSpPr>
      <dsp:spPr>
        <a:xfrm>
          <a:off x="0" y="3845203"/>
          <a:ext cx="850728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mechanismy a procesy pro řešení konfliktů a sporů. To může zahrnovat soudní systém, dohodu, mediace a další metody.</a:t>
          </a:r>
        </a:p>
      </dsp:txBody>
      <dsp:txXfrm>
        <a:off x="0" y="3845203"/>
        <a:ext cx="8507288" cy="499904"/>
      </dsp:txXfrm>
    </dsp:sp>
    <dsp:sp modelId="{90E6CE62-5B45-4A8E-AB56-F8FEEB38CB86}">
      <dsp:nvSpPr>
        <dsp:cNvPr id="0" name=""/>
        <dsp:cNvSpPr/>
      </dsp:nvSpPr>
      <dsp:spPr>
        <a:xfrm>
          <a:off x="0" y="4345108"/>
          <a:ext cx="850728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Organizovaný systém hodnocení a odměňování</a:t>
          </a:r>
        </a:p>
      </dsp:txBody>
      <dsp:txXfrm>
        <a:off x="24588" y="4369696"/>
        <a:ext cx="8458112" cy="454509"/>
      </dsp:txXfrm>
    </dsp:sp>
    <dsp:sp modelId="{BE6DACE4-6142-49C2-95EE-3D326F00E1F1}">
      <dsp:nvSpPr>
        <dsp:cNvPr id="0" name=""/>
        <dsp:cNvSpPr/>
      </dsp:nvSpPr>
      <dsp:spPr>
        <a:xfrm>
          <a:off x="0" y="4848793"/>
          <a:ext cx="8507288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mechanismy a procesy pro řešení konfliktů a sporů. To může zahrnovat soudní systém, dohodu, mediace a další metody.</a:t>
          </a:r>
        </a:p>
      </dsp:txBody>
      <dsp:txXfrm>
        <a:off x="0" y="4848793"/>
        <a:ext cx="8507288" cy="499904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NORMA</a:t>
          </a:r>
        </a:p>
      </dsp:txBody>
      <dsp:txXfrm>
        <a:off x="55030" y="55030"/>
        <a:ext cx="8119540" cy="101723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NORMA – ŘÁD</a:t>
          </a:r>
        </a:p>
      </dsp:txBody>
      <dsp:txXfrm>
        <a:off x="55030" y="62882"/>
        <a:ext cx="8119540" cy="101723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E2970-0927-4D7A-A4D7-E9992A36F35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TYPY NOREM</a:t>
          </a:r>
        </a:p>
      </dsp:txBody>
      <dsp:txXfrm>
        <a:off x="55030" y="62882"/>
        <a:ext cx="8119540" cy="101723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9AE4-670A-4B78-B266-91F56B29CA01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Základní dělení norem </a:t>
          </a:r>
        </a:p>
      </dsp:txBody>
      <dsp:txXfrm>
        <a:off x="55030" y="70735"/>
        <a:ext cx="8119540" cy="101723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Statistická norma</a:t>
          </a:r>
        </a:p>
      </dsp:txBody>
      <dsp:txXfrm>
        <a:off x="55030" y="62882"/>
        <a:ext cx="8119540" cy="101723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Právní normy</a:t>
          </a:r>
        </a:p>
      </dsp:txBody>
      <dsp:txXfrm>
        <a:off x="55030" y="62882"/>
        <a:ext cx="8119540" cy="101723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Morální norma</a:t>
          </a:r>
        </a:p>
      </dsp:txBody>
      <dsp:txXfrm>
        <a:off x="55030" y="70735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BDDB-62AD-4935-9FB5-48A771026A1F}">
      <dsp:nvSpPr>
        <dsp:cNvPr id="0" name=""/>
        <dsp:cNvSpPr/>
      </dsp:nvSpPr>
      <dsp:spPr>
        <a:xfrm>
          <a:off x="3453824" y="2633386"/>
          <a:ext cx="1879224" cy="18792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SPOLEČENSKÝ A KULTURNÍ KONTEXT?</a:t>
          </a:r>
        </a:p>
      </dsp:txBody>
      <dsp:txXfrm>
        <a:off x="3729030" y="2908592"/>
        <a:ext cx="1328812" cy="1328812"/>
      </dsp:txXfrm>
    </dsp:sp>
    <dsp:sp modelId="{022DC0CE-834E-4FCB-A0B9-ED4F2C9549C4}">
      <dsp:nvSpPr>
        <dsp:cNvPr id="0" name=""/>
        <dsp:cNvSpPr/>
      </dsp:nvSpPr>
      <dsp:spPr>
        <a:xfrm rot="16200000">
          <a:off x="4194478" y="1949787"/>
          <a:ext cx="397916" cy="638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254166" y="2137262"/>
        <a:ext cx="278541" cy="383362"/>
      </dsp:txXfrm>
    </dsp:sp>
    <dsp:sp modelId="{6D4AB458-5639-4773-ADD7-0C9965765926}">
      <dsp:nvSpPr>
        <dsp:cNvPr id="0" name=""/>
        <dsp:cNvSpPr/>
      </dsp:nvSpPr>
      <dsp:spPr>
        <a:xfrm>
          <a:off x="3453824" y="3376"/>
          <a:ext cx="1879224" cy="18792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?</a:t>
          </a:r>
        </a:p>
      </dsp:txBody>
      <dsp:txXfrm>
        <a:off x="3729030" y="278582"/>
        <a:ext cx="1328812" cy="1328812"/>
      </dsp:txXfrm>
    </dsp:sp>
    <dsp:sp modelId="{5BA1C1BF-48D8-418E-BDBD-AE83347BA010}">
      <dsp:nvSpPr>
        <dsp:cNvPr id="0" name=""/>
        <dsp:cNvSpPr/>
      </dsp:nvSpPr>
      <dsp:spPr>
        <a:xfrm rot="20520000">
          <a:off x="5434412" y="2850651"/>
          <a:ext cx="397916" cy="638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437333" y="2996882"/>
        <a:ext cx="278541" cy="383362"/>
      </dsp:txXfrm>
    </dsp:sp>
    <dsp:sp modelId="{B8867777-A5F7-4423-99BF-0B285ED3FDE8}">
      <dsp:nvSpPr>
        <dsp:cNvPr id="0" name=""/>
        <dsp:cNvSpPr/>
      </dsp:nvSpPr>
      <dsp:spPr>
        <a:xfrm>
          <a:off x="5955113" y="1820668"/>
          <a:ext cx="1879224" cy="1879224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?</a:t>
          </a:r>
        </a:p>
      </dsp:txBody>
      <dsp:txXfrm>
        <a:off x="6230319" y="2095874"/>
        <a:ext cx="1328812" cy="1328812"/>
      </dsp:txXfrm>
    </dsp:sp>
    <dsp:sp modelId="{B1FD7BCF-584B-490C-8024-86347BDE7425}">
      <dsp:nvSpPr>
        <dsp:cNvPr id="0" name=""/>
        <dsp:cNvSpPr/>
      </dsp:nvSpPr>
      <dsp:spPr>
        <a:xfrm rot="3240000">
          <a:off x="4960799" y="4308281"/>
          <a:ext cx="397916" cy="638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985403" y="4387780"/>
        <a:ext cx="278541" cy="383362"/>
      </dsp:txXfrm>
    </dsp:sp>
    <dsp:sp modelId="{126BB72A-425C-4838-B371-A6093C63D7DF}">
      <dsp:nvSpPr>
        <dsp:cNvPr id="0" name=""/>
        <dsp:cNvSpPr/>
      </dsp:nvSpPr>
      <dsp:spPr>
        <a:xfrm>
          <a:off x="4999706" y="4761109"/>
          <a:ext cx="1879224" cy="187922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?</a:t>
          </a:r>
        </a:p>
      </dsp:txBody>
      <dsp:txXfrm>
        <a:off x="5274912" y="5036315"/>
        <a:ext cx="1328812" cy="1328812"/>
      </dsp:txXfrm>
    </dsp:sp>
    <dsp:sp modelId="{D47C8381-1BEB-46B6-AAE1-7C0122350B08}">
      <dsp:nvSpPr>
        <dsp:cNvPr id="0" name=""/>
        <dsp:cNvSpPr/>
      </dsp:nvSpPr>
      <dsp:spPr>
        <a:xfrm rot="7560000">
          <a:off x="3428157" y="4308281"/>
          <a:ext cx="397916" cy="638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3522928" y="4387780"/>
        <a:ext cx="278541" cy="383362"/>
      </dsp:txXfrm>
    </dsp:sp>
    <dsp:sp modelId="{1B2EE793-A39A-47B2-A66D-91597E0EE787}">
      <dsp:nvSpPr>
        <dsp:cNvPr id="0" name=""/>
        <dsp:cNvSpPr/>
      </dsp:nvSpPr>
      <dsp:spPr>
        <a:xfrm>
          <a:off x="1907943" y="4761109"/>
          <a:ext cx="1879224" cy="1879224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?</a:t>
          </a:r>
        </a:p>
      </dsp:txBody>
      <dsp:txXfrm>
        <a:off x="2183149" y="5036315"/>
        <a:ext cx="1328812" cy="1328812"/>
      </dsp:txXfrm>
    </dsp:sp>
    <dsp:sp modelId="{3C9D5FCA-C8BC-4AF9-99C9-5A620EEC53AC}">
      <dsp:nvSpPr>
        <dsp:cNvPr id="0" name=""/>
        <dsp:cNvSpPr/>
      </dsp:nvSpPr>
      <dsp:spPr>
        <a:xfrm rot="11880000">
          <a:off x="2954545" y="2850651"/>
          <a:ext cx="397916" cy="638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3070999" y="2996882"/>
        <a:ext cx="278541" cy="383362"/>
      </dsp:txXfrm>
    </dsp:sp>
    <dsp:sp modelId="{C4A54C19-6861-489F-A14C-7851F8A2A71F}">
      <dsp:nvSpPr>
        <dsp:cNvPr id="0" name=""/>
        <dsp:cNvSpPr/>
      </dsp:nvSpPr>
      <dsp:spPr>
        <a:xfrm>
          <a:off x="952536" y="1820668"/>
          <a:ext cx="1879224" cy="187922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?</a:t>
          </a:r>
        </a:p>
      </dsp:txBody>
      <dsp:txXfrm>
        <a:off x="1227742" y="2095874"/>
        <a:ext cx="1328812" cy="1328812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Sociální (společenská) norma</a:t>
          </a:r>
        </a:p>
      </dsp:txBody>
      <dsp:txXfrm>
        <a:off x="55030" y="62882"/>
        <a:ext cx="8119540" cy="10172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Kulturní norma</a:t>
          </a:r>
        </a:p>
      </dsp:txBody>
      <dsp:txXfrm>
        <a:off x="55030" y="62882"/>
        <a:ext cx="8119540" cy="10172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Zvyková norma</a:t>
          </a:r>
        </a:p>
      </dsp:txBody>
      <dsp:txXfrm>
        <a:off x="55030" y="62882"/>
        <a:ext cx="8119540" cy="10172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Etiketa</a:t>
          </a:r>
        </a:p>
      </dsp:txBody>
      <dsp:txXfrm>
        <a:off x="55030" y="62882"/>
        <a:ext cx="8119540" cy="101723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F66C-AC6C-46B2-AB68-3EDEFD94510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Ekonomická norma</a:t>
          </a:r>
        </a:p>
      </dsp:txBody>
      <dsp:txXfrm>
        <a:off x="55030" y="62882"/>
        <a:ext cx="8119540" cy="101723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B362-095F-4B47-B710-1679A78FEB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NORMATIVNÍ SYSTÉMY</a:t>
          </a:r>
        </a:p>
      </dsp:txBody>
      <dsp:txXfrm>
        <a:off x="55030" y="62882"/>
        <a:ext cx="8119540" cy="1017235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B362-095F-4B47-B710-1679A78FEB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NORMATIVNÍ SYSTÉMY</a:t>
          </a:r>
        </a:p>
      </dsp:txBody>
      <dsp:txXfrm>
        <a:off x="55030" y="62882"/>
        <a:ext cx="8119540" cy="1017235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B362-095F-4B47-B710-1679A78FEB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NORMATIVNÍ SYSTÉMY</a:t>
          </a:r>
        </a:p>
      </dsp:txBody>
      <dsp:txXfrm>
        <a:off x="55030" y="62882"/>
        <a:ext cx="8119540" cy="101723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B362-095F-4B47-B710-1679A78FEB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NORMATIVNÍ SYSTÉMY</a:t>
          </a:r>
        </a:p>
      </dsp:txBody>
      <dsp:txXfrm>
        <a:off x="55030" y="62882"/>
        <a:ext cx="8119540" cy="1017235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B362-095F-4B47-B710-1679A78FEB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NORMATIVNÍ SYSTÉMY</a:t>
          </a:r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A0DD-9C36-448F-A249-5F905805C947}">
      <dsp:nvSpPr>
        <dsp:cNvPr id="0" name=""/>
        <dsp:cNvSpPr/>
      </dsp:nvSpPr>
      <dsp:spPr>
        <a:xfrm rot="21300000">
          <a:off x="26525" y="2167179"/>
          <a:ext cx="8590914" cy="98378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31D53-2FC0-4361-85C3-9CD2C30DA677}">
      <dsp:nvSpPr>
        <dsp:cNvPr id="0" name=""/>
        <dsp:cNvSpPr/>
      </dsp:nvSpPr>
      <dsp:spPr>
        <a:xfrm>
          <a:off x="1037275" y="265907"/>
          <a:ext cx="2593189" cy="2127259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260F7-6957-427D-890D-708C12543739}">
      <dsp:nvSpPr>
        <dsp:cNvPr id="0" name=""/>
        <dsp:cNvSpPr/>
      </dsp:nvSpPr>
      <dsp:spPr>
        <a:xfrm>
          <a:off x="4581301" y="0"/>
          <a:ext cx="2766069" cy="2233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Pozitivní vliv… ?</a:t>
          </a:r>
        </a:p>
      </dsp:txBody>
      <dsp:txXfrm>
        <a:off x="4581301" y="0"/>
        <a:ext cx="2766069" cy="2233622"/>
      </dsp:txXfrm>
    </dsp:sp>
    <dsp:sp modelId="{C3A59D19-8D4A-4A3E-9538-36B44FA94A23}">
      <dsp:nvSpPr>
        <dsp:cNvPr id="0" name=""/>
        <dsp:cNvSpPr/>
      </dsp:nvSpPr>
      <dsp:spPr>
        <a:xfrm>
          <a:off x="5013500" y="2924981"/>
          <a:ext cx="2593189" cy="2127259"/>
        </a:xfrm>
        <a:prstGeom prst="upArrow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A20D5-4B84-45E4-8324-6B97AC30B0DE}">
      <dsp:nvSpPr>
        <dsp:cNvPr id="0" name=""/>
        <dsp:cNvSpPr/>
      </dsp:nvSpPr>
      <dsp:spPr>
        <a:xfrm>
          <a:off x="1296594" y="3084525"/>
          <a:ext cx="2766069" cy="2233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Negativní vliv… ?</a:t>
          </a:r>
        </a:p>
      </dsp:txBody>
      <dsp:txXfrm>
        <a:off x="1296594" y="3084525"/>
        <a:ext cx="2766069" cy="223362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B362-095F-4B47-B710-1679A78FEB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NORMATIVNÍ SYSTÉMY</a:t>
          </a:r>
        </a:p>
      </dsp:txBody>
      <dsp:txXfrm>
        <a:off x="55030" y="62882"/>
        <a:ext cx="8119540" cy="101723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B362-095F-4B47-B710-1679A78FEB7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NORMATIVNÍ SYSTÉMY</a:t>
          </a:r>
        </a:p>
      </dsp:txBody>
      <dsp:txXfrm>
        <a:off x="55030" y="62882"/>
        <a:ext cx="8119540" cy="1017235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NORMALITA</a:t>
          </a:r>
        </a:p>
      </dsp:txBody>
      <dsp:txXfrm>
        <a:off x="55030" y="55030"/>
        <a:ext cx="8119540" cy="1017235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043B8-1B5C-4620-B52E-2A2A3A19DDF8}">
      <dsp:nvSpPr>
        <dsp:cNvPr id="0" name=""/>
        <dsp:cNvSpPr/>
      </dsp:nvSpPr>
      <dsp:spPr>
        <a:xfrm>
          <a:off x="0" y="970131"/>
          <a:ext cx="8229600" cy="25857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Co je podle vás funkcí sociálních norem?</a:t>
          </a:r>
        </a:p>
      </dsp:txBody>
      <dsp:txXfrm>
        <a:off x="126223" y="1096354"/>
        <a:ext cx="7977154" cy="233325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B2A93-418C-490D-A1BC-04E6AF746D63}">
      <dsp:nvSpPr>
        <dsp:cNvPr id="0" name=""/>
        <dsp:cNvSpPr/>
      </dsp:nvSpPr>
      <dsp:spPr>
        <a:xfrm>
          <a:off x="0" y="100642"/>
          <a:ext cx="8229600" cy="2325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Základní funkcí sociálních norem je zajišťovat a udržovat sociální soudržnost a dosahovat konfromity ve společnosti (sociální skupině)</a:t>
          </a:r>
        </a:p>
      </dsp:txBody>
      <dsp:txXfrm>
        <a:off x="113499" y="214141"/>
        <a:ext cx="8002602" cy="2098047"/>
      </dsp:txXfrm>
    </dsp:sp>
    <dsp:sp modelId="{F3064535-2F14-460C-A2D2-A94468DCF988}">
      <dsp:nvSpPr>
        <dsp:cNvPr id="0" name=""/>
        <dsp:cNvSpPr/>
      </dsp:nvSpPr>
      <dsp:spPr>
        <a:xfrm>
          <a:off x="0" y="2520728"/>
          <a:ext cx="8229600" cy="2325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Při nedostatku norem by se sociální interakce stala problematickou – účastníci by nevěděli, nebo nedokázali předvídat, co udělají druzí, proto jsou normy:</a:t>
          </a:r>
        </a:p>
      </dsp:txBody>
      <dsp:txXfrm>
        <a:off x="113499" y="2634227"/>
        <a:ext cx="8002602" cy="2098047"/>
      </dsp:txXfrm>
    </dsp:sp>
    <dsp:sp modelId="{1507D700-6F25-4F61-A76C-A15168B1D0B4}">
      <dsp:nvSpPr>
        <dsp:cNvPr id="0" name=""/>
        <dsp:cNvSpPr/>
      </dsp:nvSpPr>
      <dsp:spPr>
        <a:xfrm>
          <a:off x="0" y="4845774"/>
          <a:ext cx="8229600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Vynutitelné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/>
            <a:t>Mají sankční doložku </a:t>
          </a:r>
        </a:p>
      </dsp:txBody>
      <dsp:txXfrm>
        <a:off x="0" y="4845774"/>
        <a:ext cx="8229600" cy="905107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8CB48-F139-42E6-9C1A-80ECB2C00C79}">
      <dsp:nvSpPr>
        <dsp:cNvPr id="0" name=""/>
        <dsp:cNvSpPr/>
      </dsp:nvSpPr>
      <dsp:spPr>
        <a:xfrm>
          <a:off x="0" y="11181"/>
          <a:ext cx="8229600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Co je obvyklé, zvyklé a osvědčené (např. módní trendy)</a:t>
          </a:r>
        </a:p>
      </dsp:txBody>
      <dsp:txXfrm>
        <a:off x="69908" y="81089"/>
        <a:ext cx="8089784" cy="1292264"/>
      </dsp:txXfrm>
    </dsp:sp>
    <dsp:sp modelId="{C3A8372A-6AE6-4E3A-846E-A5FD5E82F627}">
      <dsp:nvSpPr>
        <dsp:cNvPr id="0" name=""/>
        <dsp:cNvSpPr/>
      </dsp:nvSpPr>
      <dsp:spPr>
        <a:xfrm>
          <a:off x="0" y="1546941"/>
          <a:ext cx="8229600" cy="14320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Co je přípustné (např. právní předpis)</a:t>
          </a:r>
        </a:p>
      </dsp:txBody>
      <dsp:txXfrm>
        <a:off x="69908" y="1616849"/>
        <a:ext cx="8089784" cy="1292264"/>
      </dsp:txXfrm>
    </dsp:sp>
    <dsp:sp modelId="{F7383E6F-4D2A-476B-A0D3-04EC03C1680A}">
      <dsp:nvSpPr>
        <dsp:cNvPr id="0" name=""/>
        <dsp:cNvSpPr/>
      </dsp:nvSpPr>
      <dsp:spPr>
        <a:xfrm>
          <a:off x="0" y="3082701"/>
          <a:ext cx="8229600" cy="14320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Co je správné a žádoucí (např. etický kodex)</a:t>
          </a:r>
        </a:p>
      </dsp:txBody>
      <dsp:txXfrm>
        <a:off x="69908" y="3152609"/>
        <a:ext cx="8089784" cy="1292264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043B8-1B5C-4620-B52E-2A2A3A19DDF8}">
      <dsp:nvSpPr>
        <dsp:cNvPr id="0" name=""/>
        <dsp:cNvSpPr/>
      </dsp:nvSpPr>
      <dsp:spPr>
        <a:xfrm>
          <a:off x="0" y="1483469"/>
          <a:ext cx="8229600" cy="15590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Znaky sociální normy</a:t>
          </a:r>
        </a:p>
      </dsp:txBody>
      <dsp:txXfrm>
        <a:off x="76105" y="1559574"/>
        <a:ext cx="8077390" cy="1406815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8CB48-F139-42E6-9C1A-80ECB2C00C79}">
      <dsp:nvSpPr>
        <dsp:cNvPr id="0" name=""/>
        <dsp:cNvSpPr/>
      </dsp:nvSpPr>
      <dsp:spPr>
        <a:xfrm>
          <a:off x="0" y="24114"/>
          <a:ext cx="8435280" cy="8342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Obecnost (platí pro většinu jedinců ve skupině, společnosti, komunitě)</a:t>
          </a:r>
        </a:p>
      </dsp:txBody>
      <dsp:txXfrm>
        <a:off x="40724" y="64838"/>
        <a:ext cx="8353832" cy="752780"/>
      </dsp:txXfrm>
    </dsp:sp>
    <dsp:sp modelId="{C3A8372A-6AE6-4E3A-846E-A5FD5E82F627}">
      <dsp:nvSpPr>
        <dsp:cNvPr id="0" name=""/>
        <dsp:cNvSpPr/>
      </dsp:nvSpPr>
      <dsp:spPr>
        <a:xfrm>
          <a:off x="0" y="918822"/>
          <a:ext cx="8435280" cy="834228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Realizovatelnost (uskutečnitelné a dosažitelné pro většinu jedinců, kteří jsou jimi ovlivněni</a:t>
          </a:r>
        </a:p>
      </dsp:txBody>
      <dsp:txXfrm>
        <a:off x="40724" y="959546"/>
        <a:ext cx="8353832" cy="752780"/>
      </dsp:txXfrm>
    </dsp:sp>
    <dsp:sp modelId="{F7383E6F-4D2A-476B-A0D3-04EC03C1680A}">
      <dsp:nvSpPr>
        <dsp:cNvPr id="0" name=""/>
        <dsp:cNvSpPr/>
      </dsp:nvSpPr>
      <dsp:spPr>
        <a:xfrm>
          <a:off x="0" y="1813530"/>
          <a:ext cx="8435280" cy="834228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Užitečnost a prospěšnost pro společnost</a:t>
          </a:r>
        </a:p>
      </dsp:txBody>
      <dsp:txXfrm>
        <a:off x="40724" y="1854254"/>
        <a:ext cx="8353832" cy="752780"/>
      </dsp:txXfrm>
    </dsp:sp>
    <dsp:sp modelId="{BC283AAB-9C1D-41B0-8665-85C499902C49}">
      <dsp:nvSpPr>
        <dsp:cNvPr id="0" name=""/>
        <dsp:cNvSpPr/>
      </dsp:nvSpPr>
      <dsp:spPr>
        <a:xfrm>
          <a:off x="0" y="2708238"/>
          <a:ext cx="8435280" cy="83422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Závaznost pro jedince a sociální skupiny</a:t>
          </a:r>
        </a:p>
      </dsp:txBody>
      <dsp:txXfrm>
        <a:off x="40724" y="2748962"/>
        <a:ext cx="8353832" cy="752780"/>
      </dsp:txXfrm>
    </dsp:sp>
    <dsp:sp modelId="{8E1FE14C-39A9-449C-8660-801FFC392AA5}">
      <dsp:nvSpPr>
        <dsp:cNvPr id="0" name=""/>
        <dsp:cNvSpPr/>
      </dsp:nvSpPr>
      <dsp:spPr>
        <a:xfrm>
          <a:off x="0" y="3602947"/>
          <a:ext cx="8435280" cy="83422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Implicitnost (nejsou často výslovně formulovány – např. zásada zdvořilosti)</a:t>
          </a:r>
        </a:p>
      </dsp:txBody>
      <dsp:txXfrm>
        <a:off x="40724" y="3643671"/>
        <a:ext cx="8353832" cy="752780"/>
      </dsp:txXfrm>
    </dsp:sp>
    <dsp:sp modelId="{88A34E3C-B453-46B1-8097-4EB7883D63C7}">
      <dsp:nvSpPr>
        <dsp:cNvPr id="0" name=""/>
        <dsp:cNvSpPr/>
      </dsp:nvSpPr>
      <dsp:spPr>
        <a:xfrm>
          <a:off x="0" y="4497655"/>
          <a:ext cx="8435280" cy="834228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Variabilita (kultura, společnosti, kontexty – př. matky)</a:t>
          </a:r>
        </a:p>
      </dsp:txBody>
      <dsp:txXfrm>
        <a:off x="40724" y="4538379"/>
        <a:ext cx="8353832" cy="752780"/>
      </dsp:txXfrm>
    </dsp:sp>
    <dsp:sp modelId="{480E47DA-3B8B-434C-880E-BCA5296A3D7F}">
      <dsp:nvSpPr>
        <dsp:cNvPr id="0" name=""/>
        <dsp:cNvSpPr/>
      </dsp:nvSpPr>
      <dsp:spPr>
        <a:xfrm>
          <a:off x="0" y="5400600"/>
          <a:ext cx="8435280" cy="83422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Proměnlivost v čase (např. přístup k rovnoprávnosti žen)</a:t>
          </a:r>
        </a:p>
      </dsp:txBody>
      <dsp:txXfrm>
        <a:off x="40724" y="5441324"/>
        <a:ext cx="8353832" cy="752780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F4EDE-48D1-4874-A451-1D40C97A80DA}">
      <dsp:nvSpPr>
        <dsp:cNvPr id="0" name=""/>
        <dsp:cNvSpPr/>
      </dsp:nvSpPr>
      <dsp:spPr>
        <a:xfrm>
          <a:off x="1081" y="580675"/>
          <a:ext cx="4217198" cy="25303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Podle oblasti sociálních vztahů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PRÁVNÍ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NEPRÁVNÍ</a:t>
          </a:r>
        </a:p>
      </dsp:txBody>
      <dsp:txXfrm>
        <a:off x="1081" y="580675"/>
        <a:ext cx="4217198" cy="2530319"/>
      </dsp:txXfrm>
    </dsp:sp>
    <dsp:sp modelId="{1ADA2ACF-3B0B-4358-A615-44ED55B46DD9}">
      <dsp:nvSpPr>
        <dsp:cNvPr id="0" name=""/>
        <dsp:cNvSpPr/>
      </dsp:nvSpPr>
      <dsp:spPr>
        <a:xfrm>
          <a:off x="4639999" y="580675"/>
          <a:ext cx="4217198" cy="253031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Podle způsobilosti reglementace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PROSKRIBUJÍCÍ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PRESKRIBUJÍCÍ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OPRAVŇUJÍCÍ</a:t>
          </a:r>
        </a:p>
      </dsp:txBody>
      <dsp:txXfrm>
        <a:off x="4639999" y="580675"/>
        <a:ext cx="4217198" cy="2530319"/>
      </dsp:txXfrm>
    </dsp:sp>
    <dsp:sp modelId="{73CE48B9-E79B-4D6C-9ECF-412BBC6688D7}">
      <dsp:nvSpPr>
        <dsp:cNvPr id="0" name=""/>
        <dsp:cNvSpPr/>
      </dsp:nvSpPr>
      <dsp:spPr>
        <a:xfrm>
          <a:off x="1081" y="3532714"/>
          <a:ext cx="4217198" cy="253031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Podle formální stránky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FORMÁLNÍ (EXPLICITNÍ)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NEFORMÁLNÍ (IMPLICITNÍ)</a:t>
          </a:r>
        </a:p>
      </dsp:txBody>
      <dsp:txXfrm>
        <a:off x="1081" y="3532714"/>
        <a:ext cx="4217198" cy="2530319"/>
      </dsp:txXfrm>
    </dsp:sp>
    <dsp:sp modelId="{E6683342-253F-4B04-BE69-456C2020AD2D}">
      <dsp:nvSpPr>
        <dsp:cNvPr id="0" name=""/>
        <dsp:cNvSpPr/>
      </dsp:nvSpPr>
      <dsp:spPr>
        <a:xfrm>
          <a:off x="4639999" y="3532714"/>
          <a:ext cx="4217198" cy="253031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Podle rozsahu sociálních subjektů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OBECNÉ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 dirty="0"/>
            <a:t>PARTIKULÁRNÍ </a:t>
          </a:r>
        </a:p>
      </dsp:txBody>
      <dsp:txXfrm>
        <a:off x="4639999" y="3532714"/>
        <a:ext cx="4217198" cy="25303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9AE4-670A-4B78-B266-91F56B29CA01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Základní dělení norem </a:t>
          </a:r>
        </a:p>
      </dsp:txBody>
      <dsp:txXfrm>
        <a:off x="55030" y="70735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69C7-4E83-4D92-9251-FA6783FECC71}">
      <dsp:nvSpPr>
        <dsp:cNvPr id="0" name=""/>
        <dsp:cNvSpPr/>
      </dsp:nvSpPr>
      <dsp:spPr>
        <a:xfrm rot="5400000">
          <a:off x="-119100" y="124020"/>
          <a:ext cx="794003" cy="5558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 rot="-5400000">
        <a:off x="1" y="282820"/>
        <a:ext cx="555802" cy="238201"/>
      </dsp:txXfrm>
    </dsp:sp>
    <dsp:sp modelId="{454A6BB1-89C6-47FB-872A-E93556D4E532}">
      <dsp:nvSpPr>
        <dsp:cNvPr id="0" name=""/>
        <dsp:cNvSpPr/>
      </dsp:nvSpPr>
      <dsp:spPr>
        <a:xfrm rot="5400000">
          <a:off x="4341849" y="-3781126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Preferování výchovy k ctižádostivosti a bezohlednosti na úkor tolerance, ohleduplnosti, pomoci, solidarity a kázně</a:t>
          </a:r>
        </a:p>
      </dsp:txBody>
      <dsp:txXfrm rot="-5400000">
        <a:off x="555803" y="30114"/>
        <a:ext cx="8063001" cy="465714"/>
      </dsp:txXfrm>
    </dsp:sp>
    <dsp:sp modelId="{C0303A05-FD95-43EA-8018-F03AF2A48D03}">
      <dsp:nvSpPr>
        <dsp:cNvPr id="0" name=""/>
        <dsp:cNvSpPr/>
      </dsp:nvSpPr>
      <dsp:spPr>
        <a:xfrm rot="5400000">
          <a:off x="-119100" y="854003"/>
          <a:ext cx="794003" cy="555802"/>
        </a:xfrm>
        <a:prstGeom prst="chevron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1012803"/>
        <a:ext cx="555802" cy="238201"/>
      </dsp:txXfrm>
    </dsp:sp>
    <dsp:sp modelId="{C3FFF512-79F1-4F58-9F57-E4560DF8691F}">
      <dsp:nvSpPr>
        <dsp:cNvPr id="0" name=""/>
        <dsp:cNvSpPr/>
      </dsp:nvSpPr>
      <dsp:spPr>
        <a:xfrm rot="5400000">
          <a:off x="4341849" y="-3051143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úpadek </a:t>
          </a:r>
          <a:r>
            <a:rPr lang="cs-CZ" sz="2000" kern="1200" dirty="0"/>
            <a:t>autority, všeobecná krize hodnot</a:t>
          </a:r>
        </a:p>
      </dsp:txBody>
      <dsp:txXfrm rot="-5400000">
        <a:off x="555803" y="760097"/>
        <a:ext cx="8063001" cy="465714"/>
      </dsp:txXfrm>
    </dsp:sp>
    <dsp:sp modelId="{6C9DB619-3AA0-45CB-8069-5A88D8C3A9A7}">
      <dsp:nvSpPr>
        <dsp:cNvPr id="0" name=""/>
        <dsp:cNvSpPr/>
      </dsp:nvSpPr>
      <dsp:spPr>
        <a:xfrm rot="5400000">
          <a:off x="-119100" y="1583986"/>
          <a:ext cx="794003" cy="555802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1742786"/>
        <a:ext cx="555802" cy="238201"/>
      </dsp:txXfrm>
    </dsp:sp>
    <dsp:sp modelId="{6D92554B-FBB2-42F9-B5AE-593AFE263E9C}">
      <dsp:nvSpPr>
        <dsp:cNvPr id="0" name=""/>
        <dsp:cNvSpPr/>
      </dsp:nvSpPr>
      <dsp:spPr>
        <a:xfrm rot="5400000">
          <a:off x="4341849" y="-2321160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Preference materiálních zájmů</a:t>
          </a:r>
        </a:p>
      </dsp:txBody>
      <dsp:txXfrm rot="-5400000">
        <a:off x="555803" y="1490080"/>
        <a:ext cx="8063001" cy="465714"/>
      </dsp:txXfrm>
    </dsp:sp>
    <dsp:sp modelId="{3FE9E0DA-83AF-4C02-AC41-CCBBA4606A99}">
      <dsp:nvSpPr>
        <dsp:cNvPr id="0" name=""/>
        <dsp:cNvSpPr/>
      </dsp:nvSpPr>
      <dsp:spPr>
        <a:xfrm rot="5400000">
          <a:off x="-119100" y="2313970"/>
          <a:ext cx="794003" cy="555802"/>
        </a:xfrm>
        <a:prstGeom prst="chevron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2472770"/>
        <a:ext cx="555802" cy="238201"/>
      </dsp:txXfrm>
    </dsp:sp>
    <dsp:sp modelId="{A6C31E24-3B44-4DFA-B585-3260C94386E7}">
      <dsp:nvSpPr>
        <dsp:cNvPr id="0" name=""/>
        <dsp:cNvSpPr/>
      </dsp:nvSpPr>
      <dsp:spPr>
        <a:xfrm rot="5400000">
          <a:off x="4341849" y="-1591176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Ztráta životních jistot</a:t>
          </a:r>
        </a:p>
      </dsp:txBody>
      <dsp:txXfrm rot="-5400000">
        <a:off x="555803" y="2220064"/>
        <a:ext cx="8063001" cy="465714"/>
      </dsp:txXfrm>
    </dsp:sp>
    <dsp:sp modelId="{3BD845B2-A58D-4F60-A3A9-374328BB3258}">
      <dsp:nvSpPr>
        <dsp:cNvPr id="0" name=""/>
        <dsp:cNvSpPr/>
      </dsp:nvSpPr>
      <dsp:spPr>
        <a:xfrm rot="5400000">
          <a:off x="-119100" y="3043953"/>
          <a:ext cx="794003" cy="55580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3202753"/>
        <a:ext cx="555802" cy="238201"/>
      </dsp:txXfrm>
    </dsp:sp>
    <dsp:sp modelId="{EAF6CE5E-B50B-4264-8445-03C732604F96}">
      <dsp:nvSpPr>
        <dsp:cNvPr id="0" name=""/>
        <dsp:cNvSpPr/>
      </dsp:nvSpPr>
      <dsp:spPr>
        <a:xfrm rot="5400000">
          <a:off x="4341849" y="-861193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Působení masmédií a všudypřítomnost nereálných představ o životě</a:t>
          </a:r>
        </a:p>
      </dsp:txBody>
      <dsp:txXfrm rot="-5400000">
        <a:off x="555803" y="2950047"/>
        <a:ext cx="8063001" cy="465714"/>
      </dsp:txXfrm>
    </dsp:sp>
    <dsp:sp modelId="{04F65719-10F6-4157-AF1B-975C5ADC3AEC}">
      <dsp:nvSpPr>
        <dsp:cNvPr id="0" name=""/>
        <dsp:cNvSpPr/>
      </dsp:nvSpPr>
      <dsp:spPr>
        <a:xfrm rot="5400000">
          <a:off x="-119100" y="3773937"/>
          <a:ext cx="794003" cy="555802"/>
        </a:xfrm>
        <a:prstGeom prst="chevron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3932737"/>
        <a:ext cx="555802" cy="238201"/>
      </dsp:txXfrm>
    </dsp:sp>
    <dsp:sp modelId="{9D988240-947E-45CA-AEB3-6430A1A1D6AE}">
      <dsp:nvSpPr>
        <dsp:cNvPr id="0" name=""/>
        <dsp:cNvSpPr/>
      </dsp:nvSpPr>
      <dsp:spPr>
        <a:xfrm rot="5400000">
          <a:off x="4341849" y="-131209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Nesprávný, resp. negativní výklad svobody</a:t>
          </a:r>
        </a:p>
      </dsp:txBody>
      <dsp:txXfrm rot="-5400000">
        <a:off x="555803" y="3680031"/>
        <a:ext cx="8063001" cy="465714"/>
      </dsp:txXfrm>
    </dsp:sp>
    <dsp:sp modelId="{8A39A530-1263-4B69-BC38-389BB7ED2DAD}">
      <dsp:nvSpPr>
        <dsp:cNvPr id="0" name=""/>
        <dsp:cNvSpPr/>
      </dsp:nvSpPr>
      <dsp:spPr>
        <a:xfrm rot="5400000">
          <a:off x="-119100" y="4503920"/>
          <a:ext cx="794003" cy="555802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4662720"/>
        <a:ext cx="555802" cy="238201"/>
      </dsp:txXfrm>
    </dsp:sp>
    <dsp:sp modelId="{2574D7AB-3671-4527-AE9A-8D1BEBF77A24}">
      <dsp:nvSpPr>
        <dsp:cNvPr id="0" name=""/>
        <dsp:cNvSpPr/>
      </dsp:nvSpPr>
      <dsp:spPr>
        <a:xfrm rot="5400000">
          <a:off x="4341849" y="598773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 err="1"/>
            <a:t>Hypertrofiie</a:t>
          </a:r>
          <a:r>
            <a:rPr lang="cs-CZ" sz="2000" kern="1200" dirty="0"/>
            <a:t> práv (zdůrazňování práv na úkor povinností)</a:t>
          </a:r>
        </a:p>
      </dsp:txBody>
      <dsp:txXfrm rot="-5400000">
        <a:off x="555803" y="4410013"/>
        <a:ext cx="8063001" cy="465714"/>
      </dsp:txXfrm>
    </dsp:sp>
    <dsp:sp modelId="{1291EB8E-BFDA-4461-B2F5-E457CC728B35}">
      <dsp:nvSpPr>
        <dsp:cNvPr id="0" name=""/>
        <dsp:cNvSpPr/>
      </dsp:nvSpPr>
      <dsp:spPr>
        <a:xfrm rot="5400000">
          <a:off x="-119100" y="5233903"/>
          <a:ext cx="794003" cy="555802"/>
        </a:xfrm>
        <a:prstGeom prst="chevron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5392703"/>
        <a:ext cx="555802" cy="238201"/>
      </dsp:txXfrm>
    </dsp:sp>
    <dsp:sp modelId="{3F6F04A2-D7C7-400D-8D27-2BA0F54C0AD7}">
      <dsp:nvSpPr>
        <dsp:cNvPr id="0" name=""/>
        <dsp:cNvSpPr/>
      </dsp:nvSpPr>
      <dsp:spPr>
        <a:xfrm rot="5400000">
          <a:off x="4341849" y="1328756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Legislativní nezřetelnost a nedokonalost</a:t>
          </a:r>
        </a:p>
      </dsp:txBody>
      <dsp:txXfrm rot="-5400000">
        <a:off x="555803" y="5139996"/>
        <a:ext cx="8063001" cy="465714"/>
      </dsp:txXfrm>
    </dsp:sp>
    <dsp:sp modelId="{C7CB1130-EF4B-4EE0-A0BF-84886AD70F19}">
      <dsp:nvSpPr>
        <dsp:cNvPr id="0" name=""/>
        <dsp:cNvSpPr/>
      </dsp:nvSpPr>
      <dsp:spPr>
        <a:xfrm rot="5400000">
          <a:off x="-119100" y="5963887"/>
          <a:ext cx="794003" cy="5558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 rot="-5400000">
        <a:off x="1" y="6122687"/>
        <a:ext cx="555802" cy="238201"/>
      </dsp:txXfrm>
    </dsp:sp>
    <dsp:sp modelId="{16F8DF76-1EE5-4F68-BA69-06B7F3C31B97}">
      <dsp:nvSpPr>
        <dsp:cNvPr id="0" name=""/>
        <dsp:cNvSpPr/>
      </dsp:nvSpPr>
      <dsp:spPr>
        <a:xfrm rot="5400000">
          <a:off x="4341849" y="2069392"/>
          <a:ext cx="516102" cy="8088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Uspěchanost dnešní doby</a:t>
          </a:r>
        </a:p>
      </dsp:txBody>
      <dsp:txXfrm rot="-5400000">
        <a:off x="555803" y="5880632"/>
        <a:ext cx="8063001" cy="465714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CC176-B770-4223-8621-5A6864EF85B9}">
      <dsp:nvSpPr>
        <dsp:cNvPr id="0" name=""/>
        <dsp:cNvSpPr/>
      </dsp:nvSpPr>
      <dsp:spPr>
        <a:xfrm rot="16200000">
          <a:off x="1564" y="669340"/>
          <a:ext cx="3485855" cy="34858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Právní </a:t>
          </a:r>
        </a:p>
      </dsp:txBody>
      <dsp:txXfrm rot="5400000">
        <a:off x="1565" y="1540804"/>
        <a:ext cx="2875830" cy="1742927"/>
      </dsp:txXfrm>
    </dsp:sp>
    <dsp:sp modelId="{1ED62026-DC1E-4456-BB84-F09BE2FF74D0}">
      <dsp:nvSpPr>
        <dsp:cNvPr id="0" name=""/>
        <dsp:cNvSpPr/>
      </dsp:nvSpPr>
      <dsp:spPr>
        <a:xfrm rot="5400000">
          <a:off x="3723723" y="669340"/>
          <a:ext cx="3485855" cy="34858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Neprávní</a:t>
          </a:r>
        </a:p>
      </dsp:txBody>
      <dsp:txXfrm rot="-5400000">
        <a:off x="4333749" y="1540804"/>
        <a:ext cx="2875830" cy="1742927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9AE4-670A-4B78-B266-91F56B29CA01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PRÁVNÍ NORMY</a:t>
          </a:r>
        </a:p>
      </dsp:txBody>
      <dsp:txXfrm>
        <a:off x="55030" y="70735"/>
        <a:ext cx="8119540" cy="1017235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D099-B57D-4A55-918F-D426EC05EB68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pravidla, která regulují vlastnictví, užívání a převod hmotných statků, jako jsou nemovitosti, pohyblivé věci, auta, peníze a další majetek. Jedná se o normy, které upravují práva a povinnosti týkající se věcí a majetku (např. koupě nemovitosti, způsob zápisu do katastru nemovitostí atp.)</a:t>
          </a:r>
        </a:p>
      </dsp:txBody>
      <dsp:txXfrm rot="-5400000">
        <a:off x="2962655" y="307047"/>
        <a:ext cx="5180726" cy="1593750"/>
      </dsp:txXfrm>
    </dsp:sp>
    <dsp:sp modelId="{FF83C82B-7206-4F87-82DC-6EBF4E4C55D2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Hmotněprávn</a:t>
          </a:r>
          <a:r>
            <a:rPr lang="cs-CZ" sz="3000" kern="1200" dirty="0"/>
            <a:t>í </a:t>
          </a:r>
        </a:p>
      </dsp:txBody>
      <dsp:txXfrm>
        <a:off x="107773" y="107828"/>
        <a:ext cx="2747110" cy="1992186"/>
      </dsp:txXfrm>
    </dsp:sp>
    <dsp:sp modelId="{4131681E-8E92-4900-853E-87C7741BBA48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pravidla a procedury, která regulují procesy např. soudního systému a řízení související s právem. Tyto normy určují, jak jsou případy řešeny a jak jsou dodržována práva stran zapojených do dané věci (např. postup odvolání proti rozhodnutí o výsledcích přijímacího řízení)</a:t>
          </a:r>
        </a:p>
      </dsp:txBody>
      <dsp:txXfrm rot="-5400000">
        <a:off x="2962655" y="2625166"/>
        <a:ext cx="5180726" cy="1593750"/>
      </dsp:txXfrm>
    </dsp:sp>
    <dsp:sp modelId="{E348632B-DE47-4D09-AF68-62B6C4971F34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/>
            <a:t>Procesněprávní</a:t>
          </a:r>
          <a:r>
            <a:rPr lang="cs-CZ" sz="3000" kern="1200"/>
            <a:t> </a:t>
          </a:r>
        </a:p>
      </dsp:txBody>
      <dsp:txXfrm>
        <a:off x="107773" y="2425947"/>
        <a:ext cx="2747110" cy="1992186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9AE4-670A-4B78-B266-91F56B29CA01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Základní dělení norem </a:t>
          </a:r>
        </a:p>
      </dsp:txBody>
      <dsp:txXfrm>
        <a:off x="55030" y="70735"/>
        <a:ext cx="8119540" cy="1017235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CC176-B770-4223-8621-5A6864EF85B9}">
      <dsp:nvSpPr>
        <dsp:cNvPr id="0" name=""/>
        <dsp:cNvSpPr/>
      </dsp:nvSpPr>
      <dsp:spPr>
        <a:xfrm rot="16200000">
          <a:off x="1564" y="669340"/>
          <a:ext cx="3485855" cy="34858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Formální </a:t>
          </a:r>
        </a:p>
      </dsp:txBody>
      <dsp:txXfrm rot="5400000">
        <a:off x="1565" y="1540804"/>
        <a:ext cx="2875830" cy="1742927"/>
      </dsp:txXfrm>
    </dsp:sp>
    <dsp:sp modelId="{1ED62026-DC1E-4456-BB84-F09BE2FF74D0}">
      <dsp:nvSpPr>
        <dsp:cNvPr id="0" name=""/>
        <dsp:cNvSpPr/>
      </dsp:nvSpPr>
      <dsp:spPr>
        <a:xfrm rot="5400000">
          <a:off x="3723723" y="669340"/>
          <a:ext cx="3485855" cy="34858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Neformální</a:t>
          </a:r>
        </a:p>
      </dsp:txBody>
      <dsp:txXfrm rot="-5400000">
        <a:off x="4333749" y="1540804"/>
        <a:ext cx="2875830" cy="1742927"/>
      </dsp:txXfrm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Formální normy</a:t>
          </a:r>
        </a:p>
      </dsp:txBody>
      <dsp:txXfrm>
        <a:off x="55030" y="55030"/>
        <a:ext cx="8119540" cy="1017235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Neformální normy</a:t>
          </a:r>
        </a:p>
      </dsp:txBody>
      <dsp:txXfrm>
        <a:off x="55030" y="55030"/>
        <a:ext cx="8119540" cy="1017235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671C2-D3C5-4504-AA2B-CC075D0E9F86}">
      <dsp:nvSpPr>
        <dsp:cNvPr id="0" name=""/>
        <dsp:cNvSpPr/>
      </dsp:nvSpPr>
      <dsp:spPr>
        <a:xfrm>
          <a:off x="3369974" y="0"/>
          <a:ext cx="5054961" cy="18002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D60FF-601B-4F4A-B651-1A7647C565FE}">
      <dsp:nvSpPr>
        <dsp:cNvPr id="0" name=""/>
        <dsp:cNvSpPr/>
      </dsp:nvSpPr>
      <dsp:spPr>
        <a:xfrm>
          <a:off x="0" y="0"/>
          <a:ext cx="3369974" cy="1800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cs-CZ" sz="4200" kern="1200" dirty="0"/>
            <a:t>Proskribující normy</a:t>
          </a:r>
        </a:p>
      </dsp:txBody>
      <dsp:txXfrm>
        <a:off x="87879" y="87879"/>
        <a:ext cx="3194216" cy="1624442"/>
      </dsp:txXfrm>
    </dsp:sp>
    <dsp:sp modelId="{24AA9FE1-FF08-4F5F-BE9C-77904AFDE8D9}">
      <dsp:nvSpPr>
        <dsp:cNvPr id="0" name=""/>
        <dsp:cNvSpPr/>
      </dsp:nvSpPr>
      <dsp:spPr>
        <a:xfrm>
          <a:off x="3369974" y="1980220"/>
          <a:ext cx="5054961" cy="18002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B5547-D53A-4E76-8868-98FC1E5296AC}">
      <dsp:nvSpPr>
        <dsp:cNvPr id="0" name=""/>
        <dsp:cNvSpPr/>
      </dsp:nvSpPr>
      <dsp:spPr>
        <a:xfrm>
          <a:off x="0" y="1980220"/>
          <a:ext cx="3369974" cy="18002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cs-CZ" sz="4200" kern="1200" dirty="0" err="1"/>
            <a:t>Preskribující</a:t>
          </a:r>
          <a:r>
            <a:rPr lang="cs-CZ" sz="4200" kern="1200" dirty="0"/>
            <a:t> normy</a:t>
          </a:r>
        </a:p>
      </dsp:txBody>
      <dsp:txXfrm>
        <a:off x="87879" y="2068099"/>
        <a:ext cx="3194216" cy="1624442"/>
      </dsp:txXfrm>
    </dsp:sp>
    <dsp:sp modelId="{8C8DE4CC-C603-40EB-871A-70E13EB266EC}">
      <dsp:nvSpPr>
        <dsp:cNvPr id="0" name=""/>
        <dsp:cNvSpPr/>
      </dsp:nvSpPr>
      <dsp:spPr>
        <a:xfrm>
          <a:off x="3369974" y="3960440"/>
          <a:ext cx="5054961" cy="18002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D7CDF-5C04-42FC-8B16-A1F3CA68B1CD}">
      <dsp:nvSpPr>
        <dsp:cNvPr id="0" name=""/>
        <dsp:cNvSpPr/>
      </dsp:nvSpPr>
      <dsp:spPr>
        <a:xfrm>
          <a:off x="0" y="3960440"/>
          <a:ext cx="3369974" cy="18002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cs-CZ" sz="4200" kern="1200" dirty="0"/>
            <a:t>Opravňující normy</a:t>
          </a:r>
        </a:p>
      </dsp:txBody>
      <dsp:txXfrm>
        <a:off x="87879" y="4048319"/>
        <a:ext cx="3194216" cy="1624442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Proskribující normy</a:t>
          </a:r>
        </a:p>
      </dsp:txBody>
      <dsp:txXfrm>
        <a:off x="60884" y="60884"/>
        <a:ext cx="8107832" cy="1125452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F6BB-9E23-4849-92AE-840B29FE4F7E}">
      <dsp:nvSpPr>
        <dsp:cNvPr id="0" name=""/>
        <dsp:cNvSpPr/>
      </dsp:nvSpPr>
      <dsp:spPr>
        <a:xfrm>
          <a:off x="0" y="0"/>
          <a:ext cx="8229600" cy="1247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 err="1"/>
            <a:t>Preskribující</a:t>
          </a:r>
          <a:r>
            <a:rPr lang="cs-CZ" sz="5200" kern="1200" dirty="0"/>
            <a:t> normy</a:t>
          </a:r>
        </a:p>
      </dsp:txBody>
      <dsp:txXfrm>
        <a:off x="60884" y="60884"/>
        <a:ext cx="8107832" cy="112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7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1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9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9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6ED4A9B7-BA06-4F39-BD13-BD1199015E7B}" type="datetimeFigureOut">
              <a:rPr lang="cs-CZ" smtClean="0"/>
              <a:t>25.2.2024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7110835F-17BA-49D8-888D-AFC3AC0EF5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83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0835F-17BA-49D8-888D-AFC3AC0EF505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0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E318143-E474-4642-8E78-62710951ABA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197100" y="327025"/>
            <a:ext cx="6946900" cy="52498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715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B8B8-4E25-4F05-A6E5-023B4A423A75}" type="datetimeFigureOut">
              <a:rPr lang="cs-CZ" smtClean="0"/>
              <a:pPr/>
              <a:t>25.2.2024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FBE9-3C77-40EB-BEC1-EC9C0C0B4A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5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5.xml"/><Relationship Id="rId5" Type="http://schemas.openxmlformats.org/officeDocument/2006/relationships/diagramColors" Target="../diagrams/colors95.xml"/><Relationship Id="rId4" Type="http://schemas.openxmlformats.org/officeDocument/2006/relationships/diagramQuickStyle" Target="../diagrams/quickStyle9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6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6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7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8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9.xml"/><Relationship Id="rId2" Type="http://schemas.openxmlformats.org/officeDocument/2006/relationships/diagramData" Target="../diagrams/data9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9.xml"/><Relationship Id="rId5" Type="http://schemas.openxmlformats.org/officeDocument/2006/relationships/diagramColors" Target="../diagrams/colors99.xml"/><Relationship Id="rId4" Type="http://schemas.openxmlformats.org/officeDocument/2006/relationships/diagramQuickStyle" Target="../diagrams/quickStyle9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0.xml"/><Relationship Id="rId2" Type="http://schemas.openxmlformats.org/officeDocument/2006/relationships/diagramData" Target="../diagrams/data10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0.xml"/><Relationship Id="rId5" Type="http://schemas.openxmlformats.org/officeDocument/2006/relationships/diagramColors" Target="../diagrams/colors100.xml"/><Relationship Id="rId4" Type="http://schemas.openxmlformats.org/officeDocument/2006/relationships/diagramQuickStyle" Target="../diagrams/quickStyle100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2.xml"/><Relationship Id="rId3" Type="http://schemas.openxmlformats.org/officeDocument/2006/relationships/diagramLayout" Target="../diagrams/layout101.xml"/><Relationship Id="rId7" Type="http://schemas.openxmlformats.org/officeDocument/2006/relationships/diagramData" Target="../diagrams/data102.xml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1.xml"/><Relationship Id="rId11" Type="http://schemas.microsoft.com/office/2007/relationships/diagramDrawing" Target="../diagrams/drawing102.xml"/><Relationship Id="rId5" Type="http://schemas.openxmlformats.org/officeDocument/2006/relationships/diagramColors" Target="../diagrams/colors101.xml"/><Relationship Id="rId10" Type="http://schemas.openxmlformats.org/officeDocument/2006/relationships/diagramColors" Target="../diagrams/colors102.xml"/><Relationship Id="rId4" Type="http://schemas.openxmlformats.org/officeDocument/2006/relationships/diagramQuickStyle" Target="../diagrams/quickStyle101.xml"/><Relationship Id="rId9" Type="http://schemas.openxmlformats.org/officeDocument/2006/relationships/diagramQuickStyle" Target="../diagrams/quickStyle10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3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4.xml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4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5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6.xml"/><Relationship Id="rId2" Type="http://schemas.openxmlformats.org/officeDocument/2006/relationships/diagramData" Target="../diagrams/data10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6.xml"/><Relationship Id="rId5" Type="http://schemas.openxmlformats.org/officeDocument/2006/relationships/diagramColors" Target="../diagrams/colors106.xml"/><Relationship Id="rId4" Type="http://schemas.openxmlformats.org/officeDocument/2006/relationships/diagramQuickStyle" Target="../diagrams/quickStyle10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7.xml"/><Relationship Id="rId2" Type="http://schemas.openxmlformats.org/officeDocument/2006/relationships/diagramData" Target="../diagrams/data10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7.xml"/><Relationship Id="rId5" Type="http://schemas.openxmlformats.org/officeDocument/2006/relationships/diagramColors" Target="../diagrams/colors107.xml"/><Relationship Id="rId4" Type="http://schemas.openxmlformats.org/officeDocument/2006/relationships/diagramQuickStyle" Target="../diagrams/quickStyle10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8.xml"/><Relationship Id="rId2" Type="http://schemas.openxmlformats.org/officeDocument/2006/relationships/diagramData" Target="../diagrams/data10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8.xml"/><Relationship Id="rId5" Type="http://schemas.openxmlformats.org/officeDocument/2006/relationships/diagramColors" Target="../diagrams/colors108.xml"/><Relationship Id="rId4" Type="http://schemas.openxmlformats.org/officeDocument/2006/relationships/diagramQuickStyle" Target="../diagrams/quickStyle10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9.xml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9.xml"/><Relationship Id="rId5" Type="http://schemas.openxmlformats.org/officeDocument/2006/relationships/diagramColors" Target="../diagrams/colors109.xml"/><Relationship Id="rId4" Type="http://schemas.openxmlformats.org/officeDocument/2006/relationships/diagramQuickStyle" Target="../diagrams/quickStyle10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0.xml"/><Relationship Id="rId2" Type="http://schemas.openxmlformats.org/officeDocument/2006/relationships/diagramData" Target="../diagrams/data1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0.xml"/><Relationship Id="rId5" Type="http://schemas.openxmlformats.org/officeDocument/2006/relationships/diagramColors" Target="../diagrams/colors110.xml"/><Relationship Id="rId4" Type="http://schemas.openxmlformats.org/officeDocument/2006/relationships/diagramQuickStyle" Target="../diagrams/quickStyle11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1.xml"/><Relationship Id="rId2" Type="http://schemas.openxmlformats.org/officeDocument/2006/relationships/diagramData" Target="../diagrams/data1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1.xml"/><Relationship Id="rId5" Type="http://schemas.openxmlformats.org/officeDocument/2006/relationships/diagramColors" Target="../diagrams/colors111.xml"/><Relationship Id="rId4" Type="http://schemas.openxmlformats.org/officeDocument/2006/relationships/diagramQuickStyle" Target="../diagrams/quickStyle11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2.xml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2.xml"/><Relationship Id="rId5" Type="http://schemas.openxmlformats.org/officeDocument/2006/relationships/diagramColors" Target="../diagrams/colors112.xml"/><Relationship Id="rId4" Type="http://schemas.openxmlformats.org/officeDocument/2006/relationships/diagramQuickStyle" Target="../diagrams/quickStyle1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3.xml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3.xml"/><Relationship Id="rId5" Type="http://schemas.openxmlformats.org/officeDocument/2006/relationships/diagramColors" Target="../diagrams/colors113.xml"/><Relationship Id="rId4" Type="http://schemas.openxmlformats.org/officeDocument/2006/relationships/diagramQuickStyle" Target="../diagrams/quickStyle1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4.xml"/><Relationship Id="rId2" Type="http://schemas.openxmlformats.org/officeDocument/2006/relationships/diagramData" Target="../diagrams/data1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4.xml"/><Relationship Id="rId5" Type="http://schemas.openxmlformats.org/officeDocument/2006/relationships/diagramColors" Target="../diagrams/colors114.xml"/><Relationship Id="rId4" Type="http://schemas.openxmlformats.org/officeDocument/2006/relationships/diagramQuickStyle" Target="../diagrams/quickStyle11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5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5.xml"/><Relationship Id="rId5" Type="http://schemas.openxmlformats.org/officeDocument/2006/relationships/diagramColors" Target="../diagrams/colors115.xml"/><Relationship Id="rId4" Type="http://schemas.openxmlformats.org/officeDocument/2006/relationships/diagramQuickStyle" Target="../diagrams/quickStyle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6.xml"/><Relationship Id="rId2" Type="http://schemas.openxmlformats.org/officeDocument/2006/relationships/diagramData" Target="../diagrams/data1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6.xml"/><Relationship Id="rId5" Type="http://schemas.openxmlformats.org/officeDocument/2006/relationships/diagramColors" Target="../diagrams/colors116.xml"/><Relationship Id="rId4" Type="http://schemas.openxmlformats.org/officeDocument/2006/relationships/diagramQuickStyle" Target="../diagrams/quickStyle11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7.xml"/><Relationship Id="rId2" Type="http://schemas.openxmlformats.org/officeDocument/2006/relationships/diagramData" Target="../diagrams/data1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7.xml"/><Relationship Id="rId5" Type="http://schemas.openxmlformats.org/officeDocument/2006/relationships/diagramColors" Target="../diagrams/colors117.xml"/><Relationship Id="rId4" Type="http://schemas.openxmlformats.org/officeDocument/2006/relationships/diagramQuickStyle" Target="../diagrams/quickStyle11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8.xml"/><Relationship Id="rId2" Type="http://schemas.openxmlformats.org/officeDocument/2006/relationships/diagramData" Target="../diagrams/data1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8.xml"/><Relationship Id="rId5" Type="http://schemas.openxmlformats.org/officeDocument/2006/relationships/diagramColors" Target="../diagrams/colors118.xml"/><Relationship Id="rId4" Type="http://schemas.openxmlformats.org/officeDocument/2006/relationships/diagramQuickStyle" Target="../diagrams/quickStyle118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0.xml"/><Relationship Id="rId3" Type="http://schemas.openxmlformats.org/officeDocument/2006/relationships/diagramLayout" Target="../diagrams/layout119.xml"/><Relationship Id="rId7" Type="http://schemas.openxmlformats.org/officeDocument/2006/relationships/diagramData" Target="../diagrams/data120.xml"/><Relationship Id="rId2" Type="http://schemas.openxmlformats.org/officeDocument/2006/relationships/diagramData" Target="../diagrams/data1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9.xml"/><Relationship Id="rId11" Type="http://schemas.microsoft.com/office/2007/relationships/diagramDrawing" Target="../diagrams/drawing120.xml"/><Relationship Id="rId5" Type="http://schemas.openxmlformats.org/officeDocument/2006/relationships/diagramColors" Target="../diagrams/colors119.xml"/><Relationship Id="rId10" Type="http://schemas.openxmlformats.org/officeDocument/2006/relationships/diagramColors" Target="../diagrams/colors120.xml"/><Relationship Id="rId4" Type="http://schemas.openxmlformats.org/officeDocument/2006/relationships/diagramQuickStyle" Target="../diagrams/quickStyle119.xml"/><Relationship Id="rId9" Type="http://schemas.openxmlformats.org/officeDocument/2006/relationships/diagramQuickStyle" Target="../diagrams/quickStyle12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1.xml"/><Relationship Id="rId2" Type="http://schemas.openxmlformats.org/officeDocument/2006/relationships/diagramData" Target="../diagrams/data1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1.xml"/><Relationship Id="rId5" Type="http://schemas.openxmlformats.org/officeDocument/2006/relationships/diagramColors" Target="../diagrams/colors121.xml"/><Relationship Id="rId4" Type="http://schemas.openxmlformats.org/officeDocument/2006/relationships/diagramQuickStyle" Target="../diagrams/quickStyle12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2.xml"/><Relationship Id="rId2" Type="http://schemas.openxmlformats.org/officeDocument/2006/relationships/diagramData" Target="../diagrams/data1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2.xml"/><Relationship Id="rId5" Type="http://schemas.openxmlformats.org/officeDocument/2006/relationships/diagramColors" Target="../diagrams/colors122.xml"/><Relationship Id="rId4" Type="http://schemas.openxmlformats.org/officeDocument/2006/relationships/diagramQuickStyle" Target="../diagrams/quickStyle12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3.xml"/><Relationship Id="rId2" Type="http://schemas.openxmlformats.org/officeDocument/2006/relationships/diagramData" Target="../diagrams/data1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3.xml"/><Relationship Id="rId5" Type="http://schemas.openxmlformats.org/officeDocument/2006/relationships/diagramColors" Target="../diagrams/colors123.xml"/><Relationship Id="rId4" Type="http://schemas.openxmlformats.org/officeDocument/2006/relationships/diagramQuickStyle" Target="../diagrams/quickStyle12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4.xml"/><Relationship Id="rId2" Type="http://schemas.openxmlformats.org/officeDocument/2006/relationships/diagramData" Target="../diagrams/data1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4.xml"/><Relationship Id="rId5" Type="http://schemas.openxmlformats.org/officeDocument/2006/relationships/diagramColors" Target="../diagrams/colors124.xml"/><Relationship Id="rId4" Type="http://schemas.openxmlformats.org/officeDocument/2006/relationships/diagramQuickStyle" Target="../diagrams/quickStyle12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5.xml"/><Relationship Id="rId2" Type="http://schemas.openxmlformats.org/officeDocument/2006/relationships/diagramData" Target="../diagrams/data1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5.xml"/><Relationship Id="rId5" Type="http://schemas.openxmlformats.org/officeDocument/2006/relationships/diagramColors" Target="../diagrams/colors125.xml"/><Relationship Id="rId4" Type="http://schemas.openxmlformats.org/officeDocument/2006/relationships/diagramQuickStyle" Target="../diagrams/quickStyle12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6.xml"/><Relationship Id="rId2" Type="http://schemas.openxmlformats.org/officeDocument/2006/relationships/diagramData" Target="../diagrams/data1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6.xml"/><Relationship Id="rId5" Type="http://schemas.openxmlformats.org/officeDocument/2006/relationships/diagramColors" Target="../diagrams/colors126.xml"/><Relationship Id="rId4" Type="http://schemas.openxmlformats.org/officeDocument/2006/relationships/diagramQuickStyle" Target="../diagrams/quickStyle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8.xml"/><Relationship Id="rId3" Type="http://schemas.openxmlformats.org/officeDocument/2006/relationships/diagramLayout" Target="../diagrams/layout127.xml"/><Relationship Id="rId7" Type="http://schemas.openxmlformats.org/officeDocument/2006/relationships/diagramData" Target="../diagrams/data128.xml"/><Relationship Id="rId2" Type="http://schemas.openxmlformats.org/officeDocument/2006/relationships/diagramData" Target="../diagrams/data1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7.xml"/><Relationship Id="rId11" Type="http://schemas.microsoft.com/office/2007/relationships/diagramDrawing" Target="../diagrams/drawing128.xml"/><Relationship Id="rId5" Type="http://schemas.openxmlformats.org/officeDocument/2006/relationships/diagramColors" Target="../diagrams/colors127.xml"/><Relationship Id="rId10" Type="http://schemas.openxmlformats.org/officeDocument/2006/relationships/diagramColors" Target="../diagrams/colors128.xml"/><Relationship Id="rId4" Type="http://schemas.openxmlformats.org/officeDocument/2006/relationships/diagramQuickStyle" Target="../diagrams/quickStyle127.xml"/><Relationship Id="rId9" Type="http://schemas.openxmlformats.org/officeDocument/2006/relationships/diagramQuickStyle" Target="../diagrams/quickStyle12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9.xml"/><Relationship Id="rId2" Type="http://schemas.openxmlformats.org/officeDocument/2006/relationships/diagramData" Target="../diagrams/data1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9.xml"/><Relationship Id="rId5" Type="http://schemas.openxmlformats.org/officeDocument/2006/relationships/diagramColors" Target="../diagrams/colors129.xml"/><Relationship Id="rId4" Type="http://schemas.openxmlformats.org/officeDocument/2006/relationships/diagramQuickStyle" Target="../diagrams/quickStyle12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0.xml"/><Relationship Id="rId2" Type="http://schemas.openxmlformats.org/officeDocument/2006/relationships/diagramData" Target="../diagrams/data1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0.xml"/><Relationship Id="rId5" Type="http://schemas.openxmlformats.org/officeDocument/2006/relationships/diagramColors" Target="../diagrams/colors130.xml"/><Relationship Id="rId4" Type="http://schemas.openxmlformats.org/officeDocument/2006/relationships/diagramQuickStyle" Target="../diagrams/quickStyle130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2.xml"/><Relationship Id="rId3" Type="http://schemas.openxmlformats.org/officeDocument/2006/relationships/diagramLayout" Target="../diagrams/layout131.xml"/><Relationship Id="rId7" Type="http://schemas.openxmlformats.org/officeDocument/2006/relationships/diagramData" Target="../diagrams/data132.xml"/><Relationship Id="rId2" Type="http://schemas.openxmlformats.org/officeDocument/2006/relationships/diagramData" Target="../diagrams/data1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1.xml"/><Relationship Id="rId11" Type="http://schemas.microsoft.com/office/2007/relationships/diagramDrawing" Target="../diagrams/drawing132.xml"/><Relationship Id="rId5" Type="http://schemas.openxmlformats.org/officeDocument/2006/relationships/diagramColors" Target="../diagrams/colors131.xml"/><Relationship Id="rId10" Type="http://schemas.openxmlformats.org/officeDocument/2006/relationships/diagramColors" Target="../diagrams/colors132.xml"/><Relationship Id="rId4" Type="http://schemas.openxmlformats.org/officeDocument/2006/relationships/diagramQuickStyle" Target="../diagrams/quickStyle131.xml"/><Relationship Id="rId9" Type="http://schemas.openxmlformats.org/officeDocument/2006/relationships/diagramQuickStyle" Target="../diagrams/quickStyle13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4.xml"/><Relationship Id="rId3" Type="http://schemas.openxmlformats.org/officeDocument/2006/relationships/diagramLayout" Target="../diagrams/layout133.xml"/><Relationship Id="rId7" Type="http://schemas.openxmlformats.org/officeDocument/2006/relationships/diagramData" Target="../diagrams/data134.xml"/><Relationship Id="rId2" Type="http://schemas.openxmlformats.org/officeDocument/2006/relationships/diagramData" Target="../diagrams/data1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3.xml"/><Relationship Id="rId11" Type="http://schemas.microsoft.com/office/2007/relationships/diagramDrawing" Target="../diagrams/drawing134.xml"/><Relationship Id="rId5" Type="http://schemas.openxmlformats.org/officeDocument/2006/relationships/diagramColors" Target="../diagrams/colors133.xml"/><Relationship Id="rId10" Type="http://schemas.openxmlformats.org/officeDocument/2006/relationships/diagramColors" Target="../diagrams/colors134.xml"/><Relationship Id="rId4" Type="http://schemas.openxmlformats.org/officeDocument/2006/relationships/diagramQuickStyle" Target="../diagrams/quickStyle133.xml"/><Relationship Id="rId9" Type="http://schemas.openxmlformats.org/officeDocument/2006/relationships/diagramQuickStyle" Target="../diagrams/quickStyle134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6.xml"/><Relationship Id="rId3" Type="http://schemas.openxmlformats.org/officeDocument/2006/relationships/diagramLayout" Target="../diagrams/layout135.xml"/><Relationship Id="rId7" Type="http://schemas.openxmlformats.org/officeDocument/2006/relationships/diagramData" Target="../diagrams/data136.xml"/><Relationship Id="rId2" Type="http://schemas.openxmlformats.org/officeDocument/2006/relationships/diagramData" Target="../diagrams/data1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5.xml"/><Relationship Id="rId11" Type="http://schemas.microsoft.com/office/2007/relationships/diagramDrawing" Target="../diagrams/drawing136.xml"/><Relationship Id="rId5" Type="http://schemas.openxmlformats.org/officeDocument/2006/relationships/diagramColors" Target="../diagrams/colors135.xml"/><Relationship Id="rId10" Type="http://schemas.openxmlformats.org/officeDocument/2006/relationships/diagramColors" Target="../diagrams/colors136.xml"/><Relationship Id="rId4" Type="http://schemas.openxmlformats.org/officeDocument/2006/relationships/diagramQuickStyle" Target="../diagrams/quickStyle135.xml"/><Relationship Id="rId9" Type="http://schemas.openxmlformats.org/officeDocument/2006/relationships/diagramQuickStyle" Target="../diagrams/quickStyle136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8.xml"/><Relationship Id="rId3" Type="http://schemas.openxmlformats.org/officeDocument/2006/relationships/diagramLayout" Target="../diagrams/layout137.xml"/><Relationship Id="rId7" Type="http://schemas.openxmlformats.org/officeDocument/2006/relationships/diagramData" Target="../diagrams/data138.xml"/><Relationship Id="rId2" Type="http://schemas.openxmlformats.org/officeDocument/2006/relationships/diagramData" Target="../diagrams/data1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7.xml"/><Relationship Id="rId11" Type="http://schemas.microsoft.com/office/2007/relationships/diagramDrawing" Target="../diagrams/drawing138.xml"/><Relationship Id="rId5" Type="http://schemas.openxmlformats.org/officeDocument/2006/relationships/diagramColors" Target="../diagrams/colors137.xml"/><Relationship Id="rId10" Type="http://schemas.openxmlformats.org/officeDocument/2006/relationships/diagramColors" Target="../diagrams/colors138.xml"/><Relationship Id="rId4" Type="http://schemas.openxmlformats.org/officeDocument/2006/relationships/diagramQuickStyle" Target="../diagrams/quickStyle137.xml"/><Relationship Id="rId9" Type="http://schemas.openxmlformats.org/officeDocument/2006/relationships/diagramQuickStyle" Target="../diagrams/quickStyle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3" Type="http://schemas.openxmlformats.org/officeDocument/2006/relationships/diagramLayout" Target="../diagrams/layout61.xml"/><Relationship Id="rId7" Type="http://schemas.openxmlformats.org/officeDocument/2006/relationships/diagramData" Target="../diagrams/data62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0" Type="http://schemas.openxmlformats.org/officeDocument/2006/relationships/diagramColors" Target="../diagrams/colors62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7" Type="http://schemas.openxmlformats.org/officeDocument/2006/relationships/image" Target="../media/image3.emf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0.xml"/><Relationship Id="rId3" Type="http://schemas.openxmlformats.org/officeDocument/2006/relationships/diagramLayout" Target="../diagrams/layout89.xml"/><Relationship Id="rId7" Type="http://schemas.openxmlformats.org/officeDocument/2006/relationships/diagramData" Target="../diagrams/data90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11" Type="http://schemas.microsoft.com/office/2007/relationships/diagramDrawing" Target="../diagrams/drawing90.xml"/><Relationship Id="rId5" Type="http://schemas.openxmlformats.org/officeDocument/2006/relationships/diagramColors" Target="../diagrams/colors89.xml"/><Relationship Id="rId10" Type="http://schemas.openxmlformats.org/officeDocument/2006/relationships/diagramColors" Target="../diagrams/colors90.xml"/><Relationship Id="rId4" Type="http://schemas.openxmlformats.org/officeDocument/2006/relationships/diagramQuickStyle" Target="../diagrams/quickStyle89.xml"/><Relationship Id="rId9" Type="http://schemas.openxmlformats.org/officeDocument/2006/relationships/diagramQuickStyle" Target="../diagrams/quickStyle90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2.xml"/><Relationship Id="rId3" Type="http://schemas.openxmlformats.org/officeDocument/2006/relationships/diagramLayout" Target="../diagrams/layout91.xml"/><Relationship Id="rId7" Type="http://schemas.openxmlformats.org/officeDocument/2006/relationships/diagramData" Target="../diagrams/data92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1.xml"/><Relationship Id="rId11" Type="http://schemas.microsoft.com/office/2007/relationships/diagramDrawing" Target="../diagrams/drawing92.xml"/><Relationship Id="rId5" Type="http://schemas.openxmlformats.org/officeDocument/2006/relationships/diagramColors" Target="../diagrams/colors91.xml"/><Relationship Id="rId10" Type="http://schemas.openxmlformats.org/officeDocument/2006/relationships/diagramColors" Target="../diagrams/colors92.xml"/><Relationship Id="rId4" Type="http://schemas.openxmlformats.org/officeDocument/2006/relationships/diagramQuickStyle" Target="../diagrams/quickStyle91.xml"/><Relationship Id="rId9" Type="http://schemas.openxmlformats.org/officeDocument/2006/relationships/diagramQuickStyle" Target="../diagrams/quickStyle9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4.xml"/><Relationship Id="rId3" Type="http://schemas.openxmlformats.org/officeDocument/2006/relationships/diagramLayout" Target="../diagrams/layout93.xml"/><Relationship Id="rId7" Type="http://schemas.openxmlformats.org/officeDocument/2006/relationships/diagramData" Target="../diagrams/data94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3.xml"/><Relationship Id="rId11" Type="http://schemas.microsoft.com/office/2007/relationships/diagramDrawing" Target="../diagrams/drawing94.xml"/><Relationship Id="rId5" Type="http://schemas.openxmlformats.org/officeDocument/2006/relationships/diagramColors" Target="../diagrams/colors93.xml"/><Relationship Id="rId10" Type="http://schemas.openxmlformats.org/officeDocument/2006/relationships/diagramColors" Target="../diagrams/colors94.xml"/><Relationship Id="rId4" Type="http://schemas.openxmlformats.org/officeDocument/2006/relationships/diagramQuickStyle" Target="../diagrams/quickStyle93.xml"/><Relationship Id="rId9" Type="http://schemas.openxmlformats.org/officeDocument/2006/relationships/diagramQuickStyle" Target="../diagrams/quickStyle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2D0418-E67E-4E3B-807A-1CE1A412D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472736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dnadpis 2">
            <a:extLst>
              <a:ext uri="{FF2B5EF4-FFF2-40B4-BE49-F238E27FC236}">
                <a16:creationId xmlns:a16="http://schemas.microsoft.com/office/drawing/2014/main" id="{A1B0C514-921C-438D-81DA-21A668204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LS 2023/2024</a:t>
            </a:r>
          </a:p>
        </p:txBody>
      </p:sp>
    </p:spTree>
    <p:extLst>
      <p:ext uri="{BB962C8B-B14F-4D97-AF65-F5344CB8AC3E}">
        <p14:creationId xmlns:p14="http://schemas.microsoft.com/office/powerpoint/2010/main" val="26902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6212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Zákony:</a:t>
            </a:r>
            <a:r>
              <a:rPr lang="cs-CZ" dirty="0"/>
              <a:t> Zákony jsou typickým příkladem formálních </a:t>
            </a:r>
            <a:r>
              <a:rPr lang="cs-CZ" dirty="0" err="1"/>
              <a:t>norm</a:t>
            </a:r>
            <a:r>
              <a:rPr lang="cs-CZ" dirty="0"/>
              <a:t>. Jsou psány, schváleny vládou nebo legislativním orgánem a mají právní závaznost. Například rychlostní limity na silnicích jsou zákonem, a pokud je překročíte, můžete být pokutováni.</a:t>
            </a:r>
          </a:p>
          <a:p>
            <a:r>
              <a:rPr lang="cs-CZ" b="1" dirty="0"/>
              <a:t>Pracovní smlouva:</a:t>
            </a:r>
            <a:r>
              <a:rPr lang="cs-CZ" dirty="0"/>
              <a:t> Pracovní smlouvy jsou právní dokumenty, které formálně stanovují pracovní podmínky mezi zaměstnancem a zaměstnavatelem. Obsahují pravidla ohledně platy, pracovní doby a dalších pracovních aspektů.</a:t>
            </a:r>
          </a:p>
          <a:p>
            <a:r>
              <a:rPr lang="cs-CZ" b="1" dirty="0"/>
              <a:t>Patenty:</a:t>
            </a:r>
            <a:r>
              <a:rPr lang="cs-CZ" dirty="0"/>
              <a:t> Patenty jsou formální normy v oblasti duševního vlastnictví. Udělují právo vynálezci na výlučné použití svého vynálezu po určitou dobu.</a:t>
            </a:r>
          </a:p>
          <a:p>
            <a:r>
              <a:rPr lang="cs-CZ" b="1" dirty="0"/>
              <a:t>Školní pravidla:</a:t>
            </a:r>
            <a:r>
              <a:rPr lang="cs-CZ" dirty="0"/>
              <a:t> Školy mají formální pravidla, která stanovují chování a očekávání studentů, učitelů a personálu ve školním prostředí.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1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99546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Sociální etiketa:</a:t>
            </a:r>
            <a:r>
              <a:rPr lang="cs-CZ" dirty="0"/>
              <a:t> Neformální normy mohou zahrnovat sociální etiketu, jako například pozdravy, způsob jednání v různých situacích a očekávání v rámci komunikace.</a:t>
            </a:r>
          </a:p>
          <a:p>
            <a:r>
              <a:rPr lang="cs-CZ" b="1" dirty="0"/>
              <a:t>Kulturní tradice:</a:t>
            </a:r>
            <a:r>
              <a:rPr lang="cs-CZ" dirty="0"/>
              <a:t> Každá kultura má své neformální normy a tradice, které určují způsob, jakým lidé jednají, oslavují svátky a zachovávají kulturní dědictví.</a:t>
            </a:r>
          </a:p>
          <a:p>
            <a:r>
              <a:rPr lang="cs-CZ" b="1" dirty="0"/>
              <a:t>Podniková kultura:</a:t>
            </a:r>
            <a:r>
              <a:rPr lang="cs-CZ" dirty="0"/>
              <a:t> V pracovním prostředí existují neformální normy, které se týkají chování, komunikace a pracovních vztahů. Ty mohou variabilně existovat mezi různými společnostmi a odvětvími.</a:t>
            </a:r>
          </a:p>
          <a:p>
            <a:r>
              <a:rPr lang="cs-CZ" b="1" dirty="0"/>
              <a:t>Rodinné tradice a očekávání:</a:t>
            </a:r>
            <a:r>
              <a:rPr lang="cs-CZ" dirty="0"/>
              <a:t> Každá rodina může mít své vlastní neformální normy a očekávání ohledně chování a hodnot v rámci rodiny.</a:t>
            </a:r>
          </a:p>
          <a:p>
            <a:r>
              <a:rPr lang="cs-CZ" b="1" dirty="0"/>
              <a:t>Společenské konvence:</a:t>
            </a:r>
            <a:r>
              <a:rPr lang="cs-CZ" dirty="0"/>
              <a:t> Neformální normy mohou zahrnovat společenské konvence, jako je například výběr oblečení na určité události, zvyky během stolování a další sociální interakce.</a:t>
            </a:r>
          </a:p>
        </p:txBody>
      </p:sp>
    </p:spTree>
    <p:extLst>
      <p:ext uri="{BB962C8B-B14F-4D97-AF65-F5344CB8AC3E}">
        <p14:creationId xmlns:p14="http://schemas.microsoft.com/office/powerpoint/2010/main" val="2576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848802"/>
              </p:ext>
            </p:extLst>
          </p:nvPr>
        </p:nvGraphicFramePr>
        <p:xfrm>
          <a:off x="323529" y="260648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0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790820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422"/>
            <a:ext cx="8229600" cy="5098578"/>
          </a:xfrm>
        </p:spPr>
        <p:txBody>
          <a:bodyPr>
            <a:noAutofit/>
          </a:bodyPr>
          <a:lstStyle/>
          <a:p>
            <a:r>
              <a:rPr lang="cs-CZ" sz="1600" b="1" dirty="0"/>
              <a:t>Trestní zákony. </a:t>
            </a:r>
            <a:r>
              <a:rPr lang="cs-CZ" sz="1600" dirty="0"/>
              <a:t>Tyto zákony stanovují, co je trestné a zakazují různé nelegální aktivity, jako je krádež, vražda, podvod nebo například drogová trestná činnost.</a:t>
            </a:r>
          </a:p>
          <a:p>
            <a:r>
              <a:rPr lang="cs-CZ" sz="1600" b="1" dirty="0"/>
              <a:t>Dopravní předpisy. </a:t>
            </a:r>
            <a:r>
              <a:rPr lang="cs-CZ" sz="1600" dirty="0"/>
              <a:t>Tyto normy zakazují určité chování, jako je překročení povolené rychlosti, jízda pod vlivem alkoholu nebo neoprávněné parkování.</a:t>
            </a:r>
          </a:p>
          <a:p>
            <a:r>
              <a:rPr lang="cs-CZ" sz="1600" b="1" dirty="0"/>
              <a:t>Ochrana spotřebitelů. </a:t>
            </a:r>
            <a:r>
              <a:rPr lang="cs-CZ" sz="1600" dirty="0"/>
              <a:t>Například zakazují klamavou reklamu nebo nepoctivé obchodní praktiky.</a:t>
            </a:r>
          </a:p>
          <a:p>
            <a:r>
              <a:rPr lang="cs-CZ" sz="1600" b="1" dirty="0"/>
              <a:t>Ochrana životního prostředí.</a:t>
            </a:r>
            <a:r>
              <a:rPr lang="cs-CZ" sz="1600" dirty="0"/>
              <a:t> Environmentální předpisy zakazují činnosti, které by mohly poškodit životní prostředí, a stanovují pravidla pro ochranu přírody a zdrojů.</a:t>
            </a:r>
          </a:p>
          <a:p>
            <a:r>
              <a:rPr lang="cs-CZ" sz="1600" b="1" dirty="0"/>
              <a:t>Duševním vlastnictví.</a:t>
            </a:r>
            <a:r>
              <a:rPr lang="cs-CZ" sz="1600" dirty="0"/>
              <a:t> Tyto zákony zakazují nelegální kopírování nebo používání chráněných děl, jako jsou patenty, autorská práva nebo ochranné známky, bez povolení vlastníka.</a:t>
            </a:r>
          </a:p>
          <a:p>
            <a:r>
              <a:rPr lang="cs-CZ" sz="1600" b="1" dirty="0"/>
              <a:t>Potravinová bezpečnost.</a:t>
            </a:r>
            <a:r>
              <a:rPr lang="cs-CZ" sz="1600" dirty="0"/>
              <a:t> Tyto zákony zakazují prodej nebo distribuci potravin, které nesplňují stanovené normy pro bezpečnost a kvalitu.</a:t>
            </a:r>
          </a:p>
          <a:p>
            <a:r>
              <a:rPr lang="cs-CZ" sz="1600" b="1" dirty="0"/>
              <a:t>Zbraně.</a:t>
            </a:r>
            <a:r>
              <a:rPr lang="cs-CZ" sz="1600" dirty="0"/>
              <a:t> Regulace zbraní zakazuje nelegální vlastnictví, prodej nebo nošení zbraní a stanovuje pravidla pro získání licence nebo povolení.</a:t>
            </a:r>
          </a:p>
          <a:p>
            <a:r>
              <a:rPr lang="cs-CZ" sz="1600" b="1" dirty="0"/>
              <a:t>Pracovní právo. </a:t>
            </a:r>
            <a:r>
              <a:rPr lang="cs-CZ" sz="1600" dirty="0"/>
              <a:t>Pracovněprávní normy zakazují diskriminaci na pracovišti, porušování pracovních práv zaměstnanců a stanovují minimální pracovní podmínky, jako jsou mzdy, pracovní doba a bezpečnost na pracovišti.</a:t>
            </a:r>
          </a:p>
        </p:txBody>
      </p:sp>
    </p:spTree>
    <p:extLst>
      <p:ext uri="{BB962C8B-B14F-4D97-AF65-F5344CB8AC3E}">
        <p14:creationId xmlns:p14="http://schemas.microsoft.com/office/powerpoint/2010/main" val="22317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89045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422"/>
            <a:ext cx="8229600" cy="5098578"/>
          </a:xfrm>
        </p:spPr>
        <p:txBody>
          <a:bodyPr>
            <a:noAutofit/>
          </a:bodyPr>
          <a:lstStyle/>
          <a:p>
            <a:r>
              <a:rPr lang="cs-CZ" sz="1800" b="1" dirty="0"/>
              <a:t>Právní systém ochrany lidských práv.</a:t>
            </a:r>
            <a:r>
              <a:rPr lang="cs-CZ" sz="1800" dirty="0"/>
              <a:t> Právní systémy, které chrání lidská práva, obsahují </a:t>
            </a:r>
            <a:r>
              <a:rPr lang="cs-CZ" sz="1800" dirty="0" err="1"/>
              <a:t>preskribující</a:t>
            </a:r>
            <a:r>
              <a:rPr lang="cs-CZ" sz="1800" dirty="0"/>
              <a:t> normy, které stanovují, že všichni lidé mají právo na svobodu projevu, náboženskou svobodu a další základní práva.</a:t>
            </a:r>
          </a:p>
          <a:p>
            <a:r>
              <a:rPr lang="cs-CZ" sz="1800" b="1" dirty="0"/>
              <a:t>Pracovní právo.</a:t>
            </a:r>
            <a:r>
              <a:rPr lang="cs-CZ" sz="1800" dirty="0"/>
              <a:t> Pracovní právo může obsahovat </a:t>
            </a:r>
            <a:r>
              <a:rPr lang="cs-CZ" sz="1800" dirty="0" err="1"/>
              <a:t>preskribující</a:t>
            </a:r>
            <a:r>
              <a:rPr lang="cs-CZ" sz="1800" dirty="0"/>
              <a:t> normy týkající se minimální mzdy, pracovní doby, dovolené a dalších pracovních práv zaměstnanců.</a:t>
            </a:r>
          </a:p>
          <a:p>
            <a:r>
              <a:rPr lang="cs-CZ" sz="1800" b="1" dirty="0"/>
              <a:t>Svoboda podnikání.</a:t>
            </a:r>
            <a:r>
              <a:rPr lang="cs-CZ" sz="1800" dirty="0"/>
              <a:t> Tyto zákony mohou obsahovat </a:t>
            </a:r>
            <a:r>
              <a:rPr lang="cs-CZ" sz="1800" dirty="0" err="1"/>
              <a:t>preskribující</a:t>
            </a:r>
            <a:r>
              <a:rPr lang="cs-CZ" sz="1800" dirty="0"/>
              <a:t> normy, které stanovují podmínky pro zahájení a provozování podnikání, jako jsou registrace, licence a regulace.</a:t>
            </a:r>
          </a:p>
          <a:p>
            <a:r>
              <a:rPr lang="cs-CZ" sz="1800" b="1" dirty="0"/>
              <a:t>Vzdělávání </a:t>
            </a:r>
            <a:r>
              <a:rPr lang="cs-CZ" sz="1800" dirty="0"/>
              <a:t>Právo na povinnou školní docházku a kvalitní vzdělání.</a:t>
            </a:r>
          </a:p>
          <a:p>
            <a:r>
              <a:rPr lang="cs-CZ" sz="1800" b="1" dirty="0"/>
              <a:t>Ochrana spotřebitelů:</a:t>
            </a:r>
            <a:r>
              <a:rPr lang="cs-CZ" sz="1800" dirty="0"/>
              <a:t> Povinnost poskytovat zákazníkům přesné informace o produktech a službách a chránit jejich práva.</a:t>
            </a:r>
          </a:p>
          <a:p>
            <a:r>
              <a:rPr lang="cs-CZ" sz="1800" b="1" dirty="0"/>
              <a:t>Veřejné zdraví.</a:t>
            </a:r>
            <a:r>
              <a:rPr lang="cs-CZ" sz="1800" dirty="0"/>
              <a:t> Doporučení týkající se zdravého stravování, prevence nemocí a dalšího prospěšného zdravotního chování.</a:t>
            </a:r>
          </a:p>
          <a:p>
            <a:r>
              <a:rPr lang="cs-CZ" sz="1800" b="1" dirty="0"/>
              <a:t>Kodexy etiky.</a:t>
            </a:r>
            <a:r>
              <a:rPr lang="cs-CZ" sz="1800" dirty="0"/>
              <a:t> Mnoho profesionálních organizací má své </a:t>
            </a:r>
            <a:r>
              <a:rPr lang="cs-CZ" sz="1800" dirty="0" err="1"/>
              <a:t>kódexy</a:t>
            </a:r>
            <a:r>
              <a:rPr lang="cs-CZ" sz="1800" dirty="0"/>
              <a:t> etiky, které </a:t>
            </a:r>
            <a:r>
              <a:rPr lang="cs-CZ" sz="1800" dirty="0" err="1"/>
              <a:t>preskribují</a:t>
            </a:r>
            <a:r>
              <a:rPr lang="cs-CZ" sz="1800" dirty="0"/>
              <a:t> normy chování pro své členy v různých oborech, jako jsou lékaři, právníci nebo novináři.</a:t>
            </a:r>
          </a:p>
        </p:txBody>
      </p:sp>
    </p:spTree>
    <p:extLst>
      <p:ext uri="{BB962C8B-B14F-4D97-AF65-F5344CB8AC3E}">
        <p14:creationId xmlns:p14="http://schemas.microsoft.com/office/powerpoint/2010/main" val="42769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/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1800" b="1" dirty="0"/>
              <a:t>Právo na svobodu projevu.</a:t>
            </a:r>
            <a:r>
              <a:rPr lang="cs-CZ" sz="1800" dirty="0"/>
              <a:t> Právo občanů vyjadřovat své názory a myšlenky veřejně a bez obav z cenzury nebo represí.</a:t>
            </a:r>
          </a:p>
          <a:p>
            <a:r>
              <a:rPr lang="cs-CZ" sz="1800" b="1" dirty="0"/>
              <a:t>Ústavní práva.</a:t>
            </a:r>
            <a:r>
              <a:rPr lang="cs-CZ" sz="1800" dirty="0"/>
              <a:t> V ústavách mnoha zemí jsou obsažena opravňující ustanovení, která garantují občanům určitá základní práva, jako je právo na soukromí, svobodu projevu, právo na spravedlivý soudní proces a právo na vzdělání.</a:t>
            </a:r>
          </a:p>
          <a:p>
            <a:r>
              <a:rPr lang="cs-CZ" sz="1800" b="1" dirty="0"/>
              <a:t>Právo na volební účast. </a:t>
            </a:r>
            <a:r>
              <a:rPr lang="cs-CZ" sz="1800" dirty="0"/>
              <a:t>Zákony týkající se voleb opravňují občany k účasti ve volbách a výborech a tím k vyjádření svého hlasu v politickém rozhodování.</a:t>
            </a:r>
          </a:p>
          <a:p>
            <a:r>
              <a:rPr lang="cs-CZ" sz="1800" b="1" dirty="0"/>
              <a:t>Vzdělávání.</a:t>
            </a:r>
            <a:r>
              <a:rPr lang="cs-CZ" sz="1800" dirty="0"/>
              <a:t> Tyto zákony stanovují povinnost státu zajistit, že každé dítě má právo na základní vzdělání, a rovněž opravňují rodiče k výběru vzdělávacího zařízení pro své děti.</a:t>
            </a:r>
          </a:p>
          <a:p>
            <a:r>
              <a:rPr lang="cs-CZ" sz="1800" b="1" dirty="0"/>
              <a:t>Ochrana práv menšin.</a:t>
            </a:r>
            <a:r>
              <a:rPr lang="cs-CZ" sz="1800" dirty="0"/>
              <a:t> Zákony chrání práva etnických a náboženských menšin, čímž jim opravňují zachovávat svou kulturu a praktikovat svou víru.</a:t>
            </a:r>
          </a:p>
          <a:p>
            <a:r>
              <a:rPr lang="cs-CZ" sz="1800" b="1" dirty="0"/>
              <a:t>Ochrana práv osob s postižením:</a:t>
            </a:r>
            <a:r>
              <a:rPr lang="cs-CZ" sz="1800" dirty="0"/>
              <a:t> Tyto zákony opravňují osoby s postižením k přístupu ke vzdělání, zaměstnání a veřejným službám a zajišťují, že jim budou poskytovány služby, které jim umožní plnohodnotný život.</a:t>
            </a:r>
          </a:p>
          <a:p>
            <a:r>
              <a:rPr lang="cs-CZ" sz="1800" b="1" dirty="0"/>
              <a:t>Zákon o rovnosti:</a:t>
            </a:r>
            <a:r>
              <a:rPr lang="cs-CZ" sz="1800" dirty="0"/>
              <a:t> Tyto zákony opravňují občany k ochraně před diskriminací na základě pohlaví, věku, rasy, sexuální orientace a dalších faktorů.</a:t>
            </a:r>
          </a:p>
        </p:txBody>
      </p:sp>
    </p:spTree>
    <p:extLst>
      <p:ext uri="{BB962C8B-B14F-4D97-AF65-F5344CB8AC3E}">
        <p14:creationId xmlns:p14="http://schemas.microsoft.com/office/powerpoint/2010/main" val="2310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B3F61D-BDC5-4004-8147-642ED7180988}"/>
              </a:ext>
            </a:extLst>
          </p:cNvPr>
          <p:cNvGraphicFramePr/>
          <p:nvPr/>
        </p:nvGraphicFramePr>
        <p:xfrm>
          <a:off x="457200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7250423-ED0C-4215-9DF2-5AE793E7D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116893"/>
              </p:ext>
            </p:extLst>
          </p:nvPr>
        </p:nvGraphicFramePr>
        <p:xfrm>
          <a:off x="539552" y="1484784"/>
          <a:ext cx="72111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67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563924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000" b="1" dirty="0"/>
              <a:t>Principy lidských práv.</a:t>
            </a:r>
            <a:r>
              <a:rPr lang="cs-CZ" sz="2000" dirty="0"/>
              <a:t> Obecné normy lidských práv jsou platné pro všechny lidi bez ohledu na jejich národnost, rasu, pohlaví nebo věk. Příkladem je právo na život, svobodu projevu a náboženskou svobodu.</a:t>
            </a:r>
          </a:p>
          <a:p>
            <a:r>
              <a:rPr lang="cs-CZ" sz="2000" b="1" dirty="0"/>
              <a:t>Zásady etiky.</a:t>
            </a:r>
            <a:r>
              <a:rPr lang="cs-CZ" sz="2000" dirty="0"/>
              <a:t> Etické normy mohou být obecné a platit pro všechny lidi bez ohledu na jejich profesní oblast. Například principy jako upřímnost, spravedlnost a respekt k druhým jsou obecné etické normy.</a:t>
            </a:r>
          </a:p>
          <a:p>
            <a:r>
              <a:rPr lang="cs-CZ" sz="2000" b="1" dirty="0"/>
              <a:t>Právo na spravedlivý soudní proces.</a:t>
            </a:r>
            <a:r>
              <a:rPr lang="cs-CZ" sz="2000" dirty="0"/>
              <a:t> Toto právo je základním právem v mnoha právních systémech a platí pro všechny občany. Zahrnuje právo na obhajobu a právo na soudní posouzení.</a:t>
            </a:r>
          </a:p>
          <a:p>
            <a:r>
              <a:rPr lang="cs-CZ" sz="2000" b="1" dirty="0"/>
              <a:t>Principy environmentální ochrany.</a:t>
            </a:r>
            <a:r>
              <a:rPr lang="cs-CZ" sz="2000" dirty="0"/>
              <a:t> Principy ochrany životního prostředí, jako udržitelnost a ochrana biodiverzity, jsou obecné normy, které mají globální význam.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608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521083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000" b="1" dirty="0"/>
              <a:t>Pravidla a postupy v rámci určité profese. </a:t>
            </a:r>
            <a:r>
              <a:rPr lang="cs-CZ" sz="2000" dirty="0"/>
              <a:t>Mohou být stanoveny pro konkrétní profese, jako jsou lékaři, právníci, inženýři nebo novináři. Například lékaři musí dodržovat etický kodex specifický pro lékařskou praxi.</a:t>
            </a:r>
          </a:p>
          <a:p>
            <a:r>
              <a:rPr lang="cs-CZ" sz="2000" b="1" dirty="0"/>
              <a:t>Pravidla domácnosti:</a:t>
            </a:r>
            <a:r>
              <a:rPr lang="cs-CZ" sz="2000" dirty="0"/>
              <a:t> Pravidla v rámci rodiny nebo domácnosti jsou partikulární normy, které se vztahují k fungování konkrétní rodiny nebo domácnosti. Mohou zahrnovat pravidla o tom, jaké úkoly mají členové rodiny plnit nebo jak se má chovat.</a:t>
            </a:r>
          </a:p>
          <a:p>
            <a:r>
              <a:rPr lang="cs-CZ" sz="2000" b="1" dirty="0"/>
              <a:t>Interní pravidla a postupy firem:</a:t>
            </a:r>
            <a:r>
              <a:rPr lang="cs-CZ" sz="2000" dirty="0"/>
              <a:t> Firmy mohou mít svá vlastní interní pravidla a postupy, která jsou specifická pro jejich obchodní operace a praxi.</a:t>
            </a:r>
          </a:p>
          <a:p>
            <a:r>
              <a:rPr lang="cs-CZ" sz="2000" b="1" dirty="0"/>
              <a:t>Právní předpisy na místní úrovni:</a:t>
            </a:r>
            <a:r>
              <a:rPr lang="cs-CZ" sz="2000" dirty="0"/>
              <a:t> Města a obce mohou mít partikulární normy, které se týkají místních otázek, jako jsou stavební předpisy nebo pravidla pro parkování.</a:t>
            </a:r>
          </a:p>
          <a:p>
            <a:r>
              <a:rPr lang="cs-CZ" sz="2000" b="1" dirty="0"/>
              <a:t>Pravidla sportovních asociací:</a:t>
            </a:r>
            <a:r>
              <a:rPr lang="cs-CZ" sz="2000" dirty="0"/>
              <a:t> Sportovní asociace mají specifická pravidla a normy, které regulují sportovní události a soutěže.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883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49176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6E662A-4F01-427A-B950-408480EF3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9838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4C2F93-B5AC-4B88-9AE0-D8F3274C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 pochopení patologického chování člověka je třeba pochopit právě jeho </a:t>
            </a:r>
            <a:r>
              <a:rPr lang="cs-CZ" b="1" dirty="0"/>
              <a:t>bio-psycho-sociální podstatu</a:t>
            </a:r>
            <a:r>
              <a:rPr lang="cs-CZ" dirty="0"/>
              <a:t>, tedy vztah tří složek lidské osobnosti, které se trvale vzájemně ovlivňují</a:t>
            </a:r>
          </a:p>
          <a:p>
            <a:r>
              <a:rPr lang="cs-CZ" dirty="0"/>
              <a:t>cokoli se stane s naší biologickou podstatou (tedy s geny, buňkami, orgány včetně mozku), se může projevit v našem duševním životě</a:t>
            </a:r>
          </a:p>
          <a:p>
            <a:r>
              <a:rPr lang="cs-CZ" dirty="0"/>
              <a:t>a cokoli se stane s naším duševním životem, může se projevit v našem chování,</a:t>
            </a:r>
          </a:p>
          <a:p>
            <a:r>
              <a:rPr lang="cs-CZ" dirty="0"/>
              <a:t>proměny v sociálním prostředí pak působí na náš duševní život, což se zpětně projevuje na stavu našeho organismu</a:t>
            </a:r>
          </a:p>
          <a:p>
            <a:r>
              <a:rPr lang="cs-CZ" dirty="0"/>
              <a:t>poslední dimenzi tvoří dimenze </a:t>
            </a:r>
            <a:r>
              <a:rPr lang="cs-CZ" b="1" dirty="0"/>
              <a:t>spirituální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0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941942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400" dirty="0"/>
              <a:t>V obecné rovině – jakákoli odchylka od normální struktury či funkce</a:t>
            </a:r>
          </a:p>
          <a:p>
            <a:pPr lvl="1"/>
            <a:r>
              <a:rPr lang="cs-CZ" sz="2000" dirty="0"/>
              <a:t>Deviace jako kvalita (odchylka od normální struktury nebo funkce)</a:t>
            </a:r>
          </a:p>
          <a:p>
            <a:pPr lvl="1"/>
            <a:r>
              <a:rPr lang="cs-CZ" sz="2000" dirty="0"/>
              <a:t>Deviace jako kvantita (počet případů v určitém souboru a míra odchylky od normality)</a:t>
            </a:r>
            <a:endParaRPr lang="cs-CZ" sz="2400" dirty="0"/>
          </a:p>
          <a:p>
            <a:r>
              <a:rPr lang="cs-CZ" sz="2400" dirty="0"/>
              <a:t>POZITIVNÍ a NEGATIVNÍ deviace</a:t>
            </a:r>
          </a:p>
          <a:p>
            <a:r>
              <a:rPr lang="cs-CZ" sz="2400" dirty="0"/>
              <a:t>Deviace má často univerzální charakter (množství jevů, které se vyznačují určitou společenskou vlastností, kterou se odlišuje. (zneužívání návykových látek, kriminalita, sexuální deviace, násilí a agrese atp.)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9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214290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3336681"/>
              </p:ext>
            </p:extLst>
          </p:nvPr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00490-7920-4490-AD01-4B5B1F73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Aby byl jedinec pokládán za devianta, musí být za něj nejprve označen (Edwin M. </a:t>
            </a:r>
            <a:r>
              <a:rPr lang="cs-CZ" dirty="0" err="1"/>
              <a:t>Lemert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63730D6-81F0-4498-A5AC-C8ABEC1C4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810"/>
              </p:ext>
            </p:extLst>
          </p:nvPr>
        </p:nvGraphicFramePr>
        <p:xfrm>
          <a:off x="251520" y="1700808"/>
          <a:ext cx="843528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8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25370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400" dirty="0"/>
              <a:t>Primární deviace popisuje počáteční odchýlení od společenských norem a pravidel.</a:t>
            </a:r>
          </a:p>
          <a:p>
            <a:r>
              <a:rPr lang="cs-CZ" sz="2400" dirty="0"/>
              <a:t>Tato fáze deviace zahrnuje jedince, kteří začnou jednat odlišně od normálního chování, ale zatím se nepovažují za "devianty" ve společnosti.</a:t>
            </a:r>
          </a:p>
          <a:p>
            <a:r>
              <a:rPr lang="cs-CZ" sz="2400" dirty="0"/>
              <a:t>Jedinci v této fázi se mohou dostat do konfliktu se společenskými normami, ale jejich chování nemusí být ještě viděno jako závažné nebo trvalé odchýlení.</a:t>
            </a:r>
          </a:p>
          <a:p>
            <a:r>
              <a:rPr lang="cs-CZ" sz="2400" dirty="0"/>
              <a:t>Primární deviace je často spojena s dočasnými situacemi nebo experimentováním s odchýleným chováním.</a:t>
            </a:r>
          </a:p>
        </p:txBody>
      </p:sp>
    </p:spTree>
    <p:extLst>
      <p:ext uri="{BB962C8B-B14F-4D97-AF65-F5344CB8AC3E}">
        <p14:creationId xmlns:p14="http://schemas.microsoft.com/office/powerpoint/2010/main" val="3416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/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400" dirty="0"/>
              <a:t>OZNAČENÍ!!! NÁLEPKA</a:t>
            </a:r>
          </a:p>
          <a:p>
            <a:r>
              <a:rPr lang="cs-CZ" sz="2400" dirty="0"/>
              <a:t>Sekundární deviace nastává, když jedinec, který byl původně v primární fázi deviace, přijme identitu devianta a začne se identifikovat s odchýleným chováním.</a:t>
            </a:r>
          </a:p>
          <a:p>
            <a:r>
              <a:rPr lang="cs-CZ" sz="2400" dirty="0"/>
              <a:t>V této fázi se jedinec začne řadit do skupiny deviantů a přijímá jejich hodnoty a normy.</a:t>
            </a:r>
          </a:p>
          <a:p>
            <a:r>
              <a:rPr lang="cs-CZ" sz="2400" dirty="0"/>
              <a:t>Sekundární deviace může zahrnovat závažnější a trvalé formy odchýleného chování, které jsou významnější a více stigmatizovány ve společnosti.</a:t>
            </a:r>
          </a:p>
          <a:p>
            <a:r>
              <a:rPr lang="cs-CZ" sz="2400" dirty="0"/>
              <a:t>Je spojena s trvalým opakovaným porušováním společenských norem a pravidel.</a:t>
            </a:r>
          </a:p>
        </p:txBody>
      </p:sp>
    </p:spTree>
    <p:extLst>
      <p:ext uri="{BB962C8B-B14F-4D97-AF65-F5344CB8AC3E}">
        <p14:creationId xmlns:p14="http://schemas.microsoft.com/office/powerpoint/2010/main" val="15115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63730D6-81F0-4498-A5AC-C8ABEC1C4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39230"/>
              </p:ext>
            </p:extLst>
          </p:nvPr>
        </p:nvGraphicFramePr>
        <p:xfrm>
          <a:off x="251520" y="404664"/>
          <a:ext cx="843528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0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573188"/>
              </p:ext>
            </p:extLst>
          </p:nvPr>
        </p:nvGraphicFramePr>
        <p:xfrm>
          <a:off x="0" y="620688"/>
          <a:ext cx="8316416" cy="602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39FEE62-AA04-41AA-849C-3DBBFFC393C7}"/>
              </a:ext>
            </a:extLst>
          </p:cNvPr>
          <p:cNvSpPr txBox="1"/>
          <p:nvPr/>
        </p:nvSpPr>
        <p:spPr>
          <a:xfrm>
            <a:off x="2470695" y="107499"/>
            <a:ext cx="337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Struktura sociální deviace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522344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3600" dirty="0"/>
              <a:t>Sociální objekty (jedinec, sociální skupina, národ, společnost)</a:t>
            </a:r>
          </a:p>
          <a:p>
            <a:r>
              <a:rPr lang="cs-CZ" sz="3600" dirty="0"/>
              <a:t>Fyzické objekty (majetek atp.)</a:t>
            </a:r>
          </a:p>
          <a:p>
            <a:r>
              <a:rPr lang="cs-CZ" sz="3600" dirty="0"/>
              <a:t>Oblasti společenského života (kultura, ekonomika, politika, životní prostředí)</a:t>
            </a:r>
          </a:p>
          <a:p>
            <a:r>
              <a:rPr lang="cs-CZ" sz="3600" dirty="0"/>
              <a:t>Společenské hodnoty (zdraví, spravedlnost, čest)</a:t>
            </a:r>
          </a:p>
        </p:txBody>
      </p:sp>
    </p:spTree>
    <p:extLst>
      <p:ext uri="{BB962C8B-B14F-4D97-AF65-F5344CB8AC3E}">
        <p14:creationId xmlns:p14="http://schemas.microsoft.com/office/powerpoint/2010/main" val="39300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406865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3600" dirty="0"/>
              <a:t>Fyzické, psychické nebo sociální charakteristiky nebo vzorce chování subjektů, které jsou považovány za deviantní ve vztahu k určité sociální normě</a:t>
            </a:r>
            <a:endParaRPr lang="cs-CZ" sz="32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08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E80A68D-A030-44DE-8D22-E806EF26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" y="0"/>
            <a:ext cx="905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967272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4903805"/>
          </a:xfrm>
        </p:spPr>
        <p:txBody>
          <a:bodyPr>
            <a:noAutofit/>
          </a:bodyPr>
          <a:lstStyle/>
          <a:p>
            <a:r>
              <a:rPr lang="cs-CZ" sz="3600" dirty="0"/>
              <a:t>Dosažení, či nedosažení cíle; uspokojení či neuspokojení potřeby</a:t>
            </a:r>
          </a:p>
          <a:p>
            <a:r>
              <a:rPr lang="cs-CZ" sz="3600" dirty="0"/>
              <a:t>Na úrovni jedince</a:t>
            </a:r>
          </a:p>
          <a:p>
            <a:pPr lvl="1"/>
            <a:r>
              <a:rPr lang="cs-CZ" dirty="0"/>
              <a:t>Negativní pocity</a:t>
            </a:r>
          </a:p>
          <a:p>
            <a:pPr lvl="1"/>
            <a:r>
              <a:rPr lang="cs-CZ" dirty="0"/>
              <a:t>Snaha o racionalizaci</a:t>
            </a:r>
          </a:p>
          <a:p>
            <a:r>
              <a:rPr lang="cs-CZ" sz="3600" dirty="0"/>
              <a:t>Na úrovni okolí</a:t>
            </a:r>
          </a:p>
          <a:p>
            <a:pPr lvl="1"/>
            <a:r>
              <a:rPr lang="cs-CZ" dirty="0"/>
              <a:t>Normalizace deviantního chování</a:t>
            </a:r>
          </a:p>
          <a:p>
            <a:pPr lvl="1"/>
            <a:r>
              <a:rPr lang="cs-CZ" dirty="0"/>
              <a:t>Nebo naopak stigmatizace</a:t>
            </a:r>
          </a:p>
          <a:p>
            <a:pPr lvl="1"/>
            <a:r>
              <a:rPr lang="cs-CZ" dirty="0"/>
              <a:t>Aplikace sankcí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304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160876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/>
              <a:t>Směřování k:</a:t>
            </a:r>
          </a:p>
          <a:p>
            <a:r>
              <a:rPr lang="cs-CZ" sz="3600" dirty="0"/>
              <a:t>Ochraně společnosti</a:t>
            </a:r>
          </a:p>
          <a:p>
            <a:r>
              <a:rPr lang="cs-CZ" sz="3600" dirty="0"/>
              <a:t>Nápravě devianta </a:t>
            </a:r>
          </a:p>
          <a:p>
            <a:r>
              <a:rPr lang="cs-CZ" sz="3600" dirty="0"/>
              <a:t>K varování ostatních </a:t>
            </a:r>
            <a:endParaRPr lang="cs-CZ" sz="32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744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299384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400" dirty="0"/>
              <a:t>Závažnost </a:t>
            </a:r>
          </a:p>
          <a:p>
            <a:pPr lvl="1"/>
            <a:r>
              <a:rPr lang="cs-CZ" sz="1800" dirty="0"/>
              <a:t>konkrétní vztah k příslušné sociální normě (význam, který daná společnost deviaci přisuzuje); posuzování závažnosti se může lišit u různých skupin subkultur</a:t>
            </a:r>
          </a:p>
          <a:p>
            <a:r>
              <a:rPr lang="cs-CZ" sz="2400" dirty="0"/>
              <a:t>Identifikovatelnost</a:t>
            </a:r>
          </a:p>
          <a:p>
            <a:pPr lvl="1"/>
            <a:r>
              <a:rPr lang="cs-CZ" sz="1800" dirty="0"/>
              <a:t>Pravděpodobnost s jakou bude konkrétní jev v populaci rozpoznán</a:t>
            </a:r>
          </a:p>
          <a:p>
            <a:r>
              <a:rPr lang="cs-CZ" sz="2400" dirty="0"/>
              <a:t>Normálnost</a:t>
            </a:r>
          </a:p>
          <a:p>
            <a:pPr lvl="1"/>
            <a:r>
              <a:rPr lang="cs-CZ" sz="2400" dirty="0"/>
              <a:t>Vyskytuje se ve všech kulturách a společnostech je jejich nedílnou součástí</a:t>
            </a:r>
          </a:p>
          <a:p>
            <a:r>
              <a:rPr lang="cs-CZ" sz="2400" dirty="0"/>
              <a:t>Relativnost (v čase, v kulturách, skupinách…)</a:t>
            </a:r>
            <a:endParaRPr lang="cs-CZ" sz="2000" dirty="0"/>
          </a:p>
          <a:p>
            <a:r>
              <a:rPr lang="cs-CZ" sz="2400" dirty="0"/>
              <a:t>Dynamika (vývojový proces – komponenty sociálních deviací: motiv, projev, </a:t>
            </a:r>
            <a:r>
              <a:rPr lang="cs-CZ" sz="2400" dirty="0" err="1"/>
              <a:t>interpreatace</a:t>
            </a:r>
            <a:r>
              <a:rPr lang="cs-CZ" sz="2400" dirty="0"/>
              <a:t>, regulační opatření ze strany okolí, vliv regulačního opatření)</a:t>
            </a:r>
            <a:endParaRPr lang="cs-CZ" sz="20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701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5409579"/>
              </p:ext>
            </p:extLst>
          </p:nvPr>
        </p:nvGraphicFramePr>
        <p:xfrm>
          <a:off x="179512" y="980728"/>
          <a:ext cx="875020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CCB545-6167-458F-A2B2-061F817B5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537798"/>
              </p:ext>
            </p:extLst>
          </p:nvPr>
        </p:nvGraphicFramePr>
        <p:xfrm>
          <a:off x="2123728" y="212218"/>
          <a:ext cx="597666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05162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533226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3600" dirty="0"/>
              <a:t>Prevalence</a:t>
            </a:r>
          </a:p>
          <a:p>
            <a:pPr lvl="1"/>
            <a:r>
              <a:rPr lang="cs-CZ" sz="3200" dirty="0"/>
              <a:t>Celkový počet deviantních případů (aktů) v dané společnosti k určitému datu</a:t>
            </a:r>
          </a:p>
          <a:p>
            <a:r>
              <a:rPr lang="cs-CZ" sz="3600" dirty="0"/>
              <a:t>Incidence </a:t>
            </a:r>
          </a:p>
          <a:p>
            <a:pPr lvl="1"/>
            <a:r>
              <a:rPr lang="cs-CZ" sz="3200" dirty="0"/>
              <a:t>Celkový počet nově registrovaných případů</a:t>
            </a:r>
          </a:p>
        </p:txBody>
      </p:sp>
    </p:spTree>
    <p:extLst>
      <p:ext uri="{BB962C8B-B14F-4D97-AF65-F5344CB8AC3E}">
        <p14:creationId xmlns:p14="http://schemas.microsoft.com/office/powerpoint/2010/main" val="36175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94849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7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699388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800" dirty="0"/>
              <a:t>Odvíjí se od druhu sociální normy a závažnosti jejího porušení</a:t>
            </a:r>
          </a:p>
          <a:p>
            <a:r>
              <a:rPr lang="cs-CZ" sz="2800" b="1" dirty="0" err="1"/>
              <a:t>sanctio</a:t>
            </a:r>
            <a:r>
              <a:rPr lang="cs-CZ" sz="2800" b="1" dirty="0"/>
              <a:t> – potvrzení, schválení</a:t>
            </a:r>
          </a:p>
          <a:p>
            <a:r>
              <a:rPr lang="cs-CZ" sz="2800" dirty="0"/>
              <a:t>Preventivní (předcházení </a:t>
            </a:r>
            <a:r>
              <a:rPr lang="cs-CZ" sz="2800" dirty="0" err="1"/>
              <a:t>neg.jevům</a:t>
            </a:r>
            <a:r>
              <a:rPr lang="cs-CZ" sz="2800" dirty="0"/>
              <a:t>) a represivní dimenze (potrestání deviantů)</a:t>
            </a:r>
          </a:p>
          <a:p>
            <a:r>
              <a:rPr lang="cs-CZ" sz="2800" dirty="0"/>
              <a:t>V sociolog. = </a:t>
            </a:r>
            <a:r>
              <a:rPr lang="cs-CZ" sz="2800" dirty="0" err="1"/>
              <a:t>societální</a:t>
            </a:r>
            <a:r>
              <a:rPr lang="cs-CZ" sz="2800" dirty="0"/>
              <a:t> reakce jedince nebo skupiny, jejímž cílem je posílení platnosti norem</a:t>
            </a:r>
          </a:p>
          <a:p>
            <a:r>
              <a:rPr lang="cs-CZ" sz="2800" dirty="0"/>
              <a:t>X ochranné opatření (nemá represivní charakter – pouze preventivní účel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375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214290"/>
          <a:ext cx="878687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06898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5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782727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511D030A-188C-4287-AEF8-96A2C09D8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53999"/>
              </p:ext>
            </p:extLst>
          </p:nvPr>
        </p:nvGraphicFramePr>
        <p:xfrm>
          <a:off x="445690" y="1549531"/>
          <a:ext cx="8229600" cy="509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79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077631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0" y="1549531"/>
            <a:ext cx="8229600" cy="5098578"/>
          </a:xfrm>
        </p:spPr>
        <p:txBody>
          <a:bodyPr>
            <a:noAutofit/>
          </a:bodyPr>
          <a:lstStyle/>
          <a:p>
            <a:r>
              <a:rPr lang="cs-CZ" sz="2800" dirty="0"/>
              <a:t>Přiměřenost sankce</a:t>
            </a:r>
          </a:p>
          <a:p>
            <a:r>
              <a:rPr lang="cs-CZ" sz="2800" dirty="0"/>
              <a:t>Účinnost sankce</a:t>
            </a:r>
          </a:p>
          <a:p>
            <a:r>
              <a:rPr lang="cs-CZ" sz="2800" dirty="0"/>
              <a:t>Systematičnost a rychlost realizace sankcí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696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252761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3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990570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655EB6DC-CA26-4EEC-8848-E9AED4683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259035"/>
              </p:ext>
            </p:extLst>
          </p:nvPr>
        </p:nvGraphicFramePr>
        <p:xfrm>
          <a:off x="445690" y="1549531"/>
          <a:ext cx="8229600" cy="509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80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37968"/>
              </p:ext>
            </p:extLst>
          </p:nvPr>
        </p:nvGraphicFramePr>
        <p:xfrm>
          <a:off x="457200" y="274637"/>
          <a:ext cx="8229600" cy="126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655EB6DC-CA26-4EEC-8848-E9AED4683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78664"/>
              </p:ext>
            </p:extLst>
          </p:nvPr>
        </p:nvGraphicFramePr>
        <p:xfrm>
          <a:off x="445690" y="1549531"/>
          <a:ext cx="8229600" cy="509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75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1122145"/>
              </p:ext>
            </p:extLst>
          </p:nvPr>
        </p:nvGraphicFramePr>
        <p:xfrm>
          <a:off x="107504" y="908720"/>
          <a:ext cx="8822214" cy="580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1D079F-7352-485C-A9C6-CA8E665DB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37048"/>
              </p:ext>
            </p:extLst>
          </p:nvPr>
        </p:nvGraphicFramePr>
        <p:xfrm>
          <a:off x="467544" y="260648"/>
          <a:ext cx="640871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8166098"/>
              </p:ext>
            </p:extLst>
          </p:nvPr>
        </p:nvGraphicFramePr>
        <p:xfrm>
          <a:off x="107504" y="908720"/>
          <a:ext cx="8822214" cy="580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1D079F-7352-485C-A9C6-CA8E665DB138}"/>
              </a:ext>
            </a:extLst>
          </p:cNvPr>
          <p:cNvGraphicFramePr/>
          <p:nvPr/>
        </p:nvGraphicFramePr>
        <p:xfrm>
          <a:off x="467544" y="260648"/>
          <a:ext cx="640871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44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/>
        </p:nvGraphicFramePr>
        <p:xfrm>
          <a:off x="179512" y="188640"/>
          <a:ext cx="8964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Zahnutá šipka doprava 21"/>
          <p:cNvSpPr/>
          <p:nvPr/>
        </p:nvSpPr>
        <p:spPr>
          <a:xfrm rot="14229116">
            <a:off x="722332" y="350428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Zahnutá šipka doprava 22"/>
          <p:cNvSpPr/>
          <p:nvPr/>
        </p:nvSpPr>
        <p:spPr>
          <a:xfrm rot="3670224">
            <a:off x="7867649" y="1922401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Zahnutá šipka nahoru 23"/>
          <p:cNvSpPr/>
          <p:nvPr/>
        </p:nvSpPr>
        <p:spPr>
          <a:xfrm flipV="1">
            <a:off x="2411760" y="0"/>
            <a:ext cx="2008240" cy="4206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Zahnutá šipka doleva 24"/>
          <p:cNvSpPr/>
          <p:nvPr/>
        </p:nvSpPr>
        <p:spPr>
          <a:xfrm rot="5189928">
            <a:off x="5662940" y="5470675"/>
            <a:ext cx="458098" cy="21840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1520" y="4581128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VNĚJŠÍ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028384" y="17008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VNITŘNÍ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11560" y="188640"/>
            <a:ext cx="161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FUNKCIONÁLNÍ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948264" y="64886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INTENCIONÁLNÍ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1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4282" y="142852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A28F557-DE77-4EE9-A77B-7DA1C686C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5176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9849C8-339D-48FA-9DB5-DB3DD2331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58311"/>
              </p:ext>
            </p:extLst>
          </p:nvPr>
        </p:nvGraphicFramePr>
        <p:xfrm>
          <a:off x="457200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BC883F41-94C9-470E-A176-12DEFF1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DETERMINANTY SOCIÁLNĚ DEVIANTNÍHO CHOVÁNÍ </a:t>
            </a:r>
            <a:br>
              <a:rPr lang="cs-CZ" dirty="0"/>
            </a:br>
            <a:r>
              <a:rPr lang="cs-CZ" dirty="0"/>
              <a:t>– Z JINÉHO POHLEDU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05551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C8B7-2FE3-46ED-9E5D-A6F77747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1C16E8D-4D88-4B63-892E-08B981B9C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4091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7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72821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56478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C6F52FF-DAAF-4237-A510-D1708F5DDD7C}"/>
              </a:ext>
            </a:extLst>
          </p:cNvPr>
          <p:cNvSpPr/>
          <p:nvPr/>
        </p:nvSpPr>
        <p:spPr>
          <a:xfrm>
            <a:off x="2825503" y="1556792"/>
            <a:ext cx="349299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6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C1938DB-91BF-4FCA-8BF4-ECBAA7242CEB}"/>
              </a:ext>
            </a:extLst>
          </p:cNvPr>
          <p:cNvSpPr/>
          <p:nvPr/>
        </p:nvSpPr>
        <p:spPr>
          <a:xfrm>
            <a:off x="957302" y="2651119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sociální</a:t>
            </a:r>
            <a:endParaRPr lang="cs-CZ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D1152C-C5D9-457B-A3C9-6A7A39A4D9E2}"/>
              </a:ext>
            </a:extLst>
          </p:cNvPr>
          <p:cNvSpPr/>
          <p:nvPr/>
        </p:nvSpPr>
        <p:spPr>
          <a:xfrm>
            <a:off x="5076056" y="2758415"/>
            <a:ext cx="207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norma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AD027B-CFF2-4B6C-8547-08AF32B024A4}"/>
              </a:ext>
            </a:extLst>
          </p:cNvPr>
          <p:cNvSpPr/>
          <p:nvPr/>
        </p:nvSpPr>
        <p:spPr>
          <a:xfrm>
            <a:off x="536776" y="271575"/>
            <a:ext cx="2377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deviace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3341100-5F44-4EAB-8415-C0948156504F}"/>
              </a:ext>
            </a:extLst>
          </p:cNvPr>
          <p:cNvSpPr/>
          <p:nvPr/>
        </p:nvSpPr>
        <p:spPr>
          <a:xfrm>
            <a:off x="625255" y="5126584"/>
            <a:ext cx="5203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cs-CZ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ociální patologie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7AE1088-47BC-40AF-AAB8-7E48E6166869}"/>
              </a:ext>
            </a:extLst>
          </p:cNvPr>
          <p:cNvSpPr/>
          <p:nvPr/>
        </p:nvSpPr>
        <p:spPr>
          <a:xfrm>
            <a:off x="6300191" y="794978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RICHO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2ED281-7C43-4A50-822D-2737E37CDDF6}"/>
              </a:ext>
            </a:extLst>
          </p:cNvPr>
          <p:cNvSpPr/>
          <p:nvPr/>
        </p:nvSpPr>
        <p:spPr>
          <a:xfrm>
            <a:off x="801057" y="3733191"/>
            <a:ext cx="6046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</a:t>
            </a:r>
            <a:r>
              <a:rPr lang="cs-CZ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roblemové</a:t>
            </a:r>
            <a:r>
              <a:rPr lang="cs-CZ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chování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77A978E-A53C-4E21-8BB5-8D90E2A1AD34}"/>
              </a:ext>
            </a:extLst>
          </p:cNvPr>
          <p:cNvSpPr/>
          <p:nvPr/>
        </p:nvSpPr>
        <p:spPr>
          <a:xfrm>
            <a:off x="3095228" y="2082159"/>
            <a:ext cx="5716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5400" b="1" dirty="0">
                <a:ln/>
                <a:solidFill>
                  <a:schemeClr val="accent4"/>
                </a:solidFill>
              </a:rPr>
              <a:t>prosociální chování</a:t>
            </a:r>
            <a:endParaRPr lang="cs-CZ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8BC2C23-5A5B-4662-99DA-435863AF186D}"/>
              </a:ext>
            </a:extLst>
          </p:cNvPr>
          <p:cNvSpPr/>
          <p:nvPr/>
        </p:nvSpPr>
        <p:spPr>
          <a:xfrm>
            <a:off x="5828604" y="5512311"/>
            <a:ext cx="321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5400" b="1" dirty="0">
                <a:ln/>
                <a:solidFill>
                  <a:schemeClr val="accent3"/>
                </a:solidFill>
              </a:rPr>
              <a:t>altruismus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AE95328-6FAF-47E7-835E-AF214662871F}"/>
              </a:ext>
            </a:extLst>
          </p:cNvPr>
          <p:cNvSpPr/>
          <p:nvPr/>
        </p:nvSpPr>
        <p:spPr>
          <a:xfrm>
            <a:off x="527460" y="1118967"/>
            <a:ext cx="514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</a:t>
            </a:r>
            <a:r>
              <a:rPr lang="cs-CZ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hování disociální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43DE1A0-E990-48B9-AFC2-102F7679ABFE}"/>
              </a:ext>
            </a:extLst>
          </p:cNvPr>
          <p:cNvSpPr/>
          <p:nvPr/>
        </p:nvSpPr>
        <p:spPr>
          <a:xfrm>
            <a:off x="3824353" y="4549119"/>
            <a:ext cx="495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</a:t>
            </a:r>
            <a:r>
              <a:rPr lang="cs-CZ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hování asociální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F2989E1-EC58-4848-97DA-6B5D4E85C174}"/>
              </a:ext>
            </a:extLst>
          </p:cNvPr>
          <p:cNvSpPr/>
          <p:nvPr/>
        </p:nvSpPr>
        <p:spPr>
          <a:xfrm>
            <a:off x="3334684" y="25465"/>
            <a:ext cx="5700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</a:t>
            </a:r>
            <a:r>
              <a:rPr lang="cs-CZ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hování antisociální</a:t>
            </a:r>
          </a:p>
        </p:txBody>
      </p:sp>
    </p:spTree>
    <p:extLst>
      <p:ext uri="{BB962C8B-B14F-4D97-AF65-F5344CB8AC3E}">
        <p14:creationId xmlns:p14="http://schemas.microsoft.com/office/powerpoint/2010/main" val="33908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DAEE750-EFED-4D86-A89F-D2D54E7EE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767410"/>
              </p:ext>
            </p:extLst>
          </p:nvPr>
        </p:nvGraphicFramePr>
        <p:xfrm>
          <a:off x="457200" y="260648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4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352575-0BB1-4B59-B3FC-11EDF5323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0910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9869B616-7B0F-41E9-ABC4-B7037F8D2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844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361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lů 3"/>
          <p:cNvSpPr/>
          <p:nvPr/>
        </p:nvSpPr>
        <p:spPr>
          <a:xfrm>
            <a:off x="3887924" y="260648"/>
            <a:ext cx="93610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041830" y="2261618"/>
            <a:ext cx="298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SOCIÁLNÍ NORMA</a:t>
            </a:r>
          </a:p>
        </p:txBody>
      </p:sp>
      <p:sp>
        <p:nvSpPr>
          <p:cNvPr id="8" name="Vývojový diagram: spojnice 7"/>
          <p:cNvSpPr/>
          <p:nvPr/>
        </p:nvSpPr>
        <p:spPr>
          <a:xfrm>
            <a:off x="4175956" y="3105904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824028" y="3201632"/>
            <a:ext cx="3456384" cy="21602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406847" y="3204425"/>
            <a:ext cx="3456384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824028" y="3660979"/>
            <a:ext cx="37537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Negativní deviace</a:t>
            </a:r>
          </a:p>
          <a:p>
            <a:r>
              <a:rPr lang="cs-CZ" dirty="0"/>
              <a:t>(disociální, asociální, antisociální)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660979"/>
            <a:ext cx="38041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Pozitivní deviace</a:t>
            </a:r>
          </a:p>
          <a:p>
            <a:r>
              <a:rPr lang="cs-CZ" dirty="0"/>
              <a:t>(prosociální chování, altruismus apod.)</a:t>
            </a:r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5906160" y="2440675"/>
            <a:ext cx="558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SOCIÁLNÍ PATOLOGIE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43608" y="5085184"/>
            <a:ext cx="7553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SOCIÁLNÍ DEVIACE = odchylka od sociální normy; NEGATAVNÍ i POZITIVNÍ!</a:t>
            </a:r>
          </a:p>
          <a:p>
            <a:r>
              <a:rPr lang="cs-CZ" dirty="0">
                <a:solidFill>
                  <a:srgbClr val="FF0000"/>
                </a:solidFill>
              </a:rPr>
              <a:t>SOCIÁLNÍ PATOLOGIE = nezdravé, abnormální a obecně nežádoucí sociální jevy</a:t>
            </a:r>
          </a:p>
          <a:p>
            <a:r>
              <a:rPr lang="cs-CZ" dirty="0">
                <a:solidFill>
                  <a:srgbClr val="FF0000"/>
                </a:solidFill>
              </a:rPr>
              <a:t>ve společnosti; výrazně negativní odchylka od sociální normy ve společnosti</a:t>
            </a:r>
          </a:p>
        </p:txBody>
      </p:sp>
    </p:spTree>
    <p:extLst>
      <p:ext uri="{BB962C8B-B14F-4D97-AF65-F5344CB8AC3E}">
        <p14:creationId xmlns:p14="http://schemas.microsoft.com/office/powerpoint/2010/main" val="21351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8265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8ABB55-34EC-4A9A-BFDE-A1FCEA1A4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770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A349AA62-C83D-490F-BC1C-A3FD6DC18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097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98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88F7E-A956-4ABA-BEC1-D6709F59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BDCDF5F-9A4F-48D5-AE68-89A19408C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115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9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01372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9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041225-8378-4032-B4C3-423D3195C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18216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DC57D6-53A4-41D8-9E94-94634C72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dirty="0"/>
              <a:t>vzorce chování, v jejichž důsledku může docházet k prokazatelnému nárůstu výchovně vzdělávacích, zdravotních, sociálních a dalších rizik pro jedince nebo společnost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7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9" name="Group 111">
            <a:extLst>
              <a:ext uri="{FF2B5EF4-FFF2-40B4-BE49-F238E27FC236}">
                <a16:creationId xmlns:a16="http://schemas.microsoft.com/office/drawing/2014/main" id="{00595C99-3EF1-4502-B5A3-B332634826AB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82615382"/>
              </p:ext>
            </p:extLst>
          </p:nvPr>
        </p:nvGraphicFramePr>
        <p:xfrm>
          <a:off x="1115616" y="518160"/>
          <a:ext cx="7380287" cy="5821680"/>
        </p:xfrm>
        <a:graphic>
          <a:graphicData uri="http://schemas.openxmlformats.org/drawingml/2006/table">
            <a:tbl>
              <a:tblPr/>
              <a:tblGrid>
                <a:gridCol w="3690937">
                  <a:extLst>
                    <a:ext uri="{9D8B030D-6E8A-4147-A177-3AD203B41FA5}">
                      <a16:colId xmlns:a16="http://schemas.microsoft.com/office/drawing/2014/main" val="2667567305"/>
                    </a:ext>
                  </a:extLst>
                </a:gridCol>
                <a:gridCol w="3689350">
                  <a:extLst>
                    <a:ext uri="{9D8B030D-6E8A-4147-A177-3AD203B41FA5}">
                      <a16:colId xmlns:a16="http://schemas.microsoft.com/office/drawing/2014/main" val="3852767209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Extrémní adrenalinové sporty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bungee-jumping . rafting, divoká voda . sjezdy na kolech . bojové sporty . horolezectví . alpinismus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494485"/>
                  </a:ext>
                </a:extLst>
              </a:tr>
              <a:tr h="657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Adrenalinové a „hazardní“ zábavy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sprejerství . lezení na budovy .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darkeři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. závodění na silnici . přebíhání přes silnici před kamionem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255777"/>
                  </a:ext>
                </a:extLst>
              </a:tr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Experimentování a riskování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dopravní nehody . výbušniny, třaskaviny . chůze po kolejích . přecházení mimo přejezdy . lezení na vagóny, sloupy elektrického vedení . přebíhání silnic a dálnic . jízda na neosvětleném kole . stopování . schůzky na slepo . pozdní návraty . brigády v zahraničí . castingy . chat, internet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344943"/>
                  </a:ext>
                </a:extLst>
              </a:tr>
              <a:tr h="657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Zneužívání návykových látek a další závislosti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alkohol . kouření tabáku a marihuany . taneční drogy . tvrdé drogy . gambling, počítačové hry . lékové závislosti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658221"/>
                  </a:ext>
                </a:extLst>
              </a:tr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Vztahy, sex, promiskuita, prostituce, sexuální zneužívání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rizikové sexuální chování . nezvládnuté vztahy, rozchody . předčasný sex . nechtěné těhotenství dětí, mladistvých . pohlavní choroby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21902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8" name="Group 18">
            <a:extLst>
              <a:ext uri="{FF2B5EF4-FFF2-40B4-BE49-F238E27FC236}">
                <a16:creationId xmlns:a16="http://schemas.microsoft.com/office/drawing/2014/main" id="{6CCFBF4F-977C-4591-9269-B8AAA247E6C3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11004884"/>
              </p:ext>
            </p:extLst>
          </p:nvPr>
        </p:nvGraphicFramePr>
        <p:xfrm>
          <a:off x="1098550" y="620688"/>
          <a:ext cx="6946900" cy="5249863"/>
        </p:xfrm>
        <a:graphic>
          <a:graphicData uri="http://schemas.openxmlformats.org/drawingml/2006/table">
            <a:tbl>
              <a:tblPr/>
              <a:tblGrid>
                <a:gridCol w="3473450">
                  <a:extLst>
                    <a:ext uri="{9D8B030D-6E8A-4147-A177-3AD203B41FA5}">
                      <a16:colId xmlns:a16="http://schemas.microsoft.com/office/drawing/2014/main" val="1814471155"/>
                    </a:ext>
                  </a:extLst>
                </a:gridCol>
                <a:gridCol w="3473450">
                  <a:extLst>
                    <a:ext uri="{9D8B030D-6E8A-4147-A177-3AD203B41FA5}">
                      <a16:colId xmlns:a16="http://schemas.microsoft.com/office/drawing/2014/main" val="2870970300"/>
                    </a:ext>
                  </a:extLst>
                </a:gridCol>
              </a:tblGrid>
              <a:tr h="1749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Šikana, agrese, násilí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ele-AntiquaEE" charset="0"/>
                        </a:rPr>
                        <a:t>ublížení oběti agresory . psychické týrání . sebevražda oběti . útok proti agresorovi . rvačky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08874"/>
                  </a:ext>
                </a:extLst>
              </a:tr>
              <a:tr h="17510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Protiprávní jednání a kriminalita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ele-AntiquaEE" charset="0"/>
                        </a:rPr>
                        <a:t>krádeže . vandalismus . padělání bankovek . softwarové pirátství . nelegální kopírování videa a hudby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893553"/>
                  </a:ext>
                </a:extLst>
              </a:tr>
              <a:tr h="1749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Další rizikové jevy a problémy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ele-AntiquaEE" charset="0"/>
                        </a:rPr>
                        <a:t>poruchy příjmu potravy . sekty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6481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7086ED-0122-491A-A377-1F18DFE14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3038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AA6334-90B4-4EC7-894E-7CE2B6AE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agrese a šikana, násilí, vandalismus, intolerance, antisemitismus, </a:t>
            </a:r>
            <a:r>
              <a:rPr lang="cs-CZ" altLang="cs-CZ" dirty="0" err="1"/>
              <a:t>extrémismusrasismus</a:t>
            </a:r>
            <a:r>
              <a:rPr lang="cs-CZ" altLang="cs-CZ" dirty="0"/>
              <a:t> a xenofobie, homofobie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záškoláctví,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závislostní chování, užívání všech návykových látek, </a:t>
            </a:r>
            <a:r>
              <a:rPr lang="cs-CZ" altLang="cs-CZ" dirty="0" err="1"/>
              <a:t>gambling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rizikové sporty a rizikové chování v dopravě,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negativní působení sekt,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sexuální rizikové chování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6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99930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9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53" name="Group 73">
            <a:extLst>
              <a:ext uri="{FF2B5EF4-FFF2-40B4-BE49-F238E27FC236}">
                <a16:creationId xmlns:a16="http://schemas.microsoft.com/office/drawing/2014/main" id="{5CE4B6C1-ECCF-4E99-9DDA-57511717A49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68313" y="692150"/>
          <a:ext cx="7954962" cy="5380992"/>
        </p:xfrm>
        <a:graphic>
          <a:graphicData uri="http://schemas.openxmlformats.org/drawingml/2006/table">
            <a:tbl>
              <a:tblPr/>
              <a:tblGrid>
                <a:gridCol w="2519362">
                  <a:extLst>
                    <a:ext uri="{9D8B030D-6E8A-4147-A177-3AD203B41FA5}">
                      <a16:colId xmlns:a16="http://schemas.microsoft.com/office/drawing/2014/main" val="3452962999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412243261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323272010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845726909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762311771"/>
                    </a:ext>
                  </a:extLst>
                </a:gridCol>
              </a:tblGrid>
              <a:tr h="874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Pro riskujícího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Pro jeho okolí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Pro jeho nejbližší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Celospol., ekonomické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68629"/>
                  </a:ext>
                </a:extLst>
              </a:tr>
              <a:tr h="874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zdraví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474640"/>
                  </a:ext>
                </a:extLst>
              </a:tr>
              <a:tr h="876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psychika, svědomí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020886"/>
                  </a:ext>
                </a:extLst>
              </a:tr>
              <a:tr h="874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společenské (image, pověst…), psychosociální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75319"/>
                  </a:ext>
                </a:extLst>
              </a:tr>
              <a:tr h="874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sociálně právní, trestně právní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774405"/>
                  </a:ext>
                </a:extLst>
              </a:tr>
              <a:tr h="874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hmotné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20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defRPr sz="16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defRPr sz="1400">
                          <a:solidFill>
                            <a:srgbClr val="003399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10456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66673F-A7B3-4BAF-82F2-77EF50943505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Rectangle 3">
            <a:extLst>
              <a:ext uri="{FF2B5EF4-FFF2-40B4-BE49-F238E27FC236}">
                <a16:creationId xmlns:a16="http://schemas.microsoft.com/office/drawing/2014/main" id="{08AE7171-658F-4048-9A6A-982EB44DD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běžné úrazy ošetřené doma nebo vyřešené jednou návštěvou lékaře (odřeniny, zlomeniny, řezné rány, atd.),</a:t>
            </a:r>
          </a:p>
          <a:p>
            <a:pPr>
              <a:lnSpc>
                <a:spcPct val="90000"/>
              </a:lnSpc>
            </a:pPr>
            <a:r>
              <a:rPr lang="cs-CZ" altLang="cs-CZ"/>
              <a:t>následky na zdraví vyžadující složité lékařské zákroky, hospitalizaci, příp. dlouhodobou léčbu a rekonvalescenci (otravy, popálení, opaření, otřesy mozku, anorexie, bulimie, závislosti, atd.)</a:t>
            </a:r>
          </a:p>
          <a:p>
            <a:pPr>
              <a:lnSpc>
                <a:spcPct val="90000"/>
              </a:lnSpc>
            </a:pPr>
            <a:r>
              <a:rPr lang="cs-CZ" altLang="cs-CZ"/>
              <a:t>trvalé následky (oslepnutí, ochrnutí končetin, metabolické poruchy, poškození jater či jiných vnitřních orgánů)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2E48BD-296B-46E2-AF81-049AAAA2304C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Rectangle 3">
            <a:extLst>
              <a:ext uri="{FF2B5EF4-FFF2-40B4-BE49-F238E27FC236}">
                <a16:creationId xmlns:a16="http://schemas.microsoft.com/office/drawing/2014/main" id="{A109DEE3-FC2F-4252-A33F-6D9B52039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nízké sebehodnocení, úzkost, deprese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smutek, beznaděj, kolísání nálad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ztráta životního smyslu a cíle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narušení mravního vývoje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psychosomatické poruchy - bolesti hlavy, břicha, poruchy spánku, příjmu potravy, snížení imunity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sebevražedné myšlenky či pokusy, sebepoškozování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závislosti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F9B0ED8-633D-436B-B024-DA7CDBF5F224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Rectangle 3">
            <a:extLst>
              <a:ext uri="{FF2B5EF4-FFF2-40B4-BE49-F238E27FC236}">
                <a16:creationId xmlns:a16="http://schemas.microsoft.com/office/drawing/2014/main" id="{90F5C1B4-F14B-4D95-A82F-F901BC749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osamělost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získání negativní společenské nálepky ("feťák", "kriminálník", "problémový", "podivín", "handicapovaný", „šikanovaný" aj.)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vyloučení z vrstevnické skupiny, narušení image, dobré pověsti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snížená schopnost navazovat a udržet vztahy, nedůvěra v lidi, svět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zhoršení školních výsledků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snížení aspirací na další vzdělání, přerušení vzdělání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snížené uplatnění společenské, pracovní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A470AFE-6FBC-4E83-8833-06E86F7A4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718761"/>
              </p:ext>
            </p:extLst>
          </p:nvPr>
        </p:nvGraphicFramePr>
        <p:xfrm>
          <a:off x="529208" y="44624"/>
          <a:ext cx="80855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8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5AA8EB-1E1F-44B8-8BDD-30D411990B43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2D1D82DF-509E-4523-85EB-1B5777464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altLang="cs-CZ" dirty="0"/>
              <a:t>hmotné škody (havarovaná auta, pomalované historické budovy, ukradené věci v obchodech)</a:t>
            </a:r>
          </a:p>
          <a:p>
            <a:r>
              <a:rPr lang="cs-CZ" altLang="cs-CZ" dirty="0"/>
              <a:t>výdaje na léčbu úrazů, závislostí, onemocnění</a:t>
            </a:r>
          </a:p>
          <a:p>
            <a:r>
              <a:rPr lang="cs-CZ" altLang="cs-CZ" dirty="0"/>
              <a:t>výdaje na ústavní péči</a:t>
            </a:r>
          </a:p>
          <a:p>
            <a:r>
              <a:rPr lang="cs-CZ" altLang="cs-CZ" dirty="0"/>
              <a:t>ekonomická zátěž rodiny starající se o handicapovaného či nemocného člena rodiny</a:t>
            </a:r>
          </a:p>
          <a:p>
            <a:r>
              <a:rPr lang="cs-CZ" altLang="cs-CZ" dirty="0"/>
              <a:t>celospolečenské finanční ztráty - úrazy/závislosti/trvalá onemocnění zkracují produktivní období člověka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C0C4E0-8E75-444D-881C-2EE75ECAF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957051"/>
              </p:ext>
            </p:extLst>
          </p:nvPr>
        </p:nvGraphicFramePr>
        <p:xfrm>
          <a:off x="457200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Rectangle 3">
            <a:extLst>
              <a:ext uri="{FF2B5EF4-FFF2-40B4-BE49-F238E27FC236}">
                <a16:creationId xmlns:a16="http://schemas.microsoft.com/office/drawing/2014/main" id="{01D127BD-3B99-417B-B4B4-4DF9ED21F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umístění na pobyt do diagnostického ústavu</a:t>
            </a:r>
          </a:p>
          <a:p>
            <a:r>
              <a:rPr lang="cs-CZ" altLang="cs-CZ" dirty="0"/>
              <a:t>nařízení ústavní či ochranné výchovy</a:t>
            </a:r>
          </a:p>
          <a:p>
            <a:r>
              <a:rPr lang="cs-CZ" altLang="cs-CZ" dirty="0"/>
              <a:t>trestní stíhání, příp. odsouzení (pokuta, náhrada škody, mimosoudní vyrovnání, obecně prospěšné práce, dohled kurátora, odnětí svobody, atd.)</a:t>
            </a:r>
          </a:p>
          <a:p>
            <a:r>
              <a:rPr lang="cs-CZ" altLang="cs-CZ" dirty="0"/>
              <a:t>vyšetřování, výslechy, vliv na pachatele, oběti i svědky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60839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8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1E1222-B789-4470-AAE0-D05047AC9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2433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3">
            <a:extLst>
              <a:ext uri="{FF2B5EF4-FFF2-40B4-BE49-F238E27FC236}">
                <a16:creationId xmlns:a16="http://schemas.microsoft.com/office/drawing/2014/main" id="{EA50EA93-B777-4565-9D8B-EE3A5D6D3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Chování přinášející užitek jiné osobě, skupině lidí, nebo sociálnímu cíli, bez toho, že by autor očekával nějakou věcnou nebo morální odměnu</a:t>
            </a:r>
          </a:p>
          <a:p>
            <a:r>
              <a:rPr lang="cs-CZ" altLang="cs-CZ" dirty="0"/>
              <a:t>Chování motivované vnitřní potřebou činit to, co prospěje druhému. </a:t>
            </a:r>
          </a:p>
          <a:p>
            <a:r>
              <a:rPr lang="cs-CZ" altLang="cs-CZ" dirty="0"/>
              <a:t>Předpokládá odpoutání se od vlastních potřeb a službu druhému člověku.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9CE4BF-E46F-424A-811F-26CA8AAE4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63763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Rectangle 3">
            <a:extLst>
              <a:ext uri="{FF2B5EF4-FFF2-40B4-BE49-F238E27FC236}">
                <a16:creationId xmlns:a16="http://schemas.microsoft.com/office/drawing/2014/main" id="{CB5AA5C4-E444-46F7-A018-5B84C7DE9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altLang="cs-CZ" sz="4000" dirty="0"/>
              <a:t>Sledovat prospěch jednotlivce nebo skupiny</a:t>
            </a:r>
          </a:p>
          <a:p>
            <a:r>
              <a:rPr lang="cs-CZ" altLang="cs-CZ" sz="4000" dirty="0"/>
              <a:t>Autor neplní činnosti jako povinnost plynoucí z jeho role </a:t>
            </a:r>
          </a:p>
          <a:p>
            <a:r>
              <a:rPr lang="cs-CZ" altLang="cs-CZ" sz="4000" dirty="0"/>
              <a:t>Musí se jednat o pomoc nezištnou a nevyžadovanou ze strany jiného jedince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C6C5D1-3C33-41CF-82F8-FE06275B5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129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7" name="Rectangle 3">
            <a:extLst>
              <a:ext uri="{FF2B5EF4-FFF2-40B4-BE49-F238E27FC236}">
                <a16:creationId xmlns:a16="http://schemas.microsoft.com/office/drawing/2014/main" id="{2F7B0D3B-3314-4136-9CF1-11FB5F475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Pomoc jako důsledek internalizace norem a hodnot</a:t>
            </a:r>
          </a:p>
          <a:p>
            <a:r>
              <a:rPr lang="cs-CZ" altLang="cs-CZ"/>
              <a:t>Pomáhání jako výsledek analýzy nákladů a zisku</a:t>
            </a:r>
          </a:p>
          <a:p>
            <a:r>
              <a:rPr lang="cs-CZ" altLang="cs-CZ"/>
              <a:t>Pomáhání jako projev empaticko-altruistického motivu</a:t>
            </a:r>
          </a:p>
          <a:p>
            <a:r>
              <a:rPr lang="cs-CZ" altLang="cs-CZ"/>
              <a:t>Pomáhání jako proces řešení problému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E58B9D-A886-4216-B542-73A9B14EB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2458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Rectangle 3">
            <a:extLst>
              <a:ext uri="{FF2B5EF4-FFF2-40B4-BE49-F238E27FC236}">
                <a16:creationId xmlns:a16="http://schemas.microsoft.com/office/drawing/2014/main" id="{B02C3602-905C-4586-81A4-1E959D9A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600" dirty="0"/>
              <a:t>Pomoc</a:t>
            </a:r>
          </a:p>
          <a:p>
            <a:pPr lvl="2">
              <a:lnSpc>
                <a:spcPct val="90000"/>
              </a:lnSpc>
            </a:pPr>
            <a:r>
              <a:rPr lang="cs-CZ" altLang="cs-CZ" sz="3200" dirty="0"/>
              <a:t>Fyzická, verbální</a:t>
            </a:r>
          </a:p>
          <a:p>
            <a:pPr>
              <a:lnSpc>
                <a:spcPct val="90000"/>
              </a:lnSpc>
            </a:pPr>
            <a:r>
              <a:rPr lang="cs-CZ" altLang="cs-CZ" sz="3600" dirty="0"/>
              <a:t>Darování něčeho</a:t>
            </a:r>
          </a:p>
          <a:p>
            <a:pPr>
              <a:lnSpc>
                <a:spcPct val="90000"/>
              </a:lnSpc>
            </a:pPr>
            <a:r>
              <a:rPr lang="cs-CZ" altLang="cs-CZ" sz="3600" dirty="0"/>
              <a:t>Podělení se o něco</a:t>
            </a:r>
          </a:p>
          <a:p>
            <a:pPr>
              <a:lnSpc>
                <a:spcPct val="90000"/>
              </a:lnSpc>
            </a:pPr>
            <a:r>
              <a:rPr lang="cs-CZ" altLang="cs-CZ" sz="3600" dirty="0"/>
              <a:t>Spolupráce</a:t>
            </a:r>
          </a:p>
          <a:p>
            <a:pPr>
              <a:lnSpc>
                <a:spcPct val="90000"/>
              </a:lnSpc>
            </a:pPr>
            <a:r>
              <a:rPr lang="cs-CZ" altLang="cs-CZ" sz="3600" dirty="0"/>
              <a:t>Přátelství</a:t>
            </a:r>
          </a:p>
          <a:p>
            <a:pPr>
              <a:lnSpc>
                <a:spcPct val="90000"/>
              </a:lnSpc>
            </a:pPr>
            <a:r>
              <a:rPr lang="cs-CZ" altLang="cs-CZ" sz="3600" dirty="0"/>
              <a:t>Zodpovědnost a péče o jiné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39B5D1-4B7B-4C05-BE26-BC082EEB1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370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6C9B57-1603-4A83-A192-5AB3CB224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01815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421F6E-DF42-4A4E-9938-B6F1B7BB9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6249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Rectangle 3">
            <a:extLst>
              <a:ext uri="{FF2B5EF4-FFF2-40B4-BE49-F238E27FC236}">
                <a16:creationId xmlns:a16="http://schemas.microsoft.com/office/drawing/2014/main" id="{D3F6CBF1-8E83-409C-BF8D-9D1199F3C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600" dirty="0"/>
              <a:t>Projevuje soucit s druhými lidmi, kteří mají těžkosti</a:t>
            </a:r>
          </a:p>
          <a:p>
            <a:r>
              <a:rPr lang="cs-CZ" altLang="cs-CZ" sz="3600" dirty="0"/>
              <a:t>Těší je obdarovávat někoho, nebo se podělit s někým</a:t>
            </a:r>
          </a:p>
          <a:p>
            <a:r>
              <a:rPr lang="cs-CZ" altLang="cs-CZ" sz="3600" dirty="0"/>
              <a:t>Namáhá se ve prospěch jiných lidí</a:t>
            </a:r>
          </a:p>
          <a:p>
            <a:r>
              <a:rPr lang="cs-CZ" altLang="cs-CZ" sz="3600" dirty="0"/>
              <a:t>Prožívá s jinými lidmi jejich starosti a radosti.</a:t>
            </a:r>
          </a:p>
          <a:p>
            <a:pPr>
              <a:buFontTx/>
              <a:buNone/>
            </a:pPr>
            <a:endParaRPr lang="cs-CZ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8918D0-0FD0-466F-8D12-452CC3F28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36470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79" name="Rectangle 3">
            <a:extLst>
              <a:ext uri="{FF2B5EF4-FFF2-40B4-BE49-F238E27FC236}">
                <a16:creationId xmlns:a16="http://schemas.microsoft.com/office/drawing/2014/main" id="{5319C569-977B-40EB-8A1B-2CBAA406E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4000" dirty="0"/>
              <a:t>Co se jedinec učí?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4000" dirty="0"/>
              <a:t>S jakou hodnotou se setkává?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4000" dirty="0"/>
              <a:t>Jaký má jedinec prostor pro samostatnost a možnost ovlivnit situaci, ve které se nachází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CADB4D-9FE4-4FB2-AD75-D351F4C4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literatura ke studiu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84CF944-4396-4544-96F0-DB4869F704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D7E0B6-D4FB-4D78-804E-47C805A5E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5416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Rectangle 3">
            <a:extLst>
              <a:ext uri="{FF2B5EF4-FFF2-40B4-BE49-F238E27FC236}">
                <a16:creationId xmlns:a16="http://schemas.microsoft.com/office/drawing/2014/main" id="{0D4B6ADC-96BB-4531-B529-9D3E5998A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/>
              <a:t>Přijetí jedince takového jaký je, vyjádření sympatie</a:t>
            </a:r>
          </a:p>
          <a:p>
            <a:r>
              <a:rPr lang="cs-CZ" altLang="cs-CZ" sz="4000" dirty="0" err="1"/>
              <a:t>Atribuce</a:t>
            </a:r>
            <a:r>
              <a:rPr lang="cs-CZ" altLang="cs-CZ" sz="4000" dirty="0"/>
              <a:t> (přisuzování) </a:t>
            </a:r>
            <a:r>
              <a:rPr lang="cs-CZ" altLang="cs-CZ" sz="4000" dirty="0" err="1"/>
              <a:t>prosociálnosti</a:t>
            </a:r>
            <a:r>
              <a:rPr lang="cs-CZ" altLang="cs-CZ" sz="4000" dirty="0"/>
              <a:t> </a:t>
            </a:r>
          </a:p>
          <a:p>
            <a:r>
              <a:rPr lang="cs-CZ" altLang="cs-CZ" sz="4000" dirty="0"/>
              <a:t>Nabádání k </a:t>
            </a:r>
            <a:r>
              <a:rPr lang="cs-CZ" altLang="cs-CZ" sz="4000" dirty="0" err="1"/>
              <a:t>prosociálnosti</a:t>
            </a:r>
            <a:endParaRPr lang="cs-CZ" altLang="cs-CZ" sz="4000" dirty="0"/>
          </a:p>
          <a:p>
            <a:r>
              <a:rPr lang="cs-CZ" altLang="cs-CZ" sz="4000" dirty="0"/>
              <a:t>Podporování </a:t>
            </a:r>
            <a:r>
              <a:rPr lang="cs-CZ" altLang="cs-CZ" sz="4000" dirty="0" err="1"/>
              <a:t>prosociálnosti</a:t>
            </a:r>
            <a:endParaRPr lang="cs-CZ" altLang="cs-CZ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036731-31D8-4C47-8855-BD08D632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Pro Jirku si do mateřské školy přišla maminka s dvouletým bráškou Honzíkem. Jirka si nese obrázek, který nakreslil pro tátu. Obrázek se ale líbí Honzíkovi. Chce ho tak moc, že se dá do pláče. Jirka mu ho nechce dát. </a:t>
            </a:r>
          </a:p>
          <a:p>
            <a:pPr marL="0" indent="0">
              <a:buNone/>
            </a:pPr>
            <a:r>
              <a:rPr lang="cs-CZ" i="1" dirty="0"/>
              <a:t>Zasáhne maminka: „Jirko, okamžitě dej ten obrázek Honzíkovi, nebo uvidíš! Víš, že je ještě malý!“ Jirka nerad dává obrázek malému bráškovi, ten ho pomačká a odhodí. Jirka pláče.</a:t>
            </a:r>
          </a:p>
        </p:txBody>
      </p:sp>
    </p:spTree>
    <p:extLst>
      <p:ext uri="{BB962C8B-B14F-4D97-AF65-F5344CB8AC3E}">
        <p14:creationId xmlns:p14="http://schemas.microsoft.com/office/powerpoint/2010/main" val="12887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036731-31D8-4C47-8855-BD08D632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Jirka do mateřské školy přinesl autíčko. Půjčil ho Fandovi, a ten mu ho rozbil. Jirka teď pláče. Učitelka reaguje: „To je od tebe, Fando moc ošklivé. Budeme to muset říct tatínkovi a poprosit ho, jestli by autíčko Jirkovi nespravil, nebo budeme muset koupit nové. A ty, Jirko, si příště radši hračky do školy nenos anebo je nikomu nepůjčuj.“</a:t>
            </a:r>
          </a:p>
        </p:txBody>
      </p:sp>
    </p:spTree>
    <p:extLst>
      <p:ext uri="{BB962C8B-B14F-4D97-AF65-F5344CB8AC3E}">
        <p14:creationId xmlns:p14="http://schemas.microsoft.com/office/powerpoint/2010/main" val="21185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036731-31D8-4C47-8855-BD08D632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Ráno v mateřské škole. Anička si hraje s kočárkem a panenkou, když do dveří vchází její kamarádka Katka. Katka pláče. Nechce se jí do školky, chtěla by se s maminkou vrátit domů. Anička ji chvilku pozoruje a pak ji bere za ruku: „Chceš si se mnou hrát? Půjčím ti kočárek.“ Paní učitelka situaci zaregistrovala, usmála se na Aničku a pohladila ji po vlasech. </a:t>
            </a:r>
          </a:p>
        </p:txBody>
      </p:sp>
    </p:spTree>
    <p:extLst>
      <p:ext uri="{BB962C8B-B14F-4D97-AF65-F5344CB8AC3E}">
        <p14:creationId xmlns:p14="http://schemas.microsoft.com/office/powerpoint/2010/main" val="20361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036731-31D8-4C47-8855-BD08D632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Děti se najednou rozešly domů a ve třídě zůstala paní učitelka s Kájou. Všude je spousta rozházených hraček.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„Teď to, Kájo, budeme muset spolu uklidit“, říká učitelka, ale Kájovi se moc nechce. Skládá puzzle a dělá, že neslyší. Učitelka to zkouší jinak: „Aha, mám ho tady. Bonbón pro toho, kdo mi pomůže s úklidem“. A položí bonbón na stůl. Kája chvíli váhá a pak se zvedá. Když uklidí, dostane bonbón.</a:t>
            </a:r>
          </a:p>
        </p:txBody>
      </p:sp>
    </p:spTree>
    <p:extLst>
      <p:ext uri="{BB962C8B-B14F-4D97-AF65-F5344CB8AC3E}">
        <p14:creationId xmlns:p14="http://schemas.microsoft.com/office/powerpoint/2010/main" val="30150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E58B9D-A886-4216-B542-73A9B14EB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5342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Rectangle 3">
            <a:extLst>
              <a:ext uri="{FF2B5EF4-FFF2-40B4-BE49-F238E27FC236}">
                <a16:creationId xmlns:a16="http://schemas.microsoft.com/office/drawing/2014/main" id="{B02C3602-905C-4586-81A4-1E959D9A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3600" dirty="0"/>
              <a:t>Altruismus přispívá k přežití jedinců i sociálních skupin</a:t>
            </a:r>
          </a:p>
          <a:p>
            <a:pPr>
              <a:lnSpc>
                <a:spcPct val="90000"/>
              </a:lnSpc>
            </a:pPr>
            <a:r>
              <a:rPr lang="cs-CZ" altLang="cs-CZ" sz="3600" dirty="0"/>
              <a:t>Rozhodující období pro osvojení prosociálního chování – batolecí věk</a:t>
            </a:r>
          </a:p>
          <a:p>
            <a:pPr lvl="1">
              <a:lnSpc>
                <a:spcPct val="90000"/>
              </a:lnSpc>
            </a:pPr>
            <a:r>
              <a:rPr lang="cs-CZ" altLang="cs-CZ" sz="3200" dirty="0"/>
              <a:t>tendence ke sdílení pozornosti, která je spojena se snahou o spoluprožívání emocí a sdílení pozitivních pocitů</a:t>
            </a:r>
          </a:p>
          <a:p>
            <a:pPr>
              <a:lnSpc>
                <a:spcPct val="90000"/>
              </a:lnSpc>
            </a:pPr>
            <a:r>
              <a:rPr lang="cs-CZ" altLang="cs-CZ" sz="3600" dirty="0"/>
              <a:t>velkou roli hraje sociální učení (batole se učí pozorováním opakujících se situací)</a:t>
            </a:r>
          </a:p>
          <a:p>
            <a:pPr>
              <a:lnSpc>
                <a:spcPct val="90000"/>
              </a:lnSpc>
            </a:pPr>
            <a:r>
              <a:rPr lang="cs-CZ" dirty="0"/>
              <a:t>Pojem altruismus poprvé použil A. </a:t>
            </a:r>
            <a:r>
              <a:rPr lang="cs-CZ" dirty="0" err="1"/>
              <a:t>Comte</a:t>
            </a:r>
            <a:r>
              <a:rPr lang="cs-CZ" dirty="0"/>
              <a:t> (1853) - označuje nesobecký charakter mezilidských vztahů, lásku pro blaho druhých</a:t>
            </a:r>
            <a:endParaRPr lang="cs-CZ" altLang="cs-CZ" sz="3600" dirty="0"/>
          </a:p>
          <a:p>
            <a:pPr>
              <a:lnSpc>
                <a:spcPct val="90000"/>
              </a:lnSpc>
            </a:pPr>
            <a:endParaRPr lang="cs-CZ" altLang="cs-CZ" sz="3600" dirty="0"/>
          </a:p>
          <a:p>
            <a:pPr>
              <a:lnSpc>
                <a:spcPct val="90000"/>
              </a:lnSpc>
            </a:pPr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36291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0D8AA0F-AB44-45FB-BCE1-A29D6C20C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560892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dnadpis 6">
            <a:extLst>
              <a:ext uri="{FF2B5EF4-FFF2-40B4-BE49-F238E27FC236}">
                <a16:creationId xmlns:a16="http://schemas.microsoft.com/office/drawing/2014/main" id="{85426F00-343A-4A21-BCEF-092F8920F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1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045CEE-F0BD-443F-8BA8-57FC994D6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23817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8C1412-FC6A-4FBF-B7DA-F7688655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pozitivní emoce - při pozitivních emocích (náladě) pomůže člověk s větší pravděpodobností</a:t>
            </a:r>
          </a:p>
          <a:p>
            <a:r>
              <a:rPr lang="cs-CZ" dirty="0"/>
              <a:t>efekt přihlížejících – ochota pomoci je vyšší, pokud je jedinec v situaci sám</a:t>
            </a:r>
          </a:p>
          <a:p>
            <a:r>
              <a:rPr lang="cs-CZ" dirty="0"/>
              <a:t>vliv koheze skupiny – vyšší pravděpodobnost pomoci u osob, které se znají (v rámci skupiny)</a:t>
            </a:r>
          </a:p>
          <a:p>
            <a:r>
              <a:rPr lang="cs-CZ" dirty="0"/>
              <a:t>vnímaná podobnost a blízkost – blízkost vztahu zintenzivňuje prožitek empatie a sjednocenosti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0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33957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9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A652D-C32D-41F5-889D-80204A59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4C90D4A-1A92-4C48-BB37-666CA7D5B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3531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8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6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C83E0D-FCEA-4532-8100-3E380494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67687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Jaké hračky, předměty materiály se v MŠ vyskytují (Hračky a předměty rozvíjející slovní zásobu. Hračky podporující sociální hry. Různé materiály, apod.)</a:t>
            </a:r>
          </a:p>
          <a:p>
            <a:pPr lvl="0"/>
            <a:r>
              <a:rPr lang="cs-CZ" dirty="0"/>
              <a:t>Materiály pro rozvoj jemné motoriky</a:t>
            </a:r>
          </a:p>
          <a:p>
            <a:pPr lvl="0"/>
            <a:r>
              <a:rPr lang="cs-CZ" dirty="0"/>
              <a:t>Materiály pro rozvoj hrubé motoriky</a:t>
            </a:r>
          </a:p>
          <a:p>
            <a:pPr lvl="0"/>
            <a:r>
              <a:rPr lang="cs-CZ" dirty="0"/>
              <a:t>Uspořádání prostoru - klidné a aktivní zóny</a:t>
            </a:r>
          </a:p>
          <a:p>
            <a:pPr lvl="0"/>
            <a:r>
              <a:rPr lang="cs-CZ" dirty="0"/>
              <a:t>Harmonické členění prostoru</a:t>
            </a:r>
          </a:p>
          <a:p>
            <a:pPr lvl="0"/>
            <a:r>
              <a:rPr lang="cs-CZ" dirty="0"/>
              <a:t>Barvy (příjemné, sladěné)</a:t>
            </a:r>
          </a:p>
          <a:p>
            <a:pPr lvl="0"/>
            <a:r>
              <a:rPr lang="cs-CZ" dirty="0"/>
              <a:t>Osvětlení (přirozené, umělé)</a:t>
            </a:r>
          </a:p>
          <a:p>
            <a:pPr lvl="0"/>
            <a:r>
              <a:rPr lang="cs-CZ" dirty="0"/>
              <a:t>Nábytek rozestavěn logickým, uspořádaným způsoben</a:t>
            </a:r>
          </a:p>
          <a:p>
            <a:pPr lvl="0"/>
            <a:r>
              <a:rPr lang="cs-CZ" dirty="0"/>
              <a:t>Věci uspořádány v polici, kde na ně děti dosáhnou</a:t>
            </a:r>
          </a:p>
          <a:p>
            <a:pPr lvl="0"/>
            <a:r>
              <a:rPr lang="cs-CZ" dirty="0"/>
              <a:t>Snadný přístup k věcem</a:t>
            </a:r>
          </a:p>
          <a:p>
            <a:pPr lvl="0"/>
            <a:r>
              <a:rPr lang="cs-CZ" dirty="0"/>
              <a:t>Průchody přes třídu (volné, bez překážek)</a:t>
            </a:r>
          </a:p>
          <a:p>
            <a:pPr lvl="0"/>
            <a:r>
              <a:rPr lang="cs-CZ" dirty="0"/>
              <a:t>Oblasti činností by se měly sdružovat logickým způsoben (oddělovat tiché a hlučné aktivity; sdružování činností s podobnými prvky - stavění bloků a hraní divadla)</a:t>
            </a:r>
          </a:p>
          <a:p>
            <a:pPr lvl="0"/>
            <a:r>
              <a:rPr lang="cs-CZ" dirty="0"/>
              <a:t>Prostor pro činnost velké skupiny i malých skupin, i jednotlivců</a:t>
            </a:r>
          </a:p>
          <a:p>
            <a:pPr lvl="0"/>
            <a:r>
              <a:rPr lang="cs-CZ" dirty="0"/>
              <a:t>Respektování potřeby soukromí a pohodlí</a:t>
            </a:r>
          </a:p>
          <a:p>
            <a:pPr lvl="0"/>
            <a:r>
              <a:rPr lang="cs-CZ" dirty="0"/>
              <a:t>Každé dítě má své místo (nestřídá se)</a:t>
            </a:r>
          </a:p>
          <a:p>
            <a:pPr lvl="0"/>
            <a:r>
              <a:rPr lang="cs-CZ" dirty="0"/>
              <a:t>Pohodlná místa k odpočinku (měkké polštáře apod.)</a:t>
            </a:r>
          </a:p>
          <a:p>
            <a:pPr lvl="0"/>
            <a:r>
              <a:rPr lang="cs-CZ" dirty="0"/>
              <a:t>Bezpečnost prostředí (předměty, uspořádání)</a:t>
            </a:r>
          </a:p>
          <a:p>
            <a:pPr lvl="0"/>
            <a:r>
              <a:rPr lang="cs-CZ" dirty="0"/>
              <a:t>Přehledné uspořádání místnosti s jasně vymezenými hranicemi</a:t>
            </a:r>
          </a:p>
        </p:txBody>
      </p:sp>
    </p:spTree>
    <p:extLst>
      <p:ext uri="{BB962C8B-B14F-4D97-AF65-F5344CB8AC3E}">
        <p14:creationId xmlns:p14="http://schemas.microsoft.com/office/powerpoint/2010/main" val="40707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A652D-C32D-41F5-889D-80204A59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4C90D4A-1A92-4C48-BB37-666CA7D5B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7027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3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FBC0D-7AE2-4195-988A-5B2CDA63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085DF85-65A5-4D26-BD74-92815FA4D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957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9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A652D-C32D-41F5-889D-80204A59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4C90D4A-1A92-4C48-BB37-666CA7D5B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6976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8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1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79352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KONFORMITA </a:t>
            </a:r>
          </a:p>
          <a:p>
            <a:pPr lvl="1"/>
            <a:r>
              <a:rPr lang="cs-CZ" dirty="0"/>
              <a:t>přizpůsobivost něčemu (společenským pravidlům a normám) – podporováno společenskými reakcemi</a:t>
            </a:r>
          </a:p>
          <a:p>
            <a:r>
              <a:rPr lang="cs-CZ" dirty="0"/>
              <a:t>NONKONFORMITA </a:t>
            </a:r>
          </a:p>
          <a:p>
            <a:pPr lvl="1"/>
            <a:r>
              <a:rPr lang="cs-CZ" dirty="0" err="1"/>
              <a:t>nepřízpůsobivost</a:t>
            </a:r>
            <a:r>
              <a:rPr lang="cs-CZ" dirty="0"/>
              <a:t>, chování odlišné od cílů, norem dané </a:t>
            </a:r>
            <a:r>
              <a:rPr lang="cs-CZ" dirty="0" err="1"/>
              <a:t>spolenosti</a:t>
            </a:r>
            <a:endParaRPr lang="cs-CZ" dirty="0"/>
          </a:p>
          <a:p>
            <a:r>
              <a:rPr lang="cs-CZ" dirty="0"/>
              <a:t>POZITIVNÍ NONKONFORMITA</a:t>
            </a:r>
          </a:p>
          <a:p>
            <a:pPr lvl="1"/>
            <a:r>
              <a:rPr lang="cs-CZ" dirty="0"/>
              <a:t>úmyslné odklonění se od norem ve společnosti s cílem dosažení pozitivního vlivu nebo změny (aktivisté, umělecká kreativita, inovace a podnikání, dobrovolnictví aj.)</a:t>
            </a:r>
          </a:p>
          <a:p>
            <a:r>
              <a:rPr lang="cs-CZ" dirty="0"/>
              <a:t>ABNORMALITA</a:t>
            </a:r>
          </a:p>
          <a:p>
            <a:pPr lvl="1"/>
            <a:r>
              <a:rPr lang="cs-CZ" dirty="0"/>
              <a:t>Stav, nebo hodnota odchylující se od normy, mohou, ale nemusí být deviantní (v rámci tolerančního limitu, neobvyklost která nenarušuje sociální normy)</a:t>
            </a:r>
          </a:p>
          <a:p>
            <a:r>
              <a:rPr lang="cs-CZ" dirty="0"/>
              <a:t>ABERACE</a:t>
            </a:r>
          </a:p>
          <a:p>
            <a:pPr lvl="1"/>
            <a:r>
              <a:rPr lang="cs-CZ" dirty="0"/>
              <a:t>Označuje patologičnost, chorobnost a vyvolává negativní hodnocení (termín je zastaralý, k označování negativních jevů se nyní nepoužívá)</a:t>
            </a:r>
          </a:p>
        </p:txBody>
      </p:sp>
    </p:spTree>
    <p:extLst>
      <p:ext uri="{BB962C8B-B14F-4D97-AF65-F5344CB8AC3E}">
        <p14:creationId xmlns:p14="http://schemas.microsoft.com/office/powerpoint/2010/main" val="10916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45233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POZITIVNÍ – odměny, pochvaly, ocenění atp.</a:t>
            </a:r>
          </a:p>
          <a:p>
            <a:r>
              <a:rPr lang="cs-CZ" dirty="0"/>
              <a:t>NEGATIVNÍ – pokárání, TOS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7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9282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Koncepce popisuje dohodu nebo implicitní smlouvu mezi jednotlivci a společností, ve které jednotlivci souhlasí s omezením svých osobních svobod a práv ve prospěch společnosti nebo státu. </a:t>
            </a:r>
          </a:p>
          <a:p>
            <a:r>
              <a:rPr lang="cs-CZ" dirty="0"/>
              <a:t>Toto omezení může zahrnovat dohodu o dodržování zákonů, pravidel a veřejného pořádku výměnou za ochranu a společenské výhody, které společnost nebo stát poskytuje</a:t>
            </a:r>
          </a:p>
        </p:txBody>
      </p:sp>
    </p:spTree>
    <p:extLst>
      <p:ext uri="{BB962C8B-B14F-4D97-AF65-F5344CB8AC3E}">
        <p14:creationId xmlns:p14="http://schemas.microsoft.com/office/powerpoint/2010/main" val="14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6777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Odkazuje na organizaci, strukturu a pravidla, která upravují chování jednotlivců a skupin ve společnosti. Jedná se o komplexní soubor konvencí, norem, pravidel a institucí, které pomáhají udržovat stabilitu, harmonii a řád ve společnosti. </a:t>
            </a:r>
          </a:p>
          <a:p>
            <a:r>
              <a:rPr lang="cs-CZ" dirty="0"/>
              <a:t>Společenský řád je základním stavebním kamenem fungujícího společenství a hraje důležitou roli v tom, jak jednotlivci interagují, řeší konflikty a spolupracují v rámci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733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6318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04B1F7F4-F0AC-4515-A021-22C0D285E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23028"/>
              </p:ext>
            </p:extLst>
          </p:nvPr>
        </p:nvGraphicFramePr>
        <p:xfrm>
          <a:off x="457200" y="1417638"/>
          <a:ext cx="8507288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4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0"/>
          <a:ext cx="8786874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0765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Standard</a:t>
            </a:r>
          </a:p>
          <a:p>
            <a:r>
              <a:rPr lang="cs-CZ" dirty="0"/>
              <a:t>Nástroj umožňující srovnání</a:t>
            </a:r>
          </a:p>
          <a:p>
            <a:r>
              <a:rPr lang="cs-CZ" dirty="0"/>
              <a:t>Pravidlo chování (často </a:t>
            </a:r>
            <a:r>
              <a:rPr lang="cs-CZ" dirty="0" err="1"/>
              <a:t>verbalizováné</a:t>
            </a:r>
            <a:r>
              <a:rPr lang="cs-CZ" dirty="0"/>
              <a:t>)</a:t>
            </a:r>
          </a:p>
          <a:p>
            <a:r>
              <a:rPr lang="cs-CZ" dirty="0"/>
              <a:t>Vzor, návod</a:t>
            </a:r>
          </a:p>
          <a:p>
            <a:r>
              <a:rPr lang="cs-CZ" dirty="0"/>
              <a:t>Absolutní (descendentní) x relativní (ascendentní)</a:t>
            </a:r>
          </a:p>
          <a:p>
            <a:pPr marL="0" indent="0">
              <a:buNone/>
            </a:pPr>
            <a:r>
              <a:rPr lang="cs-CZ" b="1" dirty="0"/>
              <a:t>Normy mohou být uplatňovány 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individuální úrovni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skupinové úrovni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úrovni celé společnosti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7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2604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NORMA</a:t>
            </a:r>
            <a:endParaRPr lang="cs-CZ" dirty="0"/>
          </a:p>
          <a:p>
            <a:pPr lvl="1"/>
            <a:r>
              <a:rPr lang="cs-CZ" dirty="0"/>
              <a:t>Norma je pravidlo nebo směrnice, která určuje přijatelné chování, standardy nebo očekávání v daném kontextu. Normy mohou být psané nebo neformální a mohou platit pro různé aspekty života, jako jsou etika, právo, kultura nebo technické specifikace.</a:t>
            </a:r>
          </a:p>
          <a:p>
            <a:pPr lvl="1"/>
            <a:r>
              <a:rPr lang="cs-CZ" dirty="0"/>
              <a:t>Normy slouží k usměrňování chování jednotlivců a skupin, aby se dosáhlo určených cílů nebo zachovala společenská harmonie.</a:t>
            </a:r>
          </a:p>
          <a:p>
            <a:r>
              <a:rPr lang="cs-CZ" b="1" dirty="0"/>
              <a:t>ŘÁD</a:t>
            </a:r>
          </a:p>
          <a:p>
            <a:pPr lvl="1"/>
            <a:r>
              <a:rPr lang="cs-CZ" dirty="0"/>
              <a:t>Řád může označovat organizaci, strukturu a disciplínu. Řád může být spojen s tím, jak jsou normy uplatňovány a dodržovány v určitém kontextu</a:t>
            </a:r>
          </a:p>
          <a:p>
            <a:pPr lvl="1"/>
            <a:r>
              <a:rPr lang="cs-CZ" dirty="0"/>
              <a:t>Řád může také znamenat systém nebo organizaci, který udržuje stabilitu a kontrolu ve společnosti, organizaci nebo jiném prostředí.</a:t>
            </a:r>
          </a:p>
          <a:p>
            <a:r>
              <a:rPr lang="cs-CZ" dirty="0"/>
              <a:t>Normy jsou pravidla a směrnice, která určují chování, zatímco řád je organizace a struktura, která může být založena na těchto normách, aby udržovala kontrolu a stabilitu. Normy mohou být součástí řádu.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4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64DE6-8D38-4CB8-A7B2-5E5FD681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BA8A1E9-E404-4AF8-B9F8-3162B6571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63" y="616145"/>
            <a:ext cx="8415991" cy="56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89EB81-F713-47E8-BC91-52E609732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6610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9E11B4-2B76-4579-91CA-1769AAE5B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STATISTICKÁ</a:t>
            </a:r>
          </a:p>
          <a:p>
            <a:r>
              <a:rPr lang="cs-CZ" dirty="0"/>
              <a:t>PRÁVNÍ (LEGISLATIVNÍ)</a:t>
            </a:r>
          </a:p>
          <a:p>
            <a:r>
              <a:rPr lang="cs-CZ" dirty="0"/>
              <a:t>MORÁLNÍ</a:t>
            </a:r>
          </a:p>
          <a:p>
            <a:r>
              <a:rPr lang="cs-CZ" dirty="0"/>
              <a:t>SOCIÁLNÍ</a:t>
            </a:r>
          </a:p>
          <a:p>
            <a:r>
              <a:rPr lang="cs-CZ" dirty="0"/>
              <a:t>SOCIOKULTURNÍ </a:t>
            </a:r>
          </a:p>
          <a:p>
            <a:r>
              <a:rPr lang="cs-CZ" dirty="0"/>
              <a:t>NORMA SKUPINY</a:t>
            </a:r>
          </a:p>
          <a:p>
            <a:r>
              <a:rPr lang="cs-CZ" dirty="0"/>
              <a:t>MEDIÁLNÍ</a:t>
            </a:r>
          </a:p>
          <a:p>
            <a:r>
              <a:rPr lang="cs-CZ" dirty="0"/>
              <a:t>EKONOMICKÉ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2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B3F61D-BDC5-4004-8147-642ED7180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849439"/>
              </p:ext>
            </p:extLst>
          </p:nvPr>
        </p:nvGraphicFramePr>
        <p:xfrm>
          <a:off x="457200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BB2DE5-B190-40FA-A7A4-255936BE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6021288"/>
          </a:xfrm>
        </p:spPr>
        <p:txBody>
          <a:bodyPr>
            <a:normAutofit/>
          </a:bodyPr>
          <a:lstStyle/>
          <a:p>
            <a:r>
              <a:rPr lang="cs-CZ" sz="2800" dirty="0"/>
              <a:t>Ekonomické (daně, pracovní podmínky, finanční služby)</a:t>
            </a:r>
          </a:p>
          <a:p>
            <a:r>
              <a:rPr lang="cs-CZ" sz="2800" dirty="0"/>
              <a:t>Estetické (kompozice, architektura, </a:t>
            </a:r>
            <a:r>
              <a:rPr lang="cs-CZ" sz="2800" dirty="0" err="1"/>
              <a:t>modní</a:t>
            </a:r>
            <a:r>
              <a:rPr lang="cs-CZ" sz="2800" dirty="0"/>
              <a:t> design)</a:t>
            </a:r>
          </a:p>
          <a:p>
            <a:r>
              <a:rPr lang="cs-CZ" sz="2800" dirty="0"/>
              <a:t>Morální (princip </a:t>
            </a:r>
            <a:r>
              <a:rPr lang="cs-CZ" sz="2800" dirty="0" err="1"/>
              <a:t>spravedlonosti</a:t>
            </a:r>
            <a:r>
              <a:rPr lang="cs-CZ" sz="2800" dirty="0"/>
              <a:t>, respekt a tolerance, solidarita s chudými aj.)</a:t>
            </a:r>
          </a:p>
          <a:p>
            <a:r>
              <a:rPr lang="cs-CZ" sz="2800" dirty="0"/>
              <a:t>Náboženské</a:t>
            </a:r>
          </a:p>
          <a:p>
            <a:r>
              <a:rPr lang="cs-CZ" sz="2800" dirty="0"/>
              <a:t>Politické (svobodné volby, lidská práva, svoboda tisku aj.)</a:t>
            </a:r>
          </a:p>
          <a:p>
            <a:r>
              <a:rPr lang="cs-CZ" sz="2800" dirty="0"/>
              <a:t>Zvykové (výběr oblečení, stravovací zvyky, zvyklosti v oblasti komunikace, pohřební rituály, svatební rituály aj.)</a:t>
            </a:r>
          </a:p>
        </p:txBody>
      </p:sp>
    </p:spTree>
    <p:extLst>
      <p:ext uri="{BB962C8B-B14F-4D97-AF65-F5344CB8AC3E}">
        <p14:creationId xmlns:p14="http://schemas.microsoft.com/office/powerpoint/2010/main" val="20141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8668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Statistická norma se týká průměrných hodnot, odchylek a rozložení dat v určitém souboru nebo populaci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C8D935-1B14-40F8-8C10-5971182BF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3006954"/>
            <a:ext cx="5978906" cy="35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4430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Právní normy jsou pravidla a pravomoci stanovené státem v zájmu udržení právního řádu a upravují chování jednotlivců a organizací. </a:t>
            </a:r>
          </a:p>
          <a:p>
            <a:r>
              <a:rPr lang="cs-CZ" dirty="0"/>
              <a:t>Patří sem trestní právo, občanské právo, správní právo a další.</a:t>
            </a:r>
          </a:p>
        </p:txBody>
      </p:sp>
    </p:spTree>
    <p:extLst>
      <p:ext uri="{BB962C8B-B14F-4D97-AF65-F5344CB8AC3E}">
        <p14:creationId xmlns:p14="http://schemas.microsoft.com/office/powerpoint/2010/main" val="33193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89065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Morální norma reguluje chování na základě morálních a etických hodnot. </a:t>
            </a:r>
          </a:p>
          <a:p>
            <a:r>
              <a:rPr lang="cs-CZ" dirty="0"/>
              <a:t>Tyto normy jsou často spojeny s vědomím správnosti a nesprávnosti a mohou se lišit mezi jednotlivci a kulturami.</a:t>
            </a:r>
          </a:p>
        </p:txBody>
      </p:sp>
    </p:spTree>
    <p:extLst>
      <p:ext uri="{BB962C8B-B14F-4D97-AF65-F5344CB8AC3E}">
        <p14:creationId xmlns:p14="http://schemas.microsoft.com/office/powerpoint/2010/main" val="13026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37394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Společenské normy jsou pravidla a očekávání, která regulují chování v rámci společnosti nebo určité skupiny lidí. </a:t>
            </a:r>
          </a:p>
          <a:p>
            <a:r>
              <a:rPr lang="cs-CZ" dirty="0"/>
              <a:t>Patří sem pravidla týkající se vzdělání, rodiny, komunikace a společenské interakce.</a:t>
            </a:r>
          </a:p>
        </p:txBody>
      </p:sp>
    </p:spTree>
    <p:extLst>
      <p:ext uri="{BB962C8B-B14F-4D97-AF65-F5344CB8AC3E}">
        <p14:creationId xmlns:p14="http://schemas.microsoft.com/office/powerpoint/2010/main" val="17780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34706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Kulturní normy jsou pravidla a očekávání spojená s konkrétní kulturou, včetně jazyka, umění, náboženství a tradic. </a:t>
            </a:r>
          </a:p>
          <a:p>
            <a:r>
              <a:rPr lang="cs-CZ" dirty="0"/>
              <a:t>Tyto normy mohou mít vliv na způsob, jakým se lidé chovají a vyjadřují svou identitu.</a:t>
            </a:r>
          </a:p>
        </p:txBody>
      </p:sp>
    </p:spTree>
    <p:extLst>
      <p:ext uri="{BB962C8B-B14F-4D97-AF65-F5344CB8AC3E}">
        <p14:creationId xmlns:p14="http://schemas.microsoft.com/office/powerpoint/2010/main" val="3835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857232"/>
          <a:ext cx="8643966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29722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Zvykové normy jsou pravidla, která se vyvinula na základě zvyků a tradičního chování v dané kultuře nebo komunitě. </a:t>
            </a:r>
          </a:p>
          <a:p>
            <a:r>
              <a:rPr lang="cs-CZ" dirty="0"/>
              <a:t>Zahrnují pravidla týkající se oblékání, jídla, svatebních rituálů a dalších tradičních praktik.</a:t>
            </a:r>
          </a:p>
        </p:txBody>
      </p:sp>
    </p:spTree>
    <p:extLst>
      <p:ext uri="{BB962C8B-B14F-4D97-AF65-F5344CB8AC3E}">
        <p14:creationId xmlns:p14="http://schemas.microsoft.com/office/powerpoint/2010/main" val="24769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0150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Etiketa je soubor pravidel a konvencí, které upravují chování v určitých situacích, jako jsou večeře, oficiální události, a další společenské příležitosti. </a:t>
            </a:r>
          </a:p>
          <a:p>
            <a:r>
              <a:rPr lang="cs-CZ" dirty="0"/>
              <a:t>Jedná se o formu společenských a kulturních norem.</a:t>
            </a:r>
          </a:p>
        </p:txBody>
      </p:sp>
    </p:spTree>
    <p:extLst>
      <p:ext uri="{BB962C8B-B14F-4D97-AF65-F5344CB8AC3E}">
        <p14:creationId xmlns:p14="http://schemas.microsoft.com/office/powerpoint/2010/main" val="7196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6E37FF-B1D4-4E33-9C6C-82BD74050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22274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B60675-8056-4BEF-BEC8-392A9308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normy regulují hospodářské chování a obchodní transakce. </a:t>
            </a:r>
          </a:p>
          <a:p>
            <a:r>
              <a:rPr lang="cs-CZ" dirty="0"/>
              <a:t>Tato pravidla zahrnují daňové předpisy, pravidla hospodářské soutěže a obchodní dohody.</a:t>
            </a:r>
          </a:p>
        </p:txBody>
      </p:sp>
    </p:spTree>
    <p:extLst>
      <p:ext uri="{BB962C8B-B14F-4D97-AF65-F5344CB8AC3E}">
        <p14:creationId xmlns:p14="http://schemas.microsoft.com/office/powerpoint/2010/main" val="18220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29CDEA-A101-4F93-B015-1022E68CC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8892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95F52-1AF5-47FD-B9F7-9B35D443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Komplexní soubory ustálených pravidel, norem a předpisů, které slouží k slouží k usměrňování chování jednotlivců, skupin nebo organizací v různých kontextech. </a:t>
            </a:r>
          </a:p>
          <a:p>
            <a:r>
              <a:rPr lang="cs-CZ" dirty="0"/>
              <a:t>Tyto systémy mají za cíl zajistit řád, stabilitu a dodržování určitých standardů v dané oblasti. </a:t>
            </a:r>
          </a:p>
          <a:p>
            <a:r>
              <a:rPr lang="cs-CZ" dirty="0"/>
              <a:t>Normativní systémy mohou být vytvořeny a uplatňovány v různých sférách lidské činnosti 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Právo</a:t>
            </a:r>
          </a:p>
          <a:p>
            <a:pPr lvl="1"/>
            <a:r>
              <a:rPr lang="cs-CZ" dirty="0"/>
              <a:t>Morálka</a:t>
            </a:r>
          </a:p>
          <a:p>
            <a:pPr lvl="1"/>
            <a:r>
              <a:rPr lang="cs-CZ" dirty="0"/>
              <a:t>Etiketa</a:t>
            </a:r>
          </a:p>
        </p:txBody>
      </p:sp>
    </p:spTree>
    <p:extLst>
      <p:ext uri="{BB962C8B-B14F-4D97-AF65-F5344CB8AC3E}">
        <p14:creationId xmlns:p14="http://schemas.microsoft.com/office/powerpoint/2010/main" val="24612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29CDEA-A101-4F93-B015-1022E68CC1D5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95F52-1AF5-47FD-B9F7-9B35D443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Právní systém:</a:t>
            </a:r>
            <a:r>
              <a:rPr lang="cs-CZ" dirty="0"/>
              <a:t> Právní systém je komplexní soubor zákonů, předpisů, smluv a soudních rozhodnutí, které regulují chování jednotlivců a institucí v určité jurisdikci. Jeho cílem je zajistit spravedlnost, řád a ochranu práv a povinností občanů.</a:t>
            </a:r>
          </a:p>
        </p:txBody>
      </p:sp>
    </p:spTree>
    <p:extLst>
      <p:ext uri="{BB962C8B-B14F-4D97-AF65-F5344CB8AC3E}">
        <p14:creationId xmlns:p14="http://schemas.microsoft.com/office/powerpoint/2010/main" val="6362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29CDEA-A101-4F93-B015-1022E68CC1D5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95F52-1AF5-47FD-B9F7-9B35D443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Etický systém:</a:t>
            </a:r>
            <a:r>
              <a:rPr lang="cs-CZ" dirty="0"/>
              <a:t> Etický systém zahrnuje soubor etických pravidel a principů, které určují, co je považováno za morálně správné a nesprávné chování. Etické systémy jsou často uplatňovány v profesním prostředí a v oblasti filozofie.</a:t>
            </a:r>
          </a:p>
        </p:txBody>
      </p:sp>
    </p:spTree>
    <p:extLst>
      <p:ext uri="{BB962C8B-B14F-4D97-AF65-F5344CB8AC3E}">
        <p14:creationId xmlns:p14="http://schemas.microsoft.com/office/powerpoint/2010/main" val="24359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29CDEA-A101-4F93-B015-1022E68CC1D5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95F52-1AF5-47FD-B9F7-9B35D443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Obchodní normativní systém:</a:t>
            </a:r>
            <a:r>
              <a:rPr lang="cs-CZ" dirty="0"/>
              <a:t> V obchodním kontextu existují pravidla a standardy, které upravují obchodní transakce, konkurenci a práva spotřebitelů. To zahrnuje smlouvy, regulační rámce a pravidla týkající se záruk, reklamy a konkurence.</a:t>
            </a:r>
          </a:p>
        </p:txBody>
      </p:sp>
    </p:spTree>
    <p:extLst>
      <p:ext uri="{BB962C8B-B14F-4D97-AF65-F5344CB8AC3E}">
        <p14:creationId xmlns:p14="http://schemas.microsoft.com/office/powerpoint/2010/main" val="37400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29CDEA-A101-4F93-B015-1022E68CC1D5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95F52-1AF5-47FD-B9F7-9B35D443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Normativní systémy ve vědě:</a:t>
            </a:r>
            <a:r>
              <a:rPr lang="cs-CZ" dirty="0"/>
              <a:t> Ve vědeckém prostředí existují normy a pravidla pro výzkum a publikaci. To zahrnuje etické normy ve výzkumu, standardy pro citace a publikaci, a další pravidla týkající se vědeckého postupu.</a:t>
            </a:r>
          </a:p>
        </p:txBody>
      </p:sp>
    </p:spTree>
    <p:extLst>
      <p:ext uri="{BB962C8B-B14F-4D97-AF65-F5344CB8AC3E}">
        <p14:creationId xmlns:p14="http://schemas.microsoft.com/office/powerpoint/2010/main" val="23635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29CDEA-A101-4F93-B015-1022E68CC1D5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95F52-1AF5-47FD-B9F7-9B35D443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Náboženský systém:</a:t>
            </a:r>
            <a:r>
              <a:rPr lang="cs-CZ" dirty="0"/>
              <a:t> Náboženské normativní systémy zahrnují víru, učení a předpisy, které určují náboženskou praxi a morální chování v rámci určité víry.</a:t>
            </a:r>
          </a:p>
        </p:txBody>
      </p:sp>
    </p:spTree>
    <p:extLst>
      <p:ext uri="{BB962C8B-B14F-4D97-AF65-F5344CB8AC3E}">
        <p14:creationId xmlns:p14="http://schemas.microsoft.com/office/powerpoint/2010/main" val="17115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29CDEA-A101-4F93-B015-1022E68CC1D5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95F52-1AF5-47FD-B9F7-9B35D443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Normativní systémy mají různé účely, ale všechny mají společné, že vytvářejí rámce pro chování a rozhodování v různých oblastech lidské činnosti. </a:t>
            </a:r>
          </a:p>
          <a:p>
            <a:r>
              <a:rPr lang="cs-CZ" dirty="0"/>
              <a:t>Tyto systémy mohou být formulovány v právních dokumentech, etických kodexech nebo jiných pravidlech</a:t>
            </a:r>
          </a:p>
          <a:p>
            <a:r>
              <a:rPr lang="cs-CZ" dirty="0"/>
              <a:t>Mohou být prosazovány prostřednictvím sankcí, trestů nebo povinností, a to v závislosti na konkrétním normativním systému.</a:t>
            </a:r>
          </a:p>
        </p:txBody>
      </p:sp>
    </p:spTree>
    <p:extLst>
      <p:ext uri="{BB962C8B-B14F-4D97-AF65-F5344CB8AC3E}">
        <p14:creationId xmlns:p14="http://schemas.microsoft.com/office/powerpoint/2010/main" val="41535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4098994"/>
              </p:ext>
            </p:extLst>
          </p:nvPr>
        </p:nvGraphicFramePr>
        <p:xfrm>
          <a:off x="214282" y="214290"/>
          <a:ext cx="864399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C3C1D0-C795-44E7-851B-D32FCA2A0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9837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1E29F-D1A3-4B02-849D-5D0279E3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Normalita se týká stavu nebo stavů, které jsou považovány za standardní, průměrné nebo běžné v daném kontextu nebo v rámci určité populace.</a:t>
            </a:r>
          </a:p>
          <a:p>
            <a:r>
              <a:rPr lang="cs-CZ" dirty="0"/>
              <a:t>Normalita je často relativní a může se lišit v závislosti na kultuře, společnosti nebo kontextu. To, co je považováno za normální v jedné kultuře, může být považováno za neobvyklé nebo odlišné v jiné kultuře.</a:t>
            </a:r>
          </a:p>
          <a:p>
            <a:r>
              <a:rPr lang="cs-CZ" dirty="0"/>
              <a:t>Normalita může také být používána v kontextu psychologie a zdravotnictví, kde se zkoumají normální nebo abnormální chování a stavy.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85739-5D54-44FD-BD0E-2FEA2EE9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C63916-93DF-42E7-BF4A-CF63E88900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7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F9C21-7FA7-4853-9415-41553931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6139C8E-AF0E-4AC9-B726-2F95D9FD7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17690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2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667008-FFC9-44AF-A93B-FBF4A9B3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sociální normy říká: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2A4AFA3-EE1D-4724-A6D8-268D19549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41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9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85739-5D54-44FD-BD0E-2FEA2EE9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C63916-93DF-42E7-BF4A-CF63E8890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995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2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667008-FFC9-44AF-A93B-FBF4A9B3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36" y="0"/>
            <a:ext cx="8229600" cy="1143000"/>
          </a:xfrm>
        </p:spPr>
        <p:txBody>
          <a:bodyPr/>
          <a:lstStyle/>
          <a:p>
            <a:r>
              <a:rPr lang="cs-CZ" dirty="0"/>
              <a:t>Znaky sociální normy: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2A4AFA3-EE1D-4724-A6D8-268D19549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44549"/>
              </p:ext>
            </p:extLst>
          </p:nvPr>
        </p:nvGraphicFramePr>
        <p:xfrm>
          <a:off x="457200" y="332656"/>
          <a:ext cx="8435280" cy="625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7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61041"/>
              </p:ext>
            </p:extLst>
          </p:nvPr>
        </p:nvGraphicFramePr>
        <p:xfrm>
          <a:off x="0" y="0"/>
          <a:ext cx="885828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B3F61D-BDC5-4004-8147-642ED7180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282231"/>
              </p:ext>
            </p:extLst>
          </p:nvPr>
        </p:nvGraphicFramePr>
        <p:xfrm>
          <a:off x="457200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7250423-ED0C-4215-9DF2-5AE793E7D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51333"/>
              </p:ext>
            </p:extLst>
          </p:nvPr>
        </p:nvGraphicFramePr>
        <p:xfrm>
          <a:off x="539552" y="1484784"/>
          <a:ext cx="72111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31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B3F61D-BDC5-4004-8147-642ED7180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849433"/>
              </p:ext>
            </p:extLst>
          </p:nvPr>
        </p:nvGraphicFramePr>
        <p:xfrm>
          <a:off x="457200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D91A00ED-62E5-480B-8001-9C1375042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8420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02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B3F61D-BDC5-4004-8147-642ED7180988}"/>
              </a:ext>
            </a:extLst>
          </p:cNvPr>
          <p:cNvGraphicFramePr/>
          <p:nvPr/>
        </p:nvGraphicFramePr>
        <p:xfrm>
          <a:off x="457200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7250423-ED0C-4215-9DF2-5AE793E7D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565370"/>
              </p:ext>
            </p:extLst>
          </p:nvPr>
        </p:nvGraphicFramePr>
        <p:xfrm>
          <a:off x="539552" y="1484784"/>
          <a:ext cx="72111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67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6465</Words>
  <Application>Microsoft Office PowerPoint</Application>
  <PresentationFormat>Předvádění na obrazovce (4:3)</PresentationFormat>
  <Paragraphs>725</Paragraphs>
  <Slides>136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136</vt:i4>
      </vt:variant>
    </vt:vector>
  </HeadingPairs>
  <TitlesOfParts>
    <vt:vector size="143" baseType="lpstr">
      <vt:lpstr>Arial</vt:lpstr>
      <vt:lpstr>Calibri</vt:lpstr>
      <vt:lpstr>Tahoma</vt:lpstr>
      <vt:lpstr>Tele-AntiquaEE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Základní literatura ke studiu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DETERMINANTY SOCIÁLNĚ DEVIANTNÍHO CHOVÁNÍ  – Z JINÉHO POHLEDU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sociální normy říká:</vt:lpstr>
      <vt:lpstr>Prezentace aplikace PowerPoint</vt:lpstr>
      <vt:lpstr>Znaky sociální normy: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Aby byl jedinec pokládán za devianta, musí být za něj nejprve označen (Edwin M. Lemert)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vladimiral</dc:creator>
  <cp:lastModifiedBy>Vladimíra Kocourková</cp:lastModifiedBy>
  <cp:revision>185</cp:revision>
  <cp:lastPrinted>2024-02-25T20:08:25Z</cp:lastPrinted>
  <dcterms:created xsi:type="dcterms:W3CDTF">2013-07-09T06:51:18Z</dcterms:created>
  <dcterms:modified xsi:type="dcterms:W3CDTF">2024-02-25T20:08:57Z</dcterms:modified>
</cp:coreProperties>
</file>