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7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2942FE-46E1-4299-A8FE-3EBA9E3DF63C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56D0282-5B59-41CA-95DC-31A7C20A3CD4}">
      <dgm:prSet phldrT="[Text]"/>
      <dgm:spPr/>
      <dgm:t>
        <a:bodyPr/>
        <a:lstStyle/>
        <a:p>
          <a:r>
            <a:rPr lang="cs-CZ"/>
            <a:t>Odesílatel(komunikátor)</a:t>
          </a:r>
        </a:p>
      </dgm:t>
    </dgm:pt>
    <dgm:pt modelId="{FBA9AD1D-AD25-48BB-BE2C-6C0715DDECA8}" type="parTrans" cxnId="{E450D54A-DC85-4B1F-A9C8-17191AB6B345}">
      <dgm:prSet/>
      <dgm:spPr/>
      <dgm:t>
        <a:bodyPr/>
        <a:lstStyle/>
        <a:p>
          <a:endParaRPr lang="cs-CZ"/>
        </a:p>
      </dgm:t>
    </dgm:pt>
    <dgm:pt modelId="{27AC1ED3-83C8-4495-BE73-2CB787BFCDEB}" type="sibTrans" cxnId="{E450D54A-DC85-4B1F-A9C8-17191AB6B345}">
      <dgm:prSet/>
      <dgm:spPr/>
      <dgm:t>
        <a:bodyPr/>
        <a:lstStyle/>
        <a:p>
          <a:endParaRPr lang="cs-CZ"/>
        </a:p>
      </dgm:t>
    </dgm:pt>
    <dgm:pt modelId="{272B52F8-EABC-420F-911F-9E9FE1E90BAF}">
      <dgm:prSet phldrT="[Text]"/>
      <dgm:spPr/>
      <dgm:t>
        <a:bodyPr/>
        <a:lstStyle/>
        <a:p>
          <a:r>
            <a:rPr lang="cs-CZ"/>
            <a:t>Zpětná vazba</a:t>
          </a:r>
        </a:p>
      </dgm:t>
    </dgm:pt>
    <dgm:pt modelId="{F5F90F17-A896-43D3-94D5-5F40005DFE08}" type="sibTrans" cxnId="{E3507F7E-1B29-4D4D-ABCB-DDE42B7CDB25}">
      <dgm:prSet/>
      <dgm:spPr/>
      <dgm:t>
        <a:bodyPr/>
        <a:lstStyle/>
        <a:p>
          <a:endParaRPr lang="cs-CZ"/>
        </a:p>
      </dgm:t>
    </dgm:pt>
    <dgm:pt modelId="{D5FBA54E-94B0-48CD-893A-B75D502B3409}" type="parTrans" cxnId="{E3507F7E-1B29-4D4D-ABCB-DDE42B7CDB25}">
      <dgm:prSet/>
      <dgm:spPr/>
      <dgm:t>
        <a:bodyPr/>
        <a:lstStyle/>
        <a:p>
          <a:endParaRPr lang="cs-CZ"/>
        </a:p>
      </dgm:t>
    </dgm:pt>
    <dgm:pt modelId="{EAD7F680-3928-40F5-98D2-104D33B70BED}">
      <dgm:prSet phldrT="[Text]"/>
      <dgm:spPr/>
      <dgm:t>
        <a:bodyPr/>
        <a:lstStyle/>
        <a:p>
          <a:r>
            <a:rPr lang="cs-CZ"/>
            <a:t>Příjemce</a:t>
          </a:r>
          <a:r>
            <a:rPr lang="cs-CZ" baseline="0"/>
            <a:t>  (komunikant)</a:t>
          </a:r>
          <a:endParaRPr lang="cs-CZ"/>
        </a:p>
      </dgm:t>
    </dgm:pt>
    <dgm:pt modelId="{3CFBBECE-461E-4D3C-9BC5-21A2C0786081}" type="sibTrans" cxnId="{24F9DCCA-156C-4255-8C0A-66531B38F16F}">
      <dgm:prSet/>
      <dgm:spPr/>
      <dgm:t>
        <a:bodyPr/>
        <a:lstStyle/>
        <a:p>
          <a:endParaRPr lang="cs-CZ"/>
        </a:p>
      </dgm:t>
    </dgm:pt>
    <dgm:pt modelId="{E17421BE-B519-48C0-ACCB-9EFF2CD0DB8E}" type="parTrans" cxnId="{24F9DCCA-156C-4255-8C0A-66531B38F16F}">
      <dgm:prSet/>
      <dgm:spPr/>
      <dgm:t>
        <a:bodyPr/>
        <a:lstStyle/>
        <a:p>
          <a:endParaRPr lang="cs-CZ"/>
        </a:p>
      </dgm:t>
    </dgm:pt>
    <dgm:pt modelId="{001DABFA-DFEE-4A7C-AC1D-0FD374DB4998}">
      <dgm:prSet phldrT="[Text]"/>
      <dgm:spPr/>
      <dgm:t>
        <a:bodyPr/>
        <a:lstStyle/>
        <a:p>
          <a:r>
            <a:rPr lang="cs-CZ"/>
            <a:t>Sdělení (komunikační kanál)</a:t>
          </a:r>
        </a:p>
      </dgm:t>
    </dgm:pt>
    <dgm:pt modelId="{0A0B5EC7-C7CE-4A75-AFD9-3F09EE4C6925}" type="parTrans" cxnId="{5BAF88B1-55B5-4949-A503-9DB41EB17E37}">
      <dgm:prSet/>
      <dgm:spPr/>
      <dgm:t>
        <a:bodyPr/>
        <a:lstStyle/>
        <a:p>
          <a:endParaRPr lang="cs-CZ"/>
        </a:p>
      </dgm:t>
    </dgm:pt>
    <dgm:pt modelId="{53DE9D31-0DC2-46A5-BAB2-5E3A336C2920}" type="sibTrans" cxnId="{5BAF88B1-55B5-4949-A503-9DB41EB17E37}">
      <dgm:prSet/>
      <dgm:spPr/>
      <dgm:t>
        <a:bodyPr/>
        <a:lstStyle/>
        <a:p>
          <a:endParaRPr lang="cs-CZ"/>
        </a:p>
      </dgm:t>
    </dgm:pt>
    <dgm:pt modelId="{753D486B-8B78-4253-91B3-F90E62C635A8}" type="pres">
      <dgm:prSet presAssocID="{002942FE-46E1-4299-A8FE-3EBA9E3DF63C}" presName="Name0" presStyleCnt="0">
        <dgm:presLayoutVars>
          <dgm:dir/>
          <dgm:resizeHandles val="exact"/>
        </dgm:presLayoutVars>
      </dgm:prSet>
      <dgm:spPr/>
    </dgm:pt>
    <dgm:pt modelId="{0A2CB210-0893-4525-AB1F-5F9376BEC716}" type="pres">
      <dgm:prSet presAssocID="{056D0282-5B59-41CA-95DC-31A7C20A3CD4}" presName="node" presStyleLbl="node1" presStyleIdx="0" presStyleCnt="4" custRadScaleRad="97374" custRadScaleInc="4123">
        <dgm:presLayoutVars>
          <dgm:bulletEnabled val="1"/>
        </dgm:presLayoutVars>
      </dgm:prSet>
      <dgm:spPr/>
    </dgm:pt>
    <dgm:pt modelId="{1AFE8D34-86AF-450C-A5B9-6A519D58DB95}" type="pres">
      <dgm:prSet presAssocID="{27AC1ED3-83C8-4495-BE73-2CB787BFCDEB}" presName="sibTrans" presStyleLbl="sibTrans2D1" presStyleIdx="0" presStyleCnt="4" custLinFactNeighborX="17921" custLinFactNeighborY="533"/>
      <dgm:spPr/>
    </dgm:pt>
    <dgm:pt modelId="{60C4E96D-B8A0-4F5A-AD5F-28B35C5CAAB3}" type="pres">
      <dgm:prSet presAssocID="{27AC1ED3-83C8-4495-BE73-2CB787BFCDEB}" presName="connectorText" presStyleLbl="sibTrans2D1" presStyleIdx="0" presStyleCnt="4"/>
      <dgm:spPr/>
    </dgm:pt>
    <dgm:pt modelId="{F73E79D5-B7C0-4B82-A928-D8A96295FDB3}" type="pres">
      <dgm:prSet presAssocID="{272B52F8-EABC-420F-911F-9E9FE1E90BAF}" presName="node" presStyleLbl="node1" presStyleIdx="1" presStyleCnt="4" custRadScaleRad="104681">
        <dgm:presLayoutVars>
          <dgm:bulletEnabled val="1"/>
        </dgm:presLayoutVars>
      </dgm:prSet>
      <dgm:spPr/>
    </dgm:pt>
    <dgm:pt modelId="{CEFA814F-1DF1-4633-83F0-90BFDC32950F}" type="pres">
      <dgm:prSet presAssocID="{F5F90F17-A896-43D3-94D5-5F40005DFE08}" presName="sibTrans" presStyleLbl="sibTrans2D1" presStyleIdx="1" presStyleCnt="4"/>
      <dgm:spPr/>
    </dgm:pt>
    <dgm:pt modelId="{3E9FA0F3-43FF-4BAD-95D6-ED4865CED043}" type="pres">
      <dgm:prSet presAssocID="{F5F90F17-A896-43D3-94D5-5F40005DFE08}" presName="connectorText" presStyleLbl="sibTrans2D1" presStyleIdx="1" presStyleCnt="4"/>
      <dgm:spPr/>
    </dgm:pt>
    <dgm:pt modelId="{E2B6ACE7-8823-4A5D-9FE2-AD8740864630}" type="pres">
      <dgm:prSet presAssocID="{EAD7F680-3928-40F5-98D2-104D33B70BED}" presName="node" presStyleLbl="node1" presStyleIdx="2" presStyleCnt="4">
        <dgm:presLayoutVars>
          <dgm:bulletEnabled val="1"/>
        </dgm:presLayoutVars>
      </dgm:prSet>
      <dgm:spPr/>
    </dgm:pt>
    <dgm:pt modelId="{8B32A18D-D524-4586-92C4-E212E1C0E3B2}" type="pres">
      <dgm:prSet presAssocID="{3CFBBECE-461E-4D3C-9BC5-21A2C0786081}" presName="sibTrans" presStyleLbl="sibTrans2D1" presStyleIdx="2" presStyleCnt="4"/>
      <dgm:spPr/>
    </dgm:pt>
    <dgm:pt modelId="{67DC9FA6-F193-48F5-B667-61BFD628C3C0}" type="pres">
      <dgm:prSet presAssocID="{3CFBBECE-461E-4D3C-9BC5-21A2C0786081}" presName="connectorText" presStyleLbl="sibTrans2D1" presStyleIdx="2" presStyleCnt="4"/>
      <dgm:spPr/>
    </dgm:pt>
    <dgm:pt modelId="{80A2A556-0463-48DF-8406-BA1F5BC27EA5}" type="pres">
      <dgm:prSet presAssocID="{001DABFA-DFEE-4A7C-AC1D-0FD374DB4998}" presName="node" presStyleLbl="node1" presStyleIdx="3" presStyleCnt="4">
        <dgm:presLayoutVars>
          <dgm:bulletEnabled val="1"/>
        </dgm:presLayoutVars>
      </dgm:prSet>
      <dgm:spPr/>
    </dgm:pt>
    <dgm:pt modelId="{A7171080-E6B2-4BDF-AF3B-579C4C523535}" type="pres">
      <dgm:prSet presAssocID="{53DE9D31-0DC2-46A5-BAB2-5E3A336C2920}" presName="sibTrans" presStyleLbl="sibTrans2D1" presStyleIdx="3" presStyleCnt="4" custLinFactNeighborX="-19684" custLinFactNeighborY="-15414"/>
      <dgm:spPr/>
    </dgm:pt>
    <dgm:pt modelId="{4DC38F43-9F52-43E9-981E-2BF2E653DA0E}" type="pres">
      <dgm:prSet presAssocID="{53DE9D31-0DC2-46A5-BAB2-5E3A336C2920}" presName="connectorText" presStyleLbl="sibTrans2D1" presStyleIdx="3" presStyleCnt="4"/>
      <dgm:spPr/>
    </dgm:pt>
  </dgm:ptLst>
  <dgm:cxnLst>
    <dgm:cxn modelId="{B294620B-CE7E-4C0E-9DE4-896403C3E0A1}" type="presOf" srcId="{272B52F8-EABC-420F-911F-9E9FE1E90BAF}" destId="{F73E79D5-B7C0-4B82-A928-D8A96295FDB3}" srcOrd="0" destOrd="0" presId="urn:microsoft.com/office/officeart/2005/8/layout/cycle7"/>
    <dgm:cxn modelId="{8CD02E11-9864-48B0-A13E-8CA27018CFCB}" type="presOf" srcId="{27AC1ED3-83C8-4495-BE73-2CB787BFCDEB}" destId="{60C4E96D-B8A0-4F5A-AD5F-28B35C5CAAB3}" srcOrd="1" destOrd="0" presId="urn:microsoft.com/office/officeart/2005/8/layout/cycle7"/>
    <dgm:cxn modelId="{F21BFB66-9A22-482B-80DD-F039D8A2047E}" type="presOf" srcId="{F5F90F17-A896-43D3-94D5-5F40005DFE08}" destId="{CEFA814F-1DF1-4633-83F0-90BFDC32950F}" srcOrd="0" destOrd="0" presId="urn:microsoft.com/office/officeart/2005/8/layout/cycle7"/>
    <dgm:cxn modelId="{E450D54A-DC85-4B1F-A9C8-17191AB6B345}" srcId="{002942FE-46E1-4299-A8FE-3EBA9E3DF63C}" destId="{056D0282-5B59-41CA-95DC-31A7C20A3CD4}" srcOrd="0" destOrd="0" parTransId="{FBA9AD1D-AD25-48BB-BE2C-6C0715DDECA8}" sibTransId="{27AC1ED3-83C8-4495-BE73-2CB787BFCDEB}"/>
    <dgm:cxn modelId="{732FC07D-6CCF-4CD1-BDC4-04973AEEEC84}" type="presOf" srcId="{3CFBBECE-461E-4D3C-9BC5-21A2C0786081}" destId="{8B32A18D-D524-4586-92C4-E212E1C0E3B2}" srcOrd="0" destOrd="0" presId="urn:microsoft.com/office/officeart/2005/8/layout/cycle7"/>
    <dgm:cxn modelId="{E3507F7E-1B29-4D4D-ABCB-DDE42B7CDB25}" srcId="{002942FE-46E1-4299-A8FE-3EBA9E3DF63C}" destId="{272B52F8-EABC-420F-911F-9E9FE1E90BAF}" srcOrd="1" destOrd="0" parTransId="{D5FBA54E-94B0-48CD-893A-B75D502B3409}" sibTransId="{F5F90F17-A896-43D3-94D5-5F40005DFE08}"/>
    <dgm:cxn modelId="{42DE3C84-1575-43A5-A885-5BF2E6B88317}" type="presOf" srcId="{001DABFA-DFEE-4A7C-AC1D-0FD374DB4998}" destId="{80A2A556-0463-48DF-8406-BA1F5BC27EA5}" srcOrd="0" destOrd="0" presId="urn:microsoft.com/office/officeart/2005/8/layout/cycle7"/>
    <dgm:cxn modelId="{4C433887-24AA-4B34-AFE4-7174ACDA6ABD}" type="presOf" srcId="{3CFBBECE-461E-4D3C-9BC5-21A2C0786081}" destId="{67DC9FA6-F193-48F5-B667-61BFD628C3C0}" srcOrd="1" destOrd="0" presId="urn:microsoft.com/office/officeart/2005/8/layout/cycle7"/>
    <dgm:cxn modelId="{7B126A88-0F88-482B-AF36-FF2893723D99}" type="presOf" srcId="{EAD7F680-3928-40F5-98D2-104D33B70BED}" destId="{E2B6ACE7-8823-4A5D-9FE2-AD8740864630}" srcOrd="0" destOrd="0" presId="urn:microsoft.com/office/officeart/2005/8/layout/cycle7"/>
    <dgm:cxn modelId="{9E6CAB91-FE3C-4EAC-A918-EAB85D9E4EA4}" type="presOf" srcId="{056D0282-5B59-41CA-95DC-31A7C20A3CD4}" destId="{0A2CB210-0893-4525-AB1F-5F9376BEC716}" srcOrd="0" destOrd="0" presId="urn:microsoft.com/office/officeart/2005/8/layout/cycle7"/>
    <dgm:cxn modelId="{C8C86398-87EC-481B-82BF-AD537EAB65CD}" type="presOf" srcId="{F5F90F17-A896-43D3-94D5-5F40005DFE08}" destId="{3E9FA0F3-43FF-4BAD-95D6-ED4865CED043}" srcOrd="1" destOrd="0" presId="urn:microsoft.com/office/officeart/2005/8/layout/cycle7"/>
    <dgm:cxn modelId="{5BAF88B1-55B5-4949-A503-9DB41EB17E37}" srcId="{002942FE-46E1-4299-A8FE-3EBA9E3DF63C}" destId="{001DABFA-DFEE-4A7C-AC1D-0FD374DB4998}" srcOrd="3" destOrd="0" parTransId="{0A0B5EC7-C7CE-4A75-AFD9-3F09EE4C6925}" sibTransId="{53DE9D31-0DC2-46A5-BAB2-5E3A336C2920}"/>
    <dgm:cxn modelId="{B9395CB6-7E72-45CF-9F4C-EC536103CFDD}" type="presOf" srcId="{53DE9D31-0DC2-46A5-BAB2-5E3A336C2920}" destId="{4DC38F43-9F52-43E9-981E-2BF2E653DA0E}" srcOrd="1" destOrd="0" presId="urn:microsoft.com/office/officeart/2005/8/layout/cycle7"/>
    <dgm:cxn modelId="{24F9DCCA-156C-4255-8C0A-66531B38F16F}" srcId="{002942FE-46E1-4299-A8FE-3EBA9E3DF63C}" destId="{EAD7F680-3928-40F5-98D2-104D33B70BED}" srcOrd="2" destOrd="0" parTransId="{E17421BE-B519-48C0-ACCB-9EFF2CD0DB8E}" sibTransId="{3CFBBECE-461E-4D3C-9BC5-21A2C0786081}"/>
    <dgm:cxn modelId="{1D98D7D6-8EDA-430B-BD86-2FBD5B0A326F}" type="presOf" srcId="{53DE9D31-0DC2-46A5-BAB2-5E3A336C2920}" destId="{A7171080-E6B2-4BDF-AF3B-579C4C523535}" srcOrd="0" destOrd="0" presId="urn:microsoft.com/office/officeart/2005/8/layout/cycle7"/>
    <dgm:cxn modelId="{505862DC-EC22-48A8-96B3-FD1E20B8C845}" type="presOf" srcId="{27AC1ED3-83C8-4495-BE73-2CB787BFCDEB}" destId="{1AFE8D34-86AF-450C-A5B9-6A519D58DB95}" srcOrd="0" destOrd="0" presId="urn:microsoft.com/office/officeart/2005/8/layout/cycle7"/>
    <dgm:cxn modelId="{E586E9F4-C4CA-402F-A241-4885B73FEE6F}" type="presOf" srcId="{002942FE-46E1-4299-A8FE-3EBA9E3DF63C}" destId="{753D486B-8B78-4253-91B3-F90E62C635A8}" srcOrd="0" destOrd="0" presId="urn:microsoft.com/office/officeart/2005/8/layout/cycle7"/>
    <dgm:cxn modelId="{1A396973-6A09-4DF5-8C24-B2B39E53D1D4}" type="presParOf" srcId="{753D486B-8B78-4253-91B3-F90E62C635A8}" destId="{0A2CB210-0893-4525-AB1F-5F9376BEC716}" srcOrd="0" destOrd="0" presId="urn:microsoft.com/office/officeart/2005/8/layout/cycle7"/>
    <dgm:cxn modelId="{82EA72F9-BBAE-4393-B749-283D82DF5B4B}" type="presParOf" srcId="{753D486B-8B78-4253-91B3-F90E62C635A8}" destId="{1AFE8D34-86AF-450C-A5B9-6A519D58DB95}" srcOrd="1" destOrd="0" presId="urn:microsoft.com/office/officeart/2005/8/layout/cycle7"/>
    <dgm:cxn modelId="{E9D18093-2579-4775-B6B4-9A94DCCAF8DF}" type="presParOf" srcId="{1AFE8D34-86AF-450C-A5B9-6A519D58DB95}" destId="{60C4E96D-B8A0-4F5A-AD5F-28B35C5CAAB3}" srcOrd="0" destOrd="0" presId="urn:microsoft.com/office/officeart/2005/8/layout/cycle7"/>
    <dgm:cxn modelId="{C8CB17F9-30C6-473F-85FC-E0ED2A3301EA}" type="presParOf" srcId="{753D486B-8B78-4253-91B3-F90E62C635A8}" destId="{F73E79D5-B7C0-4B82-A928-D8A96295FDB3}" srcOrd="2" destOrd="0" presId="urn:microsoft.com/office/officeart/2005/8/layout/cycle7"/>
    <dgm:cxn modelId="{DC7A17AA-07DB-45AF-A705-CA726672353A}" type="presParOf" srcId="{753D486B-8B78-4253-91B3-F90E62C635A8}" destId="{CEFA814F-1DF1-4633-83F0-90BFDC32950F}" srcOrd="3" destOrd="0" presId="urn:microsoft.com/office/officeart/2005/8/layout/cycle7"/>
    <dgm:cxn modelId="{D028C1EF-E78A-455D-B04A-9DC54D88201A}" type="presParOf" srcId="{CEFA814F-1DF1-4633-83F0-90BFDC32950F}" destId="{3E9FA0F3-43FF-4BAD-95D6-ED4865CED043}" srcOrd="0" destOrd="0" presId="urn:microsoft.com/office/officeart/2005/8/layout/cycle7"/>
    <dgm:cxn modelId="{04BAB5D0-F10C-4A89-8B41-8451EA8D42B8}" type="presParOf" srcId="{753D486B-8B78-4253-91B3-F90E62C635A8}" destId="{E2B6ACE7-8823-4A5D-9FE2-AD8740864630}" srcOrd="4" destOrd="0" presId="urn:microsoft.com/office/officeart/2005/8/layout/cycle7"/>
    <dgm:cxn modelId="{700937DB-FA96-4473-BA95-2F3E659CB5F3}" type="presParOf" srcId="{753D486B-8B78-4253-91B3-F90E62C635A8}" destId="{8B32A18D-D524-4586-92C4-E212E1C0E3B2}" srcOrd="5" destOrd="0" presId="urn:microsoft.com/office/officeart/2005/8/layout/cycle7"/>
    <dgm:cxn modelId="{39D4251A-75D5-4AE4-9964-9C8A8E83A1AE}" type="presParOf" srcId="{8B32A18D-D524-4586-92C4-E212E1C0E3B2}" destId="{67DC9FA6-F193-48F5-B667-61BFD628C3C0}" srcOrd="0" destOrd="0" presId="urn:microsoft.com/office/officeart/2005/8/layout/cycle7"/>
    <dgm:cxn modelId="{557B1DA3-1EC0-43A6-8A2A-5FFC12827EED}" type="presParOf" srcId="{753D486B-8B78-4253-91B3-F90E62C635A8}" destId="{80A2A556-0463-48DF-8406-BA1F5BC27EA5}" srcOrd="6" destOrd="0" presId="urn:microsoft.com/office/officeart/2005/8/layout/cycle7"/>
    <dgm:cxn modelId="{461AA36B-44B4-48BF-A575-BEABB5C2C536}" type="presParOf" srcId="{753D486B-8B78-4253-91B3-F90E62C635A8}" destId="{A7171080-E6B2-4BDF-AF3B-579C4C523535}" srcOrd="7" destOrd="0" presId="urn:microsoft.com/office/officeart/2005/8/layout/cycle7"/>
    <dgm:cxn modelId="{805CA3BE-9B90-434E-92B2-BABE1251FED3}" type="presParOf" srcId="{A7171080-E6B2-4BDF-AF3B-579C4C523535}" destId="{4DC38F43-9F52-43E9-981E-2BF2E653DA0E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2CB210-0893-4525-AB1F-5F9376BEC716}">
      <dsp:nvSpPr>
        <dsp:cNvPr id="0" name=""/>
        <dsp:cNvSpPr/>
      </dsp:nvSpPr>
      <dsp:spPr>
        <a:xfrm>
          <a:off x="2788380" y="51883"/>
          <a:ext cx="2012751" cy="10063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Odesílatel(komunikátor)</a:t>
          </a:r>
        </a:p>
      </dsp:txBody>
      <dsp:txXfrm>
        <a:off x="2817856" y="81359"/>
        <a:ext cx="1953799" cy="947423"/>
      </dsp:txXfrm>
    </dsp:sp>
    <dsp:sp modelId="{1AFE8D34-86AF-450C-A5B9-6A519D58DB95}">
      <dsp:nvSpPr>
        <dsp:cNvPr id="0" name=""/>
        <dsp:cNvSpPr/>
      </dsp:nvSpPr>
      <dsp:spPr>
        <a:xfrm rot="2627307">
          <a:off x="4451647" y="1321703"/>
          <a:ext cx="1011986" cy="35223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000" kern="1200"/>
        </a:p>
      </dsp:txBody>
      <dsp:txXfrm>
        <a:off x="4557316" y="1392149"/>
        <a:ext cx="800648" cy="211339"/>
      </dsp:txXfrm>
    </dsp:sp>
    <dsp:sp modelId="{F73E79D5-B7C0-4B82-A928-D8A96295FDB3}">
      <dsp:nvSpPr>
        <dsp:cNvPr id="0" name=""/>
        <dsp:cNvSpPr/>
      </dsp:nvSpPr>
      <dsp:spPr>
        <a:xfrm>
          <a:off x="4751433" y="1933624"/>
          <a:ext cx="2012751" cy="10063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Zpětná vazba</a:t>
          </a:r>
        </a:p>
      </dsp:txBody>
      <dsp:txXfrm>
        <a:off x="4780909" y="1963100"/>
        <a:ext cx="1953799" cy="947423"/>
      </dsp:txXfrm>
    </dsp:sp>
    <dsp:sp modelId="{CEFA814F-1DF1-4633-83F0-90BFDC32950F}">
      <dsp:nvSpPr>
        <dsp:cNvPr id="0" name=""/>
        <dsp:cNvSpPr/>
      </dsp:nvSpPr>
      <dsp:spPr>
        <a:xfrm rot="8178607">
          <a:off x="4239811" y="3227447"/>
          <a:ext cx="1011986" cy="35223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000" kern="1200"/>
        </a:p>
      </dsp:txBody>
      <dsp:txXfrm rot="10800000">
        <a:off x="4345480" y="3297893"/>
        <a:ext cx="800648" cy="211339"/>
      </dsp:txXfrm>
    </dsp:sp>
    <dsp:sp modelId="{E2B6ACE7-8823-4A5D-9FE2-AD8740864630}">
      <dsp:nvSpPr>
        <dsp:cNvPr id="0" name=""/>
        <dsp:cNvSpPr/>
      </dsp:nvSpPr>
      <dsp:spPr>
        <a:xfrm>
          <a:off x="2727424" y="3867126"/>
          <a:ext cx="2012751" cy="10063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Příjemce</a:t>
          </a:r>
          <a:r>
            <a:rPr lang="cs-CZ" sz="1200" kern="1200" baseline="0"/>
            <a:t>  (komunikant)</a:t>
          </a:r>
          <a:endParaRPr lang="cs-CZ" sz="1200" kern="1200"/>
        </a:p>
      </dsp:txBody>
      <dsp:txXfrm>
        <a:off x="2756900" y="3896602"/>
        <a:ext cx="1953799" cy="947423"/>
      </dsp:txXfrm>
    </dsp:sp>
    <dsp:sp modelId="{8B32A18D-D524-4586-92C4-E212E1C0E3B2}">
      <dsp:nvSpPr>
        <dsp:cNvPr id="0" name=""/>
        <dsp:cNvSpPr/>
      </dsp:nvSpPr>
      <dsp:spPr>
        <a:xfrm rot="13500000">
          <a:off x="2261055" y="3227447"/>
          <a:ext cx="1011986" cy="35223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000" kern="1200"/>
        </a:p>
      </dsp:txBody>
      <dsp:txXfrm rot="10800000">
        <a:off x="2366724" y="3297893"/>
        <a:ext cx="800648" cy="211339"/>
      </dsp:txXfrm>
    </dsp:sp>
    <dsp:sp modelId="{80A2A556-0463-48DF-8406-BA1F5BC27EA5}">
      <dsp:nvSpPr>
        <dsp:cNvPr id="0" name=""/>
        <dsp:cNvSpPr/>
      </dsp:nvSpPr>
      <dsp:spPr>
        <a:xfrm>
          <a:off x="793922" y="1933624"/>
          <a:ext cx="2012751" cy="10063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Sdělení (komunikační kanál)</a:t>
          </a:r>
        </a:p>
      </dsp:txBody>
      <dsp:txXfrm>
        <a:off x="823398" y="1963100"/>
        <a:ext cx="1953799" cy="947423"/>
      </dsp:txXfrm>
    </dsp:sp>
    <dsp:sp modelId="{A7171080-E6B2-4BDF-AF3B-579C4C523535}">
      <dsp:nvSpPr>
        <dsp:cNvPr id="0" name=""/>
        <dsp:cNvSpPr/>
      </dsp:nvSpPr>
      <dsp:spPr>
        <a:xfrm rot="18999939">
          <a:off x="2092333" y="1265533"/>
          <a:ext cx="1011986" cy="35223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000" kern="1200"/>
        </a:p>
      </dsp:txBody>
      <dsp:txXfrm>
        <a:off x="2198002" y="1335979"/>
        <a:ext cx="800648" cy="2113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E1A4EB8-BE05-4964-B095-32539C697999}" type="datetimeFigureOut">
              <a:rPr lang="cs-CZ" smtClean="0"/>
              <a:pPr/>
              <a:t>13.09.2022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24273C2-B2FF-474D-A2E0-C2C676A603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A4EB8-BE05-4964-B095-32539C697999}" type="datetimeFigureOut">
              <a:rPr lang="cs-CZ" smtClean="0"/>
              <a:pPr/>
              <a:t>13.09.2022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73C2-B2FF-474D-A2E0-C2C676A603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A4EB8-BE05-4964-B095-32539C697999}" type="datetimeFigureOut">
              <a:rPr lang="cs-CZ" smtClean="0"/>
              <a:pPr/>
              <a:t>13.09.2022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73C2-B2FF-474D-A2E0-C2C676A603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E1A4EB8-BE05-4964-B095-32539C697999}" type="datetimeFigureOut">
              <a:rPr lang="cs-CZ" smtClean="0"/>
              <a:pPr/>
              <a:t>13.09.2022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24273C2-B2FF-474D-A2E0-C2C676A603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E1A4EB8-BE05-4964-B095-32539C697999}" type="datetimeFigureOut">
              <a:rPr lang="cs-CZ" smtClean="0"/>
              <a:pPr/>
              <a:t>13.09.2022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24273C2-B2FF-474D-A2E0-C2C676A603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A4EB8-BE05-4964-B095-32539C697999}" type="datetimeFigureOut">
              <a:rPr lang="cs-CZ" smtClean="0"/>
              <a:pPr/>
              <a:t>13.09.2022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73C2-B2FF-474D-A2E0-C2C676A603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A4EB8-BE05-4964-B095-32539C697999}" type="datetimeFigureOut">
              <a:rPr lang="cs-CZ" smtClean="0"/>
              <a:pPr/>
              <a:t>13.09.2022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73C2-B2FF-474D-A2E0-C2C676A603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E1A4EB8-BE05-4964-B095-32539C697999}" type="datetimeFigureOut">
              <a:rPr lang="cs-CZ" smtClean="0"/>
              <a:pPr/>
              <a:t>13.09.2022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24273C2-B2FF-474D-A2E0-C2C676A603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A4EB8-BE05-4964-B095-32539C697999}" type="datetimeFigureOut">
              <a:rPr lang="cs-CZ" smtClean="0"/>
              <a:pPr/>
              <a:t>13.09.2022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73C2-B2FF-474D-A2E0-C2C676A603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E1A4EB8-BE05-4964-B095-32539C697999}" type="datetimeFigureOut">
              <a:rPr lang="cs-CZ" smtClean="0"/>
              <a:pPr/>
              <a:t>13.09.2022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24273C2-B2FF-474D-A2E0-C2C676A603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E1A4EB8-BE05-4964-B095-32539C697999}" type="datetimeFigureOut">
              <a:rPr lang="cs-CZ" smtClean="0"/>
              <a:pPr/>
              <a:t>13.09.2022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24273C2-B2FF-474D-A2E0-C2C676A603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E1A4EB8-BE05-4964-B095-32539C697999}" type="datetimeFigureOut">
              <a:rPr lang="cs-CZ" smtClean="0"/>
              <a:pPr/>
              <a:t>13.09.2022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24273C2-B2FF-474D-A2E0-C2C676A6033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Komunikace a její význam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verbální komunikace (slovní; jazykové projevy)</a:t>
            </a:r>
          </a:p>
          <a:p>
            <a:pPr lvl="0">
              <a:buNone/>
            </a:pPr>
            <a:endParaRPr lang="cs-CZ" dirty="0"/>
          </a:p>
          <a:p>
            <a:pPr lvl="0"/>
            <a:r>
              <a:rPr lang="cs-CZ" dirty="0"/>
              <a:t>neverbální  komunikace (gesta, mimika, pohyb těla, postoj těla, pohled očí, tělesný kontakt - dotyky, tón hlasu a další neverbální aspekty řeči, volba a změny vzdálenosti, zaujímání pozice v prostoru, oblečení a úprava zevnějšku. </a:t>
            </a:r>
          </a:p>
          <a:p>
            <a:endParaRPr lang="cs-CZ" dirty="0"/>
          </a:p>
        </p:txBody>
      </p:sp>
      <p:pic>
        <p:nvPicPr>
          <p:cNvPr id="2050" name="Picture 2" descr="C:\Program Files (x86)\Microsoft Office\MEDIA\CAGCAT10\j030052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5013176"/>
            <a:ext cx="1750913" cy="1330349"/>
          </a:xfrm>
          <a:prstGeom prst="rect">
            <a:avLst/>
          </a:prstGeom>
          <a:noFill/>
        </p:spPr>
      </p:pic>
      <p:pic>
        <p:nvPicPr>
          <p:cNvPr id="1026" name="Picture 2" descr="C:\Users\Odstrcilikova\Desktop\stažený soub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4509120"/>
            <a:ext cx="2419350" cy="188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a její druhy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monolog – jedinec hovoří samostatně (prezentace, přednáška)</a:t>
            </a:r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>
              <a:buNone/>
            </a:pPr>
            <a:endParaRPr lang="cs-CZ" dirty="0"/>
          </a:p>
          <a:p>
            <a:pPr lvl="0"/>
            <a:r>
              <a:rPr lang="cs-CZ" dirty="0"/>
              <a:t>dialog – symetrický (oba účastníci hovoří navzájem), asymetrický –   (jeden účastník hovoří k druhému)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vertikální – komunikace nadřazeného a podřazeného (např. rodiče a děti, ředitel a zaměstnanec)</a:t>
            </a:r>
          </a:p>
          <a:p>
            <a:pPr lvl="0"/>
            <a:r>
              <a:rPr lang="cs-CZ" dirty="0"/>
              <a:t>horizontální – komunikace ve stejné rovině (např. přátelé)</a:t>
            </a:r>
          </a:p>
          <a:p>
            <a:pPr lvl="0"/>
            <a:r>
              <a:rPr lang="cs-CZ" dirty="0"/>
              <a:t>řetězová – šíření nějaké zprávy, například při hře „Tichá pošta“, rozhlas; atd.</a:t>
            </a:r>
          </a:p>
          <a:p>
            <a:pPr lvl="0"/>
            <a:r>
              <a:rPr lang="cs-CZ" dirty="0"/>
              <a:t>ohnisková – přednášející šíří zprávy z jednoho místa na více míst)</a:t>
            </a:r>
          </a:p>
          <a:p>
            <a:pPr lvl="0"/>
            <a:r>
              <a:rPr lang="cs-CZ" dirty="0"/>
              <a:t>kruhová – debata ve skupině, kroužku</a:t>
            </a:r>
          </a:p>
          <a:p>
            <a:pPr lvl="0"/>
            <a:r>
              <a:rPr lang="cs-CZ" dirty="0"/>
              <a:t>formální – jedno téma, které je důležité a aktuální</a:t>
            </a:r>
          </a:p>
          <a:p>
            <a:pPr lvl="0"/>
            <a:r>
              <a:rPr lang="cs-CZ" dirty="0"/>
              <a:t>neformální – jsou zde zahrnuty city a emoce, možnost sdělení jiných témat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komunikace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sdělujeme postoj posluchači (</a:t>
            </a:r>
            <a:r>
              <a:rPr lang="cs-CZ" dirty="0" err="1"/>
              <a:t>komunikantovi</a:t>
            </a:r>
            <a:r>
              <a:rPr lang="cs-CZ" dirty="0"/>
              <a:t>)</a:t>
            </a:r>
          </a:p>
          <a:p>
            <a:pPr lvl="0">
              <a:buNone/>
            </a:pPr>
            <a:endParaRPr lang="cs-CZ" dirty="0"/>
          </a:p>
          <a:p>
            <a:pPr lvl="0"/>
            <a:r>
              <a:rPr lang="cs-CZ" dirty="0"/>
              <a:t>sdělujeme příjemci koncepci svého Já (</a:t>
            </a:r>
            <a:r>
              <a:rPr lang="cs-CZ" dirty="0" err="1"/>
              <a:t>self</a:t>
            </a:r>
            <a:r>
              <a:rPr lang="cs-CZ" dirty="0"/>
              <a:t>-</a:t>
            </a:r>
            <a:r>
              <a:rPr lang="cs-CZ" dirty="0" err="1"/>
              <a:t>concept</a:t>
            </a:r>
            <a:r>
              <a:rPr lang="cs-CZ" dirty="0"/>
              <a:t>))</a:t>
            </a:r>
          </a:p>
          <a:p>
            <a:pPr lvl="0">
              <a:buNone/>
            </a:pPr>
            <a:endParaRPr lang="cs-CZ" dirty="0"/>
          </a:p>
          <a:p>
            <a:pPr lvl="0"/>
            <a:r>
              <a:rPr lang="cs-CZ" dirty="0"/>
              <a:t>sdělujeme kvalitu našeho vzájemného vztahu</a:t>
            </a:r>
          </a:p>
          <a:p>
            <a:pPr lvl="0">
              <a:buNone/>
            </a:pPr>
            <a:endParaRPr lang="cs-CZ" dirty="0"/>
          </a:p>
          <a:p>
            <a:pPr lvl="0"/>
            <a:r>
              <a:rPr lang="cs-CZ" dirty="0"/>
              <a:t>sdělujeme pravidla našeho vzájemného styku</a:t>
            </a:r>
          </a:p>
          <a:p>
            <a:pPr lvl="0">
              <a:buNone/>
            </a:pPr>
            <a:endParaRPr lang="cs-CZ" dirty="0"/>
          </a:p>
          <a:p>
            <a:r>
              <a:rPr lang="cs-CZ" dirty="0"/>
              <a:t>sdělujeme žádosti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v komunikaci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vzájemně se vnímat a naslouchat si</a:t>
            </a:r>
          </a:p>
          <a:p>
            <a:pPr lvl="0">
              <a:buNone/>
            </a:pPr>
            <a:endParaRPr lang="cs-CZ" dirty="0"/>
          </a:p>
          <a:p>
            <a:pPr lvl="0"/>
            <a:r>
              <a:rPr lang="cs-CZ" dirty="0"/>
              <a:t>neskákat si do řeči</a:t>
            </a:r>
          </a:p>
          <a:p>
            <a:pPr lvl="0">
              <a:buNone/>
            </a:pPr>
            <a:endParaRPr lang="cs-CZ" dirty="0"/>
          </a:p>
          <a:p>
            <a:pPr lvl="0"/>
            <a:r>
              <a:rPr lang="cs-CZ" dirty="0"/>
              <a:t>udělat druhému prostor</a:t>
            </a:r>
          </a:p>
          <a:p>
            <a:pPr lvl="0">
              <a:buNone/>
            </a:pPr>
            <a:endParaRPr lang="cs-CZ" dirty="0"/>
          </a:p>
          <a:p>
            <a:pPr lvl="0"/>
            <a:r>
              <a:rPr lang="cs-CZ" dirty="0"/>
              <a:t>vyjasnění si problému</a:t>
            </a:r>
          </a:p>
          <a:p>
            <a:pPr lvl="0">
              <a:buNone/>
            </a:pPr>
            <a:endParaRPr lang="cs-CZ" dirty="0"/>
          </a:p>
          <a:p>
            <a:pPr lvl="0"/>
            <a:r>
              <a:rPr lang="cs-CZ" dirty="0"/>
              <a:t>dodržovat věcnost, smysluplnost, upřímnost, taktnost</a:t>
            </a:r>
          </a:p>
          <a:p>
            <a:endParaRPr lang="cs-CZ" dirty="0"/>
          </a:p>
        </p:txBody>
      </p:sp>
      <p:pic>
        <p:nvPicPr>
          <p:cNvPr id="1026" name="Picture 2" descr="C:\Program Files (x86)\Microsoft Office\MEDIA\CAGCAT10\j023301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276872"/>
            <a:ext cx="2127450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komunikace s osobami sluchově postiženými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S neslyšícím je třeba mluvit přirozeně, pomaleji, čelem a s „prázdnými ústy“. Při mluvení by jednající osoba neměla jíst, pít, kouřit, žvýkat, podpírat si bradu či dávat si ruce před ústa. Je vhodné udržovat pomalejší rytmus řeči a nezvyšovat hlas.</a:t>
            </a:r>
          </a:p>
          <a:p>
            <a:r>
              <a:rPr lang="cs-CZ" dirty="0"/>
              <a:t>Pro komunikaci s neslyšícím je dobré využívat výrazy obličeje a gesta rukou. Přijímání zpráv je pro neslyšícího stejně důležité jako jejich předávání.</a:t>
            </a:r>
          </a:p>
          <a:p>
            <a:r>
              <a:rPr lang="cs-CZ" dirty="0"/>
              <a:t>Odezírání pro neslyšící nepředstavuje úlevu. Je zjištěno, že odezírání je pro neslyšící zřetelné pouze z 30-40%.</a:t>
            </a:r>
          </a:p>
          <a:p>
            <a:r>
              <a:rPr lang="cs-CZ" dirty="0"/>
              <a:t>Pokud jednající osoba neslyšícímu nerozumí, je vhodné požádat neslyšícího, aby zpomalil nebo větu zopakoval.</a:t>
            </a:r>
          </a:p>
          <a:p>
            <a:r>
              <a:rPr lang="cs-CZ" dirty="0"/>
              <a:t>Zná-li jednající osoba s neslyšícím základy znakového jazyka či prstové abecedy, měla by je používat.</a:t>
            </a:r>
          </a:p>
          <a:p>
            <a:r>
              <a:rPr lang="cs-CZ" dirty="0"/>
              <a:t>Při konverzaci ve skupině je třeba říci neslyšícímu téma rozhovoru tak, aby se necítil vyčleněn.</a:t>
            </a:r>
          </a:p>
          <a:p>
            <a:r>
              <a:rPr lang="cs-CZ" dirty="0"/>
              <a:t>Kontakt s neslyšícím je zapotřebí udržovat přímým pohledem z očí do očí.</a:t>
            </a:r>
          </a:p>
          <a:p>
            <a:r>
              <a:rPr lang="cs-CZ" dirty="0"/>
              <a:t>Při komunikaci s neslyšícím je žádoucí vypnout všechny rušivé zvuky (mobil, rádio, televize apod.).</a:t>
            </a:r>
          </a:p>
          <a:p>
            <a:r>
              <a:rPr lang="cs-CZ" dirty="0"/>
              <a:t>Pokud chceme získat zpětnou vazbu a ujištění, že neslyšící našemu sdělení skutečně porozuměl, není dobré ptát se, zda porozuměl, ale položit otázku „Co jste mi rozuměl?“.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127</TotalTime>
  <Words>463</Words>
  <Application>Microsoft Office PowerPoint</Application>
  <PresentationFormat>Předvádění na obrazovce (4:3)</PresentationFormat>
  <Paragraphs>54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Century Schoolbook</vt:lpstr>
      <vt:lpstr>Wingdings</vt:lpstr>
      <vt:lpstr>Wingdings 2</vt:lpstr>
      <vt:lpstr>Arkýř</vt:lpstr>
      <vt:lpstr>Komunikace a její význam</vt:lpstr>
      <vt:lpstr> komunikace</vt:lpstr>
      <vt:lpstr>Komunikace a její druhy</vt:lpstr>
      <vt:lpstr>Proces komunikace</vt:lpstr>
      <vt:lpstr>Význam komunikace</vt:lpstr>
      <vt:lpstr>Zásady v komunikaci</vt:lpstr>
      <vt:lpstr>zásady komunikace s osobami sluchově postiženými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a její význam</dc:title>
  <dc:creator>Odstrcilikova</dc:creator>
  <cp:lastModifiedBy>Yveta Odstrčilíková</cp:lastModifiedBy>
  <cp:revision>4</cp:revision>
  <dcterms:created xsi:type="dcterms:W3CDTF">2019-05-22T07:34:15Z</dcterms:created>
  <dcterms:modified xsi:type="dcterms:W3CDTF">2022-09-13T11:07:31Z</dcterms:modified>
</cp:coreProperties>
</file>