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7" r:id="rId3"/>
    <p:sldId id="268" r:id="rId4"/>
    <p:sldId id="274" r:id="rId5"/>
    <p:sldId id="272" r:id="rId6"/>
    <p:sldId id="273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F3F83-D3B5-4CFF-B06E-44ADB7587D3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10D35B-AB7A-4D14-B51D-3250F62C45C3}">
      <dgm:prSet/>
      <dgm:spPr/>
      <dgm:t>
        <a:bodyPr/>
        <a:lstStyle/>
        <a:p>
          <a:r>
            <a:rPr lang="cs-CZ" dirty="0"/>
            <a:t>1. část TEORIE</a:t>
          </a:r>
          <a:endParaRPr lang="en-US" dirty="0"/>
        </a:p>
      </dgm:t>
    </dgm:pt>
    <dgm:pt modelId="{74093212-16E1-4E6D-BED1-C08DEE27B7DD}" type="parTrans" cxnId="{CE1B01F4-257E-4990-A5C4-A56E37699184}">
      <dgm:prSet/>
      <dgm:spPr/>
      <dgm:t>
        <a:bodyPr/>
        <a:lstStyle/>
        <a:p>
          <a:endParaRPr lang="en-US"/>
        </a:p>
      </dgm:t>
    </dgm:pt>
    <dgm:pt modelId="{98448FCF-DAD3-43E7-9E5A-C9E957E15BC4}" type="sibTrans" cxnId="{CE1B01F4-257E-4990-A5C4-A56E37699184}">
      <dgm:prSet/>
      <dgm:spPr/>
      <dgm:t>
        <a:bodyPr/>
        <a:lstStyle/>
        <a:p>
          <a:endParaRPr lang="en-US"/>
        </a:p>
      </dgm:t>
    </dgm:pt>
    <dgm:pt modelId="{62353917-1A34-44B2-8BAB-70F7D63A90E4}">
      <dgm:prSet/>
      <dgm:spPr/>
      <dgm:t>
        <a:bodyPr/>
        <a:lstStyle/>
        <a:p>
          <a:r>
            <a:rPr lang="cs-CZ" dirty="0"/>
            <a:t>2. část: VÝVOJOVÉ OBDOBÍ</a:t>
          </a:r>
          <a:endParaRPr lang="en-US" dirty="0"/>
        </a:p>
      </dgm:t>
    </dgm:pt>
    <dgm:pt modelId="{7CAF44FE-34B8-4D2F-A956-344E8F9C898C}" type="parTrans" cxnId="{C0596044-89CD-4BA8-8B0F-E546CF42DC31}">
      <dgm:prSet/>
      <dgm:spPr/>
      <dgm:t>
        <a:bodyPr/>
        <a:lstStyle/>
        <a:p>
          <a:endParaRPr lang="en-US"/>
        </a:p>
      </dgm:t>
    </dgm:pt>
    <dgm:pt modelId="{CB0CEEEA-26C0-4D1E-BD31-65790B47987D}" type="sibTrans" cxnId="{C0596044-89CD-4BA8-8B0F-E546CF42DC31}">
      <dgm:prSet/>
      <dgm:spPr/>
      <dgm:t>
        <a:bodyPr/>
        <a:lstStyle/>
        <a:p>
          <a:endParaRPr lang="en-US"/>
        </a:p>
      </dgm:t>
    </dgm:pt>
    <dgm:pt modelId="{50513925-52DE-4C87-9050-0E8FFAC02E0E}" type="pres">
      <dgm:prSet presAssocID="{E03F3F83-D3B5-4CFF-B06E-44ADB7587D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C96DC7-8709-4B98-A6F5-F37C24AFEDB2}" type="pres">
      <dgm:prSet presAssocID="{A210D35B-AB7A-4D14-B51D-3250F62C45C3}" presName="hierRoot1" presStyleCnt="0"/>
      <dgm:spPr/>
    </dgm:pt>
    <dgm:pt modelId="{2CF32601-E56F-445A-99C3-D13CC62BC209}" type="pres">
      <dgm:prSet presAssocID="{A210D35B-AB7A-4D14-B51D-3250F62C45C3}" presName="composite" presStyleCnt="0"/>
      <dgm:spPr/>
    </dgm:pt>
    <dgm:pt modelId="{3B3D9A13-8EBD-4546-9F0E-728C8266CBF1}" type="pres">
      <dgm:prSet presAssocID="{A210D35B-AB7A-4D14-B51D-3250F62C45C3}" presName="background" presStyleLbl="node0" presStyleIdx="0" presStyleCnt="2"/>
      <dgm:spPr/>
    </dgm:pt>
    <dgm:pt modelId="{E2D3E6A3-0582-4AE9-BA3D-5848998E0C6D}" type="pres">
      <dgm:prSet presAssocID="{A210D35B-AB7A-4D14-B51D-3250F62C45C3}" presName="text" presStyleLbl="fgAcc0" presStyleIdx="0" presStyleCnt="2">
        <dgm:presLayoutVars>
          <dgm:chPref val="3"/>
        </dgm:presLayoutVars>
      </dgm:prSet>
      <dgm:spPr/>
    </dgm:pt>
    <dgm:pt modelId="{5EBE8060-6732-42DE-BE08-EBD482C36BCC}" type="pres">
      <dgm:prSet presAssocID="{A210D35B-AB7A-4D14-B51D-3250F62C45C3}" presName="hierChild2" presStyleCnt="0"/>
      <dgm:spPr/>
    </dgm:pt>
    <dgm:pt modelId="{8FCC2510-A07F-468F-B856-0E635D066A0B}" type="pres">
      <dgm:prSet presAssocID="{62353917-1A34-44B2-8BAB-70F7D63A90E4}" presName="hierRoot1" presStyleCnt="0"/>
      <dgm:spPr/>
    </dgm:pt>
    <dgm:pt modelId="{B56582AE-32AF-44C4-B629-233283D86BF2}" type="pres">
      <dgm:prSet presAssocID="{62353917-1A34-44B2-8BAB-70F7D63A90E4}" presName="composite" presStyleCnt="0"/>
      <dgm:spPr/>
    </dgm:pt>
    <dgm:pt modelId="{1EC5BDA3-F752-47DA-8B84-9A1EEF837419}" type="pres">
      <dgm:prSet presAssocID="{62353917-1A34-44B2-8BAB-70F7D63A90E4}" presName="background" presStyleLbl="node0" presStyleIdx="1" presStyleCnt="2"/>
      <dgm:spPr/>
    </dgm:pt>
    <dgm:pt modelId="{7280BA61-A4EC-4A27-A980-75D543DBA2A1}" type="pres">
      <dgm:prSet presAssocID="{62353917-1A34-44B2-8BAB-70F7D63A90E4}" presName="text" presStyleLbl="fgAcc0" presStyleIdx="1" presStyleCnt="2" custLinFactNeighborX="-569" custLinFactNeighborY="-710">
        <dgm:presLayoutVars>
          <dgm:chPref val="3"/>
        </dgm:presLayoutVars>
      </dgm:prSet>
      <dgm:spPr/>
    </dgm:pt>
    <dgm:pt modelId="{6C0066A2-0F9B-4806-9B6F-63406962B350}" type="pres">
      <dgm:prSet presAssocID="{62353917-1A34-44B2-8BAB-70F7D63A90E4}" presName="hierChild2" presStyleCnt="0"/>
      <dgm:spPr/>
    </dgm:pt>
  </dgm:ptLst>
  <dgm:cxnLst>
    <dgm:cxn modelId="{C868633E-E999-47A6-992F-9D7B8DE04DF8}" type="presOf" srcId="{A210D35B-AB7A-4D14-B51D-3250F62C45C3}" destId="{E2D3E6A3-0582-4AE9-BA3D-5848998E0C6D}" srcOrd="0" destOrd="0" presId="urn:microsoft.com/office/officeart/2005/8/layout/hierarchy1"/>
    <dgm:cxn modelId="{C0596044-89CD-4BA8-8B0F-E546CF42DC31}" srcId="{E03F3F83-D3B5-4CFF-B06E-44ADB7587D35}" destId="{62353917-1A34-44B2-8BAB-70F7D63A90E4}" srcOrd="1" destOrd="0" parTransId="{7CAF44FE-34B8-4D2F-A956-344E8F9C898C}" sibTransId="{CB0CEEEA-26C0-4D1E-BD31-65790B47987D}"/>
    <dgm:cxn modelId="{F970394F-57FD-4713-8092-744C1D3F231A}" type="presOf" srcId="{E03F3F83-D3B5-4CFF-B06E-44ADB7587D35}" destId="{50513925-52DE-4C87-9050-0E8FFAC02E0E}" srcOrd="0" destOrd="0" presId="urn:microsoft.com/office/officeart/2005/8/layout/hierarchy1"/>
    <dgm:cxn modelId="{31CEF37A-31A6-42BD-B7E1-716BE8E94F07}" type="presOf" srcId="{62353917-1A34-44B2-8BAB-70F7D63A90E4}" destId="{7280BA61-A4EC-4A27-A980-75D543DBA2A1}" srcOrd="0" destOrd="0" presId="urn:microsoft.com/office/officeart/2005/8/layout/hierarchy1"/>
    <dgm:cxn modelId="{CE1B01F4-257E-4990-A5C4-A56E37699184}" srcId="{E03F3F83-D3B5-4CFF-B06E-44ADB7587D35}" destId="{A210D35B-AB7A-4D14-B51D-3250F62C45C3}" srcOrd="0" destOrd="0" parTransId="{74093212-16E1-4E6D-BED1-C08DEE27B7DD}" sibTransId="{98448FCF-DAD3-43E7-9E5A-C9E957E15BC4}"/>
    <dgm:cxn modelId="{F3DE4A73-8536-4028-8329-CB1AF288128F}" type="presParOf" srcId="{50513925-52DE-4C87-9050-0E8FFAC02E0E}" destId="{B9C96DC7-8709-4B98-A6F5-F37C24AFEDB2}" srcOrd="0" destOrd="0" presId="urn:microsoft.com/office/officeart/2005/8/layout/hierarchy1"/>
    <dgm:cxn modelId="{CF1B11AF-1D63-4E9F-ACF6-AA0A71C42F45}" type="presParOf" srcId="{B9C96DC7-8709-4B98-A6F5-F37C24AFEDB2}" destId="{2CF32601-E56F-445A-99C3-D13CC62BC209}" srcOrd="0" destOrd="0" presId="urn:microsoft.com/office/officeart/2005/8/layout/hierarchy1"/>
    <dgm:cxn modelId="{69B51B45-E3A4-424B-A941-B4A19D5BBAE2}" type="presParOf" srcId="{2CF32601-E56F-445A-99C3-D13CC62BC209}" destId="{3B3D9A13-8EBD-4546-9F0E-728C8266CBF1}" srcOrd="0" destOrd="0" presId="urn:microsoft.com/office/officeart/2005/8/layout/hierarchy1"/>
    <dgm:cxn modelId="{1FDEF7D8-179A-47AC-AC36-25BAA29A759E}" type="presParOf" srcId="{2CF32601-E56F-445A-99C3-D13CC62BC209}" destId="{E2D3E6A3-0582-4AE9-BA3D-5848998E0C6D}" srcOrd="1" destOrd="0" presId="urn:microsoft.com/office/officeart/2005/8/layout/hierarchy1"/>
    <dgm:cxn modelId="{BB8910B9-695F-4FF3-ABCF-142E8F1D7FB2}" type="presParOf" srcId="{B9C96DC7-8709-4B98-A6F5-F37C24AFEDB2}" destId="{5EBE8060-6732-42DE-BE08-EBD482C36BCC}" srcOrd="1" destOrd="0" presId="urn:microsoft.com/office/officeart/2005/8/layout/hierarchy1"/>
    <dgm:cxn modelId="{D09C157D-1B81-4279-9977-AC7C20BE3B5C}" type="presParOf" srcId="{50513925-52DE-4C87-9050-0E8FFAC02E0E}" destId="{8FCC2510-A07F-468F-B856-0E635D066A0B}" srcOrd="1" destOrd="0" presId="urn:microsoft.com/office/officeart/2005/8/layout/hierarchy1"/>
    <dgm:cxn modelId="{1D90E6EA-781C-456F-8538-CD6E7DB615A8}" type="presParOf" srcId="{8FCC2510-A07F-468F-B856-0E635D066A0B}" destId="{B56582AE-32AF-44C4-B629-233283D86BF2}" srcOrd="0" destOrd="0" presId="urn:microsoft.com/office/officeart/2005/8/layout/hierarchy1"/>
    <dgm:cxn modelId="{AF2F1000-B47C-45FF-B7CE-1F88D5F8B8E4}" type="presParOf" srcId="{B56582AE-32AF-44C4-B629-233283D86BF2}" destId="{1EC5BDA3-F752-47DA-8B84-9A1EEF837419}" srcOrd="0" destOrd="0" presId="urn:microsoft.com/office/officeart/2005/8/layout/hierarchy1"/>
    <dgm:cxn modelId="{AE37565C-86F6-49D8-904E-6B92B7BD7A3A}" type="presParOf" srcId="{B56582AE-32AF-44C4-B629-233283D86BF2}" destId="{7280BA61-A4EC-4A27-A980-75D543DBA2A1}" srcOrd="1" destOrd="0" presId="urn:microsoft.com/office/officeart/2005/8/layout/hierarchy1"/>
    <dgm:cxn modelId="{F102D497-4619-427C-9BCF-04E60272D0C8}" type="presParOf" srcId="{8FCC2510-A07F-468F-B856-0E635D066A0B}" destId="{6C0066A2-0F9B-4806-9B6F-63406962B3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D9A13-8EBD-4546-9F0E-728C8266CBF1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3E6A3-0582-4AE9-BA3D-5848998E0C6D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600" kern="1200" dirty="0"/>
            <a:t>1. část TEORIE</a:t>
          </a:r>
          <a:endParaRPr lang="en-US" sz="5600" kern="1200" dirty="0"/>
        </a:p>
      </dsp:txBody>
      <dsp:txXfrm>
        <a:off x="608661" y="692298"/>
        <a:ext cx="4508047" cy="2799040"/>
      </dsp:txXfrm>
    </dsp:sp>
    <dsp:sp modelId="{1EC5BDA3-F752-47DA-8B84-9A1EEF837419}">
      <dsp:nvSpPr>
        <dsp:cNvPr id="0" name=""/>
        <dsp:cNvSpPr/>
      </dsp:nvSpPr>
      <dsp:spPr>
        <a:xfrm>
          <a:off x="5697395" y="8987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0BA61-A4EC-4A27-A980-75D543DBA2A1}">
      <dsp:nvSpPr>
        <dsp:cNvPr id="0" name=""/>
        <dsp:cNvSpPr/>
      </dsp:nvSpPr>
      <dsp:spPr>
        <a:xfrm>
          <a:off x="6217641" y="584107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600" kern="1200" dirty="0"/>
            <a:t>2. část: VÝVOJOVÉ OBDOBÍ</a:t>
          </a:r>
          <a:endParaRPr lang="en-US" sz="5600" kern="1200" dirty="0"/>
        </a:p>
      </dsp:txBody>
      <dsp:txXfrm>
        <a:off x="6304723" y="671189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FA857-6CB3-2F22-8623-6B38C40FD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060FBA-125A-3388-FF75-09AEBEA92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57CD3B-53C7-FAA2-A1E5-ABB7EFCC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4468CA-EA94-A496-74F2-85B318EB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B7378A-691A-191F-DBCF-D3815965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B8241-2DA3-A42D-2E5E-9D08774C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F0E1D-5BAA-7FD7-2F52-74B01B3A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8647B-B169-8E66-A15A-D02FBC82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CE09FF-D5F9-540E-D050-A144695A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0258DB-B217-C0A2-4EE8-D4062AAE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78FC30B-D4DE-3B5A-9E40-E81A6220C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6C20-F1F6-40DE-08C0-0F94A3C63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738DD0-D5D1-60D8-A149-0989EE27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4C2D5E-E927-9F77-C77E-E538D71A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FF9BB7-D155-486C-9FF5-7CE3ECEF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D929A-C66D-7025-D1A6-41ACEA19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40876-7D0E-1433-8C0B-3C77EA9C1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D8D8CE-258B-D70A-B1FD-E6586061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6DA3F7-4081-0586-1D4E-C8B8ED9C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AE1A5E-C10C-3409-BA75-8522BD4F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8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42122-E741-09AD-3494-30775BF8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1EDF1-3C18-8D9F-78C8-D462480F2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8B4B94-CBB3-8646-514B-23D8874E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67BD24-6128-F3DE-26CA-BF137269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0353D1-5FE0-C896-7887-2C9EB3A6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8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4EDCE-8779-CB46-B15C-6766A2EB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3F0F8-0417-5A45-B3E8-E5E89BD4A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391E63-0F8C-0E9C-EA06-660A299A8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42CA03-489C-08D3-F2D7-54ED5083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EFFCB9-FE5F-B214-7597-179518BD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CE6928-98E3-B0D6-925A-40AAC577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A1F73-DF03-F869-C0EE-799337B8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D97E16-639A-E88F-503C-E39CCA60E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C32E5E-F923-B2C7-393B-5D2590618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21014A-2282-537E-69DA-5120C36BC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C0CAAC-A758-1E25-024D-06E43885E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8A6E61C-7CC9-865F-3A8D-D874F400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DF5975-21F9-D544-B2AE-2D8EFCD6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2A7E88-AE33-986E-C44B-CE4C3006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1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52D64-4D7F-1014-6EC8-01E8E683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51A93D-BE38-EF9B-2532-80AED34C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5A0924-8860-FFE4-4FE4-CF16C726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BE5AE9-D84E-D67E-1C21-3D1B5B2C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D4A807-02AB-A3FD-20C5-42D2DAA3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3680DD-7D3D-84CA-FED5-BD400697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B19824-61F5-A566-3EA3-28256C9D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9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53251-7A93-BB11-3FA9-3DBDE685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7ECB4E-DD08-3DC3-03F4-D6D8637A4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838CFC-D52C-854C-12E4-BFDADD2D8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E4FB7C-0FB9-5007-73EA-1CEB9FDC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F99BA4-8BCE-BFB3-CA0B-6B5C688D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247A77-60E8-7C9A-45D6-9674DFC2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6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3BADF-3E9E-22EE-091D-854EAB35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A914C79-5007-D155-A4C1-6B9E53EEE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2B908A-EC09-C4E0-CEAC-AF341B081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1B1BD7-F283-D512-FC2A-E0E97129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B50B2B-64B0-0EBF-8E7B-1885CCE5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2D7809-66F3-2219-1739-7BFEEBEE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2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63EE38-1498-7B28-D489-27D3BFA0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D87FDE-B3E5-F0DD-FD72-C06C417D2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EA5812-CA62-643B-E959-E30FE9691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F3087D-6FCC-CCF8-EE06-C1F18CC61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7F3CBF-1474-93A7-5171-E5A70B568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B6E4-7E71-4600-8F18-CABEEFD41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524B12-BCA1-4770-BCFC-721E8D7A5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PŘEDNÁŠKA</a:t>
            </a:r>
          </a:p>
        </p:txBody>
      </p:sp>
    </p:spTree>
    <p:extLst>
      <p:ext uri="{BB962C8B-B14F-4D97-AF65-F5344CB8AC3E}">
        <p14:creationId xmlns:p14="http://schemas.microsoft.com/office/powerpoint/2010/main" val="59824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6842B-DEA1-42F6-8581-2C619524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3F6E5-166A-4530-BF42-8EE2C156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28" y="3539041"/>
            <a:ext cx="10058400" cy="2516379"/>
          </a:xfrm>
        </p:spPr>
        <p:txBody>
          <a:bodyPr/>
          <a:lstStyle/>
          <a:p>
            <a:r>
              <a:rPr lang="cs-CZ" dirty="0"/>
              <a:t>2022    (</a:t>
            </a:r>
            <a:r>
              <a:rPr lang="cs-CZ" dirty="0" err="1"/>
              <a:t>bookport</a:t>
            </a:r>
            <a:r>
              <a:rPr lang="cs-CZ" dirty="0"/>
              <a:t>)              2008                           2015                            2014                            2016</a:t>
            </a:r>
          </a:p>
        </p:txBody>
      </p:sp>
      <p:pic>
        <p:nvPicPr>
          <p:cNvPr id="1028" name="Picture 4" descr="https://www.obalkyknih.cz/file/cover/1367736/medium">
            <a:extLst>
              <a:ext uri="{FF2B5EF4-FFF2-40B4-BE49-F238E27FC236}">
                <a16:creationId xmlns:a16="http://schemas.microsoft.com/office/drawing/2014/main" id="{00B62C59-24F3-4F37-A7AB-DDBDAB98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23" y="583034"/>
            <a:ext cx="2079402" cy="29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5CC8AD-33F9-414B-B342-57008B0B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97" y="642594"/>
            <a:ext cx="2037213" cy="2876066"/>
          </a:xfrm>
          <a:prstGeom prst="rect">
            <a:avLst/>
          </a:prstGeom>
        </p:spPr>
      </p:pic>
      <p:pic>
        <p:nvPicPr>
          <p:cNvPr id="1032" name="Picture 8" descr="https://www.obalkyknih.cz/file/cover/1007439/medium">
            <a:extLst>
              <a:ext uri="{FF2B5EF4-FFF2-40B4-BE49-F238E27FC236}">
                <a16:creationId xmlns:a16="http://schemas.microsoft.com/office/drawing/2014/main" id="{E66DA603-5C5C-4DFA-894C-1CD2A5F1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87" y="642593"/>
            <a:ext cx="2037214" cy="28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obalkyknih.cz/file/cover/1631642/medium">
            <a:extLst>
              <a:ext uri="{FF2B5EF4-FFF2-40B4-BE49-F238E27FC236}">
                <a16:creationId xmlns:a16="http://schemas.microsoft.com/office/drawing/2014/main" id="{8F12A28B-2B7E-43E4-BB3C-9B67CC27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36" y="642593"/>
            <a:ext cx="2037212" cy="28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obalkyknih.cz/file/cover/1455159/medium">
            <a:extLst>
              <a:ext uri="{FF2B5EF4-FFF2-40B4-BE49-F238E27FC236}">
                <a16:creationId xmlns:a16="http://schemas.microsoft.com/office/drawing/2014/main" id="{05DC296D-0E75-4074-9A97-D6BC091C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62" y="4015818"/>
            <a:ext cx="1953324" cy="27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4D26AE-0ED8-43A5-93D7-F184B2FEE678}"/>
              </a:ext>
            </a:extLst>
          </p:cNvPr>
          <p:cNvSpPr txBox="1"/>
          <p:nvPr/>
        </p:nvSpPr>
        <p:spPr>
          <a:xfrm>
            <a:off x="4891025" y="5762460"/>
            <a:ext cx="176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2006, 2011, 2016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2" y="474581"/>
            <a:ext cx="2181664" cy="30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0BAF92-E8A3-58B2-D44A-6829F3E1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ZKOUŠKA: </a:t>
            </a:r>
            <a:r>
              <a:rPr lang="fi-FI" sz="4000" dirty="0">
                <a:solidFill>
                  <a:srgbClr val="FFFFFF"/>
                </a:solidFill>
              </a:rPr>
              <a:t>2 ČÁSTI, SPLNIT SE MUSÍ OBĚ</a:t>
            </a:r>
            <a:br>
              <a:rPr lang="fi-FI" sz="4000" dirty="0">
                <a:solidFill>
                  <a:srgbClr val="FFFFFF"/>
                </a:solidFill>
              </a:rPr>
            </a:br>
            <a:endParaRPr lang="cs-CZ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0435048-7E2B-93B7-4F5F-E5BA176F4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18091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850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DB0D1D-B2BC-9085-FB4B-F5E2B863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endParaRPr lang="cs-CZ" sz="5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84C6CA-47F8-1550-0767-6785A775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3386387" y="46727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19CF41-6F29-1157-6F76-BD36A3BB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endParaRPr lang="cs-CZ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45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168F43-4E3B-13D4-E33B-77155DF5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1. část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4CB44-81DB-32BC-3C57-DA0F9C0E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395781"/>
            <a:ext cx="6332658" cy="606644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Vymezení disciplíny, předmět a cíle, stručná historie vývojové psychologie v zahraničí a českých zemích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Duševní vývoj (co je vývoj, kvalitativní a kvantitativní změny, vývojové zákony, činitelé duševního vývoje, základní mechanismy vývoje: zrání a učení)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Empiristické teorie determinace duševního vývoje </a:t>
            </a:r>
            <a:endParaRPr lang="cs-C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Nativistické teorie determinace duševního vývoje </a:t>
            </a:r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Interakční teorie determinace duševního vývoje </a:t>
            </a:r>
            <a:endParaRPr lang="cs-C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Teorie periodizace vývoje: první čtyři stadia podle E. H. Eriksona </a:t>
            </a:r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Teorie periodizace vývoje: poslední čtyři stadia podle E. H. Eriksona </a:t>
            </a:r>
            <a:endParaRPr lang="cs-C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Teorie periodizace kognitivního vývoje J. Piageta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Teorie periodizace vývoje podle S. Freuda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Kohlbergova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stádia morálního vývoje</a:t>
            </a:r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cs-CZ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4458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801966-C5FB-3319-33FE-5523A643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2. část</a:t>
            </a: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EC4CB-E6CE-5F90-DA1B-A623C91A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564204"/>
            <a:ext cx="6633779" cy="6293795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Prenatální období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Novorozenecké období a kojenecký věk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Batolecí věk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Předškolní věk. Školní zralost a nezralost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Mladší školní věk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Období prepuberty a vlastní puberty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Období adolescence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Období mladé dospělosti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Období střední dospělosti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Období starší dospělosti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Období stáří</a:t>
            </a:r>
          </a:p>
        </p:txBody>
      </p:sp>
    </p:spTree>
    <p:extLst>
      <p:ext uri="{BB962C8B-B14F-4D97-AF65-F5344CB8AC3E}">
        <p14:creationId xmlns:p14="http://schemas.microsoft.com/office/powerpoint/2010/main" val="30530078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182</Words>
  <Application>Microsoft Office PowerPoint</Application>
  <PresentationFormat>Širokoúhlá obrazovka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Times New Roman</vt:lpstr>
      <vt:lpstr>Motiv Office</vt:lpstr>
      <vt:lpstr>VÝVOJOVÁ PSYCHOLOGIE</vt:lpstr>
      <vt:lpstr>Prezentace aplikace PowerPoint</vt:lpstr>
      <vt:lpstr>ZKOUŠKA: 2 ČÁSTI, SPLNIT SE MUSÍ OBĚ </vt:lpstr>
      <vt:lpstr>Prezentace aplikace PowerPoint</vt:lpstr>
      <vt:lpstr>1. část</vt:lpstr>
      <vt:lpstr>2. část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Marta Kolaříková</cp:lastModifiedBy>
  <cp:revision>29</cp:revision>
  <dcterms:created xsi:type="dcterms:W3CDTF">2020-09-29T19:37:43Z</dcterms:created>
  <dcterms:modified xsi:type="dcterms:W3CDTF">2025-02-27T08:22:42Z</dcterms:modified>
</cp:coreProperties>
</file>