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69" r:id="rId11"/>
    <p:sldMasterId id="2147483671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95265D-2B52-4B8D-A865-F91DF80BFFE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2118C377-7958-4958-933E-FA3FC2D4B9D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88C43F9F-C96A-4B36-9FA0-0FBAD8A171D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22AA3DD-2CAF-4AC7-A8C7-139A48909E1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322446CB-2928-48D2-BC70-19EBD1E7BE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02183099-385A-4956-907F-739156D5542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7F7464-4D6C-4A7D-B903-7DAC0A46B23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B2728E1-DC82-4843-93A5-23BA2D445C7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1D371C1-7F9A-47E7-916F-4D77747979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17F0D50-972A-4298-B954-B29D481C47F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8832DC4-B7A5-43A9-AC1C-C055D4C1143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30BB707-7BC7-45E3-96BD-14C7435C37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A63AF82-E632-4A66-B1EC-D6FEDF9D42D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7DFFE4E-3311-449D-BD7B-ED0FCCD6396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3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8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0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1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224FA0A-77B8-494C-B864-A1D2980CA84D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 osnovy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 osnovy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Šestá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Sedmá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EE95D8D-6689-43F3-80B0-8ECB7B251498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Čtvrtá úroveň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Pátá úroveň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Šestá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Sedmá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9C6A3F-5FBF-4613-8E4F-292CB45935C6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9A81D49-EC58-41EE-8245-104D9F313AEF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60AF13E-CC96-4668-8725-5E715120F65D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7C0A59C-C738-4318-931E-1F74F433B426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  <p:sldLayoutId id="2147483657" r:id="rId4"/>
    <p:sldLayoutId id="2147483658" r:id="rId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cs-CZ" sz="4000" strike="noStrike" u="none" cap="all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Kliknutím lze upravit styly předlohy textu.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71267F7-BB37-45A9-A4A2-AA443DDED3F9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F292992-63C2-451B-9E62-702A72CF6D81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7370E5F-628D-4EAB-96A8-EAE510B6C5C7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C6714E5-3E46-400C-B99D-5189E7CE871E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5BAE76D-DBFE-4E8B-99A2-87C758F16D10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nadpisu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 osnovy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 osnovy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Šestá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Sedmá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Endokarditida,myokarditida,</a:t>
            </a:r>
            <a:br>
              <a:rPr sz="4400"/>
            </a:b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perikarditida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MUDr. Ingrid Rýznarová</a:t>
            </a: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SUO 11/2024</a:t>
            </a: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Myokaditidy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Terapie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Klidový režim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Antivirotika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Podpůrná léčba-srdeční selhání, ACEI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ECMO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Transplantace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Perikarditida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Perikard: 2 listy-&gt; parietální a viscerální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Fyziologicky mezi listy malé množství tekutiny 10-15ml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7" name="Picture 3" descr=""/>
          <p:cNvPicPr/>
          <p:nvPr/>
        </p:nvPicPr>
        <p:blipFill>
          <a:blip r:embed="rId1"/>
          <a:stretch/>
        </p:blipFill>
        <p:spPr>
          <a:xfrm>
            <a:off x="1043640" y="3264480"/>
            <a:ext cx="3272040" cy="3593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" name="Picture 4" descr=""/>
          <p:cNvPicPr/>
          <p:nvPr/>
        </p:nvPicPr>
        <p:blipFill>
          <a:blip r:embed="rId2"/>
          <a:stretch/>
        </p:blipFill>
        <p:spPr>
          <a:xfrm>
            <a:off x="5508000" y="2709000"/>
            <a:ext cx="3198960" cy="3937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Akutní perikarditida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Suchá perikarditida (sicca)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Vlhká perikarditida (exudativa) 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Etiologie : infekční a neinfekční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Klinický obraz: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Sicca- bolest v prekordiu, ostrá, vyzařuje do ramen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Dušnost, slabost, synkopy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5076000" y="1412640"/>
            <a:ext cx="3805560" cy="2669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délník 1"/>
          <p:cNvSpPr/>
          <p:nvPr/>
        </p:nvSpPr>
        <p:spPr>
          <a:xfrm>
            <a:off x="66960" y="188640"/>
            <a:ext cx="9185040" cy="557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Viry: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 coxsackie A nebo B, echoviry, virus spalniček, RSV, virus chřipky, SARS-CoV-2, virus hepatitidy A/B/C, HIV, cytomegalovirus</a:t>
            </a:r>
            <a:endParaRPr b="0" lang="cs-CZ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Bakterie: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 stafylokoky, streptokoky, pneumokoky, gram-negativní bakterie (hematogenním rozsevem, per continuitatem z plic, při endokarditidě; </a:t>
            </a:r>
            <a:endParaRPr b="0" lang="cs-CZ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Mycobacterium tuberculosis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: riziko konstriktivní perikarditidy;</a:t>
            </a:r>
            <a:endParaRPr b="0" lang="cs-CZ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Parazité a mykotická agens: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 Histoplasma, Candida, Toxoplasma, Entamoeba</a:t>
            </a:r>
            <a:endParaRPr b="0" lang="cs-CZ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Akutní infarkt myokardu: 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pericarditis epistenocardiaca (fibrinózní exudát nad ložiskem infakrtu, Dresslerova syndromu (vzácné, taktéž nad ložiskem infarktu, pravděpodobně v důsledku autoimunitní reakce proti myokardiálním antigenům);</a:t>
            </a:r>
            <a:endParaRPr b="0" lang="cs-CZ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Urémie </a:t>
            </a:r>
            <a:endParaRPr b="0" lang="cs-CZ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Nádorová onemocnění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:  metastatického rozsevu karcinomů plic, prsu, leukémie, lymfomů a melanomu;</a:t>
            </a:r>
            <a:endParaRPr b="0" lang="cs-CZ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Autoimunitní onemocnění: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 r</a:t>
            </a: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evmatoidní artritida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, </a:t>
            </a: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SLE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, </a:t>
            </a: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sklerodermie, 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sarkoidóza, nespecifické střevní záněty, vaskulitidy</a:t>
            </a:r>
            <a:endParaRPr b="0" lang="cs-CZ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Léková: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 hydralazin, procainamid, isoniasid, difenylhydantion, </a:t>
            </a: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antracyklinová chemoterapeutika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, vzácně vakcinace, </a:t>
            </a: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radioterapie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 </a:t>
            </a:r>
            <a:endParaRPr b="0" lang="cs-CZ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Posttraumatická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: trauma hrudníku;</a:t>
            </a:r>
            <a:endParaRPr b="0" lang="cs-CZ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Pooperační: 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postperikardiotomický syndrom</a:t>
            </a:r>
            <a:endParaRPr b="0" lang="cs-CZ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Akutní perikarditida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Klinický obraz: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Sicca- bolest v prekordiu, ostrá, vyzařuje do ramen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Dušnost, slabost, synkopy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Fyzikální nález: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Perikardiální třecí šelest (p.sicca)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Oslabené ozvy (p. exudativa)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Ekg: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1115640" y="4293000"/>
            <a:ext cx="7509960" cy="244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Akutní perikarditida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Rtg hrudníku – perikard výpotek, riziko tamponády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CT hrudníku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Echo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Terapie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Klidový režim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Sicca- nesteroidní antirevmatika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Dále dle vyvolávající příčiny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5456880" y="2133000"/>
            <a:ext cx="3547800" cy="2856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Infekční endokarditida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Mikrobiální </a:t>
            </a: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zánět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 endokardu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Závažné onemocnění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Postižení chlopní 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zj. s vadou, kalcifikacemi, náhrady ,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    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elektrody stimulátoru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Typické </a:t>
            </a: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vegetace-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 tvořeny destičkami, fibrinem, mikroby, leukocyty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Vegetace mobilní, pohyb s krevním proudem, odrolují se a </a:t>
            </a: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embolizují 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(CNS, periferie, splanch. tepny)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Perforace chlopně, absces u chlopně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CIK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 komplikace artritida, glomerulonefritida, Oslerovy uzlíky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395640" y="188640"/>
            <a:ext cx="8537040" cy="634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Infekční endokarditida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Dělení: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IE na nativních chlopních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IE u intravenozních narkomanů  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IE u chlopenních vad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Původci: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Bakterie, kvasinky, ricketzie, chlamydie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Streptokoky, Enterokoky, Stafylokoky,Hemofylus…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5254560" y="1484640"/>
            <a:ext cx="3837960" cy="2544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Infekční endokarditida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Klinický obraz: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Subfebrilie ………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 sepse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Třískovité embolizace pod nehty, konjunktivální petechie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Celkové chřadnutí pacienta, subfebrilie, bolesti kloubů a svalů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Komplikace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bouřlivý obraz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Významná regurgitační chlopenní vada při perforaci cípů, přetržení šlašinky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5940000" y="4221000"/>
            <a:ext cx="2957040" cy="2389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Infekční endokarditida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Myslet na diagnozu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Srdeční šelest nově vzniklý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Petechie –sliznice, spojivky, plosky nohou, dlaně, sítnice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Třískovité hemorhagie pod nehty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Oslerovy uzly-malé měkké uzlíky na bříškách prstů, předloktí, plosky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Proteinurie, hematurie, renální insuficience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Neurologické komplikace  v důsledku embolizace, absces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6516360" y="1052640"/>
            <a:ext cx="2390400" cy="1914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5" name="Picture 3" descr=""/>
          <p:cNvPicPr/>
          <p:nvPr/>
        </p:nvPicPr>
        <p:blipFill>
          <a:blip r:embed="rId2"/>
          <a:stretch/>
        </p:blipFill>
        <p:spPr>
          <a:xfrm>
            <a:off x="3818160" y="1149840"/>
            <a:ext cx="2340360" cy="1816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Infekční endokarditida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Diagnóza 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Anamnéza, klinický nález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Identifikace infekčního agens-hemokultura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Echokardiografie ,TTE a TEE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Léčba: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Cílená antibiotická léčba (4-6 týdnů)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Léčebná schémata dle citlivosti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Chirurgické postupy u komplikací-náhrada chlopně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Prevence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Péče o sliznice dutiny ústní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Preventivní podávání antibiotik u invazivních výkonů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Myokaditidy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Zánětlivé onemocnění myokardu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Většinou při generalizovaném infektu, viry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Možný přestup na perikard-&gt;perimyokarditis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Patogeny: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Viry: Coxackie supina B, Influenza, EBV, CMV, HIV, Covid-19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Bakterie: Difteria, Borrelia burdoferi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Protozoa :Trypanozoma cruzii- Chagasova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Komplikace bakteriální, mykotické sepse, u revmatické horečky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6300360" y="116640"/>
            <a:ext cx="2619000" cy="1742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Myokaditidy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63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Klinický obraz: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Obraz virózy: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myalgie, únava,  slabost, arthralgie, subfebrilie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Obraz srdečního selhání, poruchy srdečního převodu na ekg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Bolest na hrudi- bodavý charakter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Ekg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-tachykardie, poruchy vedení AV uzlem, depolarizační změny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inverze vlny T, sedlovité elevace ST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Echo-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dilatace srdečních oddílů, porucha kinetiky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Biochemie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- elevace CK, Troponinu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MR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- na myokardu obraz zánětu-edém, fibrozní tkáň,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Application>LibreOffice/24.8.5.2$Windows_X86_64 LibreOffice_project/fddf2685c70b461e7832239a0162a77216259f22</Application>
  <AppVersion>15.0000</AppVersion>
  <Words>488</Words>
  <Paragraphs>122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2022-11-29T22:00:39Z</dcterms:created>
  <dc:creator>Ingrid Rýznarová</dc:creator>
  <dc:description/>
  <dc:language>cs-CZ</dc:language>
  <cp:lastModifiedBy>Ingrid Rýznarová</cp:lastModifiedBy>
  <dcterms:modified xsi:type="dcterms:W3CDTF">2024-05-08T06:45:16Z</dcterms:modified>
  <cp:revision>16</cp:revision>
  <dc:subject/>
  <dc:title>Endokarditida,myokarditida, perikarditida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Předvádění na obrazovce (4:3)</vt:lpwstr>
  </property>
  <property fmtid="{D5CDD505-2E9C-101B-9397-08002B2CF9AE}" pid="3" name="Slides">
    <vt:i4>15</vt:i4>
  </property>
</Properties>
</file>