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58" r:id="rId4"/>
    <p:sldId id="259" r:id="rId5"/>
    <p:sldId id="260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52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KaD0ZQndN4" TargetMode="External"/><Relationship Id="rId2" Type="http://schemas.openxmlformats.org/officeDocument/2006/relationships/hyperlink" Target="https://www.youtube.com/watch?v=u68WfG1srf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jOowWxOXCg" TargetMode="External"/><Relationship Id="rId2" Type="http://schemas.openxmlformats.org/officeDocument/2006/relationships/hyperlink" Target="https://www.youtube.com/watch?v=NhUSA5CrYV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01E01-27F6-46FA-99DD-E286CCF20B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Osobnost delikventního jedince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C3D5A3-ABC9-4858-B371-9DC0FE4AB2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18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F1D5B-B295-4B23-86DA-085F59516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8D1C8-2625-4E92-96A0-E06E04E05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to delikventní jedinec? </a:t>
            </a:r>
          </a:p>
          <a:p>
            <a:r>
              <a:rPr lang="cs-CZ" dirty="0"/>
              <a:t>Co o něm říkají teorie sociálních deviací?</a:t>
            </a:r>
          </a:p>
          <a:p>
            <a:r>
              <a:rPr lang="cs-CZ" dirty="0"/>
              <a:t>2 specifické typy jedinců, kteří se také mohou projevovat delikventně: sociopat x psychopat</a:t>
            </a:r>
          </a:p>
        </p:txBody>
      </p:sp>
    </p:spTree>
    <p:extLst>
      <p:ext uri="{BB962C8B-B14F-4D97-AF65-F5344CB8AC3E}">
        <p14:creationId xmlns:p14="http://schemas.microsoft.com/office/powerpoint/2010/main" val="68138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3F18DF8-AF56-43D6-A98F-F9B11FA3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Sociopat x psychopat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EA7119-0DC6-4542-B2FB-7AA40A5227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SOCIOPAT</a:t>
            </a:r>
          </a:p>
          <a:p>
            <a:r>
              <a:rPr lang="cs-CZ" dirty="0"/>
              <a:t>- Antisociální (disociální) porucha osobnosti (F60.2)</a:t>
            </a:r>
          </a:p>
          <a:p>
            <a:r>
              <a:rPr lang="cs-CZ" dirty="0"/>
              <a:t>- abnormální chování vůči prostředí</a:t>
            </a:r>
          </a:p>
          <a:p>
            <a:r>
              <a:rPr lang="cs-CZ" dirty="0"/>
              <a:t>- často špatné sociální vztahy</a:t>
            </a:r>
          </a:p>
          <a:p>
            <a:r>
              <a:rPr lang="cs-CZ" dirty="0"/>
              <a:t>- velmi často vznik ovlivněn sociálním prostředím (např. vzniká následkem psychického či fyzického zneužívání či prožitého traumatu)</a:t>
            </a:r>
          </a:p>
          <a:p>
            <a:r>
              <a:rPr lang="cs-CZ" dirty="0"/>
              <a:t>- často nervózní, pohrdá lidmi, nezapadá mezi vrstevníky, špatně navazuje a udržuje vztahy</a:t>
            </a:r>
          </a:p>
          <a:p>
            <a:r>
              <a:rPr lang="cs-CZ" dirty="0"/>
              <a:t>- na první pohled to mohou být lidé okouzlující, šarmantní, </a:t>
            </a:r>
          </a:p>
          <a:p>
            <a:r>
              <a:rPr lang="cs-CZ" dirty="0"/>
              <a:t>- TČ často </a:t>
            </a:r>
            <a:r>
              <a:rPr lang="cs-CZ" dirty="0" err="1"/>
              <a:t>spotnánní</a:t>
            </a:r>
            <a:r>
              <a:rPr lang="cs-CZ" dirty="0"/>
              <a:t> a neplánovaná</a:t>
            </a:r>
          </a:p>
          <a:p>
            <a:r>
              <a:rPr lang="cs-CZ" dirty="0"/>
              <a:t>- negativismus, agrese, lež, manipulace, posedlost mít vše pod kontrolou, empatie a schopnost prožívat city snížená (minimální)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069CFD3-EA0C-47C7-AF73-5DB84B876A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PSYCHOPAT</a:t>
            </a:r>
          </a:p>
          <a:p>
            <a:r>
              <a:rPr lang="cs-CZ" dirty="0"/>
              <a:t>- Antisociální (disociální) porucha osobnosti (F60.2)</a:t>
            </a:r>
          </a:p>
          <a:p>
            <a:r>
              <a:rPr lang="cs-CZ" dirty="0"/>
              <a:t>- už se tak narodil- obvykle velmi inteligentní a vzdělaný</a:t>
            </a:r>
          </a:p>
          <a:p>
            <a:r>
              <a:rPr lang="cs-CZ" dirty="0"/>
              <a:t>- velmi dobrý manipulátor- není schopen citů, ale dokáže je napodobovat (bezcitnost, otrlost)</a:t>
            </a:r>
          </a:p>
          <a:p>
            <a:r>
              <a:rPr lang="cs-CZ" dirty="0"/>
              <a:t>- chladnokrevný, klidný, dobře organizovaný, přesný </a:t>
            </a:r>
          </a:p>
          <a:p>
            <a:r>
              <a:rPr lang="cs-CZ" dirty="0"/>
              <a:t>- tomu odpovídá i TČ</a:t>
            </a:r>
          </a:p>
          <a:p>
            <a:r>
              <a:rPr lang="cs-CZ" dirty="0"/>
              <a:t>- příčiny: genetika, prostředí (vznik na základě nedostatečného vyvinutí té části mozku, která zodpovídá za sebekontrolu a emoce)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58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sociopat_psychopat2.jpg">
            <a:extLst>
              <a:ext uri="{FF2B5EF4-FFF2-40B4-BE49-F238E27FC236}">
                <a16:creationId xmlns:a16="http://schemas.microsoft.com/office/drawing/2014/main" id="{E860950B-0942-4A4F-A194-1038612172E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05878" y="208722"/>
            <a:ext cx="7822095" cy="664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36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ociopat_psychopat.jpg">
            <a:extLst>
              <a:ext uri="{FF2B5EF4-FFF2-40B4-BE49-F238E27FC236}">
                <a16:creationId xmlns:a16="http://schemas.microsoft.com/office/drawing/2014/main" id="{10467E5D-3DAF-423B-B8B3-584E4747A1E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87825" y="576471"/>
            <a:ext cx="7325139" cy="569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9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37923-AF42-4563-9060-FFC88281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8CB688-C515-4465-9B70-EA2F2EAFA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Psychopatie je neuropsychiatrická porucha charakterizovaná nedostatkem empatie a omezenou nebo neúplnou kontrolou emocionálních reakcí. </a:t>
            </a:r>
          </a:p>
          <a:p>
            <a:r>
              <a:rPr lang="cs-CZ" dirty="0"/>
              <a:t>Termín "psychopatie" spadá pod poruchu antisociální osobnosti (ASPD), což je porucha osobnosti, při které osoba projevuje nedbalost vůči pocitům a právům ostatních a nedostatek lítosti. Všichni psychopati mají ASPD, ale ne všichni s ASPD jsou psychopati.</a:t>
            </a:r>
          </a:p>
          <a:p>
            <a:r>
              <a:rPr lang="cs-CZ" dirty="0"/>
              <a:t>Rizikové faktory pro rozvoj psychopatie zahrnují genetiku, mozkovou chemii, nedostatek rodičovské přilnavosti a historii dětských behaviorálních poruch. Léčba psychopatie nemůže být úplně vyléčena, ale lze ji řídit různými léčbami, aby byli jedinci s psychopatií méně nebezpeční pro sebe a ostatní. Mezi léčebné možnosti patří kognitivně-behaviorální terapie (CBT), antipsychotika a stabilizátory nálady.</a:t>
            </a:r>
          </a:p>
        </p:txBody>
      </p:sp>
    </p:spTree>
    <p:extLst>
      <p:ext uri="{BB962C8B-B14F-4D97-AF65-F5344CB8AC3E}">
        <p14:creationId xmlns:p14="http://schemas.microsoft.com/office/powerpoint/2010/main" val="168447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ACD9A30-D39E-48E0-92F0-6958E29E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ED8A0E-9334-4FF0-9274-E0FD30EF9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hlinkClick r:id="rId2"/>
              </a:rPr>
              <a:t>MUDr. František KOUKOLÍK, </a:t>
            </a:r>
            <a:r>
              <a:rPr lang="cs-CZ" sz="3600" dirty="0" err="1">
                <a:hlinkClick r:id="rId2"/>
              </a:rPr>
              <a:t>Dr.Sc</a:t>
            </a:r>
            <a:r>
              <a:rPr lang="cs-CZ" sz="3600" dirty="0">
                <a:hlinkClick r:id="rId2"/>
              </a:rPr>
              <a:t>.</a:t>
            </a:r>
            <a:endParaRPr lang="cs-CZ" sz="3600" dirty="0"/>
          </a:p>
          <a:p>
            <a:r>
              <a:rPr lang="cs-CZ" sz="3600" dirty="0">
                <a:hlinkClick r:id="rId3"/>
              </a:rPr>
              <a:t>MUDr. </a:t>
            </a:r>
            <a:r>
              <a:rPr lang="cs-CZ" sz="3600" dirty="0" err="1">
                <a:hlinkClick r:id="rId3"/>
              </a:rPr>
              <a:t>Radkin</a:t>
            </a:r>
            <a:r>
              <a:rPr lang="cs-CZ" sz="3600" dirty="0">
                <a:hlinkClick r:id="rId3"/>
              </a:rPr>
              <a:t> </a:t>
            </a:r>
            <a:r>
              <a:rPr lang="cs-CZ" sz="3600" dirty="0" err="1">
                <a:hlinkClick r:id="rId3"/>
              </a:rPr>
              <a:t>HONZÁK,CSc</a:t>
            </a:r>
            <a:r>
              <a:rPr lang="cs-CZ" sz="3600" dirty="0">
                <a:hlinkClick r:id="rId3"/>
              </a:rPr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8527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F9407-D16A-4C96-AC2F-D6107C81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Genetika a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BA6E5B-3501-4CC4-BAB5-8671A8D5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463" y="729465"/>
            <a:ext cx="3051426" cy="2337422"/>
          </a:xfrm>
        </p:spPr>
        <p:txBody>
          <a:bodyPr>
            <a:normAutofit lnSpcReduction="10000"/>
          </a:bodyPr>
          <a:lstStyle/>
          <a:p>
            <a:r>
              <a:rPr lang="cs-CZ" sz="3600" dirty="0" err="1"/>
              <a:t>Attachment</a:t>
            </a:r>
            <a:endParaRPr lang="cs-CZ" sz="3600" dirty="0"/>
          </a:p>
          <a:p>
            <a:pPr lvl="1"/>
            <a:r>
              <a:rPr lang="cs-CZ" sz="3600" dirty="0">
                <a:hlinkClick r:id="rId2"/>
              </a:rPr>
              <a:t>Teorie</a:t>
            </a:r>
            <a:endParaRPr lang="cs-CZ" sz="3600" dirty="0"/>
          </a:p>
          <a:p>
            <a:pPr lvl="1"/>
            <a:r>
              <a:rPr lang="cs-CZ" sz="3600" dirty="0">
                <a:hlinkClick r:id="rId3"/>
              </a:rPr>
              <a:t>Příklad</a:t>
            </a:r>
            <a:endParaRPr lang="cs-CZ" sz="3600" dirty="0"/>
          </a:p>
          <a:p>
            <a:r>
              <a:rPr lang="cs-CZ" sz="3600" dirty="0"/>
              <a:t>Deprivace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F5E27BE-8347-448A-8563-4EC9534733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127" y="2961780"/>
            <a:ext cx="6216098" cy="355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86329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78</TotalTime>
  <Words>352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Rámeček</vt:lpstr>
      <vt:lpstr>Osobnost delikventního jedince</vt:lpstr>
      <vt:lpstr>Prezentace aplikace PowerPoint</vt:lpstr>
      <vt:lpstr>Sociopat x psychopat</vt:lpstr>
      <vt:lpstr>Prezentace aplikace PowerPoint</vt:lpstr>
      <vt:lpstr>Prezentace aplikace PowerPoint</vt:lpstr>
      <vt:lpstr>Vymezení</vt:lpstr>
      <vt:lpstr>Prezentace aplikace PowerPoint</vt:lpstr>
      <vt:lpstr>Genetika a prostředí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delikventního jedince</dc:title>
  <dc:creator>Vladimíra Kocourková</dc:creator>
  <cp:lastModifiedBy>Vladimíra Kocourková</cp:lastModifiedBy>
  <cp:revision>8</cp:revision>
  <dcterms:created xsi:type="dcterms:W3CDTF">2024-02-18T19:45:21Z</dcterms:created>
  <dcterms:modified xsi:type="dcterms:W3CDTF">2024-02-21T14:43:25Z</dcterms:modified>
</cp:coreProperties>
</file>