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7" r:id="rId4"/>
    <p:sldId id="277" r:id="rId5"/>
    <p:sldId id="261" r:id="rId6"/>
    <p:sldId id="275" r:id="rId7"/>
    <p:sldId id="276" r:id="rId8"/>
    <p:sldId id="258" r:id="rId9"/>
    <p:sldId id="259" r:id="rId10"/>
    <p:sldId id="260" r:id="rId11"/>
    <p:sldId id="265" r:id="rId12"/>
    <p:sldId id="266" r:id="rId13"/>
    <p:sldId id="267" r:id="rId14"/>
    <p:sldId id="262" r:id="rId15"/>
    <p:sldId id="263" r:id="rId16"/>
    <p:sldId id="264" r:id="rId17"/>
    <p:sldId id="274" r:id="rId18"/>
    <p:sldId id="278" r:id="rId19"/>
    <p:sldId id="288" r:id="rId20"/>
    <p:sldId id="289" r:id="rId21"/>
    <p:sldId id="286" r:id="rId22"/>
    <p:sldId id="287" r:id="rId23"/>
    <p:sldId id="290" r:id="rId24"/>
    <p:sldId id="291" r:id="rId25"/>
    <p:sldId id="292" r:id="rId26"/>
    <p:sldId id="293" r:id="rId27"/>
    <p:sldId id="305" r:id="rId28"/>
    <p:sldId id="294" r:id="rId29"/>
    <p:sldId id="295" r:id="rId30"/>
    <p:sldId id="303" r:id="rId31"/>
    <p:sldId id="296" r:id="rId32"/>
    <p:sldId id="297" r:id="rId33"/>
    <p:sldId id="298" r:id="rId34"/>
    <p:sldId id="283" r:id="rId35"/>
    <p:sldId id="284" r:id="rId36"/>
    <p:sldId id="299" r:id="rId37"/>
    <p:sldId id="300" r:id="rId38"/>
    <p:sldId id="301" r:id="rId39"/>
    <p:sldId id="302" r:id="rId40"/>
    <p:sldId id="304" r:id="rId4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 autoAdjust="0"/>
  </p:normalViewPr>
  <p:slideViewPr>
    <p:cSldViewPr snapToGrid="0">
      <p:cViewPr varScale="1">
        <p:scale>
          <a:sx n="155" d="100"/>
          <a:sy n="155" d="100"/>
        </p:scale>
        <p:origin x="136" y="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14B00A-E535-474E-BD9F-7DBF39FF9673}" type="doc">
      <dgm:prSet loTypeId="urn:microsoft.com/office/officeart/2005/8/layout/target3" loCatId="relationship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cs-CZ"/>
        </a:p>
      </dgm:t>
    </dgm:pt>
    <dgm:pt modelId="{6B379A88-21F6-4958-ABFA-5FD39E6A8AB9}">
      <dgm:prSet/>
      <dgm:spPr/>
      <dgm:t>
        <a:bodyPr/>
        <a:lstStyle/>
        <a:p>
          <a:r>
            <a:rPr lang="cs-CZ"/>
            <a:t>Extremismus</a:t>
          </a:r>
        </a:p>
      </dgm:t>
    </dgm:pt>
    <dgm:pt modelId="{7CAFEDDE-2EF6-410E-BE1F-8A24E4EA854F}" type="parTrans" cxnId="{9A46D9E6-63F2-4FEA-9F37-E1CAB040422D}">
      <dgm:prSet/>
      <dgm:spPr/>
      <dgm:t>
        <a:bodyPr/>
        <a:lstStyle/>
        <a:p>
          <a:endParaRPr lang="cs-CZ"/>
        </a:p>
      </dgm:t>
    </dgm:pt>
    <dgm:pt modelId="{D70D9C18-2847-48A3-9EB1-E09E4B3BDA1E}" type="sibTrans" cxnId="{9A46D9E6-63F2-4FEA-9F37-E1CAB040422D}">
      <dgm:prSet/>
      <dgm:spPr/>
      <dgm:t>
        <a:bodyPr/>
        <a:lstStyle/>
        <a:p>
          <a:endParaRPr lang="cs-CZ"/>
        </a:p>
      </dgm:t>
    </dgm:pt>
    <dgm:pt modelId="{BF324B85-6BBB-4A65-87A0-2BC12E571F3A}" type="pres">
      <dgm:prSet presAssocID="{7114B00A-E535-474E-BD9F-7DBF39FF967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DA428F8-5437-476C-9267-515A693466B0}" type="pres">
      <dgm:prSet presAssocID="{6B379A88-21F6-4958-ABFA-5FD39E6A8AB9}" presName="circle1" presStyleLbl="node1" presStyleIdx="0" presStyleCnt="1"/>
      <dgm:spPr/>
    </dgm:pt>
    <dgm:pt modelId="{A0B4E812-7CF0-4EBB-8154-E46035221A7B}" type="pres">
      <dgm:prSet presAssocID="{6B379A88-21F6-4958-ABFA-5FD39E6A8AB9}" presName="space" presStyleCnt="0"/>
      <dgm:spPr/>
    </dgm:pt>
    <dgm:pt modelId="{94E4B469-FF17-4949-9F6A-47C42A6E0D45}" type="pres">
      <dgm:prSet presAssocID="{6B379A88-21F6-4958-ABFA-5FD39E6A8AB9}" presName="rect1" presStyleLbl="alignAcc1" presStyleIdx="0" presStyleCnt="1"/>
      <dgm:spPr/>
    </dgm:pt>
    <dgm:pt modelId="{F50AE2F0-21D8-415E-B48A-C7674F4E6FEE}" type="pres">
      <dgm:prSet presAssocID="{6B379A88-21F6-4958-ABFA-5FD39E6A8AB9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BC19063B-F7FA-49CD-9A60-BDDCE07659AD}" type="presOf" srcId="{7114B00A-E535-474E-BD9F-7DBF39FF9673}" destId="{BF324B85-6BBB-4A65-87A0-2BC12E571F3A}" srcOrd="0" destOrd="0" presId="urn:microsoft.com/office/officeart/2005/8/layout/target3"/>
    <dgm:cxn modelId="{AAEA8F61-8C0D-4F8B-BD61-5965D1AE7B15}" type="presOf" srcId="{6B379A88-21F6-4958-ABFA-5FD39E6A8AB9}" destId="{94E4B469-FF17-4949-9F6A-47C42A6E0D45}" srcOrd="0" destOrd="0" presId="urn:microsoft.com/office/officeart/2005/8/layout/target3"/>
    <dgm:cxn modelId="{9A46D9E6-63F2-4FEA-9F37-E1CAB040422D}" srcId="{7114B00A-E535-474E-BD9F-7DBF39FF9673}" destId="{6B379A88-21F6-4958-ABFA-5FD39E6A8AB9}" srcOrd="0" destOrd="0" parTransId="{7CAFEDDE-2EF6-410E-BE1F-8A24E4EA854F}" sibTransId="{D70D9C18-2847-48A3-9EB1-E09E4B3BDA1E}"/>
    <dgm:cxn modelId="{382888EA-8F0A-47E7-A326-4F911AD4B01B}" type="presOf" srcId="{6B379A88-21F6-4958-ABFA-5FD39E6A8AB9}" destId="{F50AE2F0-21D8-415E-B48A-C7674F4E6FEE}" srcOrd="1" destOrd="0" presId="urn:microsoft.com/office/officeart/2005/8/layout/target3"/>
    <dgm:cxn modelId="{9B018839-55AC-4845-91C5-FC1C630CA0DC}" type="presParOf" srcId="{BF324B85-6BBB-4A65-87A0-2BC12E571F3A}" destId="{5DA428F8-5437-476C-9267-515A693466B0}" srcOrd="0" destOrd="0" presId="urn:microsoft.com/office/officeart/2005/8/layout/target3"/>
    <dgm:cxn modelId="{73265589-7AB8-47BE-8075-450B8FCBA101}" type="presParOf" srcId="{BF324B85-6BBB-4A65-87A0-2BC12E571F3A}" destId="{A0B4E812-7CF0-4EBB-8154-E46035221A7B}" srcOrd="1" destOrd="0" presId="urn:microsoft.com/office/officeart/2005/8/layout/target3"/>
    <dgm:cxn modelId="{F9245620-CFFC-4C05-A570-DC9B314D84A6}" type="presParOf" srcId="{BF324B85-6BBB-4A65-87A0-2BC12E571F3A}" destId="{94E4B469-FF17-4949-9F6A-47C42A6E0D45}" srcOrd="2" destOrd="0" presId="urn:microsoft.com/office/officeart/2005/8/layout/target3"/>
    <dgm:cxn modelId="{8E479B12-54F5-42B3-8A14-746A9ACDBD1A}" type="presParOf" srcId="{BF324B85-6BBB-4A65-87A0-2BC12E571F3A}" destId="{F50AE2F0-21D8-415E-B48A-C7674F4E6FE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378E95-A3C8-4A78-A2EC-8DD4CAE50473}" type="doc">
      <dgm:prSet loTypeId="urn:microsoft.com/office/officeart/2005/8/layout/radial6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D4CD8B3C-B916-456A-B0F0-58FD7CFED9B2}">
      <dgm:prSet phldrT="[Text]"/>
      <dgm:spPr/>
      <dgm:t>
        <a:bodyPr/>
        <a:lstStyle/>
        <a:p>
          <a:r>
            <a:rPr lang="cs-CZ" dirty="0"/>
            <a:t>Skupinová dynamika</a:t>
          </a:r>
        </a:p>
      </dgm:t>
    </dgm:pt>
    <dgm:pt modelId="{03F337E6-DA35-4B55-BC45-FEC5760C96C0}" type="parTrans" cxnId="{FC494FB3-9F6A-4FFF-8E51-CAAEC7DF0EF3}">
      <dgm:prSet/>
      <dgm:spPr/>
      <dgm:t>
        <a:bodyPr/>
        <a:lstStyle/>
        <a:p>
          <a:endParaRPr lang="cs-CZ"/>
        </a:p>
      </dgm:t>
    </dgm:pt>
    <dgm:pt modelId="{D2B61ADF-C6FA-4146-B3AB-0DBECB662702}" type="sibTrans" cxnId="{FC494FB3-9F6A-4FFF-8E51-CAAEC7DF0EF3}">
      <dgm:prSet/>
      <dgm:spPr/>
      <dgm:t>
        <a:bodyPr/>
        <a:lstStyle/>
        <a:p>
          <a:endParaRPr lang="cs-CZ"/>
        </a:p>
      </dgm:t>
    </dgm:pt>
    <dgm:pt modelId="{72210C2E-C4EA-4ED2-8400-80583A75AA69}">
      <dgm:prSet phldrT="[Text]"/>
      <dgm:spPr/>
      <dgm:t>
        <a:bodyPr/>
        <a:lstStyle/>
        <a:p>
          <a:r>
            <a:rPr lang="cs-CZ" dirty="0"/>
            <a:t>konformita</a:t>
          </a:r>
        </a:p>
      </dgm:t>
    </dgm:pt>
    <dgm:pt modelId="{B44513D5-D13C-43DB-982C-019D7A5B9C10}" type="parTrans" cxnId="{F66051A9-D45B-485F-8F0A-50F9D027F068}">
      <dgm:prSet/>
      <dgm:spPr/>
      <dgm:t>
        <a:bodyPr/>
        <a:lstStyle/>
        <a:p>
          <a:endParaRPr lang="cs-CZ"/>
        </a:p>
      </dgm:t>
    </dgm:pt>
    <dgm:pt modelId="{58A7846C-9545-4528-83F3-99EC037EEC07}" type="sibTrans" cxnId="{F66051A9-D45B-485F-8F0A-50F9D027F068}">
      <dgm:prSet/>
      <dgm:spPr/>
      <dgm:t>
        <a:bodyPr/>
        <a:lstStyle/>
        <a:p>
          <a:endParaRPr lang="cs-CZ"/>
        </a:p>
      </dgm:t>
    </dgm:pt>
    <dgm:pt modelId="{8C878D38-091D-4688-9DDB-5474DFF3FD99}">
      <dgm:prSet phldrT="[Text]"/>
      <dgm:spPr/>
      <dgm:t>
        <a:bodyPr/>
        <a:lstStyle/>
        <a:p>
          <a:r>
            <a:rPr lang="cs-CZ" dirty="0"/>
            <a:t>inovace</a:t>
          </a:r>
        </a:p>
      </dgm:t>
    </dgm:pt>
    <dgm:pt modelId="{C81E544D-5A16-40C2-8EFB-E76695E3AB86}" type="parTrans" cxnId="{5AA0015B-D61C-4D2D-AA4E-BE6D5A28660E}">
      <dgm:prSet/>
      <dgm:spPr/>
      <dgm:t>
        <a:bodyPr/>
        <a:lstStyle/>
        <a:p>
          <a:endParaRPr lang="cs-CZ"/>
        </a:p>
      </dgm:t>
    </dgm:pt>
    <dgm:pt modelId="{3E1FC299-8411-4409-B9DF-FC61E8617AC4}" type="sibTrans" cxnId="{5AA0015B-D61C-4D2D-AA4E-BE6D5A28660E}">
      <dgm:prSet/>
      <dgm:spPr/>
      <dgm:t>
        <a:bodyPr/>
        <a:lstStyle/>
        <a:p>
          <a:endParaRPr lang="cs-CZ"/>
        </a:p>
      </dgm:t>
    </dgm:pt>
    <dgm:pt modelId="{165E3CE8-32D0-4CA2-8AEE-E84C836B527B}">
      <dgm:prSet phldrT="[Text]"/>
      <dgm:spPr/>
      <dgm:t>
        <a:bodyPr/>
        <a:lstStyle/>
        <a:p>
          <a:r>
            <a:rPr lang="cs-CZ" dirty="0"/>
            <a:t>skupinová polarizace</a:t>
          </a:r>
        </a:p>
      </dgm:t>
    </dgm:pt>
    <dgm:pt modelId="{7B5B8C28-16B7-4EB8-BD87-18E4967EE50F}" type="parTrans" cxnId="{C2F405FA-0693-4AC8-AC54-97D83ED823AC}">
      <dgm:prSet/>
      <dgm:spPr/>
      <dgm:t>
        <a:bodyPr/>
        <a:lstStyle/>
        <a:p>
          <a:endParaRPr lang="cs-CZ"/>
        </a:p>
      </dgm:t>
    </dgm:pt>
    <dgm:pt modelId="{9EAF9425-B3E4-4EDB-9084-6DFDD8586DE4}" type="sibTrans" cxnId="{C2F405FA-0693-4AC8-AC54-97D83ED823AC}">
      <dgm:prSet/>
      <dgm:spPr/>
      <dgm:t>
        <a:bodyPr/>
        <a:lstStyle/>
        <a:p>
          <a:endParaRPr lang="cs-CZ"/>
        </a:p>
      </dgm:t>
    </dgm:pt>
    <dgm:pt modelId="{B0C91A22-E050-495D-8541-FE793B4A0A8F}">
      <dgm:prSet phldrT="[Text]"/>
      <dgm:spPr/>
      <dgm:t>
        <a:bodyPr/>
        <a:lstStyle/>
        <a:p>
          <a:r>
            <a:rPr lang="cs-CZ" dirty="0"/>
            <a:t>poslušnost</a:t>
          </a:r>
        </a:p>
      </dgm:t>
    </dgm:pt>
    <dgm:pt modelId="{FD461B01-0F8C-4818-8723-2EB9FE838A14}" type="parTrans" cxnId="{0096D50A-965B-4E0D-BBA2-CB825949BA40}">
      <dgm:prSet/>
      <dgm:spPr/>
      <dgm:t>
        <a:bodyPr/>
        <a:lstStyle/>
        <a:p>
          <a:endParaRPr lang="cs-CZ"/>
        </a:p>
      </dgm:t>
    </dgm:pt>
    <dgm:pt modelId="{CA4A6870-C5E5-476B-A873-E5095E40F5BC}" type="sibTrans" cxnId="{0096D50A-965B-4E0D-BBA2-CB825949BA40}">
      <dgm:prSet/>
      <dgm:spPr/>
      <dgm:t>
        <a:bodyPr/>
        <a:lstStyle/>
        <a:p>
          <a:endParaRPr lang="cs-CZ"/>
        </a:p>
      </dgm:t>
    </dgm:pt>
    <dgm:pt modelId="{803A8CA8-2FF9-4F51-B34F-B2A3031FA28F}" type="pres">
      <dgm:prSet presAssocID="{6C378E95-A3C8-4A78-A2EC-8DD4CAE5047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21A8753-0A5A-4100-838B-BA55F8E9EDFF}" type="pres">
      <dgm:prSet presAssocID="{D4CD8B3C-B916-456A-B0F0-58FD7CFED9B2}" presName="centerShape" presStyleLbl="node0" presStyleIdx="0" presStyleCnt="1"/>
      <dgm:spPr/>
    </dgm:pt>
    <dgm:pt modelId="{F6BF8658-D640-49F5-BA08-ABE457F36B0E}" type="pres">
      <dgm:prSet presAssocID="{72210C2E-C4EA-4ED2-8400-80583A75AA69}" presName="node" presStyleLbl="node1" presStyleIdx="0" presStyleCnt="4">
        <dgm:presLayoutVars>
          <dgm:bulletEnabled val="1"/>
        </dgm:presLayoutVars>
      </dgm:prSet>
      <dgm:spPr/>
    </dgm:pt>
    <dgm:pt modelId="{B4B6DEE2-CCB1-4551-A3C7-AF28AFD5EA5E}" type="pres">
      <dgm:prSet presAssocID="{72210C2E-C4EA-4ED2-8400-80583A75AA69}" presName="dummy" presStyleCnt="0"/>
      <dgm:spPr/>
    </dgm:pt>
    <dgm:pt modelId="{A61DEF59-5A20-4233-BEAA-56FB3A541152}" type="pres">
      <dgm:prSet presAssocID="{58A7846C-9545-4528-83F3-99EC037EEC07}" presName="sibTrans" presStyleLbl="sibTrans2D1" presStyleIdx="0" presStyleCnt="4"/>
      <dgm:spPr/>
    </dgm:pt>
    <dgm:pt modelId="{A54BE45B-B91E-4514-99AF-77071F99DCF0}" type="pres">
      <dgm:prSet presAssocID="{8C878D38-091D-4688-9DDB-5474DFF3FD99}" presName="node" presStyleLbl="node1" presStyleIdx="1" presStyleCnt="4">
        <dgm:presLayoutVars>
          <dgm:bulletEnabled val="1"/>
        </dgm:presLayoutVars>
      </dgm:prSet>
      <dgm:spPr/>
    </dgm:pt>
    <dgm:pt modelId="{89376923-F026-4837-B528-F86AF1E64848}" type="pres">
      <dgm:prSet presAssocID="{8C878D38-091D-4688-9DDB-5474DFF3FD99}" presName="dummy" presStyleCnt="0"/>
      <dgm:spPr/>
    </dgm:pt>
    <dgm:pt modelId="{CD3F8F66-DCE8-4E66-A782-E5BD69E13D28}" type="pres">
      <dgm:prSet presAssocID="{3E1FC299-8411-4409-B9DF-FC61E8617AC4}" presName="sibTrans" presStyleLbl="sibTrans2D1" presStyleIdx="1" presStyleCnt="4"/>
      <dgm:spPr/>
    </dgm:pt>
    <dgm:pt modelId="{91F40311-3AE2-4F49-960A-C96D341454D6}" type="pres">
      <dgm:prSet presAssocID="{165E3CE8-32D0-4CA2-8AEE-E84C836B527B}" presName="node" presStyleLbl="node1" presStyleIdx="2" presStyleCnt="4">
        <dgm:presLayoutVars>
          <dgm:bulletEnabled val="1"/>
        </dgm:presLayoutVars>
      </dgm:prSet>
      <dgm:spPr/>
    </dgm:pt>
    <dgm:pt modelId="{B40BD35A-E256-4859-9640-58098DAC8C52}" type="pres">
      <dgm:prSet presAssocID="{165E3CE8-32D0-4CA2-8AEE-E84C836B527B}" presName="dummy" presStyleCnt="0"/>
      <dgm:spPr/>
    </dgm:pt>
    <dgm:pt modelId="{085CFF9F-7C11-4ABC-BB44-682DC1965F3E}" type="pres">
      <dgm:prSet presAssocID="{9EAF9425-B3E4-4EDB-9084-6DFDD8586DE4}" presName="sibTrans" presStyleLbl="sibTrans2D1" presStyleIdx="2" presStyleCnt="4"/>
      <dgm:spPr/>
    </dgm:pt>
    <dgm:pt modelId="{301487AE-15B5-4C8C-B426-D3EB14608CB6}" type="pres">
      <dgm:prSet presAssocID="{B0C91A22-E050-495D-8541-FE793B4A0A8F}" presName="node" presStyleLbl="node1" presStyleIdx="3" presStyleCnt="4">
        <dgm:presLayoutVars>
          <dgm:bulletEnabled val="1"/>
        </dgm:presLayoutVars>
      </dgm:prSet>
      <dgm:spPr/>
    </dgm:pt>
    <dgm:pt modelId="{FC6B16A3-F2D6-4159-AB89-366B112BBDD1}" type="pres">
      <dgm:prSet presAssocID="{B0C91A22-E050-495D-8541-FE793B4A0A8F}" presName="dummy" presStyleCnt="0"/>
      <dgm:spPr/>
    </dgm:pt>
    <dgm:pt modelId="{B981CBA4-F642-42F6-867F-8BBBB7CB8149}" type="pres">
      <dgm:prSet presAssocID="{CA4A6870-C5E5-476B-A873-E5095E40F5BC}" presName="sibTrans" presStyleLbl="sibTrans2D1" presStyleIdx="3" presStyleCnt="4"/>
      <dgm:spPr/>
    </dgm:pt>
  </dgm:ptLst>
  <dgm:cxnLst>
    <dgm:cxn modelId="{0096D50A-965B-4E0D-BBA2-CB825949BA40}" srcId="{D4CD8B3C-B916-456A-B0F0-58FD7CFED9B2}" destId="{B0C91A22-E050-495D-8541-FE793B4A0A8F}" srcOrd="3" destOrd="0" parTransId="{FD461B01-0F8C-4818-8723-2EB9FE838A14}" sibTransId="{CA4A6870-C5E5-476B-A873-E5095E40F5BC}"/>
    <dgm:cxn modelId="{3D13062E-142D-4D30-8F70-E0166669D4C1}" type="presOf" srcId="{58A7846C-9545-4528-83F3-99EC037EEC07}" destId="{A61DEF59-5A20-4233-BEAA-56FB3A541152}" srcOrd="0" destOrd="0" presId="urn:microsoft.com/office/officeart/2005/8/layout/radial6"/>
    <dgm:cxn modelId="{85F92B3D-668F-4BF2-8926-D70E2EB58E4F}" type="presOf" srcId="{8C878D38-091D-4688-9DDB-5474DFF3FD99}" destId="{A54BE45B-B91E-4514-99AF-77071F99DCF0}" srcOrd="0" destOrd="0" presId="urn:microsoft.com/office/officeart/2005/8/layout/radial6"/>
    <dgm:cxn modelId="{5AA0015B-D61C-4D2D-AA4E-BE6D5A28660E}" srcId="{D4CD8B3C-B916-456A-B0F0-58FD7CFED9B2}" destId="{8C878D38-091D-4688-9DDB-5474DFF3FD99}" srcOrd="1" destOrd="0" parTransId="{C81E544D-5A16-40C2-8EFB-E76695E3AB86}" sibTransId="{3E1FC299-8411-4409-B9DF-FC61E8617AC4}"/>
    <dgm:cxn modelId="{F230445C-69D1-4510-A074-B35FD64115C1}" type="presOf" srcId="{D4CD8B3C-B916-456A-B0F0-58FD7CFED9B2}" destId="{521A8753-0A5A-4100-838B-BA55F8E9EDFF}" srcOrd="0" destOrd="0" presId="urn:microsoft.com/office/officeart/2005/8/layout/radial6"/>
    <dgm:cxn modelId="{8C98FD81-3727-4F54-8321-43D97CE9A4B5}" type="presOf" srcId="{CA4A6870-C5E5-476B-A873-E5095E40F5BC}" destId="{B981CBA4-F642-42F6-867F-8BBBB7CB8149}" srcOrd="0" destOrd="0" presId="urn:microsoft.com/office/officeart/2005/8/layout/radial6"/>
    <dgm:cxn modelId="{F66051A9-D45B-485F-8F0A-50F9D027F068}" srcId="{D4CD8B3C-B916-456A-B0F0-58FD7CFED9B2}" destId="{72210C2E-C4EA-4ED2-8400-80583A75AA69}" srcOrd="0" destOrd="0" parTransId="{B44513D5-D13C-43DB-982C-019D7A5B9C10}" sibTransId="{58A7846C-9545-4528-83F3-99EC037EEC07}"/>
    <dgm:cxn modelId="{FC494FB3-9F6A-4FFF-8E51-CAAEC7DF0EF3}" srcId="{6C378E95-A3C8-4A78-A2EC-8DD4CAE50473}" destId="{D4CD8B3C-B916-456A-B0F0-58FD7CFED9B2}" srcOrd="0" destOrd="0" parTransId="{03F337E6-DA35-4B55-BC45-FEC5760C96C0}" sibTransId="{D2B61ADF-C6FA-4146-B3AB-0DBECB662702}"/>
    <dgm:cxn modelId="{E29B9CBE-8034-45F8-902E-94AFAF2AFD59}" type="presOf" srcId="{B0C91A22-E050-495D-8541-FE793B4A0A8F}" destId="{301487AE-15B5-4C8C-B426-D3EB14608CB6}" srcOrd="0" destOrd="0" presId="urn:microsoft.com/office/officeart/2005/8/layout/radial6"/>
    <dgm:cxn modelId="{3C0080C2-A611-44D2-B06A-AD88F8341BD8}" type="presOf" srcId="{72210C2E-C4EA-4ED2-8400-80583A75AA69}" destId="{F6BF8658-D640-49F5-BA08-ABE457F36B0E}" srcOrd="0" destOrd="0" presId="urn:microsoft.com/office/officeart/2005/8/layout/radial6"/>
    <dgm:cxn modelId="{413CB3CD-3EF8-4D41-B513-02422B157FAA}" type="presOf" srcId="{165E3CE8-32D0-4CA2-8AEE-E84C836B527B}" destId="{91F40311-3AE2-4F49-960A-C96D341454D6}" srcOrd="0" destOrd="0" presId="urn:microsoft.com/office/officeart/2005/8/layout/radial6"/>
    <dgm:cxn modelId="{1E6927D9-FC47-492C-9CCE-57EFF912A47A}" type="presOf" srcId="{3E1FC299-8411-4409-B9DF-FC61E8617AC4}" destId="{CD3F8F66-DCE8-4E66-A782-E5BD69E13D28}" srcOrd="0" destOrd="0" presId="urn:microsoft.com/office/officeart/2005/8/layout/radial6"/>
    <dgm:cxn modelId="{45F0ABE7-D385-4AFA-8D1B-0443E69A007A}" type="presOf" srcId="{9EAF9425-B3E4-4EDB-9084-6DFDD8586DE4}" destId="{085CFF9F-7C11-4ABC-BB44-682DC1965F3E}" srcOrd="0" destOrd="0" presId="urn:microsoft.com/office/officeart/2005/8/layout/radial6"/>
    <dgm:cxn modelId="{E9F0A5EB-ADF8-467B-9AC2-058ACA69EFA2}" type="presOf" srcId="{6C378E95-A3C8-4A78-A2EC-8DD4CAE50473}" destId="{803A8CA8-2FF9-4F51-B34F-B2A3031FA28F}" srcOrd="0" destOrd="0" presId="urn:microsoft.com/office/officeart/2005/8/layout/radial6"/>
    <dgm:cxn modelId="{C2F405FA-0693-4AC8-AC54-97D83ED823AC}" srcId="{D4CD8B3C-B916-456A-B0F0-58FD7CFED9B2}" destId="{165E3CE8-32D0-4CA2-8AEE-E84C836B527B}" srcOrd="2" destOrd="0" parTransId="{7B5B8C28-16B7-4EB8-BD87-18E4967EE50F}" sibTransId="{9EAF9425-B3E4-4EDB-9084-6DFDD8586DE4}"/>
    <dgm:cxn modelId="{59A80F14-4791-40CB-92DC-2931E27CACEA}" type="presParOf" srcId="{803A8CA8-2FF9-4F51-B34F-B2A3031FA28F}" destId="{521A8753-0A5A-4100-838B-BA55F8E9EDFF}" srcOrd="0" destOrd="0" presId="urn:microsoft.com/office/officeart/2005/8/layout/radial6"/>
    <dgm:cxn modelId="{0B11B3C8-0A85-4EE2-B894-D832D7CE46A4}" type="presParOf" srcId="{803A8CA8-2FF9-4F51-B34F-B2A3031FA28F}" destId="{F6BF8658-D640-49F5-BA08-ABE457F36B0E}" srcOrd="1" destOrd="0" presId="urn:microsoft.com/office/officeart/2005/8/layout/radial6"/>
    <dgm:cxn modelId="{1B7B7731-03A3-44FE-8892-0C39C0476768}" type="presParOf" srcId="{803A8CA8-2FF9-4F51-B34F-B2A3031FA28F}" destId="{B4B6DEE2-CCB1-4551-A3C7-AF28AFD5EA5E}" srcOrd="2" destOrd="0" presId="urn:microsoft.com/office/officeart/2005/8/layout/radial6"/>
    <dgm:cxn modelId="{AC0C43DD-54BA-450C-9770-27FEB81F69D6}" type="presParOf" srcId="{803A8CA8-2FF9-4F51-B34F-B2A3031FA28F}" destId="{A61DEF59-5A20-4233-BEAA-56FB3A541152}" srcOrd="3" destOrd="0" presId="urn:microsoft.com/office/officeart/2005/8/layout/radial6"/>
    <dgm:cxn modelId="{AF3D71D8-85A6-46A4-B223-C0B6E415A5CE}" type="presParOf" srcId="{803A8CA8-2FF9-4F51-B34F-B2A3031FA28F}" destId="{A54BE45B-B91E-4514-99AF-77071F99DCF0}" srcOrd="4" destOrd="0" presId="urn:microsoft.com/office/officeart/2005/8/layout/radial6"/>
    <dgm:cxn modelId="{9313C0D1-4325-4B51-9992-6AA35A25A242}" type="presParOf" srcId="{803A8CA8-2FF9-4F51-B34F-B2A3031FA28F}" destId="{89376923-F026-4837-B528-F86AF1E64848}" srcOrd="5" destOrd="0" presId="urn:microsoft.com/office/officeart/2005/8/layout/radial6"/>
    <dgm:cxn modelId="{EA49D86F-B536-4C3C-AB22-C2497D94BBAA}" type="presParOf" srcId="{803A8CA8-2FF9-4F51-B34F-B2A3031FA28F}" destId="{CD3F8F66-DCE8-4E66-A782-E5BD69E13D28}" srcOrd="6" destOrd="0" presId="urn:microsoft.com/office/officeart/2005/8/layout/radial6"/>
    <dgm:cxn modelId="{6AC1799C-EA21-42C2-B7AF-C82DDB14E606}" type="presParOf" srcId="{803A8CA8-2FF9-4F51-B34F-B2A3031FA28F}" destId="{91F40311-3AE2-4F49-960A-C96D341454D6}" srcOrd="7" destOrd="0" presId="urn:microsoft.com/office/officeart/2005/8/layout/radial6"/>
    <dgm:cxn modelId="{2A38F4B5-7064-45FC-AEDE-75E56667B162}" type="presParOf" srcId="{803A8CA8-2FF9-4F51-B34F-B2A3031FA28F}" destId="{B40BD35A-E256-4859-9640-58098DAC8C52}" srcOrd="8" destOrd="0" presId="urn:microsoft.com/office/officeart/2005/8/layout/radial6"/>
    <dgm:cxn modelId="{BF2E63E6-2512-4768-A462-5AF3E01BA1C6}" type="presParOf" srcId="{803A8CA8-2FF9-4F51-B34F-B2A3031FA28F}" destId="{085CFF9F-7C11-4ABC-BB44-682DC1965F3E}" srcOrd="9" destOrd="0" presId="urn:microsoft.com/office/officeart/2005/8/layout/radial6"/>
    <dgm:cxn modelId="{70BDFC92-AA8B-4F0E-99E3-CC3D3E45A5DD}" type="presParOf" srcId="{803A8CA8-2FF9-4F51-B34F-B2A3031FA28F}" destId="{301487AE-15B5-4C8C-B426-D3EB14608CB6}" srcOrd="10" destOrd="0" presId="urn:microsoft.com/office/officeart/2005/8/layout/radial6"/>
    <dgm:cxn modelId="{0586EBAE-8988-4CD9-87D9-637E189150E9}" type="presParOf" srcId="{803A8CA8-2FF9-4F51-B34F-B2A3031FA28F}" destId="{FC6B16A3-F2D6-4159-AB89-366B112BBDD1}" srcOrd="11" destOrd="0" presId="urn:microsoft.com/office/officeart/2005/8/layout/radial6"/>
    <dgm:cxn modelId="{4B976656-A283-4203-BE2B-729F4CE997B6}" type="presParOf" srcId="{803A8CA8-2FF9-4F51-B34F-B2A3031FA28F}" destId="{B981CBA4-F642-42F6-867F-8BBBB7CB814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08286A3-D4D8-4C24-9F52-8BF41D9F18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FA52C3D-B9D3-4BCA-B04E-98BEB470305A}">
      <dgm:prSet/>
      <dgm:spPr/>
      <dgm:t>
        <a:bodyPr/>
        <a:lstStyle/>
        <a:p>
          <a:r>
            <a:rPr lang="cs-CZ" dirty="0"/>
            <a:t>Význam skupiny</a:t>
          </a:r>
        </a:p>
      </dgm:t>
    </dgm:pt>
    <dgm:pt modelId="{BD8B5AAE-7DB7-437F-A273-6810AC128F3B}" type="parTrans" cxnId="{D4736012-8BB7-4674-AB3C-3E9DD842F1E4}">
      <dgm:prSet/>
      <dgm:spPr/>
      <dgm:t>
        <a:bodyPr/>
        <a:lstStyle/>
        <a:p>
          <a:endParaRPr lang="cs-CZ"/>
        </a:p>
      </dgm:t>
    </dgm:pt>
    <dgm:pt modelId="{AF664A70-1760-46E9-8237-720F20CA3073}" type="sibTrans" cxnId="{D4736012-8BB7-4674-AB3C-3E9DD842F1E4}">
      <dgm:prSet/>
      <dgm:spPr/>
      <dgm:t>
        <a:bodyPr/>
        <a:lstStyle/>
        <a:p>
          <a:endParaRPr lang="cs-CZ"/>
        </a:p>
      </dgm:t>
    </dgm:pt>
    <dgm:pt modelId="{2155FA5C-3885-4583-B3EA-D82861AE4172}" type="pres">
      <dgm:prSet presAssocID="{808286A3-D4D8-4C24-9F52-8BF41D9F189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7B732DD-4BA0-41FF-9A5F-ABCCE6311B40}" type="pres">
      <dgm:prSet presAssocID="{5FA52C3D-B9D3-4BCA-B04E-98BEB470305A}" presName="circle1" presStyleLbl="node1" presStyleIdx="0" presStyleCnt="1"/>
      <dgm:spPr/>
    </dgm:pt>
    <dgm:pt modelId="{D07CC2FA-384C-438C-821E-DC25B5B977FB}" type="pres">
      <dgm:prSet presAssocID="{5FA52C3D-B9D3-4BCA-B04E-98BEB470305A}" presName="space" presStyleCnt="0"/>
      <dgm:spPr/>
    </dgm:pt>
    <dgm:pt modelId="{32AE5C10-91AA-4490-9824-AD328284A35C}" type="pres">
      <dgm:prSet presAssocID="{5FA52C3D-B9D3-4BCA-B04E-98BEB470305A}" presName="rect1" presStyleLbl="alignAcc1" presStyleIdx="0" presStyleCnt="1"/>
      <dgm:spPr/>
    </dgm:pt>
    <dgm:pt modelId="{579AF419-9B1A-4393-AC87-62B8CBF5C4ED}" type="pres">
      <dgm:prSet presAssocID="{5FA52C3D-B9D3-4BCA-B04E-98BEB470305A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D4736012-8BB7-4674-AB3C-3E9DD842F1E4}" srcId="{808286A3-D4D8-4C24-9F52-8BF41D9F1892}" destId="{5FA52C3D-B9D3-4BCA-B04E-98BEB470305A}" srcOrd="0" destOrd="0" parTransId="{BD8B5AAE-7DB7-437F-A273-6810AC128F3B}" sibTransId="{AF664A70-1760-46E9-8237-720F20CA3073}"/>
    <dgm:cxn modelId="{56FB7C29-B4C8-4D7B-9B1E-0E3CF3C256CE}" type="presOf" srcId="{808286A3-D4D8-4C24-9F52-8BF41D9F1892}" destId="{2155FA5C-3885-4583-B3EA-D82861AE4172}" srcOrd="0" destOrd="0" presId="urn:microsoft.com/office/officeart/2005/8/layout/target3"/>
    <dgm:cxn modelId="{199844B9-6B5C-44F6-ADC5-8AB57B415225}" type="presOf" srcId="{5FA52C3D-B9D3-4BCA-B04E-98BEB470305A}" destId="{32AE5C10-91AA-4490-9824-AD328284A35C}" srcOrd="0" destOrd="0" presId="urn:microsoft.com/office/officeart/2005/8/layout/target3"/>
    <dgm:cxn modelId="{CF79C9D8-109E-4DF1-9360-1DC0F31365EF}" type="presOf" srcId="{5FA52C3D-B9D3-4BCA-B04E-98BEB470305A}" destId="{579AF419-9B1A-4393-AC87-62B8CBF5C4ED}" srcOrd="1" destOrd="0" presId="urn:microsoft.com/office/officeart/2005/8/layout/target3"/>
    <dgm:cxn modelId="{5A51758E-2C35-4143-8622-8A660F618421}" type="presParOf" srcId="{2155FA5C-3885-4583-B3EA-D82861AE4172}" destId="{77B732DD-4BA0-41FF-9A5F-ABCCE6311B40}" srcOrd="0" destOrd="0" presId="urn:microsoft.com/office/officeart/2005/8/layout/target3"/>
    <dgm:cxn modelId="{0CE10BD6-2B2E-482B-AD7A-DBCBAEF327E3}" type="presParOf" srcId="{2155FA5C-3885-4583-B3EA-D82861AE4172}" destId="{D07CC2FA-384C-438C-821E-DC25B5B977FB}" srcOrd="1" destOrd="0" presId="urn:microsoft.com/office/officeart/2005/8/layout/target3"/>
    <dgm:cxn modelId="{DFAF7C92-6B8C-4976-B70C-F8CF1C1EF902}" type="presParOf" srcId="{2155FA5C-3885-4583-B3EA-D82861AE4172}" destId="{32AE5C10-91AA-4490-9824-AD328284A35C}" srcOrd="2" destOrd="0" presId="urn:microsoft.com/office/officeart/2005/8/layout/target3"/>
    <dgm:cxn modelId="{837F3C81-0D5B-471D-A621-B72CEA7A9F87}" type="presParOf" srcId="{2155FA5C-3885-4583-B3EA-D82861AE4172}" destId="{579AF419-9B1A-4393-AC87-62B8CBF5C4E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F01A094-96AD-48FA-9C69-965770AD5507}" type="doc">
      <dgm:prSet loTypeId="urn:microsoft.com/office/officeart/2005/8/layout/default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cs-CZ"/>
        </a:p>
      </dgm:t>
    </dgm:pt>
    <dgm:pt modelId="{FDCB25CC-0F95-43C0-B7E6-32DCA5DBD2DB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sdílení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skupinové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zkušenosti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s 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dalšími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lidmi</a:t>
          </a:r>
          <a:endParaRPr lang="cs-CZ" dirty="0">
            <a:solidFill>
              <a:schemeClr val="tx1"/>
            </a:solidFill>
          </a:endParaRPr>
        </a:p>
      </dgm:t>
    </dgm:pt>
    <dgm:pt modelId="{0A7FEDB9-59D0-4341-BF61-9D0CED40D01F}" type="parTrans" cxnId="{9AE7DAB4-44E9-4064-8F22-744C63787609}">
      <dgm:prSet/>
      <dgm:spPr/>
      <dgm:t>
        <a:bodyPr/>
        <a:lstStyle/>
        <a:p>
          <a:endParaRPr lang="cs-CZ"/>
        </a:p>
      </dgm:t>
    </dgm:pt>
    <dgm:pt modelId="{6FD316C1-3388-4C97-B690-4304BE185A5A}" type="sibTrans" cxnId="{9AE7DAB4-44E9-4064-8F22-744C63787609}">
      <dgm:prSet/>
      <dgm:spPr/>
      <dgm:t>
        <a:bodyPr/>
        <a:lstStyle/>
        <a:p>
          <a:endParaRPr lang="cs-CZ"/>
        </a:p>
      </dgm:t>
    </dgm:pt>
    <dgm:pt modelId="{6AFE646E-5898-4D81-B422-5EEAE8040788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poskytují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prostor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pro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výměnu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názorů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a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myšlenek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pro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vytváření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nových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pohledů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na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řešení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problémů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D434D60E-65BB-4E71-AA58-383B906B7AE0}" type="parTrans" cxnId="{7399E617-61F9-4F62-992D-06C2DC4904C4}">
      <dgm:prSet/>
      <dgm:spPr/>
      <dgm:t>
        <a:bodyPr/>
        <a:lstStyle/>
        <a:p>
          <a:endParaRPr lang="cs-CZ"/>
        </a:p>
      </dgm:t>
    </dgm:pt>
    <dgm:pt modelId="{7F61130E-7536-4AFC-B452-1E742027DB08}" type="sibTrans" cxnId="{7399E617-61F9-4F62-992D-06C2DC4904C4}">
      <dgm:prSet/>
      <dgm:spPr/>
      <dgm:t>
        <a:bodyPr/>
        <a:lstStyle/>
        <a:p>
          <a:endParaRPr lang="cs-CZ"/>
        </a:p>
      </dgm:t>
    </dgm:pt>
    <dgm:pt modelId="{85965B1A-9B54-4CC2-8973-8B0A77A21222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významně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ovlivňují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myšlení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cítění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a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jednání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svých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členů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FF690A93-A4D4-4154-B671-B7502896A046}" type="parTrans" cxnId="{202BBCEA-218E-435E-B799-56CB88D9B4C9}">
      <dgm:prSet/>
      <dgm:spPr/>
      <dgm:t>
        <a:bodyPr/>
        <a:lstStyle/>
        <a:p>
          <a:endParaRPr lang="cs-CZ"/>
        </a:p>
      </dgm:t>
    </dgm:pt>
    <dgm:pt modelId="{F344CE84-33AD-4462-A7BA-589F282D9577}" type="sibTrans" cxnId="{202BBCEA-218E-435E-B799-56CB88D9B4C9}">
      <dgm:prSet/>
      <dgm:spPr/>
      <dgm:t>
        <a:bodyPr/>
        <a:lstStyle/>
        <a:p>
          <a:endParaRPr lang="cs-CZ"/>
        </a:p>
      </dgm:t>
    </dgm:pt>
    <dgm:pt modelId="{86BB9534-CB86-447A-979E-4606879677D8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malé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skupiny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mohou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být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účinnou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silou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k 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dosažení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individuálních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společenských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změn</a:t>
          </a:r>
          <a:r>
            <a:rPr lang="cs-CZ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endParaRPr lang="cs-CZ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1E748131-FB1B-403C-9AA0-E329389437D3}" type="parTrans" cxnId="{C43AB668-B989-46A3-83E4-5E8A259DFACF}">
      <dgm:prSet/>
      <dgm:spPr/>
      <dgm:t>
        <a:bodyPr/>
        <a:lstStyle/>
        <a:p>
          <a:endParaRPr lang="cs-CZ"/>
        </a:p>
      </dgm:t>
    </dgm:pt>
    <dgm:pt modelId="{C4F63B0F-DA12-496E-BF0B-1B6F9777D534}" type="sibTrans" cxnId="{C43AB668-B989-46A3-83E4-5E8A259DFACF}">
      <dgm:prSet/>
      <dgm:spPr/>
      <dgm:t>
        <a:bodyPr/>
        <a:lstStyle/>
        <a:p>
          <a:endParaRPr lang="cs-CZ"/>
        </a:p>
      </dgm:t>
    </dgm:pt>
    <dgm:pt modelId="{133D0A3E-7B27-4F99-ADDA-FA696AD45806}">
      <dgm:prSet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 rodině nejdůležitější socializační činitel, 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EB132E3C-A36E-4F82-8099-4801159BCDE4}" type="parTrans" cxnId="{81318907-CF8F-44FF-AA6A-EBB72F33C641}">
      <dgm:prSet/>
      <dgm:spPr/>
      <dgm:t>
        <a:bodyPr/>
        <a:lstStyle/>
        <a:p>
          <a:endParaRPr lang="cs-CZ"/>
        </a:p>
      </dgm:t>
    </dgm:pt>
    <dgm:pt modelId="{14D0B44E-B239-4A63-83B2-1AD6B328DA47}" type="sibTrans" cxnId="{81318907-CF8F-44FF-AA6A-EBB72F33C641}">
      <dgm:prSet/>
      <dgm:spPr/>
      <dgm:t>
        <a:bodyPr/>
        <a:lstStyle/>
        <a:p>
          <a:endParaRPr lang="cs-CZ"/>
        </a:p>
      </dgm:t>
    </dgm:pt>
    <dgm:pt modelId="{5CDD2696-4FD9-4A76-9ECD-7454CE5F6EAF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věkem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význam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roste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23C4E4F6-47D7-434D-B63B-491602A568CD}" type="parTrans" cxnId="{2DF21F4E-4EAC-434C-B562-AA54BDD13045}">
      <dgm:prSet/>
      <dgm:spPr/>
      <dgm:t>
        <a:bodyPr/>
        <a:lstStyle/>
        <a:p>
          <a:endParaRPr lang="cs-CZ"/>
        </a:p>
      </dgm:t>
    </dgm:pt>
    <dgm:pt modelId="{74ABB820-46E0-4566-8192-0676C70DB9D9}" type="sibTrans" cxnId="{2DF21F4E-4EAC-434C-B562-AA54BDD13045}">
      <dgm:prSet/>
      <dgm:spPr/>
      <dgm:t>
        <a:bodyPr/>
        <a:lstStyle/>
        <a:p>
          <a:endParaRPr lang="cs-CZ"/>
        </a:p>
      </dgm:t>
    </dgm:pt>
    <dgm:pt modelId="{52E476FE-2B67-4CE8-814A-9255C3CDA4D4}">
      <dgm:prSet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umožňují osamostatňování - vstup do širších sociálních struktur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A199FEE1-E044-4AF3-AADC-3B63360950B2}" type="parTrans" cxnId="{B673B025-2F4A-4CA2-8268-80A2E1C5F9AF}">
      <dgm:prSet/>
      <dgm:spPr/>
      <dgm:t>
        <a:bodyPr/>
        <a:lstStyle/>
        <a:p>
          <a:endParaRPr lang="cs-CZ"/>
        </a:p>
      </dgm:t>
    </dgm:pt>
    <dgm:pt modelId="{530B4647-7BE1-446D-BE5F-27D0A192A024}" type="sibTrans" cxnId="{B673B025-2F4A-4CA2-8268-80A2E1C5F9AF}">
      <dgm:prSet/>
      <dgm:spPr/>
      <dgm:t>
        <a:bodyPr/>
        <a:lstStyle/>
        <a:p>
          <a:endParaRPr lang="cs-CZ"/>
        </a:p>
      </dgm:t>
    </dgm:pt>
    <dgm:pt modelId="{44275E8F-4E2E-43B3-AF20-8D5F2CF784B2}">
      <dgm:prSet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možnost sebeuplatnění, 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72EF5A0B-3435-4387-BA6D-73DD30668518}" type="parTrans" cxnId="{4471FBE7-F8CD-4218-BD38-17534F4F5186}">
      <dgm:prSet/>
      <dgm:spPr/>
      <dgm:t>
        <a:bodyPr/>
        <a:lstStyle/>
        <a:p>
          <a:endParaRPr lang="cs-CZ"/>
        </a:p>
      </dgm:t>
    </dgm:pt>
    <dgm:pt modelId="{3730C66B-300C-4B8D-8AEC-2AA83238A46E}" type="sibTrans" cxnId="{4471FBE7-F8CD-4218-BD38-17534F4F5186}">
      <dgm:prSet/>
      <dgm:spPr/>
      <dgm:t>
        <a:bodyPr/>
        <a:lstStyle/>
        <a:p>
          <a:endParaRPr lang="cs-CZ"/>
        </a:p>
      </dgm:t>
    </dgm:pt>
    <dgm:pt modelId="{5C0F40D6-94A8-4071-A749-26C5970500C6}">
      <dgm:prSet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pocit osobní nezávislsoti na dospělých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B1BDF8ED-AFB3-43C6-9CA3-3C5BFD42B2EC}" type="parTrans" cxnId="{2DCFC0EC-EC90-4B90-BA8E-9FC5609A5F11}">
      <dgm:prSet/>
      <dgm:spPr/>
      <dgm:t>
        <a:bodyPr/>
        <a:lstStyle/>
        <a:p>
          <a:endParaRPr lang="cs-CZ"/>
        </a:p>
      </dgm:t>
    </dgm:pt>
    <dgm:pt modelId="{297C668D-F553-4ECE-93F4-F7593950AF90}" type="sibTrans" cxnId="{2DCFC0EC-EC90-4B90-BA8E-9FC5609A5F11}">
      <dgm:prSet/>
      <dgm:spPr/>
      <dgm:t>
        <a:bodyPr/>
        <a:lstStyle/>
        <a:p>
          <a:endParaRPr lang="cs-CZ"/>
        </a:p>
      </dgm:t>
    </dgm:pt>
    <dgm:pt modelId="{34F033DC-9417-4D6F-8432-69362BFAF738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pocit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opory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ochrany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5582C910-8410-4D46-AA64-7053B137CCB9}" type="parTrans" cxnId="{2589579A-0B9F-465E-A206-43BCDE20730E}">
      <dgm:prSet/>
      <dgm:spPr/>
      <dgm:t>
        <a:bodyPr/>
        <a:lstStyle/>
        <a:p>
          <a:endParaRPr lang="cs-CZ"/>
        </a:p>
      </dgm:t>
    </dgm:pt>
    <dgm:pt modelId="{BBDDF42F-F88B-4833-8831-4B06055F646E}" type="sibTrans" cxnId="{2589579A-0B9F-465E-A206-43BCDE20730E}">
      <dgm:prSet/>
      <dgm:spPr/>
      <dgm:t>
        <a:bodyPr/>
        <a:lstStyle/>
        <a:p>
          <a:endParaRPr lang="cs-CZ"/>
        </a:p>
      </dgm:t>
    </dgm:pt>
    <dgm:pt modelId="{5CF5B5BE-B6E0-4AD6-AD11-20A570929090}">
      <dgm:prSet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oceňuje i jiné vlastnosti než rodina (dospělí)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68141C41-0638-4B59-8430-458DD30A6EE5}" type="parTrans" cxnId="{30543385-31B2-4923-8E81-F2DADC06F98D}">
      <dgm:prSet/>
      <dgm:spPr/>
      <dgm:t>
        <a:bodyPr/>
        <a:lstStyle/>
        <a:p>
          <a:endParaRPr lang="cs-CZ"/>
        </a:p>
      </dgm:t>
    </dgm:pt>
    <dgm:pt modelId="{BAB1AA50-50E3-4E10-805C-248CAB54E359}" type="sibTrans" cxnId="{30543385-31B2-4923-8E81-F2DADC06F98D}">
      <dgm:prSet/>
      <dgm:spPr/>
      <dgm:t>
        <a:bodyPr/>
        <a:lstStyle/>
        <a:p>
          <a:endParaRPr lang="cs-CZ"/>
        </a:p>
      </dgm:t>
    </dgm:pt>
    <dgm:pt modelId="{1611132D-240E-442A-BFEE-C2C98C71E18A}">
      <dgm:prSet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realxace, zábava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C763F7F7-2C59-4E45-A7D3-091A6721E0E4}" type="parTrans" cxnId="{11718112-2B90-49D2-8978-28990D6B489A}">
      <dgm:prSet/>
      <dgm:spPr/>
      <dgm:t>
        <a:bodyPr/>
        <a:lstStyle/>
        <a:p>
          <a:endParaRPr lang="cs-CZ"/>
        </a:p>
      </dgm:t>
    </dgm:pt>
    <dgm:pt modelId="{1C51FC56-B3F7-48D7-83CB-CD639D021C6A}" type="sibTrans" cxnId="{11718112-2B90-49D2-8978-28990D6B489A}">
      <dgm:prSet/>
      <dgm:spPr/>
      <dgm:t>
        <a:bodyPr/>
        <a:lstStyle/>
        <a:p>
          <a:endParaRPr lang="cs-CZ"/>
        </a:p>
      </dgm:t>
    </dgm:pt>
    <dgm:pt modelId="{77EF1487-FD5A-4D02-9E98-BC88470832BB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sociální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srovnání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F4AE7CE9-FC27-4E13-A06D-8A35E27712AD}" type="parTrans" cxnId="{8C05529F-D43F-4C56-B3F7-83FCB04383BA}">
      <dgm:prSet/>
      <dgm:spPr/>
      <dgm:t>
        <a:bodyPr/>
        <a:lstStyle/>
        <a:p>
          <a:endParaRPr lang="cs-CZ"/>
        </a:p>
      </dgm:t>
    </dgm:pt>
    <dgm:pt modelId="{35071DE3-CD8B-4820-9440-7B45EEF7B6F9}" type="sibTrans" cxnId="{8C05529F-D43F-4C56-B3F7-83FCB04383BA}">
      <dgm:prSet/>
      <dgm:spPr/>
      <dgm:t>
        <a:bodyPr/>
        <a:lstStyle/>
        <a:p>
          <a:endParaRPr lang="cs-CZ"/>
        </a:p>
      </dgm:t>
    </dgm:pt>
    <dgm:pt modelId="{4EC5BB0B-3BDF-404E-A0F1-239A72739A27}">
      <dgm:prSet/>
      <dgm:spPr/>
      <dgm:t>
        <a:bodyPr/>
        <a:lstStyle/>
        <a:p>
          <a:r>
            <a:rPr lang="en-US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silný motivační účinek</a:t>
          </a:r>
          <a:endParaRPr lang="cs-CZ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06C1EA67-9550-4E66-8C65-CA824AD043ED}" type="parTrans" cxnId="{7286CEB8-29DE-4F4B-8AD1-88137484CEFC}">
      <dgm:prSet/>
      <dgm:spPr/>
      <dgm:t>
        <a:bodyPr/>
        <a:lstStyle/>
        <a:p>
          <a:endParaRPr lang="cs-CZ"/>
        </a:p>
      </dgm:t>
    </dgm:pt>
    <dgm:pt modelId="{1CF22F9C-1719-46EC-AA42-BE406301E96B}" type="sibTrans" cxnId="{7286CEB8-29DE-4F4B-8AD1-88137484CEFC}">
      <dgm:prSet/>
      <dgm:spPr/>
      <dgm:t>
        <a:bodyPr/>
        <a:lstStyle/>
        <a:p>
          <a:endParaRPr lang="cs-CZ"/>
        </a:p>
      </dgm:t>
    </dgm:pt>
    <dgm:pt modelId="{BBA9A422-7B84-4835-99E7-9235A8B7F36F}">
      <dgm:prSet/>
      <dgm:spPr/>
      <dgm:t>
        <a:bodyPr/>
        <a:lstStyle/>
        <a:p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nástroj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sociální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kontro</a:t>
          </a:r>
          <a:r>
            <a:rPr lang="cs-CZ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l</a:t>
          </a:r>
          <a:r>
            <a:rPr lang="en-US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y</a:t>
          </a:r>
          <a:r>
            <a:rPr lang="cs-CZ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</a:p>
      </dgm:t>
    </dgm:pt>
    <dgm:pt modelId="{C85B55F5-4230-487E-B9E6-3104B6FEC399}" type="parTrans" cxnId="{6756DA1B-90B4-49FF-BFDE-F46874BF05A8}">
      <dgm:prSet/>
      <dgm:spPr/>
      <dgm:t>
        <a:bodyPr/>
        <a:lstStyle/>
        <a:p>
          <a:endParaRPr lang="cs-CZ"/>
        </a:p>
      </dgm:t>
    </dgm:pt>
    <dgm:pt modelId="{12C7F697-1042-44ED-9FC7-CE5A6A03E23B}" type="sibTrans" cxnId="{6756DA1B-90B4-49FF-BFDE-F46874BF05A8}">
      <dgm:prSet/>
      <dgm:spPr/>
      <dgm:t>
        <a:bodyPr/>
        <a:lstStyle/>
        <a:p>
          <a:endParaRPr lang="cs-CZ"/>
        </a:p>
      </dgm:t>
    </dgm:pt>
    <dgm:pt modelId="{5E71A08A-EC56-4C20-A20B-9FF1BFE46514}" type="pres">
      <dgm:prSet presAssocID="{DF01A094-96AD-48FA-9C69-965770AD5507}" presName="diagram" presStyleCnt="0">
        <dgm:presLayoutVars>
          <dgm:dir/>
          <dgm:resizeHandles val="exact"/>
        </dgm:presLayoutVars>
      </dgm:prSet>
      <dgm:spPr/>
    </dgm:pt>
    <dgm:pt modelId="{DC0767E2-A9F1-4EE1-AD20-8CBFF5031233}" type="pres">
      <dgm:prSet presAssocID="{FDCB25CC-0F95-43C0-B7E6-32DCA5DBD2DB}" presName="node" presStyleLbl="node1" presStyleIdx="0" presStyleCnt="15">
        <dgm:presLayoutVars>
          <dgm:bulletEnabled val="1"/>
        </dgm:presLayoutVars>
      </dgm:prSet>
      <dgm:spPr/>
    </dgm:pt>
    <dgm:pt modelId="{08D86F14-4349-4E7C-BCF6-A7ACC05B1D13}" type="pres">
      <dgm:prSet presAssocID="{6FD316C1-3388-4C97-B690-4304BE185A5A}" presName="sibTrans" presStyleCnt="0"/>
      <dgm:spPr/>
    </dgm:pt>
    <dgm:pt modelId="{FCC8777C-9C11-4333-A9B6-229A625841CE}" type="pres">
      <dgm:prSet presAssocID="{6AFE646E-5898-4D81-B422-5EEAE8040788}" presName="node" presStyleLbl="node1" presStyleIdx="1" presStyleCnt="15">
        <dgm:presLayoutVars>
          <dgm:bulletEnabled val="1"/>
        </dgm:presLayoutVars>
      </dgm:prSet>
      <dgm:spPr/>
    </dgm:pt>
    <dgm:pt modelId="{7C60BBDB-B8CD-460F-A75B-EDF2755BC281}" type="pres">
      <dgm:prSet presAssocID="{7F61130E-7536-4AFC-B452-1E742027DB08}" presName="sibTrans" presStyleCnt="0"/>
      <dgm:spPr/>
    </dgm:pt>
    <dgm:pt modelId="{16725CC4-C52C-43CC-AAF4-B5C005F6DD28}" type="pres">
      <dgm:prSet presAssocID="{85965B1A-9B54-4CC2-8973-8B0A77A21222}" presName="node" presStyleLbl="node1" presStyleIdx="2" presStyleCnt="15">
        <dgm:presLayoutVars>
          <dgm:bulletEnabled val="1"/>
        </dgm:presLayoutVars>
      </dgm:prSet>
      <dgm:spPr/>
    </dgm:pt>
    <dgm:pt modelId="{743D3E6B-DEB6-45DC-99FB-2E77CB983F92}" type="pres">
      <dgm:prSet presAssocID="{F344CE84-33AD-4462-A7BA-589F282D9577}" presName="sibTrans" presStyleCnt="0"/>
      <dgm:spPr/>
    </dgm:pt>
    <dgm:pt modelId="{6E1E78BD-318D-4ADD-BD12-3C7A76AE79A9}" type="pres">
      <dgm:prSet presAssocID="{86BB9534-CB86-447A-979E-4606879677D8}" presName="node" presStyleLbl="node1" presStyleIdx="3" presStyleCnt="15">
        <dgm:presLayoutVars>
          <dgm:bulletEnabled val="1"/>
        </dgm:presLayoutVars>
      </dgm:prSet>
      <dgm:spPr/>
    </dgm:pt>
    <dgm:pt modelId="{1FD521A8-EA79-4EB5-8426-3C26DDE027AA}" type="pres">
      <dgm:prSet presAssocID="{C4F63B0F-DA12-496E-BF0B-1B6F9777D534}" presName="sibTrans" presStyleCnt="0"/>
      <dgm:spPr/>
    </dgm:pt>
    <dgm:pt modelId="{ED8AA35A-B709-4D1D-A3FC-04A386D3A662}" type="pres">
      <dgm:prSet presAssocID="{133D0A3E-7B27-4F99-ADDA-FA696AD45806}" presName="node" presStyleLbl="node1" presStyleIdx="4" presStyleCnt="15">
        <dgm:presLayoutVars>
          <dgm:bulletEnabled val="1"/>
        </dgm:presLayoutVars>
      </dgm:prSet>
      <dgm:spPr/>
    </dgm:pt>
    <dgm:pt modelId="{43029F8A-5D61-4C36-B6DD-4AFC506D2ED6}" type="pres">
      <dgm:prSet presAssocID="{14D0B44E-B239-4A63-83B2-1AD6B328DA47}" presName="sibTrans" presStyleCnt="0"/>
      <dgm:spPr/>
    </dgm:pt>
    <dgm:pt modelId="{6113AD9A-F591-4603-AF32-5799E0121C03}" type="pres">
      <dgm:prSet presAssocID="{5CDD2696-4FD9-4A76-9ECD-7454CE5F6EAF}" presName="node" presStyleLbl="node1" presStyleIdx="5" presStyleCnt="15">
        <dgm:presLayoutVars>
          <dgm:bulletEnabled val="1"/>
        </dgm:presLayoutVars>
      </dgm:prSet>
      <dgm:spPr/>
    </dgm:pt>
    <dgm:pt modelId="{8B4D77B6-75E3-4290-9D01-772C0D1F6AD3}" type="pres">
      <dgm:prSet presAssocID="{74ABB820-46E0-4566-8192-0676C70DB9D9}" presName="sibTrans" presStyleCnt="0"/>
      <dgm:spPr/>
    </dgm:pt>
    <dgm:pt modelId="{FC632F2B-3059-4CDF-8D4B-D90B482C2675}" type="pres">
      <dgm:prSet presAssocID="{52E476FE-2B67-4CE8-814A-9255C3CDA4D4}" presName="node" presStyleLbl="node1" presStyleIdx="6" presStyleCnt="15">
        <dgm:presLayoutVars>
          <dgm:bulletEnabled val="1"/>
        </dgm:presLayoutVars>
      </dgm:prSet>
      <dgm:spPr/>
    </dgm:pt>
    <dgm:pt modelId="{0057E056-FE41-40DB-92D7-8560E92DFB29}" type="pres">
      <dgm:prSet presAssocID="{530B4647-7BE1-446D-BE5F-27D0A192A024}" presName="sibTrans" presStyleCnt="0"/>
      <dgm:spPr/>
    </dgm:pt>
    <dgm:pt modelId="{EB779BB3-F6D1-4C8B-A759-2F764D88FE58}" type="pres">
      <dgm:prSet presAssocID="{44275E8F-4E2E-43B3-AF20-8D5F2CF784B2}" presName="node" presStyleLbl="node1" presStyleIdx="7" presStyleCnt="15">
        <dgm:presLayoutVars>
          <dgm:bulletEnabled val="1"/>
        </dgm:presLayoutVars>
      </dgm:prSet>
      <dgm:spPr/>
    </dgm:pt>
    <dgm:pt modelId="{72422B9B-7BA8-4666-BA36-C3E51F5B640F}" type="pres">
      <dgm:prSet presAssocID="{3730C66B-300C-4B8D-8AEC-2AA83238A46E}" presName="sibTrans" presStyleCnt="0"/>
      <dgm:spPr/>
    </dgm:pt>
    <dgm:pt modelId="{7FC23C3E-8B7D-49C3-9FF3-05CFE2964800}" type="pres">
      <dgm:prSet presAssocID="{5C0F40D6-94A8-4071-A749-26C5970500C6}" presName="node" presStyleLbl="node1" presStyleIdx="8" presStyleCnt="15">
        <dgm:presLayoutVars>
          <dgm:bulletEnabled val="1"/>
        </dgm:presLayoutVars>
      </dgm:prSet>
      <dgm:spPr/>
    </dgm:pt>
    <dgm:pt modelId="{12A3AE00-4172-4A9A-997A-B4D53CFE2C00}" type="pres">
      <dgm:prSet presAssocID="{297C668D-F553-4ECE-93F4-F7593950AF90}" presName="sibTrans" presStyleCnt="0"/>
      <dgm:spPr/>
    </dgm:pt>
    <dgm:pt modelId="{401BF113-E274-4D5A-8CF3-168DD33C45AA}" type="pres">
      <dgm:prSet presAssocID="{34F033DC-9417-4D6F-8432-69362BFAF738}" presName="node" presStyleLbl="node1" presStyleIdx="9" presStyleCnt="15">
        <dgm:presLayoutVars>
          <dgm:bulletEnabled val="1"/>
        </dgm:presLayoutVars>
      </dgm:prSet>
      <dgm:spPr/>
    </dgm:pt>
    <dgm:pt modelId="{911C9935-A4FE-42D2-B9C7-2043B56D977F}" type="pres">
      <dgm:prSet presAssocID="{BBDDF42F-F88B-4833-8831-4B06055F646E}" presName="sibTrans" presStyleCnt="0"/>
      <dgm:spPr/>
    </dgm:pt>
    <dgm:pt modelId="{D674343C-2EBD-422F-BC4A-65115124F2EE}" type="pres">
      <dgm:prSet presAssocID="{5CF5B5BE-B6E0-4AD6-AD11-20A570929090}" presName="node" presStyleLbl="node1" presStyleIdx="10" presStyleCnt="15">
        <dgm:presLayoutVars>
          <dgm:bulletEnabled val="1"/>
        </dgm:presLayoutVars>
      </dgm:prSet>
      <dgm:spPr/>
    </dgm:pt>
    <dgm:pt modelId="{BAB3FFAD-7981-48E2-8E73-C6E428E2514B}" type="pres">
      <dgm:prSet presAssocID="{BAB1AA50-50E3-4E10-805C-248CAB54E359}" presName="sibTrans" presStyleCnt="0"/>
      <dgm:spPr/>
    </dgm:pt>
    <dgm:pt modelId="{CBDC5FF7-8BA5-4730-9FEF-A3A60BA57F5E}" type="pres">
      <dgm:prSet presAssocID="{1611132D-240E-442A-BFEE-C2C98C71E18A}" presName="node" presStyleLbl="node1" presStyleIdx="11" presStyleCnt="15">
        <dgm:presLayoutVars>
          <dgm:bulletEnabled val="1"/>
        </dgm:presLayoutVars>
      </dgm:prSet>
      <dgm:spPr/>
    </dgm:pt>
    <dgm:pt modelId="{723E5074-82F2-40A2-9C56-BCCD58FA3D54}" type="pres">
      <dgm:prSet presAssocID="{1C51FC56-B3F7-48D7-83CB-CD639D021C6A}" presName="sibTrans" presStyleCnt="0"/>
      <dgm:spPr/>
    </dgm:pt>
    <dgm:pt modelId="{E4B51E45-5289-4CD1-BF98-B6AB85EB1D19}" type="pres">
      <dgm:prSet presAssocID="{77EF1487-FD5A-4D02-9E98-BC88470832BB}" presName="node" presStyleLbl="node1" presStyleIdx="12" presStyleCnt="15">
        <dgm:presLayoutVars>
          <dgm:bulletEnabled val="1"/>
        </dgm:presLayoutVars>
      </dgm:prSet>
      <dgm:spPr/>
    </dgm:pt>
    <dgm:pt modelId="{AD3397F9-EAD7-4B24-96F8-DBC4AF7190D5}" type="pres">
      <dgm:prSet presAssocID="{35071DE3-CD8B-4820-9440-7B45EEF7B6F9}" presName="sibTrans" presStyleCnt="0"/>
      <dgm:spPr/>
    </dgm:pt>
    <dgm:pt modelId="{9C820188-4F01-48FC-BD91-6AD12345AF7F}" type="pres">
      <dgm:prSet presAssocID="{4EC5BB0B-3BDF-404E-A0F1-239A72739A27}" presName="node" presStyleLbl="node1" presStyleIdx="13" presStyleCnt="15">
        <dgm:presLayoutVars>
          <dgm:bulletEnabled val="1"/>
        </dgm:presLayoutVars>
      </dgm:prSet>
      <dgm:spPr/>
    </dgm:pt>
    <dgm:pt modelId="{2B43B931-A7C8-479F-9620-103720567DF7}" type="pres">
      <dgm:prSet presAssocID="{1CF22F9C-1719-46EC-AA42-BE406301E96B}" presName="sibTrans" presStyleCnt="0"/>
      <dgm:spPr/>
    </dgm:pt>
    <dgm:pt modelId="{82761D6C-0C5E-4DCF-AEED-D56A41D8E07D}" type="pres">
      <dgm:prSet presAssocID="{BBA9A422-7B84-4835-99E7-9235A8B7F36F}" presName="node" presStyleLbl="node1" presStyleIdx="14" presStyleCnt="15">
        <dgm:presLayoutVars>
          <dgm:bulletEnabled val="1"/>
        </dgm:presLayoutVars>
      </dgm:prSet>
      <dgm:spPr/>
    </dgm:pt>
  </dgm:ptLst>
  <dgm:cxnLst>
    <dgm:cxn modelId="{81318907-CF8F-44FF-AA6A-EBB72F33C641}" srcId="{DF01A094-96AD-48FA-9C69-965770AD5507}" destId="{133D0A3E-7B27-4F99-ADDA-FA696AD45806}" srcOrd="4" destOrd="0" parTransId="{EB132E3C-A36E-4F82-8099-4801159BCDE4}" sibTransId="{14D0B44E-B239-4A63-83B2-1AD6B328DA47}"/>
    <dgm:cxn modelId="{11718112-2B90-49D2-8978-28990D6B489A}" srcId="{DF01A094-96AD-48FA-9C69-965770AD5507}" destId="{1611132D-240E-442A-BFEE-C2C98C71E18A}" srcOrd="11" destOrd="0" parTransId="{C763F7F7-2C59-4E45-A7D3-091A6721E0E4}" sibTransId="{1C51FC56-B3F7-48D7-83CB-CD639D021C6A}"/>
    <dgm:cxn modelId="{7399E617-61F9-4F62-992D-06C2DC4904C4}" srcId="{DF01A094-96AD-48FA-9C69-965770AD5507}" destId="{6AFE646E-5898-4D81-B422-5EEAE8040788}" srcOrd="1" destOrd="0" parTransId="{D434D60E-65BB-4E71-AA58-383B906B7AE0}" sibTransId="{7F61130E-7536-4AFC-B452-1E742027DB08}"/>
    <dgm:cxn modelId="{6756DA1B-90B4-49FF-BFDE-F46874BF05A8}" srcId="{DF01A094-96AD-48FA-9C69-965770AD5507}" destId="{BBA9A422-7B84-4835-99E7-9235A8B7F36F}" srcOrd="14" destOrd="0" parTransId="{C85B55F5-4230-487E-B9E6-3104B6FEC399}" sibTransId="{12C7F697-1042-44ED-9FC7-CE5A6A03E23B}"/>
    <dgm:cxn modelId="{9D8E2C1D-8BDA-448C-815C-CBE7333404AE}" type="presOf" srcId="{34F033DC-9417-4D6F-8432-69362BFAF738}" destId="{401BF113-E274-4D5A-8CF3-168DD33C45AA}" srcOrd="0" destOrd="0" presId="urn:microsoft.com/office/officeart/2005/8/layout/default"/>
    <dgm:cxn modelId="{505B9C24-E74A-4C4F-B0EE-DC007149122F}" type="presOf" srcId="{5CDD2696-4FD9-4A76-9ECD-7454CE5F6EAF}" destId="{6113AD9A-F591-4603-AF32-5799E0121C03}" srcOrd="0" destOrd="0" presId="urn:microsoft.com/office/officeart/2005/8/layout/default"/>
    <dgm:cxn modelId="{B673B025-2F4A-4CA2-8268-80A2E1C5F9AF}" srcId="{DF01A094-96AD-48FA-9C69-965770AD5507}" destId="{52E476FE-2B67-4CE8-814A-9255C3CDA4D4}" srcOrd="6" destOrd="0" parTransId="{A199FEE1-E044-4AF3-AADC-3B63360950B2}" sibTransId="{530B4647-7BE1-446D-BE5F-27D0A192A024}"/>
    <dgm:cxn modelId="{3FEDBF26-2B9E-48ED-98AC-DB5181DB333F}" type="presOf" srcId="{1611132D-240E-442A-BFEE-C2C98C71E18A}" destId="{CBDC5FF7-8BA5-4730-9FEF-A3A60BA57F5E}" srcOrd="0" destOrd="0" presId="urn:microsoft.com/office/officeart/2005/8/layout/default"/>
    <dgm:cxn modelId="{E683C12A-CA00-4636-9155-6D168D7BECD6}" type="presOf" srcId="{5CF5B5BE-B6E0-4AD6-AD11-20A570929090}" destId="{D674343C-2EBD-422F-BC4A-65115124F2EE}" srcOrd="0" destOrd="0" presId="urn:microsoft.com/office/officeart/2005/8/layout/default"/>
    <dgm:cxn modelId="{A0EE9D2C-4D98-41D2-B874-D0AF4AB2DE7C}" type="presOf" srcId="{77EF1487-FD5A-4D02-9E98-BC88470832BB}" destId="{E4B51E45-5289-4CD1-BF98-B6AB85EB1D19}" srcOrd="0" destOrd="0" presId="urn:microsoft.com/office/officeart/2005/8/layout/default"/>
    <dgm:cxn modelId="{7FA54732-6A15-4171-9965-A1DB689D6316}" type="presOf" srcId="{133D0A3E-7B27-4F99-ADDA-FA696AD45806}" destId="{ED8AA35A-B709-4D1D-A3FC-04A386D3A662}" srcOrd="0" destOrd="0" presId="urn:microsoft.com/office/officeart/2005/8/layout/default"/>
    <dgm:cxn modelId="{C43AB668-B989-46A3-83E4-5E8A259DFACF}" srcId="{DF01A094-96AD-48FA-9C69-965770AD5507}" destId="{86BB9534-CB86-447A-979E-4606879677D8}" srcOrd="3" destOrd="0" parTransId="{1E748131-FB1B-403C-9AA0-E329389437D3}" sibTransId="{C4F63B0F-DA12-496E-BF0B-1B6F9777D534}"/>
    <dgm:cxn modelId="{2DF21F4E-4EAC-434C-B562-AA54BDD13045}" srcId="{DF01A094-96AD-48FA-9C69-965770AD5507}" destId="{5CDD2696-4FD9-4A76-9ECD-7454CE5F6EAF}" srcOrd="5" destOrd="0" parTransId="{23C4E4F6-47D7-434D-B63B-491602A568CD}" sibTransId="{74ABB820-46E0-4566-8192-0676C70DB9D9}"/>
    <dgm:cxn modelId="{2578BE52-52A9-43EB-B2AC-1C34C100F4D7}" type="presOf" srcId="{DF01A094-96AD-48FA-9C69-965770AD5507}" destId="{5E71A08A-EC56-4C20-A20B-9FF1BFE46514}" srcOrd="0" destOrd="0" presId="urn:microsoft.com/office/officeart/2005/8/layout/default"/>
    <dgm:cxn modelId="{70B64A53-A4F8-4F0F-A5DE-143A39A8D5D2}" type="presOf" srcId="{6AFE646E-5898-4D81-B422-5EEAE8040788}" destId="{FCC8777C-9C11-4333-A9B6-229A625841CE}" srcOrd="0" destOrd="0" presId="urn:microsoft.com/office/officeart/2005/8/layout/default"/>
    <dgm:cxn modelId="{391F817C-630C-44C1-AA00-73CB2C1E76E4}" type="presOf" srcId="{5C0F40D6-94A8-4071-A749-26C5970500C6}" destId="{7FC23C3E-8B7D-49C3-9FF3-05CFE2964800}" srcOrd="0" destOrd="0" presId="urn:microsoft.com/office/officeart/2005/8/layout/default"/>
    <dgm:cxn modelId="{30543385-31B2-4923-8E81-F2DADC06F98D}" srcId="{DF01A094-96AD-48FA-9C69-965770AD5507}" destId="{5CF5B5BE-B6E0-4AD6-AD11-20A570929090}" srcOrd="10" destOrd="0" parTransId="{68141C41-0638-4B59-8430-458DD30A6EE5}" sibTransId="{BAB1AA50-50E3-4E10-805C-248CAB54E359}"/>
    <dgm:cxn modelId="{9DDEE089-5A8C-4060-92CB-561DC83A550E}" type="presOf" srcId="{52E476FE-2B67-4CE8-814A-9255C3CDA4D4}" destId="{FC632F2B-3059-4CDF-8D4B-D90B482C2675}" srcOrd="0" destOrd="0" presId="urn:microsoft.com/office/officeart/2005/8/layout/default"/>
    <dgm:cxn modelId="{B125D88E-D242-4FA8-B1CB-411590DFEDC9}" type="presOf" srcId="{4EC5BB0B-3BDF-404E-A0F1-239A72739A27}" destId="{9C820188-4F01-48FC-BD91-6AD12345AF7F}" srcOrd="0" destOrd="0" presId="urn:microsoft.com/office/officeart/2005/8/layout/default"/>
    <dgm:cxn modelId="{2589579A-0B9F-465E-A206-43BCDE20730E}" srcId="{DF01A094-96AD-48FA-9C69-965770AD5507}" destId="{34F033DC-9417-4D6F-8432-69362BFAF738}" srcOrd="9" destOrd="0" parTransId="{5582C910-8410-4D46-AA64-7053B137CCB9}" sibTransId="{BBDDF42F-F88B-4833-8831-4B06055F646E}"/>
    <dgm:cxn modelId="{8C05529F-D43F-4C56-B3F7-83FCB04383BA}" srcId="{DF01A094-96AD-48FA-9C69-965770AD5507}" destId="{77EF1487-FD5A-4D02-9E98-BC88470832BB}" srcOrd="12" destOrd="0" parTransId="{F4AE7CE9-FC27-4E13-A06D-8A35E27712AD}" sibTransId="{35071DE3-CD8B-4820-9440-7B45EEF7B6F9}"/>
    <dgm:cxn modelId="{5AFE3FB2-B618-4D51-8763-494A7FCCA633}" type="presOf" srcId="{BBA9A422-7B84-4835-99E7-9235A8B7F36F}" destId="{82761D6C-0C5E-4DCF-AEED-D56A41D8E07D}" srcOrd="0" destOrd="0" presId="urn:microsoft.com/office/officeart/2005/8/layout/default"/>
    <dgm:cxn modelId="{9AE7DAB4-44E9-4064-8F22-744C63787609}" srcId="{DF01A094-96AD-48FA-9C69-965770AD5507}" destId="{FDCB25CC-0F95-43C0-B7E6-32DCA5DBD2DB}" srcOrd="0" destOrd="0" parTransId="{0A7FEDB9-59D0-4341-BF61-9D0CED40D01F}" sibTransId="{6FD316C1-3388-4C97-B690-4304BE185A5A}"/>
    <dgm:cxn modelId="{7286CEB8-29DE-4F4B-8AD1-88137484CEFC}" srcId="{DF01A094-96AD-48FA-9C69-965770AD5507}" destId="{4EC5BB0B-3BDF-404E-A0F1-239A72739A27}" srcOrd="13" destOrd="0" parTransId="{06C1EA67-9550-4E66-8C65-CA824AD043ED}" sibTransId="{1CF22F9C-1719-46EC-AA42-BE406301E96B}"/>
    <dgm:cxn modelId="{20D90FD0-0CC2-446D-BFB7-58C1136D0764}" type="presOf" srcId="{44275E8F-4E2E-43B3-AF20-8D5F2CF784B2}" destId="{EB779BB3-F6D1-4C8B-A759-2F764D88FE58}" srcOrd="0" destOrd="0" presId="urn:microsoft.com/office/officeart/2005/8/layout/default"/>
    <dgm:cxn modelId="{88C0FAE1-9C33-4D63-9C2D-DB5DCF03B2BD}" type="presOf" srcId="{86BB9534-CB86-447A-979E-4606879677D8}" destId="{6E1E78BD-318D-4ADD-BD12-3C7A76AE79A9}" srcOrd="0" destOrd="0" presId="urn:microsoft.com/office/officeart/2005/8/layout/default"/>
    <dgm:cxn modelId="{4471FBE7-F8CD-4218-BD38-17534F4F5186}" srcId="{DF01A094-96AD-48FA-9C69-965770AD5507}" destId="{44275E8F-4E2E-43B3-AF20-8D5F2CF784B2}" srcOrd="7" destOrd="0" parTransId="{72EF5A0B-3435-4387-BA6D-73DD30668518}" sibTransId="{3730C66B-300C-4B8D-8AEC-2AA83238A46E}"/>
    <dgm:cxn modelId="{202BBCEA-218E-435E-B799-56CB88D9B4C9}" srcId="{DF01A094-96AD-48FA-9C69-965770AD5507}" destId="{85965B1A-9B54-4CC2-8973-8B0A77A21222}" srcOrd="2" destOrd="0" parTransId="{FF690A93-A4D4-4154-B671-B7502896A046}" sibTransId="{F344CE84-33AD-4462-A7BA-589F282D9577}"/>
    <dgm:cxn modelId="{2DCFC0EC-EC90-4B90-BA8E-9FC5609A5F11}" srcId="{DF01A094-96AD-48FA-9C69-965770AD5507}" destId="{5C0F40D6-94A8-4071-A749-26C5970500C6}" srcOrd="8" destOrd="0" parTransId="{B1BDF8ED-AFB3-43C6-9CA3-3C5BFD42B2EC}" sibTransId="{297C668D-F553-4ECE-93F4-F7593950AF90}"/>
    <dgm:cxn modelId="{385550F2-76B7-4AD6-BE8E-57322FB5ECEF}" type="presOf" srcId="{FDCB25CC-0F95-43C0-B7E6-32DCA5DBD2DB}" destId="{DC0767E2-A9F1-4EE1-AD20-8CBFF5031233}" srcOrd="0" destOrd="0" presId="urn:microsoft.com/office/officeart/2005/8/layout/default"/>
    <dgm:cxn modelId="{8696F7FA-B403-41D3-A3B5-B3BBEADF6EB1}" type="presOf" srcId="{85965B1A-9B54-4CC2-8973-8B0A77A21222}" destId="{16725CC4-C52C-43CC-AAF4-B5C005F6DD28}" srcOrd="0" destOrd="0" presId="urn:microsoft.com/office/officeart/2005/8/layout/default"/>
    <dgm:cxn modelId="{833A9D9C-8355-46CE-944A-B2E227B88260}" type="presParOf" srcId="{5E71A08A-EC56-4C20-A20B-9FF1BFE46514}" destId="{DC0767E2-A9F1-4EE1-AD20-8CBFF5031233}" srcOrd="0" destOrd="0" presId="urn:microsoft.com/office/officeart/2005/8/layout/default"/>
    <dgm:cxn modelId="{91C9AEE2-2AB0-4FAE-8F7E-6063BFE796AC}" type="presParOf" srcId="{5E71A08A-EC56-4C20-A20B-9FF1BFE46514}" destId="{08D86F14-4349-4E7C-BCF6-A7ACC05B1D13}" srcOrd="1" destOrd="0" presId="urn:microsoft.com/office/officeart/2005/8/layout/default"/>
    <dgm:cxn modelId="{72DC2A41-82FA-4A82-AC22-19123386248F}" type="presParOf" srcId="{5E71A08A-EC56-4C20-A20B-9FF1BFE46514}" destId="{FCC8777C-9C11-4333-A9B6-229A625841CE}" srcOrd="2" destOrd="0" presId="urn:microsoft.com/office/officeart/2005/8/layout/default"/>
    <dgm:cxn modelId="{ACE60768-9188-4076-BBE5-19BD35AF3557}" type="presParOf" srcId="{5E71A08A-EC56-4C20-A20B-9FF1BFE46514}" destId="{7C60BBDB-B8CD-460F-A75B-EDF2755BC281}" srcOrd="3" destOrd="0" presId="urn:microsoft.com/office/officeart/2005/8/layout/default"/>
    <dgm:cxn modelId="{3F7E7C4C-24C5-4665-9619-F6C13AD2ECAA}" type="presParOf" srcId="{5E71A08A-EC56-4C20-A20B-9FF1BFE46514}" destId="{16725CC4-C52C-43CC-AAF4-B5C005F6DD28}" srcOrd="4" destOrd="0" presId="urn:microsoft.com/office/officeart/2005/8/layout/default"/>
    <dgm:cxn modelId="{35DCD079-DE03-47BC-AE51-318149F98D35}" type="presParOf" srcId="{5E71A08A-EC56-4C20-A20B-9FF1BFE46514}" destId="{743D3E6B-DEB6-45DC-99FB-2E77CB983F92}" srcOrd="5" destOrd="0" presId="urn:microsoft.com/office/officeart/2005/8/layout/default"/>
    <dgm:cxn modelId="{E28D394F-E3D2-4CBA-8F9A-4ACF4FD631E2}" type="presParOf" srcId="{5E71A08A-EC56-4C20-A20B-9FF1BFE46514}" destId="{6E1E78BD-318D-4ADD-BD12-3C7A76AE79A9}" srcOrd="6" destOrd="0" presId="urn:microsoft.com/office/officeart/2005/8/layout/default"/>
    <dgm:cxn modelId="{B357B800-5428-4CA8-A6CE-8BCED94E933A}" type="presParOf" srcId="{5E71A08A-EC56-4C20-A20B-9FF1BFE46514}" destId="{1FD521A8-EA79-4EB5-8426-3C26DDE027AA}" srcOrd="7" destOrd="0" presId="urn:microsoft.com/office/officeart/2005/8/layout/default"/>
    <dgm:cxn modelId="{0CA186C5-C24B-4F7F-946C-1175CC511440}" type="presParOf" srcId="{5E71A08A-EC56-4C20-A20B-9FF1BFE46514}" destId="{ED8AA35A-B709-4D1D-A3FC-04A386D3A662}" srcOrd="8" destOrd="0" presId="urn:microsoft.com/office/officeart/2005/8/layout/default"/>
    <dgm:cxn modelId="{962CC4C5-C400-461B-9B14-9E7E0E357638}" type="presParOf" srcId="{5E71A08A-EC56-4C20-A20B-9FF1BFE46514}" destId="{43029F8A-5D61-4C36-B6DD-4AFC506D2ED6}" srcOrd="9" destOrd="0" presId="urn:microsoft.com/office/officeart/2005/8/layout/default"/>
    <dgm:cxn modelId="{DDBAF29C-AD0E-4202-BCC0-E971CB56D691}" type="presParOf" srcId="{5E71A08A-EC56-4C20-A20B-9FF1BFE46514}" destId="{6113AD9A-F591-4603-AF32-5799E0121C03}" srcOrd="10" destOrd="0" presId="urn:microsoft.com/office/officeart/2005/8/layout/default"/>
    <dgm:cxn modelId="{45B1BBF2-0629-4F5F-BC75-305013E8326E}" type="presParOf" srcId="{5E71A08A-EC56-4C20-A20B-9FF1BFE46514}" destId="{8B4D77B6-75E3-4290-9D01-772C0D1F6AD3}" srcOrd="11" destOrd="0" presId="urn:microsoft.com/office/officeart/2005/8/layout/default"/>
    <dgm:cxn modelId="{76961481-C14A-40EA-9F57-E13868608677}" type="presParOf" srcId="{5E71A08A-EC56-4C20-A20B-9FF1BFE46514}" destId="{FC632F2B-3059-4CDF-8D4B-D90B482C2675}" srcOrd="12" destOrd="0" presId="urn:microsoft.com/office/officeart/2005/8/layout/default"/>
    <dgm:cxn modelId="{0EA7093E-E3E0-4D55-AACA-B91B4B58F0F0}" type="presParOf" srcId="{5E71A08A-EC56-4C20-A20B-9FF1BFE46514}" destId="{0057E056-FE41-40DB-92D7-8560E92DFB29}" srcOrd="13" destOrd="0" presId="urn:microsoft.com/office/officeart/2005/8/layout/default"/>
    <dgm:cxn modelId="{D81CAFE9-EDA2-4B61-8F6C-2DF653797A7F}" type="presParOf" srcId="{5E71A08A-EC56-4C20-A20B-9FF1BFE46514}" destId="{EB779BB3-F6D1-4C8B-A759-2F764D88FE58}" srcOrd="14" destOrd="0" presId="urn:microsoft.com/office/officeart/2005/8/layout/default"/>
    <dgm:cxn modelId="{10073A0F-53E0-4D87-9E22-360957B3338A}" type="presParOf" srcId="{5E71A08A-EC56-4C20-A20B-9FF1BFE46514}" destId="{72422B9B-7BA8-4666-BA36-C3E51F5B640F}" srcOrd="15" destOrd="0" presId="urn:microsoft.com/office/officeart/2005/8/layout/default"/>
    <dgm:cxn modelId="{9CE14146-1109-4809-BDD2-C18158A5E7B6}" type="presParOf" srcId="{5E71A08A-EC56-4C20-A20B-9FF1BFE46514}" destId="{7FC23C3E-8B7D-49C3-9FF3-05CFE2964800}" srcOrd="16" destOrd="0" presId="urn:microsoft.com/office/officeart/2005/8/layout/default"/>
    <dgm:cxn modelId="{FA076B2C-D0A0-4394-A768-8DFAD70A42F1}" type="presParOf" srcId="{5E71A08A-EC56-4C20-A20B-9FF1BFE46514}" destId="{12A3AE00-4172-4A9A-997A-B4D53CFE2C00}" srcOrd="17" destOrd="0" presId="urn:microsoft.com/office/officeart/2005/8/layout/default"/>
    <dgm:cxn modelId="{279CEEA4-4ABA-4DB9-99C3-E05D4BF13D7B}" type="presParOf" srcId="{5E71A08A-EC56-4C20-A20B-9FF1BFE46514}" destId="{401BF113-E274-4D5A-8CF3-168DD33C45AA}" srcOrd="18" destOrd="0" presId="urn:microsoft.com/office/officeart/2005/8/layout/default"/>
    <dgm:cxn modelId="{4DE1C060-7052-44BD-A5A8-FCC009895398}" type="presParOf" srcId="{5E71A08A-EC56-4C20-A20B-9FF1BFE46514}" destId="{911C9935-A4FE-42D2-B9C7-2043B56D977F}" srcOrd="19" destOrd="0" presId="urn:microsoft.com/office/officeart/2005/8/layout/default"/>
    <dgm:cxn modelId="{2EF6EEA7-58F6-4B53-ACA5-94C475CB781A}" type="presParOf" srcId="{5E71A08A-EC56-4C20-A20B-9FF1BFE46514}" destId="{D674343C-2EBD-422F-BC4A-65115124F2EE}" srcOrd="20" destOrd="0" presId="urn:microsoft.com/office/officeart/2005/8/layout/default"/>
    <dgm:cxn modelId="{8C15CF6C-6876-4CEE-90AC-964209DDD220}" type="presParOf" srcId="{5E71A08A-EC56-4C20-A20B-9FF1BFE46514}" destId="{BAB3FFAD-7981-48E2-8E73-C6E428E2514B}" srcOrd="21" destOrd="0" presId="urn:microsoft.com/office/officeart/2005/8/layout/default"/>
    <dgm:cxn modelId="{E70B9AD4-D68B-4CE5-A442-78C2AF76A8C0}" type="presParOf" srcId="{5E71A08A-EC56-4C20-A20B-9FF1BFE46514}" destId="{CBDC5FF7-8BA5-4730-9FEF-A3A60BA57F5E}" srcOrd="22" destOrd="0" presId="urn:microsoft.com/office/officeart/2005/8/layout/default"/>
    <dgm:cxn modelId="{BC8C59B9-4D9D-4119-B59F-346FFFE12DE6}" type="presParOf" srcId="{5E71A08A-EC56-4C20-A20B-9FF1BFE46514}" destId="{723E5074-82F2-40A2-9C56-BCCD58FA3D54}" srcOrd="23" destOrd="0" presId="urn:microsoft.com/office/officeart/2005/8/layout/default"/>
    <dgm:cxn modelId="{F83602B3-703C-4CA2-B515-204FD63B062C}" type="presParOf" srcId="{5E71A08A-EC56-4C20-A20B-9FF1BFE46514}" destId="{E4B51E45-5289-4CD1-BF98-B6AB85EB1D19}" srcOrd="24" destOrd="0" presId="urn:microsoft.com/office/officeart/2005/8/layout/default"/>
    <dgm:cxn modelId="{B433EC91-94FA-4B80-9042-831CD9DE1299}" type="presParOf" srcId="{5E71A08A-EC56-4C20-A20B-9FF1BFE46514}" destId="{AD3397F9-EAD7-4B24-96F8-DBC4AF7190D5}" srcOrd="25" destOrd="0" presId="urn:microsoft.com/office/officeart/2005/8/layout/default"/>
    <dgm:cxn modelId="{AD7A75FF-7C07-4EE2-9B43-248332EE8FBE}" type="presParOf" srcId="{5E71A08A-EC56-4C20-A20B-9FF1BFE46514}" destId="{9C820188-4F01-48FC-BD91-6AD12345AF7F}" srcOrd="26" destOrd="0" presId="urn:microsoft.com/office/officeart/2005/8/layout/default"/>
    <dgm:cxn modelId="{FD8A24FD-A691-44A8-83BF-67DE9A129895}" type="presParOf" srcId="{5E71A08A-EC56-4C20-A20B-9FF1BFE46514}" destId="{2B43B931-A7C8-479F-9620-103720567DF7}" srcOrd="27" destOrd="0" presId="urn:microsoft.com/office/officeart/2005/8/layout/default"/>
    <dgm:cxn modelId="{C52B4C73-5725-4324-BD55-DE756B2040FC}" type="presParOf" srcId="{5E71A08A-EC56-4C20-A20B-9FF1BFE46514}" destId="{82761D6C-0C5E-4DCF-AEED-D56A41D8E07D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08286A3-D4D8-4C24-9F52-8BF41D9F1892}" type="doc">
      <dgm:prSet loTypeId="urn:microsoft.com/office/officeart/2005/8/layout/target3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5FA52C3D-B9D3-4BCA-B04E-98BEB470305A}">
      <dgm:prSet/>
      <dgm:spPr/>
      <dgm:t>
        <a:bodyPr/>
        <a:lstStyle/>
        <a:p>
          <a:r>
            <a:rPr lang="cs-CZ" dirty="0"/>
            <a:t>Extremismus</a:t>
          </a:r>
        </a:p>
      </dgm:t>
    </dgm:pt>
    <dgm:pt modelId="{BD8B5AAE-7DB7-437F-A273-6810AC128F3B}" type="parTrans" cxnId="{D4736012-8BB7-4674-AB3C-3E9DD842F1E4}">
      <dgm:prSet/>
      <dgm:spPr/>
      <dgm:t>
        <a:bodyPr/>
        <a:lstStyle/>
        <a:p>
          <a:endParaRPr lang="cs-CZ"/>
        </a:p>
      </dgm:t>
    </dgm:pt>
    <dgm:pt modelId="{AF664A70-1760-46E9-8237-720F20CA3073}" type="sibTrans" cxnId="{D4736012-8BB7-4674-AB3C-3E9DD842F1E4}">
      <dgm:prSet/>
      <dgm:spPr/>
      <dgm:t>
        <a:bodyPr/>
        <a:lstStyle/>
        <a:p>
          <a:endParaRPr lang="cs-CZ"/>
        </a:p>
      </dgm:t>
    </dgm:pt>
    <dgm:pt modelId="{2155FA5C-3885-4583-B3EA-D82861AE4172}" type="pres">
      <dgm:prSet presAssocID="{808286A3-D4D8-4C24-9F52-8BF41D9F189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7B732DD-4BA0-41FF-9A5F-ABCCE6311B40}" type="pres">
      <dgm:prSet presAssocID="{5FA52C3D-B9D3-4BCA-B04E-98BEB470305A}" presName="circle1" presStyleLbl="node1" presStyleIdx="0" presStyleCnt="1"/>
      <dgm:spPr/>
    </dgm:pt>
    <dgm:pt modelId="{D07CC2FA-384C-438C-821E-DC25B5B977FB}" type="pres">
      <dgm:prSet presAssocID="{5FA52C3D-B9D3-4BCA-B04E-98BEB470305A}" presName="space" presStyleCnt="0"/>
      <dgm:spPr/>
    </dgm:pt>
    <dgm:pt modelId="{32AE5C10-91AA-4490-9824-AD328284A35C}" type="pres">
      <dgm:prSet presAssocID="{5FA52C3D-B9D3-4BCA-B04E-98BEB470305A}" presName="rect1" presStyleLbl="alignAcc1" presStyleIdx="0" presStyleCnt="1"/>
      <dgm:spPr/>
    </dgm:pt>
    <dgm:pt modelId="{579AF419-9B1A-4393-AC87-62B8CBF5C4ED}" type="pres">
      <dgm:prSet presAssocID="{5FA52C3D-B9D3-4BCA-B04E-98BEB470305A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D4736012-8BB7-4674-AB3C-3E9DD842F1E4}" srcId="{808286A3-D4D8-4C24-9F52-8BF41D9F1892}" destId="{5FA52C3D-B9D3-4BCA-B04E-98BEB470305A}" srcOrd="0" destOrd="0" parTransId="{BD8B5AAE-7DB7-437F-A273-6810AC128F3B}" sibTransId="{AF664A70-1760-46E9-8237-720F20CA3073}"/>
    <dgm:cxn modelId="{56FB7C29-B4C8-4D7B-9B1E-0E3CF3C256CE}" type="presOf" srcId="{808286A3-D4D8-4C24-9F52-8BF41D9F1892}" destId="{2155FA5C-3885-4583-B3EA-D82861AE4172}" srcOrd="0" destOrd="0" presId="urn:microsoft.com/office/officeart/2005/8/layout/target3"/>
    <dgm:cxn modelId="{199844B9-6B5C-44F6-ADC5-8AB57B415225}" type="presOf" srcId="{5FA52C3D-B9D3-4BCA-B04E-98BEB470305A}" destId="{32AE5C10-91AA-4490-9824-AD328284A35C}" srcOrd="0" destOrd="0" presId="urn:microsoft.com/office/officeart/2005/8/layout/target3"/>
    <dgm:cxn modelId="{CF79C9D8-109E-4DF1-9360-1DC0F31365EF}" type="presOf" srcId="{5FA52C3D-B9D3-4BCA-B04E-98BEB470305A}" destId="{579AF419-9B1A-4393-AC87-62B8CBF5C4ED}" srcOrd="1" destOrd="0" presId="urn:microsoft.com/office/officeart/2005/8/layout/target3"/>
    <dgm:cxn modelId="{5A51758E-2C35-4143-8622-8A660F618421}" type="presParOf" srcId="{2155FA5C-3885-4583-B3EA-D82861AE4172}" destId="{77B732DD-4BA0-41FF-9A5F-ABCCE6311B40}" srcOrd="0" destOrd="0" presId="urn:microsoft.com/office/officeart/2005/8/layout/target3"/>
    <dgm:cxn modelId="{0CE10BD6-2B2E-482B-AD7A-DBCBAEF327E3}" type="presParOf" srcId="{2155FA5C-3885-4583-B3EA-D82861AE4172}" destId="{D07CC2FA-384C-438C-821E-DC25B5B977FB}" srcOrd="1" destOrd="0" presId="urn:microsoft.com/office/officeart/2005/8/layout/target3"/>
    <dgm:cxn modelId="{DFAF7C92-6B8C-4976-B70C-F8CF1C1EF902}" type="presParOf" srcId="{2155FA5C-3885-4583-B3EA-D82861AE4172}" destId="{32AE5C10-91AA-4490-9824-AD328284A35C}" srcOrd="2" destOrd="0" presId="urn:microsoft.com/office/officeart/2005/8/layout/target3"/>
    <dgm:cxn modelId="{837F3C81-0D5B-471D-A621-B72CEA7A9F87}" type="presParOf" srcId="{2155FA5C-3885-4583-B3EA-D82861AE4172}" destId="{579AF419-9B1A-4393-AC87-62B8CBF5C4E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CE4C2AF-1AAE-496A-A050-1A41944DE95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94C3BFA-16AC-4AA0-A1D0-A0099330027B}">
      <dgm:prSet/>
      <dgm:spPr/>
      <dgm:t>
        <a:bodyPr/>
        <a:lstStyle/>
        <a:p>
          <a:r>
            <a:rPr lang="en-US" b="1"/>
            <a:t>Extremismus obvykle používá tyto instrumenty: historický revizionismus, sociální demagogii, aktivismus, podporu verbálního až fyzického násilí vůči oponentům a vůči apriori definovaným sociálním skupinám a konspirativní teorii. </a:t>
          </a:r>
          <a:br>
            <a:rPr lang="cs-CZ" b="1"/>
          </a:br>
          <a:endParaRPr lang="cs-CZ"/>
        </a:p>
      </dgm:t>
    </dgm:pt>
    <dgm:pt modelId="{B9C2F566-8CF7-47F4-9200-A0CBFAA683B7}" type="parTrans" cxnId="{7BC9AE15-B6D1-4499-8798-038D5CFBC9E7}">
      <dgm:prSet/>
      <dgm:spPr/>
      <dgm:t>
        <a:bodyPr/>
        <a:lstStyle/>
        <a:p>
          <a:endParaRPr lang="cs-CZ"/>
        </a:p>
      </dgm:t>
    </dgm:pt>
    <dgm:pt modelId="{14F2E95A-4540-44C7-98B1-4DCCA0E9E69F}" type="sibTrans" cxnId="{7BC9AE15-B6D1-4499-8798-038D5CFBC9E7}">
      <dgm:prSet/>
      <dgm:spPr/>
      <dgm:t>
        <a:bodyPr/>
        <a:lstStyle/>
        <a:p>
          <a:endParaRPr lang="cs-CZ"/>
        </a:p>
      </dgm:t>
    </dgm:pt>
    <dgm:pt modelId="{92A62890-49C3-4BC8-AEFE-6E3FB5EDFEDE}" type="pres">
      <dgm:prSet presAssocID="{CCE4C2AF-1AAE-496A-A050-1A41944DE95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3A53A0F-D5F0-44C2-98F0-7E4CD76D7D9C}" type="pres">
      <dgm:prSet presAssocID="{294C3BFA-16AC-4AA0-A1D0-A0099330027B}" presName="circle1" presStyleLbl="node1" presStyleIdx="0" presStyleCnt="1"/>
      <dgm:spPr/>
    </dgm:pt>
    <dgm:pt modelId="{3A26B582-0413-436F-B1F8-D8AE6E77522E}" type="pres">
      <dgm:prSet presAssocID="{294C3BFA-16AC-4AA0-A1D0-A0099330027B}" presName="space" presStyleCnt="0"/>
      <dgm:spPr/>
    </dgm:pt>
    <dgm:pt modelId="{C05C729F-E4D5-4163-9F50-D833FA4A88ED}" type="pres">
      <dgm:prSet presAssocID="{294C3BFA-16AC-4AA0-A1D0-A0099330027B}" presName="rect1" presStyleLbl="alignAcc1" presStyleIdx="0" presStyleCnt="1"/>
      <dgm:spPr/>
    </dgm:pt>
    <dgm:pt modelId="{84EDACB3-EFD3-4EF7-9C4A-FCA8E9AEF3FE}" type="pres">
      <dgm:prSet presAssocID="{294C3BFA-16AC-4AA0-A1D0-A0099330027B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97ABB807-0EEB-44F0-8133-8E11B175D55B}" type="presOf" srcId="{294C3BFA-16AC-4AA0-A1D0-A0099330027B}" destId="{84EDACB3-EFD3-4EF7-9C4A-FCA8E9AEF3FE}" srcOrd="1" destOrd="0" presId="urn:microsoft.com/office/officeart/2005/8/layout/target3"/>
    <dgm:cxn modelId="{7BC9AE15-B6D1-4499-8798-038D5CFBC9E7}" srcId="{CCE4C2AF-1AAE-496A-A050-1A41944DE959}" destId="{294C3BFA-16AC-4AA0-A1D0-A0099330027B}" srcOrd="0" destOrd="0" parTransId="{B9C2F566-8CF7-47F4-9200-A0CBFAA683B7}" sibTransId="{14F2E95A-4540-44C7-98B1-4DCCA0E9E69F}"/>
    <dgm:cxn modelId="{04668119-5449-4F2F-BD5E-CF6F6E03DA99}" type="presOf" srcId="{294C3BFA-16AC-4AA0-A1D0-A0099330027B}" destId="{C05C729F-E4D5-4163-9F50-D833FA4A88ED}" srcOrd="0" destOrd="0" presId="urn:microsoft.com/office/officeart/2005/8/layout/target3"/>
    <dgm:cxn modelId="{846451A2-FB3D-400C-AEF0-D342FDD0082A}" type="presOf" srcId="{CCE4C2AF-1AAE-496A-A050-1A41944DE959}" destId="{92A62890-49C3-4BC8-AEFE-6E3FB5EDFEDE}" srcOrd="0" destOrd="0" presId="urn:microsoft.com/office/officeart/2005/8/layout/target3"/>
    <dgm:cxn modelId="{6C4F1A5F-DEC1-4707-8030-115149D367ED}" type="presParOf" srcId="{92A62890-49C3-4BC8-AEFE-6E3FB5EDFEDE}" destId="{C3A53A0F-D5F0-44C2-98F0-7E4CD76D7D9C}" srcOrd="0" destOrd="0" presId="urn:microsoft.com/office/officeart/2005/8/layout/target3"/>
    <dgm:cxn modelId="{F3C5244A-D342-4921-B3AB-DB332B850F6E}" type="presParOf" srcId="{92A62890-49C3-4BC8-AEFE-6E3FB5EDFEDE}" destId="{3A26B582-0413-436F-B1F8-D8AE6E77522E}" srcOrd="1" destOrd="0" presId="urn:microsoft.com/office/officeart/2005/8/layout/target3"/>
    <dgm:cxn modelId="{C1297D3C-0D24-41AC-A9EF-D9E715C07AD2}" type="presParOf" srcId="{92A62890-49C3-4BC8-AEFE-6E3FB5EDFEDE}" destId="{C05C729F-E4D5-4163-9F50-D833FA4A88ED}" srcOrd="2" destOrd="0" presId="urn:microsoft.com/office/officeart/2005/8/layout/target3"/>
    <dgm:cxn modelId="{1FDC8ECB-B330-4353-BEB3-314B9B8ACA6F}" type="presParOf" srcId="{92A62890-49C3-4BC8-AEFE-6E3FB5EDFEDE}" destId="{84EDACB3-EFD3-4EF7-9C4A-FCA8E9AEF3F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08286A3-D4D8-4C24-9F52-8BF41D9F189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FA52C3D-B9D3-4BCA-B04E-98BEB470305A}">
      <dgm:prSet/>
      <dgm:spPr/>
      <dgm:t>
        <a:bodyPr/>
        <a:lstStyle/>
        <a:p>
          <a:r>
            <a:rPr lang="cs-CZ"/>
            <a:t>Sociální distance</a:t>
          </a:r>
        </a:p>
      </dgm:t>
    </dgm:pt>
    <dgm:pt modelId="{BD8B5AAE-7DB7-437F-A273-6810AC128F3B}" type="parTrans" cxnId="{D4736012-8BB7-4674-AB3C-3E9DD842F1E4}">
      <dgm:prSet/>
      <dgm:spPr/>
      <dgm:t>
        <a:bodyPr/>
        <a:lstStyle/>
        <a:p>
          <a:endParaRPr lang="cs-CZ"/>
        </a:p>
      </dgm:t>
    </dgm:pt>
    <dgm:pt modelId="{AF664A70-1760-46E9-8237-720F20CA3073}" type="sibTrans" cxnId="{D4736012-8BB7-4674-AB3C-3E9DD842F1E4}">
      <dgm:prSet/>
      <dgm:spPr/>
      <dgm:t>
        <a:bodyPr/>
        <a:lstStyle/>
        <a:p>
          <a:endParaRPr lang="cs-CZ"/>
        </a:p>
      </dgm:t>
    </dgm:pt>
    <dgm:pt modelId="{2155FA5C-3885-4583-B3EA-D82861AE4172}" type="pres">
      <dgm:prSet presAssocID="{808286A3-D4D8-4C24-9F52-8BF41D9F189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7B732DD-4BA0-41FF-9A5F-ABCCE6311B40}" type="pres">
      <dgm:prSet presAssocID="{5FA52C3D-B9D3-4BCA-B04E-98BEB470305A}" presName="circle1" presStyleLbl="node1" presStyleIdx="0" presStyleCnt="1"/>
      <dgm:spPr/>
    </dgm:pt>
    <dgm:pt modelId="{D07CC2FA-384C-438C-821E-DC25B5B977FB}" type="pres">
      <dgm:prSet presAssocID="{5FA52C3D-B9D3-4BCA-B04E-98BEB470305A}" presName="space" presStyleCnt="0"/>
      <dgm:spPr/>
    </dgm:pt>
    <dgm:pt modelId="{32AE5C10-91AA-4490-9824-AD328284A35C}" type="pres">
      <dgm:prSet presAssocID="{5FA52C3D-B9D3-4BCA-B04E-98BEB470305A}" presName="rect1" presStyleLbl="alignAcc1" presStyleIdx="0" presStyleCnt="1"/>
      <dgm:spPr/>
    </dgm:pt>
    <dgm:pt modelId="{579AF419-9B1A-4393-AC87-62B8CBF5C4ED}" type="pres">
      <dgm:prSet presAssocID="{5FA52C3D-B9D3-4BCA-B04E-98BEB470305A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D4736012-8BB7-4674-AB3C-3E9DD842F1E4}" srcId="{808286A3-D4D8-4C24-9F52-8BF41D9F1892}" destId="{5FA52C3D-B9D3-4BCA-B04E-98BEB470305A}" srcOrd="0" destOrd="0" parTransId="{BD8B5AAE-7DB7-437F-A273-6810AC128F3B}" sibTransId="{AF664A70-1760-46E9-8237-720F20CA3073}"/>
    <dgm:cxn modelId="{56FB7C29-B4C8-4D7B-9B1E-0E3CF3C256CE}" type="presOf" srcId="{808286A3-D4D8-4C24-9F52-8BF41D9F1892}" destId="{2155FA5C-3885-4583-B3EA-D82861AE4172}" srcOrd="0" destOrd="0" presId="urn:microsoft.com/office/officeart/2005/8/layout/target3"/>
    <dgm:cxn modelId="{199844B9-6B5C-44F6-ADC5-8AB57B415225}" type="presOf" srcId="{5FA52C3D-B9D3-4BCA-B04E-98BEB470305A}" destId="{32AE5C10-91AA-4490-9824-AD328284A35C}" srcOrd="0" destOrd="0" presId="urn:microsoft.com/office/officeart/2005/8/layout/target3"/>
    <dgm:cxn modelId="{CF79C9D8-109E-4DF1-9360-1DC0F31365EF}" type="presOf" srcId="{5FA52C3D-B9D3-4BCA-B04E-98BEB470305A}" destId="{579AF419-9B1A-4393-AC87-62B8CBF5C4ED}" srcOrd="1" destOrd="0" presId="urn:microsoft.com/office/officeart/2005/8/layout/target3"/>
    <dgm:cxn modelId="{5A51758E-2C35-4143-8622-8A660F618421}" type="presParOf" srcId="{2155FA5C-3885-4583-B3EA-D82861AE4172}" destId="{77B732DD-4BA0-41FF-9A5F-ABCCE6311B40}" srcOrd="0" destOrd="0" presId="urn:microsoft.com/office/officeart/2005/8/layout/target3"/>
    <dgm:cxn modelId="{0CE10BD6-2B2E-482B-AD7A-DBCBAEF327E3}" type="presParOf" srcId="{2155FA5C-3885-4583-B3EA-D82861AE4172}" destId="{D07CC2FA-384C-438C-821E-DC25B5B977FB}" srcOrd="1" destOrd="0" presId="urn:microsoft.com/office/officeart/2005/8/layout/target3"/>
    <dgm:cxn modelId="{DFAF7C92-6B8C-4976-B70C-F8CF1C1EF902}" type="presParOf" srcId="{2155FA5C-3885-4583-B3EA-D82861AE4172}" destId="{32AE5C10-91AA-4490-9824-AD328284A35C}" srcOrd="2" destOrd="0" presId="urn:microsoft.com/office/officeart/2005/8/layout/target3"/>
    <dgm:cxn modelId="{837F3C81-0D5B-471D-A621-B72CEA7A9F87}" type="presParOf" srcId="{2155FA5C-3885-4583-B3EA-D82861AE4172}" destId="{579AF419-9B1A-4393-AC87-62B8CBF5C4E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D724C9-1326-41FD-8DFF-543601FE8D3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FCED124E-0E34-4CDF-87A1-7A835FBABDD2}">
      <dgm:prSet phldrT="[Text]"/>
      <dgm:spPr/>
      <dgm:t>
        <a:bodyPr/>
        <a:lstStyle/>
        <a:p>
          <a:r>
            <a:rPr lang="cs-CZ" dirty="0"/>
            <a:t>kolektivy</a:t>
          </a:r>
        </a:p>
      </dgm:t>
    </dgm:pt>
    <dgm:pt modelId="{BCE61C7A-9E49-40A2-88AD-8052495AD0BC}" type="parTrans" cxnId="{1BF9DCDC-6058-4121-97C0-3C04B5CA9864}">
      <dgm:prSet/>
      <dgm:spPr/>
      <dgm:t>
        <a:bodyPr/>
        <a:lstStyle/>
        <a:p>
          <a:endParaRPr lang="cs-CZ"/>
        </a:p>
      </dgm:t>
    </dgm:pt>
    <dgm:pt modelId="{54F18D31-F82C-4546-A056-0CCECB6A0A40}" type="sibTrans" cxnId="{1BF9DCDC-6058-4121-97C0-3C04B5CA9864}">
      <dgm:prSet/>
      <dgm:spPr/>
      <dgm:t>
        <a:bodyPr/>
        <a:lstStyle/>
        <a:p>
          <a:endParaRPr lang="cs-CZ"/>
        </a:p>
      </dgm:t>
    </dgm:pt>
    <dgm:pt modelId="{DC0A2514-E5A1-4FC8-9B51-35E8123D70BB}">
      <dgm:prSet phldrT="[Text]"/>
      <dgm:spPr/>
      <dgm:t>
        <a:bodyPr/>
        <a:lstStyle/>
        <a:p>
          <a:r>
            <a:rPr lang="cs-CZ" dirty="0"/>
            <a:t>Integrované (sociální útvary)</a:t>
          </a:r>
        </a:p>
      </dgm:t>
    </dgm:pt>
    <dgm:pt modelId="{33AACF1D-80AF-4361-9AD5-A5B2FE9E8579}" type="parTrans" cxnId="{D63FF572-7ABD-4E82-9C98-B6768871507E}">
      <dgm:prSet/>
      <dgm:spPr/>
      <dgm:t>
        <a:bodyPr/>
        <a:lstStyle/>
        <a:p>
          <a:endParaRPr lang="cs-CZ"/>
        </a:p>
      </dgm:t>
    </dgm:pt>
    <dgm:pt modelId="{502E0426-2313-42A1-AE9A-332019FCC3C0}" type="sibTrans" cxnId="{D63FF572-7ABD-4E82-9C98-B6768871507E}">
      <dgm:prSet/>
      <dgm:spPr/>
      <dgm:t>
        <a:bodyPr/>
        <a:lstStyle/>
        <a:p>
          <a:endParaRPr lang="cs-CZ"/>
        </a:p>
      </dgm:t>
    </dgm:pt>
    <dgm:pt modelId="{146CB120-EC42-4F1B-A7D7-50E7108A4251}">
      <dgm:prSet phldrT="[Text]"/>
      <dgm:spPr/>
      <dgm:t>
        <a:bodyPr/>
        <a:lstStyle/>
        <a:p>
          <a:r>
            <a:rPr lang="cs-CZ" dirty="0"/>
            <a:t>Společenství</a:t>
          </a:r>
        </a:p>
      </dgm:t>
    </dgm:pt>
    <dgm:pt modelId="{ACEA7221-88A9-420C-91F9-988439B1043A}" type="parTrans" cxnId="{85B6A275-2213-42EC-97AE-BAC8F4222FBA}">
      <dgm:prSet/>
      <dgm:spPr/>
      <dgm:t>
        <a:bodyPr/>
        <a:lstStyle/>
        <a:p>
          <a:endParaRPr lang="cs-CZ"/>
        </a:p>
      </dgm:t>
    </dgm:pt>
    <dgm:pt modelId="{7023BE4E-42A3-4F83-8D09-6BFB686837C9}" type="sibTrans" cxnId="{85B6A275-2213-42EC-97AE-BAC8F4222FBA}">
      <dgm:prSet/>
      <dgm:spPr/>
      <dgm:t>
        <a:bodyPr/>
        <a:lstStyle/>
        <a:p>
          <a:endParaRPr lang="cs-CZ"/>
        </a:p>
      </dgm:t>
    </dgm:pt>
    <dgm:pt modelId="{B631D50F-EFEC-47BA-BD1A-199B9A2177ED}">
      <dgm:prSet phldrT="[Text]"/>
      <dgm:spPr/>
      <dgm:t>
        <a:bodyPr/>
        <a:lstStyle/>
        <a:p>
          <a:r>
            <a:rPr lang="cs-CZ" dirty="0"/>
            <a:t>Sociální skupina</a:t>
          </a:r>
        </a:p>
      </dgm:t>
    </dgm:pt>
    <dgm:pt modelId="{AB9E1FAB-390E-4AE2-94C6-F82803D419CB}" type="parTrans" cxnId="{B9C59264-DD66-41B2-9881-1124A020177A}">
      <dgm:prSet/>
      <dgm:spPr/>
      <dgm:t>
        <a:bodyPr/>
        <a:lstStyle/>
        <a:p>
          <a:endParaRPr lang="cs-CZ"/>
        </a:p>
      </dgm:t>
    </dgm:pt>
    <dgm:pt modelId="{7AD705FC-F5CA-4EED-A3E1-F83F40026414}" type="sibTrans" cxnId="{B9C59264-DD66-41B2-9881-1124A020177A}">
      <dgm:prSet/>
      <dgm:spPr/>
      <dgm:t>
        <a:bodyPr/>
        <a:lstStyle/>
        <a:p>
          <a:endParaRPr lang="cs-CZ"/>
        </a:p>
      </dgm:t>
    </dgm:pt>
    <dgm:pt modelId="{FE1FE389-CBD4-4765-9DFE-673D0C163543}">
      <dgm:prSet phldrT="[Text]"/>
      <dgm:spPr/>
      <dgm:t>
        <a:bodyPr/>
        <a:lstStyle/>
        <a:p>
          <a:r>
            <a:rPr lang="cs-CZ" dirty="0"/>
            <a:t>Organizace</a:t>
          </a:r>
        </a:p>
      </dgm:t>
    </dgm:pt>
    <dgm:pt modelId="{5B578659-0442-46DC-83D9-D94456D6A550}" type="parTrans" cxnId="{AB5C74F5-8218-45F3-BC6E-FB761620C609}">
      <dgm:prSet/>
      <dgm:spPr/>
      <dgm:t>
        <a:bodyPr/>
        <a:lstStyle/>
        <a:p>
          <a:endParaRPr lang="cs-CZ"/>
        </a:p>
      </dgm:t>
    </dgm:pt>
    <dgm:pt modelId="{39092644-CAEA-4362-88E4-9BEBA8D9B690}" type="sibTrans" cxnId="{AB5C74F5-8218-45F3-BC6E-FB761620C609}">
      <dgm:prSet/>
      <dgm:spPr/>
      <dgm:t>
        <a:bodyPr/>
        <a:lstStyle/>
        <a:p>
          <a:endParaRPr lang="cs-CZ"/>
        </a:p>
      </dgm:t>
    </dgm:pt>
    <dgm:pt modelId="{B3A1FE25-DA92-43D1-8024-C5230C549572}">
      <dgm:prSet phldrT="[Text]"/>
      <dgm:spPr/>
      <dgm:t>
        <a:bodyPr/>
        <a:lstStyle/>
        <a:p>
          <a:r>
            <a:rPr lang="cs-CZ" dirty="0"/>
            <a:t>Společnost</a:t>
          </a:r>
        </a:p>
      </dgm:t>
    </dgm:pt>
    <dgm:pt modelId="{F581BA7F-97C9-45A8-B7AA-A31D5F600D43}" type="parTrans" cxnId="{8E635D68-ADB1-4E49-92F3-B469D0FAC2B0}">
      <dgm:prSet/>
      <dgm:spPr/>
      <dgm:t>
        <a:bodyPr/>
        <a:lstStyle/>
        <a:p>
          <a:endParaRPr lang="cs-CZ"/>
        </a:p>
      </dgm:t>
    </dgm:pt>
    <dgm:pt modelId="{743EF869-2181-4992-9205-6F1C6365D345}" type="sibTrans" cxnId="{8E635D68-ADB1-4E49-92F3-B469D0FAC2B0}">
      <dgm:prSet/>
      <dgm:spPr/>
      <dgm:t>
        <a:bodyPr/>
        <a:lstStyle/>
        <a:p>
          <a:endParaRPr lang="cs-CZ"/>
        </a:p>
      </dgm:t>
    </dgm:pt>
    <dgm:pt modelId="{4F39D851-B99C-4BD6-A324-14233A7BEC9F}">
      <dgm:prSet phldrT="[Text]"/>
      <dgm:spPr/>
      <dgm:t>
        <a:bodyPr/>
        <a:lstStyle/>
        <a:p>
          <a:r>
            <a:rPr lang="cs-CZ" dirty="0"/>
            <a:t>Neintegrované</a:t>
          </a:r>
        </a:p>
      </dgm:t>
    </dgm:pt>
    <dgm:pt modelId="{6827C087-0DF5-4A97-81CA-A736C91553CB}" type="parTrans" cxnId="{3FB66D91-5C39-4153-8C54-0F57103F42FB}">
      <dgm:prSet/>
      <dgm:spPr/>
      <dgm:t>
        <a:bodyPr/>
        <a:lstStyle/>
        <a:p>
          <a:endParaRPr lang="cs-CZ"/>
        </a:p>
      </dgm:t>
    </dgm:pt>
    <dgm:pt modelId="{D7945061-E714-40C1-A424-C57C15573324}" type="sibTrans" cxnId="{3FB66D91-5C39-4153-8C54-0F57103F42FB}">
      <dgm:prSet/>
      <dgm:spPr/>
      <dgm:t>
        <a:bodyPr/>
        <a:lstStyle/>
        <a:p>
          <a:endParaRPr lang="cs-CZ"/>
        </a:p>
      </dgm:t>
    </dgm:pt>
    <dgm:pt modelId="{8D2AB655-B04E-4447-99D6-5C7120ECC6E2}">
      <dgm:prSet phldrT="[Text]"/>
      <dgm:spPr/>
      <dgm:t>
        <a:bodyPr/>
        <a:lstStyle/>
        <a:p>
          <a:r>
            <a:rPr lang="cs-CZ" dirty="0"/>
            <a:t>Dav</a:t>
          </a:r>
        </a:p>
      </dgm:t>
    </dgm:pt>
    <dgm:pt modelId="{F717D3D3-9FE4-49AC-ADF8-523C9ADC9B2E}" type="parTrans" cxnId="{C07B0DF9-A29B-42EA-AA5A-5EEBDAE746CD}">
      <dgm:prSet/>
      <dgm:spPr/>
      <dgm:t>
        <a:bodyPr/>
        <a:lstStyle/>
        <a:p>
          <a:endParaRPr lang="cs-CZ"/>
        </a:p>
      </dgm:t>
    </dgm:pt>
    <dgm:pt modelId="{3FE4E88D-4EB5-43D6-9277-922965D01077}" type="sibTrans" cxnId="{C07B0DF9-A29B-42EA-AA5A-5EEBDAE746CD}">
      <dgm:prSet/>
      <dgm:spPr/>
      <dgm:t>
        <a:bodyPr/>
        <a:lstStyle/>
        <a:p>
          <a:endParaRPr lang="cs-CZ"/>
        </a:p>
      </dgm:t>
    </dgm:pt>
    <dgm:pt modelId="{A2ABF441-E68A-41A7-AF70-4E815C46677C}">
      <dgm:prSet phldrT="[Text]"/>
      <dgm:spPr/>
      <dgm:t>
        <a:bodyPr/>
        <a:lstStyle/>
        <a:p>
          <a:r>
            <a:rPr lang="cs-CZ" dirty="0"/>
            <a:t>Lid</a:t>
          </a:r>
        </a:p>
      </dgm:t>
    </dgm:pt>
    <dgm:pt modelId="{2928AA6A-9390-431B-B95F-4DA250E26AA3}" type="parTrans" cxnId="{97246963-2FEE-4614-AD2F-95606CBF19EC}">
      <dgm:prSet/>
      <dgm:spPr/>
      <dgm:t>
        <a:bodyPr/>
        <a:lstStyle/>
        <a:p>
          <a:endParaRPr lang="cs-CZ"/>
        </a:p>
      </dgm:t>
    </dgm:pt>
    <dgm:pt modelId="{D0576164-6EFA-41B6-BDD8-B6DCA093E2F5}" type="sibTrans" cxnId="{97246963-2FEE-4614-AD2F-95606CBF19EC}">
      <dgm:prSet/>
      <dgm:spPr/>
      <dgm:t>
        <a:bodyPr/>
        <a:lstStyle/>
        <a:p>
          <a:endParaRPr lang="cs-CZ"/>
        </a:p>
      </dgm:t>
    </dgm:pt>
    <dgm:pt modelId="{EE1512FC-BC52-4627-8D34-1FAD698F2BA8}">
      <dgm:prSet phldrT="[Text]"/>
      <dgm:spPr/>
      <dgm:t>
        <a:bodyPr/>
        <a:lstStyle/>
        <a:p>
          <a:r>
            <a:rPr lang="cs-CZ" dirty="0"/>
            <a:t>Národ</a:t>
          </a:r>
        </a:p>
      </dgm:t>
    </dgm:pt>
    <dgm:pt modelId="{C15E5445-574B-484B-836D-B7F43BF34ECA}" type="parTrans" cxnId="{093AC509-2222-481F-A221-36E537547EC8}">
      <dgm:prSet/>
      <dgm:spPr/>
      <dgm:t>
        <a:bodyPr/>
        <a:lstStyle/>
        <a:p>
          <a:endParaRPr lang="cs-CZ"/>
        </a:p>
      </dgm:t>
    </dgm:pt>
    <dgm:pt modelId="{DBA07C53-55E8-4178-9026-2E8F77A85F54}" type="sibTrans" cxnId="{093AC509-2222-481F-A221-36E537547EC8}">
      <dgm:prSet/>
      <dgm:spPr/>
      <dgm:t>
        <a:bodyPr/>
        <a:lstStyle/>
        <a:p>
          <a:endParaRPr lang="cs-CZ"/>
        </a:p>
      </dgm:t>
    </dgm:pt>
    <dgm:pt modelId="{CEE45176-BCB5-428D-B488-25A43EAD336E}">
      <dgm:prSet phldrT="[Text]"/>
      <dgm:spPr/>
      <dgm:t>
        <a:bodyPr/>
        <a:lstStyle/>
        <a:p>
          <a:r>
            <a:rPr lang="cs-CZ"/>
            <a:t>Veřejnost</a:t>
          </a:r>
          <a:endParaRPr lang="cs-CZ" dirty="0"/>
        </a:p>
      </dgm:t>
    </dgm:pt>
    <dgm:pt modelId="{A6D296D3-E3EE-4B3E-B9A4-F00C0915D06E}" type="parTrans" cxnId="{D4287C31-DAB8-4A70-9CEB-12AE3A0BD326}">
      <dgm:prSet/>
      <dgm:spPr/>
      <dgm:t>
        <a:bodyPr/>
        <a:lstStyle/>
        <a:p>
          <a:endParaRPr lang="cs-CZ"/>
        </a:p>
      </dgm:t>
    </dgm:pt>
    <dgm:pt modelId="{33A18C9A-3C4A-4EDC-B18A-752BE73B53E8}" type="sibTrans" cxnId="{D4287C31-DAB8-4A70-9CEB-12AE3A0BD326}">
      <dgm:prSet/>
      <dgm:spPr/>
      <dgm:t>
        <a:bodyPr/>
        <a:lstStyle/>
        <a:p>
          <a:endParaRPr lang="cs-CZ"/>
        </a:p>
      </dgm:t>
    </dgm:pt>
    <dgm:pt modelId="{1D075B69-E48F-4E6A-850E-892F393856EA}" type="pres">
      <dgm:prSet presAssocID="{C1D724C9-1326-41FD-8DFF-543601FE8D3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4F3C14F-C391-4943-940A-B44FDC0C8AFF}" type="pres">
      <dgm:prSet presAssocID="{FCED124E-0E34-4CDF-87A1-7A835FBABDD2}" presName="root1" presStyleCnt="0"/>
      <dgm:spPr/>
    </dgm:pt>
    <dgm:pt modelId="{8390733A-7F99-4CD2-ADF9-414700728ECC}" type="pres">
      <dgm:prSet presAssocID="{FCED124E-0E34-4CDF-87A1-7A835FBABDD2}" presName="LevelOneTextNode" presStyleLbl="node0" presStyleIdx="0" presStyleCnt="1" custLinFactNeighborX="-2502" custLinFactNeighborY="475">
        <dgm:presLayoutVars>
          <dgm:chPref val="3"/>
        </dgm:presLayoutVars>
      </dgm:prSet>
      <dgm:spPr/>
    </dgm:pt>
    <dgm:pt modelId="{FF298845-8657-4A8B-99DA-3CF3ADCEDEF4}" type="pres">
      <dgm:prSet presAssocID="{FCED124E-0E34-4CDF-87A1-7A835FBABDD2}" presName="level2hierChild" presStyleCnt="0"/>
      <dgm:spPr/>
    </dgm:pt>
    <dgm:pt modelId="{B45FFBEA-EA9A-444D-A07E-D60B452F9CE2}" type="pres">
      <dgm:prSet presAssocID="{33AACF1D-80AF-4361-9AD5-A5B2FE9E8579}" presName="conn2-1" presStyleLbl="parChTrans1D2" presStyleIdx="0" presStyleCnt="2"/>
      <dgm:spPr/>
    </dgm:pt>
    <dgm:pt modelId="{8D6BE579-0092-4CA5-B9A7-C0C1FFEFF27A}" type="pres">
      <dgm:prSet presAssocID="{33AACF1D-80AF-4361-9AD5-A5B2FE9E8579}" presName="connTx" presStyleLbl="parChTrans1D2" presStyleIdx="0" presStyleCnt="2"/>
      <dgm:spPr/>
    </dgm:pt>
    <dgm:pt modelId="{364DE64A-DB4B-4862-8C43-A782631DA7BE}" type="pres">
      <dgm:prSet presAssocID="{DC0A2514-E5A1-4FC8-9B51-35E8123D70BB}" presName="root2" presStyleCnt="0"/>
      <dgm:spPr/>
    </dgm:pt>
    <dgm:pt modelId="{4410CDD0-8BDD-498F-AA56-F8B877FA9669}" type="pres">
      <dgm:prSet presAssocID="{DC0A2514-E5A1-4FC8-9B51-35E8123D70BB}" presName="LevelTwoTextNode" presStyleLbl="node2" presStyleIdx="0" presStyleCnt="2">
        <dgm:presLayoutVars>
          <dgm:chPref val="3"/>
        </dgm:presLayoutVars>
      </dgm:prSet>
      <dgm:spPr/>
    </dgm:pt>
    <dgm:pt modelId="{352F6ABC-9031-448B-8349-B49F06575080}" type="pres">
      <dgm:prSet presAssocID="{DC0A2514-E5A1-4FC8-9B51-35E8123D70BB}" presName="level3hierChild" presStyleCnt="0"/>
      <dgm:spPr/>
    </dgm:pt>
    <dgm:pt modelId="{9DCAC852-292B-4A5A-B22E-09EDC9D66FAF}" type="pres">
      <dgm:prSet presAssocID="{ACEA7221-88A9-420C-91F9-988439B1043A}" presName="conn2-1" presStyleLbl="parChTrans1D3" presStyleIdx="0" presStyleCnt="8"/>
      <dgm:spPr/>
    </dgm:pt>
    <dgm:pt modelId="{8255A1EB-230E-4D12-93D9-079FDFC0553F}" type="pres">
      <dgm:prSet presAssocID="{ACEA7221-88A9-420C-91F9-988439B1043A}" presName="connTx" presStyleLbl="parChTrans1D3" presStyleIdx="0" presStyleCnt="8"/>
      <dgm:spPr/>
    </dgm:pt>
    <dgm:pt modelId="{E7EAC73B-690F-4BEB-BC47-83D8E2017E4F}" type="pres">
      <dgm:prSet presAssocID="{146CB120-EC42-4F1B-A7D7-50E7108A4251}" presName="root2" presStyleCnt="0"/>
      <dgm:spPr/>
    </dgm:pt>
    <dgm:pt modelId="{94540475-A3E0-4FE1-91ED-24A21F31FC65}" type="pres">
      <dgm:prSet presAssocID="{146CB120-EC42-4F1B-A7D7-50E7108A4251}" presName="LevelTwoTextNode" presStyleLbl="node3" presStyleIdx="0" presStyleCnt="8">
        <dgm:presLayoutVars>
          <dgm:chPref val="3"/>
        </dgm:presLayoutVars>
      </dgm:prSet>
      <dgm:spPr/>
    </dgm:pt>
    <dgm:pt modelId="{4FCFCA4D-8844-4736-AE98-A752814944A3}" type="pres">
      <dgm:prSet presAssocID="{146CB120-EC42-4F1B-A7D7-50E7108A4251}" presName="level3hierChild" presStyleCnt="0"/>
      <dgm:spPr/>
    </dgm:pt>
    <dgm:pt modelId="{E4CBADCE-5521-473C-8737-07B59D87A3BF}" type="pres">
      <dgm:prSet presAssocID="{AB9E1FAB-390E-4AE2-94C6-F82803D419CB}" presName="conn2-1" presStyleLbl="parChTrans1D3" presStyleIdx="1" presStyleCnt="8"/>
      <dgm:spPr/>
    </dgm:pt>
    <dgm:pt modelId="{EEA3E871-33E7-4662-9596-DA7160AA015D}" type="pres">
      <dgm:prSet presAssocID="{AB9E1FAB-390E-4AE2-94C6-F82803D419CB}" presName="connTx" presStyleLbl="parChTrans1D3" presStyleIdx="1" presStyleCnt="8"/>
      <dgm:spPr/>
    </dgm:pt>
    <dgm:pt modelId="{F47CBA88-01AE-467A-910D-07DD52BC450A}" type="pres">
      <dgm:prSet presAssocID="{B631D50F-EFEC-47BA-BD1A-199B9A2177ED}" presName="root2" presStyleCnt="0"/>
      <dgm:spPr/>
    </dgm:pt>
    <dgm:pt modelId="{0B19CF69-0E99-4B9C-9B28-6274217F90B1}" type="pres">
      <dgm:prSet presAssocID="{B631D50F-EFEC-47BA-BD1A-199B9A2177ED}" presName="LevelTwoTextNode" presStyleLbl="node3" presStyleIdx="1" presStyleCnt="8">
        <dgm:presLayoutVars>
          <dgm:chPref val="3"/>
        </dgm:presLayoutVars>
      </dgm:prSet>
      <dgm:spPr/>
    </dgm:pt>
    <dgm:pt modelId="{B9A21F51-4480-4A79-BFF5-D3F9FCCE7546}" type="pres">
      <dgm:prSet presAssocID="{B631D50F-EFEC-47BA-BD1A-199B9A2177ED}" presName="level3hierChild" presStyleCnt="0"/>
      <dgm:spPr/>
    </dgm:pt>
    <dgm:pt modelId="{9317BBE7-E904-45EC-ADB0-BC77C495C753}" type="pres">
      <dgm:prSet presAssocID="{5B578659-0442-46DC-83D9-D94456D6A550}" presName="conn2-1" presStyleLbl="parChTrans1D3" presStyleIdx="2" presStyleCnt="8"/>
      <dgm:spPr/>
    </dgm:pt>
    <dgm:pt modelId="{FAF2CC1B-D153-4A57-AD1A-0B64EFC6C2B0}" type="pres">
      <dgm:prSet presAssocID="{5B578659-0442-46DC-83D9-D94456D6A550}" presName="connTx" presStyleLbl="parChTrans1D3" presStyleIdx="2" presStyleCnt="8"/>
      <dgm:spPr/>
    </dgm:pt>
    <dgm:pt modelId="{F3644459-95EE-4B32-8605-122482FBD50D}" type="pres">
      <dgm:prSet presAssocID="{FE1FE389-CBD4-4765-9DFE-673D0C163543}" presName="root2" presStyleCnt="0"/>
      <dgm:spPr/>
    </dgm:pt>
    <dgm:pt modelId="{5104FF07-19E3-43A8-AFBF-B881E9B62D2D}" type="pres">
      <dgm:prSet presAssocID="{FE1FE389-CBD4-4765-9DFE-673D0C163543}" presName="LevelTwoTextNode" presStyleLbl="node3" presStyleIdx="2" presStyleCnt="8">
        <dgm:presLayoutVars>
          <dgm:chPref val="3"/>
        </dgm:presLayoutVars>
      </dgm:prSet>
      <dgm:spPr/>
    </dgm:pt>
    <dgm:pt modelId="{936035FE-5141-4F08-9471-3FD18209E37E}" type="pres">
      <dgm:prSet presAssocID="{FE1FE389-CBD4-4765-9DFE-673D0C163543}" presName="level3hierChild" presStyleCnt="0"/>
      <dgm:spPr/>
    </dgm:pt>
    <dgm:pt modelId="{083BE47C-3508-460E-BE80-B624EC76A9F7}" type="pres">
      <dgm:prSet presAssocID="{F581BA7F-97C9-45A8-B7AA-A31D5F600D43}" presName="conn2-1" presStyleLbl="parChTrans1D3" presStyleIdx="3" presStyleCnt="8"/>
      <dgm:spPr/>
    </dgm:pt>
    <dgm:pt modelId="{0AF6E334-6EC3-4443-BD3D-5A90EBF5DD8A}" type="pres">
      <dgm:prSet presAssocID="{F581BA7F-97C9-45A8-B7AA-A31D5F600D43}" presName="connTx" presStyleLbl="parChTrans1D3" presStyleIdx="3" presStyleCnt="8"/>
      <dgm:spPr/>
    </dgm:pt>
    <dgm:pt modelId="{0750C64A-BECC-45F2-95E3-5B72B16CA860}" type="pres">
      <dgm:prSet presAssocID="{B3A1FE25-DA92-43D1-8024-C5230C549572}" presName="root2" presStyleCnt="0"/>
      <dgm:spPr/>
    </dgm:pt>
    <dgm:pt modelId="{1B3750BC-2A21-46A4-B15A-431D0390C8EC}" type="pres">
      <dgm:prSet presAssocID="{B3A1FE25-DA92-43D1-8024-C5230C549572}" presName="LevelTwoTextNode" presStyleLbl="node3" presStyleIdx="3" presStyleCnt="8">
        <dgm:presLayoutVars>
          <dgm:chPref val="3"/>
        </dgm:presLayoutVars>
      </dgm:prSet>
      <dgm:spPr/>
    </dgm:pt>
    <dgm:pt modelId="{729C20C8-A4CF-4B56-9E6D-67CE29E7A040}" type="pres">
      <dgm:prSet presAssocID="{B3A1FE25-DA92-43D1-8024-C5230C549572}" presName="level3hierChild" presStyleCnt="0"/>
      <dgm:spPr/>
    </dgm:pt>
    <dgm:pt modelId="{230C96B7-35B7-476D-88C1-3E3B6CA80D83}" type="pres">
      <dgm:prSet presAssocID="{6827C087-0DF5-4A97-81CA-A736C91553CB}" presName="conn2-1" presStyleLbl="parChTrans1D2" presStyleIdx="1" presStyleCnt="2"/>
      <dgm:spPr/>
    </dgm:pt>
    <dgm:pt modelId="{B07B66D2-8DE2-4670-B232-C2B9A3EC53C8}" type="pres">
      <dgm:prSet presAssocID="{6827C087-0DF5-4A97-81CA-A736C91553CB}" presName="connTx" presStyleLbl="parChTrans1D2" presStyleIdx="1" presStyleCnt="2"/>
      <dgm:spPr/>
    </dgm:pt>
    <dgm:pt modelId="{B8E3AD84-8418-4DE5-99F2-FA3E8FE98D65}" type="pres">
      <dgm:prSet presAssocID="{4F39D851-B99C-4BD6-A324-14233A7BEC9F}" presName="root2" presStyleCnt="0"/>
      <dgm:spPr/>
    </dgm:pt>
    <dgm:pt modelId="{6F76B143-0C4F-4EEC-8BE0-13C618C5C9E0}" type="pres">
      <dgm:prSet presAssocID="{4F39D851-B99C-4BD6-A324-14233A7BEC9F}" presName="LevelTwoTextNode" presStyleLbl="node2" presStyleIdx="1" presStyleCnt="2">
        <dgm:presLayoutVars>
          <dgm:chPref val="3"/>
        </dgm:presLayoutVars>
      </dgm:prSet>
      <dgm:spPr/>
    </dgm:pt>
    <dgm:pt modelId="{F268C992-4F6D-48E7-B7CA-E94A50291990}" type="pres">
      <dgm:prSet presAssocID="{4F39D851-B99C-4BD6-A324-14233A7BEC9F}" presName="level3hierChild" presStyleCnt="0"/>
      <dgm:spPr/>
    </dgm:pt>
    <dgm:pt modelId="{2D428036-4ABA-45D5-A49A-9BFB50DA0D0C}" type="pres">
      <dgm:prSet presAssocID="{F717D3D3-9FE4-49AC-ADF8-523C9ADC9B2E}" presName="conn2-1" presStyleLbl="parChTrans1D3" presStyleIdx="4" presStyleCnt="8"/>
      <dgm:spPr/>
    </dgm:pt>
    <dgm:pt modelId="{9F225AFA-0FAC-4BD6-BE17-655C007F8EED}" type="pres">
      <dgm:prSet presAssocID="{F717D3D3-9FE4-49AC-ADF8-523C9ADC9B2E}" presName="connTx" presStyleLbl="parChTrans1D3" presStyleIdx="4" presStyleCnt="8"/>
      <dgm:spPr/>
    </dgm:pt>
    <dgm:pt modelId="{C088A8FC-5CDE-4356-B429-1B3B37394A1B}" type="pres">
      <dgm:prSet presAssocID="{8D2AB655-B04E-4447-99D6-5C7120ECC6E2}" presName="root2" presStyleCnt="0"/>
      <dgm:spPr/>
    </dgm:pt>
    <dgm:pt modelId="{E2C84378-4F96-4FA3-A6B6-23DEDA686261}" type="pres">
      <dgm:prSet presAssocID="{8D2AB655-B04E-4447-99D6-5C7120ECC6E2}" presName="LevelTwoTextNode" presStyleLbl="node3" presStyleIdx="4" presStyleCnt="8">
        <dgm:presLayoutVars>
          <dgm:chPref val="3"/>
        </dgm:presLayoutVars>
      </dgm:prSet>
      <dgm:spPr/>
    </dgm:pt>
    <dgm:pt modelId="{A6003B61-130C-46E1-BF7A-B44F3EC5531D}" type="pres">
      <dgm:prSet presAssocID="{8D2AB655-B04E-4447-99D6-5C7120ECC6E2}" presName="level3hierChild" presStyleCnt="0"/>
      <dgm:spPr/>
    </dgm:pt>
    <dgm:pt modelId="{1F00F3A9-146B-4218-813B-D33B9CD44399}" type="pres">
      <dgm:prSet presAssocID="{2928AA6A-9390-431B-B95F-4DA250E26AA3}" presName="conn2-1" presStyleLbl="parChTrans1D3" presStyleIdx="5" presStyleCnt="8"/>
      <dgm:spPr/>
    </dgm:pt>
    <dgm:pt modelId="{6A698949-C8D8-4F67-9FBB-533CD0CE8A3F}" type="pres">
      <dgm:prSet presAssocID="{2928AA6A-9390-431B-B95F-4DA250E26AA3}" presName="connTx" presStyleLbl="parChTrans1D3" presStyleIdx="5" presStyleCnt="8"/>
      <dgm:spPr/>
    </dgm:pt>
    <dgm:pt modelId="{6A33D069-D516-4DB6-B654-57BD70125BFD}" type="pres">
      <dgm:prSet presAssocID="{A2ABF441-E68A-41A7-AF70-4E815C46677C}" presName="root2" presStyleCnt="0"/>
      <dgm:spPr/>
    </dgm:pt>
    <dgm:pt modelId="{61DB51CE-910D-451F-B868-8A680A525D1E}" type="pres">
      <dgm:prSet presAssocID="{A2ABF441-E68A-41A7-AF70-4E815C46677C}" presName="LevelTwoTextNode" presStyleLbl="node3" presStyleIdx="5" presStyleCnt="8">
        <dgm:presLayoutVars>
          <dgm:chPref val="3"/>
        </dgm:presLayoutVars>
      </dgm:prSet>
      <dgm:spPr/>
    </dgm:pt>
    <dgm:pt modelId="{C576D52B-B2E8-4626-85F4-97F49AFF416C}" type="pres">
      <dgm:prSet presAssocID="{A2ABF441-E68A-41A7-AF70-4E815C46677C}" presName="level3hierChild" presStyleCnt="0"/>
      <dgm:spPr/>
    </dgm:pt>
    <dgm:pt modelId="{5007200B-567B-4B5A-92FC-B7CBF8273942}" type="pres">
      <dgm:prSet presAssocID="{C15E5445-574B-484B-836D-B7F43BF34ECA}" presName="conn2-1" presStyleLbl="parChTrans1D3" presStyleIdx="6" presStyleCnt="8"/>
      <dgm:spPr/>
    </dgm:pt>
    <dgm:pt modelId="{10CDCABC-BB1E-4E9D-830E-67D4C7939696}" type="pres">
      <dgm:prSet presAssocID="{C15E5445-574B-484B-836D-B7F43BF34ECA}" presName="connTx" presStyleLbl="parChTrans1D3" presStyleIdx="6" presStyleCnt="8"/>
      <dgm:spPr/>
    </dgm:pt>
    <dgm:pt modelId="{D373063B-22B8-4733-8ED6-9DE5E6840672}" type="pres">
      <dgm:prSet presAssocID="{EE1512FC-BC52-4627-8D34-1FAD698F2BA8}" presName="root2" presStyleCnt="0"/>
      <dgm:spPr/>
    </dgm:pt>
    <dgm:pt modelId="{CE0332AA-C614-4879-A7D9-D9EE7422B0A6}" type="pres">
      <dgm:prSet presAssocID="{EE1512FC-BC52-4627-8D34-1FAD698F2BA8}" presName="LevelTwoTextNode" presStyleLbl="node3" presStyleIdx="6" presStyleCnt="8">
        <dgm:presLayoutVars>
          <dgm:chPref val="3"/>
        </dgm:presLayoutVars>
      </dgm:prSet>
      <dgm:spPr/>
    </dgm:pt>
    <dgm:pt modelId="{31B2472D-C6D1-4E06-B42E-1FC8662C4324}" type="pres">
      <dgm:prSet presAssocID="{EE1512FC-BC52-4627-8D34-1FAD698F2BA8}" presName="level3hierChild" presStyleCnt="0"/>
      <dgm:spPr/>
    </dgm:pt>
    <dgm:pt modelId="{812C43F5-D93C-452B-936C-93AD5CA55848}" type="pres">
      <dgm:prSet presAssocID="{A6D296D3-E3EE-4B3E-B9A4-F00C0915D06E}" presName="conn2-1" presStyleLbl="parChTrans1D3" presStyleIdx="7" presStyleCnt="8"/>
      <dgm:spPr/>
    </dgm:pt>
    <dgm:pt modelId="{9FA5D561-0BB4-40CD-820F-E3F0F345D3E3}" type="pres">
      <dgm:prSet presAssocID="{A6D296D3-E3EE-4B3E-B9A4-F00C0915D06E}" presName="connTx" presStyleLbl="parChTrans1D3" presStyleIdx="7" presStyleCnt="8"/>
      <dgm:spPr/>
    </dgm:pt>
    <dgm:pt modelId="{12F2B8D4-3D1F-4D51-A9D2-5381AC9E91A9}" type="pres">
      <dgm:prSet presAssocID="{CEE45176-BCB5-428D-B488-25A43EAD336E}" presName="root2" presStyleCnt="0"/>
      <dgm:spPr/>
    </dgm:pt>
    <dgm:pt modelId="{2E1A07B0-964C-4027-8DB5-FC33D7381187}" type="pres">
      <dgm:prSet presAssocID="{CEE45176-BCB5-428D-B488-25A43EAD336E}" presName="LevelTwoTextNode" presStyleLbl="node3" presStyleIdx="7" presStyleCnt="8">
        <dgm:presLayoutVars>
          <dgm:chPref val="3"/>
        </dgm:presLayoutVars>
      </dgm:prSet>
      <dgm:spPr/>
    </dgm:pt>
    <dgm:pt modelId="{B21B464D-874F-414E-A879-0E2BFCA764A2}" type="pres">
      <dgm:prSet presAssocID="{CEE45176-BCB5-428D-B488-25A43EAD336E}" presName="level3hierChild" presStyleCnt="0"/>
      <dgm:spPr/>
    </dgm:pt>
  </dgm:ptLst>
  <dgm:cxnLst>
    <dgm:cxn modelId="{20CFC102-AE3D-487D-9430-E284CDADF6C7}" type="presOf" srcId="{6827C087-0DF5-4A97-81CA-A736C91553CB}" destId="{230C96B7-35B7-476D-88C1-3E3B6CA80D83}" srcOrd="0" destOrd="0" presId="urn:microsoft.com/office/officeart/2008/layout/HorizontalMultiLevelHierarchy"/>
    <dgm:cxn modelId="{FF9DE806-53F9-48BD-B6C5-ED44E611C31F}" type="presOf" srcId="{F717D3D3-9FE4-49AC-ADF8-523C9ADC9B2E}" destId="{9F225AFA-0FAC-4BD6-BE17-655C007F8EED}" srcOrd="1" destOrd="0" presId="urn:microsoft.com/office/officeart/2008/layout/HorizontalMultiLevelHierarchy"/>
    <dgm:cxn modelId="{1FFE4108-3146-4027-AC27-493A505E86E4}" type="presOf" srcId="{B3A1FE25-DA92-43D1-8024-C5230C549572}" destId="{1B3750BC-2A21-46A4-B15A-431D0390C8EC}" srcOrd="0" destOrd="0" presId="urn:microsoft.com/office/officeart/2008/layout/HorizontalMultiLevelHierarchy"/>
    <dgm:cxn modelId="{093AC509-2222-481F-A221-36E537547EC8}" srcId="{4F39D851-B99C-4BD6-A324-14233A7BEC9F}" destId="{EE1512FC-BC52-4627-8D34-1FAD698F2BA8}" srcOrd="2" destOrd="0" parTransId="{C15E5445-574B-484B-836D-B7F43BF34ECA}" sibTransId="{DBA07C53-55E8-4178-9026-2E8F77A85F54}"/>
    <dgm:cxn modelId="{0530C60A-E0C1-4C00-A205-1439909EF8E2}" type="presOf" srcId="{A6D296D3-E3EE-4B3E-B9A4-F00C0915D06E}" destId="{9FA5D561-0BB4-40CD-820F-E3F0F345D3E3}" srcOrd="1" destOrd="0" presId="urn:microsoft.com/office/officeart/2008/layout/HorizontalMultiLevelHierarchy"/>
    <dgm:cxn modelId="{A670E50A-CA7C-4AA7-B855-6539D84C2423}" type="presOf" srcId="{5B578659-0442-46DC-83D9-D94456D6A550}" destId="{9317BBE7-E904-45EC-ADB0-BC77C495C753}" srcOrd="0" destOrd="0" presId="urn:microsoft.com/office/officeart/2008/layout/HorizontalMultiLevelHierarchy"/>
    <dgm:cxn modelId="{81D5D017-FCA1-4C0F-8203-A3D2624A71DA}" type="presOf" srcId="{6827C087-0DF5-4A97-81CA-A736C91553CB}" destId="{B07B66D2-8DE2-4670-B232-C2B9A3EC53C8}" srcOrd="1" destOrd="0" presId="urn:microsoft.com/office/officeart/2008/layout/HorizontalMultiLevelHierarchy"/>
    <dgm:cxn modelId="{A510BC29-EE79-4CEE-A6BB-DA80C433ED3B}" type="presOf" srcId="{FCED124E-0E34-4CDF-87A1-7A835FBABDD2}" destId="{8390733A-7F99-4CD2-ADF9-414700728ECC}" srcOrd="0" destOrd="0" presId="urn:microsoft.com/office/officeart/2008/layout/HorizontalMultiLevelHierarchy"/>
    <dgm:cxn modelId="{D4287C31-DAB8-4A70-9CEB-12AE3A0BD326}" srcId="{4F39D851-B99C-4BD6-A324-14233A7BEC9F}" destId="{CEE45176-BCB5-428D-B488-25A43EAD336E}" srcOrd="3" destOrd="0" parTransId="{A6D296D3-E3EE-4B3E-B9A4-F00C0915D06E}" sibTransId="{33A18C9A-3C4A-4EDC-B18A-752BE73B53E8}"/>
    <dgm:cxn modelId="{DEFC2E36-E205-47A1-8DEB-406BF00D4AD2}" type="presOf" srcId="{A2ABF441-E68A-41A7-AF70-4E815C46677C}" destId="{61DB51CE-910D-451F-B868-8A680A525D1E}" srcOrd="0" destOrd="0" presId="urn:microsoft.com/office/officeart/2008/layout/HorizontalMultiLevelHierarchy"/>
    <dgm:cxn modelId="{00AFEE3A-D2CE-4883-8FB0-A3C39FF56DA4}" type="presOf" srcId="{33AACF1D-80AF-4361-9AD5-A5B2FE9E8579}" destId="{B45FFBEA-EA9A-444D-A07E-D60B452F9CE2}" srcOrd="0" destOrd="0" presId="urn:microsoft.com/office/officeart/2008/layout/HorizontalMultiLevelHierarchy"/>
    <dgm:cxn modelId="{97246963-2FEE-4614-AD2F-95606CBF19EC}" srcId="{4F39D851-B99C-4BD6-A324-14233A7BEC9F}" destId="{A2ABF441-E68A-41A7-AF70-4E815C46677C}" srcOrd="1" destOrd="0" parTransId="{2928AA6A-9390-431B-B95F-4DA250E26AA3}" sibTransId="{D0576164-6EFA-41B6-BDD8-B6DCA093E2F5}"/>
    <dgm:cxn modelId="{B9C59264-DD66-41B2-9881-1124A020177A}" srcId="{DC0A2514-E5A1-4FC8-9B51-35E8123D70BB}" destId="{B631D50F-EFEC-47BA-BD1A-199B9A2177ED}" srcOrd="1" destOrd="0" parTransId="{AB9E1FAB-390E-4AE2-94C6-F82803D419CB}" sibTransId="{7AD705FC-F5CA-4EED-A3E1-F83F40026414}"/>
    <dgm:cxn modelId="{8F821645-6E8A-4F0D-8148-1597E3BF7B7C}" type="presOf" srcId="{5B578659-0442-46DC-83D9-D94456D6A550}" destId="{FAF2CC1B-D153-4A57-AD1A-0B64EFC6C2B0}" srcOrd="1" destOrd="0" presId="urn:microsoft.com/office/officeart/2008/layout/HorizontalMultiLevelHierarchy"/>
    <dgm:cxn modelId="{8E635D68-ADB1-4E49-92F3-B469D0FAC2B0}" srcId="{DC0A2514-E5A1-4FC8-9B51-35E8123D70BB}" destId="{B3A1FE25-DA92-43D1-8024-C5230C549572}" srcOrd="3" destOrd="0" parTransId="{F581BA7F-97C9-45A8-B7AA-A31D5F600D43}" sibTransId="{743EF869-2181-4992-9205-6F1C6365D345}"/>
    <dgm:cxn modelId="{4F5DE769-35C0-43E9-9551-FD1782F48F11}" type="presOf" srcId="{F581BA7F-97C9-45A8-B7AA-A31D5F600D43}" destId="{083BE47C-3508-460E-BE80-B624EC76A9F7}" srcOrd="0" destOrd="0" presId="urn:microsoft.com/office/officeart/2008/layout/HorizontalMultiLevelHierarchy"/>
    <dgm:cxn modelId="{E6490751-55AF-4E2A-BE4C-D982E3480456}" type="presOf" srcId="{8D2AB655-B04E-4447-99D6-5C7120ECC6E2}" destId="{E2C84378-4F96-4FA3-A6B6-23DEDA686261}" srcOrd="0" destOrd="0" presId="urn:microsoft.com/office/officeart/2008/layout/HorizontalMultiLevelHierarchy"/>
    <dgm:cxn modelId="{D63FF572-7ABD-4E82-9C98-B6768871507E}" srcId="{FCED124E-0E34-4CDF-87A1-7A835FBABDD2}" destId="{DC0A2514-E5A1-4FC8-9B51-35E8123D70BB}" srcOrd="0" destOrd="0" parTransId="{33AACF1D-80AF-4361-9AD5-A5B2FE9E8579}" sibTransId="{502E0426-2313-42A1-AE9A-332019FCC3C0}"/>
    <dgm:cxn modelId="{7F56A073-251D-4CEA-B25E-D2B996D5C41E}" type="presOf" srcId="{ACEA7221-88A9-420C-91F9-988439B1043A}" destId="{9DCAC852-292B-4A5A-B22E-09EDC9D66FAF}" srcOrd="0" destOrd="0" presId="urn:microsoft.com/office/officeart/2008/layout/HorizontalMultiLevelHierarchy"/>
    <dgm:cxn modelId="{0AFBEB53-D9C3-4977-ADFC-263425509335}" type="presOf" srcId="{33AACF1D-80AF-4361-9AD5-A5B2FE9E8579}" destId="{8D6BE579-0092-4CA5-B9A7-C0C1FFEFF27A}" srcOrd="1" destOrd="0" presId="urn:microsoft.com/office/officeart/2008/layout/HorizontalMultiLevelHierarchy"/>
    <dgm:cxn modelId="{85B6A275-2213-42EC-97AE-BAC8F4222FBA}" srcId="{DC0A2514-E5A1-4FC8-9B51-35E8123D70BB}" destId="{146CB120-EC42-4F1B-A7D7-50E7108A4251}" srcOrd="0" destOrd="0" parTransId="{ACEA7221-88A9-420C-91F9-988439B1043A}" sibTransId="{7023BE4E-42A3-4F83-8D09-6BFB686837C9}"/>
    <dgm:cxn modelId="{858ADB57-223A-4FB9-9D51-4A5A3DB7194F}" type="presOf" srcId="{DC0A2514-E5A1-4FC8-9B51-35E8123D70BB}" destId="{4410CDD0-8BDD-498F-AA56-F8B877FA9669}" srcOrd="0" destOrd="0" presId="urn:microsoft.com/office/officeart/2008/layout/HorizontalMultiLevelHierarchy"/>
    <dgm:cxn modelId="{D0EB4659-E001-4AB2-919C-A32523660757}" type="presOf" srcId="{F717D3D3-9FE4-49AC-ADF8-523C9ADC9B2E}" destId="{2D428036-4ABA-45D5-A49A-9BFB50DA0D0C}" srcOrd="0" destOrd="0" presId="urn:microsoft.com/office/officeart/2008/layout/HorizontalMultiLevelHierarchy"/>
    <dgm:cxn modelId="{5FAC6D59-9999-4EA7-8123-FF64F02ACCDD}" type="presOf" srcId="{C15E5445-574B-484B-836D-B7F43BF34ECA}" destId="{10CDCABC-BB1E-4E9D-830E-67D4C7939696}" srcOrd="1" destOrd="0" presId="urn:microsoft.com/office/officeart/2008/layout/HorizontalMultiLevelHierarchy"/>
    <dgm:cxn modelId="{2297575A-DEAA-45B6-B17B-F4FDF9491724}" type="presOf" srcId="{AB9E1FAB-390E-4AE2-94C6-F82803D419CB}" destId="{EEA3E871-33E7-4662-9596-DA7160AA015D}" srcOrd="1" destOrd="0" presId="urn:microsoft.com/office/officeart/2008/layout/HorizontalMultiLevelHierarchy"/>
    <dgm:cxn modelId="{2C6A3D8A-AF9E-4C98-8018-F2936760310A}" type="presOf" srcId="{2928AA6A-9390-431B-B95F-4DA250E26AA3}" destId="{1F00F3A9-146B-4218-813B-D33B9CD44399}" srcOrd="0" destOrd="0" presId="urn:microsoft.com/office/officeart/2008/layout/HorizontalMultiLevelHierarchy"/>
    <dgm:cxn modelId="{3FB66D91-5C39-4153-8C54-0F57103F42FB}" srcId="{FCED124E-0E34-4CDF-87A1-7A835FBABDD2}" destId="{4F39D851-B99C-4BD6-A324-14233A7BEC9F}" srcOrd="1" destOrd="0" parTransId="{6827C087-0DF5-4A97-81CA-A736C91553CB}" sibTransId="{D7945061-E714-40C1-A424-C57C15573324}"/>
    <dgm:cxn modelId="{CE8F8694-9CE9-4B46-96FD-95943C237FA3}" type="presOf" srcId="{F581BA7F-97C9-45A8-B7AA-A31D5F600D43}" destId="{0AF6E334-6EC3-4443-BD3D-5A90EBF5DD8A}" srcOrd="1" destOrd="0" presId="urn:microsoft.com/office/officeart/2008/layout/HorizontalMultiLevelHierarchy"/>
    <dgm:cxn modelId="{3DCB99A2-CC1E-4D1C-AD14-BEE65778753E}" type="presOf" srcId="{C15E5445-574B-484B-836D-B7F43BF34ECA}" destId="{5007200B-567B-4B5A-92FC-B7CBF8273942}" srcOrd="0" destOrd="0" presId="urn:microsoft.com/office/officeart/2008/layout/HorizontalMultiLevelHierarchy"/>
    <dgm:cxn modelId="{C9CE5EAB-5EB8-479C-8092-9272D5930F0C}" type="presOf" srcId="{C1D724C9-1326-41FD-8DFF-543601FE8D3B}" destId="{1D075B69-E48F-4E6A-850E-892F393856EA}" srcOrd="0" destOrd="0" presId="urn:microsoft.com/office/officeart/2008/layout/HorizontalMultiLevelHierarchy"/>
    <dgm:cxn modelId="{576524AD-FDBF-4B20-8703-FFF7EFBE22BC}" type="presOf" srcId="{EE1512FC-BC52-4627-8D34-1FAD698F2BA8}" destId="{CE0332AA-C614-4879-A7D9-D9EE7422B0A6}" srcOrd="0" destOrd="0" presId="urn:microsoft.com/office/officeart/2008/layout/HorizontalMultiLevelHierarchy"/>
    <dgm:cxn modelId="{7F9A0CB0-CF14-4DE4-B6B6-2F70115D9CFD}" type="presOf" srcId="{A6D296D3-E3EE-4B3E-B9A4-F00C0915D06E}" destId="{812C43F5-D93C-452B-936C-93AD5CA55848}" srcOrd="0" destOrd="0" presId="urn:microsoft.com/office/officeart/2008/layout/HorizontalMultiLevelHierarchy"/>
    <dgm:cxn modelId="{36D2D1CA-A116-4E8E-9A33-BAA41E2B80FC}" type="presOf" srcId="{CEE45176-BCB5-428D-B488-25A43EAD336E}" destId="{2E1A07B0-964C-4027-8DB5-FC33D7381187}" srcOrd="0" destOrd="0" presId="urn:microsoft.com/office/officeart/2008/layout/HorizontalMultiLevelHierarchy"/>
    <dgm:cxn modelId="{6456E2CC-FE11-48BE-9858-2FF120D21ED5}" type="presOf" srcId="{FE1FE389-CBD4-4765-9DFE-673D0C163543}" destId="{5104FF07-19E3-43A8-AFBF-B881E9B62D2D}" srcOrd="0" destOrd="0" presId="urn:microsoft.com/office/officeart/2008/layout/HorizontalMultiLevelHierarchy"/>
    <dgm:cxn modelId="{9EAEBFCF-3DD1-4E8F-8269-02D7C2DCC61D}" type="presOf" srcId="{146CB120-EC42-4F1B-A7D7-50E7108A4251}" destId="{94540475-A3E0-4FE1-91ED-24A21F31FC65}" srcOrd="0" destOrd="0" presId="urn:microsoft.com/office/officeart/2008/layout/HorizontalMultiLevelHierarchy"/>
    <dgm:cxn modelId="{1BF9DCDC-6058-4121-97C0-3C04B5CA9864}" srcId="{C1D724C9-1326-41FD-8DFF-543601FE8D3B}" destId="{FCED124E-0E34-4CDF-87A1-7A835FBABDD2}" srcOrd="0" destOrd="0" parTransId="{BCE61C7A-9E49-40A2-88AD-8052495AD0BC}" sibTransId="{54F18D31-F82C-4546-A056-0CCECB6A0A40}"/>
    <dgm:cxn modelId="{D42015DD-E940-4678-8DAE-4215D0957E8C}" type="presOf" srcId="{B631D50F-EFEC-47BA-BD1A-199B9A2177ED}" destId="{0B19CF69-0E99-4B9C-9B28-6274217F90B1}" srcOrd="0" destOrd="0" presId="urn:microsoft.com/office/officeart/2008/layout/HorizontalMultiLevelHierarchy"/>
    <dgm:cxn modelId="{03347DE7-5808-4454-9891-DADC008948A6}" type="presOf" srcId="{4F39D851-B99C-4BD6-A324-14233A7BEC9F}" destId="{6F76B143-0C4F-4EEC-8BE0-13C618C5C9E0}" srcOrd="0" destOrd="0" presId="urn:microsoft.com/office/officeart/2008/layout/HorizontalMultiLevelHierarchy"/>
    <dgm:cxn modelId="{2AB69AE9-EF71-45BF-9964-C3DB4D898499}" type="presOf" srcId="{2928AA6A-9390-431B-B95F-4DA250E26AA3}" destId="{6A698949-C8D8-4F67-9FBB-533CD0CE8A3F}" srcOrd="1" destOrd="0" presId="urn:microsoft.com/office/officeart/2008/layout/HorizontalMultiLevelHierarchy"/>
    <dgm:cxn modelId="{AF1CC1F2-76BA-4996-8781-C98A2BA4897A}" type="presOf" srcId="{AB9E1FAB-390E-4AE2-94C6-F82803D419CB}" destId="{E4CBADCE-5521-473C-8737-07B59D87A3BF}" srcOrd="0" destOrd="0" presId="urn:microsoft.com/office/officeart/2008/layout/HorizontalMultiLevelHierarchy"/>
    <dgm:cxn modelId="{AB5C74F5-8218-45F3-BC6E-FB761620C609}" srcId="{DC0A2514-E5A1-4FC8-9B51-35E8123D70BB}" destId="{FE1FE389-CBD4-4765-9DFE-673D0C163543}" srcOrd="2" destOrd="0" parTransId="{5B578659-0442-46DC-83D9-D94456D6A550}" sibTransId="{39092644-CAEA-4362-88E4-9BEBA8D9B690}"/>
    <dgm:cxn modelId="{C07B0DF9-A29B-42EA-AA5A-5EEBDAE746CD}" srcId="{4F39D851-B99C-4BD6-A324-14233A7BEC9F}" destId="{8D2AB655-B04E-4447-99D6-5C7120ECC6E2}" srcOrd="0" destOrd="0" parTransId="{F717D3D3-9FE4-49AC-ADF8-523C9ADC9B2E}" sibTransId="{3FE4E88D-4EB5-43D6-9277-922965D01077}"/>
    <dgm:cxn modelId="{A5F50FFA-0ADB-4E81-BBC0-9DDC0A69CD84}" type="presOf" srcId="{ACEA7221-88A9-420C-91F9-988439B1043A}" destId="{8255A1EB-230E-4D12-93D9-079FDFC0553F}" srcOrd="1" destOrd="0" presId="urn:microsoft.com/office/officeart/2008/layout/HorizontalMultiLevelHierarchy"/>
    <dgm:cxn modelId="{EF07F823-F61A-4C52-86D5-642C8BCFD7CC}" type="presParOf" srcId="{1D075B69-E48F-4E6A-850E-892F393856EA}" destId="{54F3C14F-C391-4943-940A-B44FDC0C8AFF}" srcOrd="0" destOrd="0" presId="urn:microsoft.com/office/officeart/2008/layout/HorizontalMultiLevelHierarchy"/>
    <dgm:cxn modelId="{21674374-6BC3-4626-9322-FA85070D2927}" type="presParOf" srcId="{54F3C14F-C391-4943-940A-B44FDC0C8AFF}" destId="{8390733A-7F99-4CD2-ADF9-414700728ECC}" srcOrd="0" destOrd="0" presId="urn:microsoft.com/office/officeart/2008/layout/HorizontalMultiLevelHierarchy"/>
    <dgm:cxn modelId="{BCCA405B-52E4-4B91-9CC5-279EA2A60E04}" type="presParOf" srcId="{54F3C14F-C391-4943-940A-B44FDC0C8AFF}" destId="{FF298845-8657-4A8B-99DA-3CF3ADCEDEF4}" srcOrd="1" destOrd="0" presId="urn:microsoft.com/office/officeart/2008/layout/HorizontalMultiLevelHierarchy"/>
    <dgm:cxn modelId="{FCB30BE5-7410-4FA4-B89C-9F28B5E55664}" type="presParOf" srcId="{FF298845-8657-4A8B-99DA-3CF3ADCEDEF4}" destId="{B45FFBEA-EA9A-444D-A07E-D60B452F9CE2}" srcOrd="0" destOrd="0" presId="urn:microsoft.com/office/officeart/2008/layout/HorizontalMultiLevelHierarchy"/>
    <dgm:cxn modelId="{CDD840D3-F0DE-4820-A9B0-75E0B40D3025}" type="presParOf" srcId="{B45FFBEA-EA9A-444D-A07E-D60B452F9CE2}" destId="{8D6BE579-0092-4CA5-B9A7-C0C1FFEFF27A}" srcOrd="0" destOrd="0" presId="urn:microsoft.com/office/officeart/2008/layout/HorizontalMultiLevelHierarchy"/>
    <dgm:cxn modelId="{B6DA524B-EEBA-41DA-AE86-7CB630ACF79E}" type="presParOf" srcId="{FF298845-8657-4A8B-99DA-3CF3ADCEDEF4}" destId="{364DE64A-DB4B-4862-8C43-A782631DA7BE}" srcOrd="1" destOrd="0" presId="urn:microsoft.com/office/officeart/2008/layout/HorizontalMultiLevelHierarchy"/>
    <dgm:cxn modelId="{8D649D48-C981-467D-9EF2-67FE5064B1A3}" type="presParOf" srcId="{364DE64A-DB4B-4862-8C43-A782631DA7BE}" destId="{4410CDD0-8BDD-498F-AA56-F8B877FA9669}" srcOrd="0" destOrd="0" presId="urn:microsoft.com/office/officeart/2008/layout/HorizontalMultiLevelHierarchy"/>
    <dgm:cxn modelId="{FF3BE7D1-DEC2-4E45-9BC1-36E90E31BBA8}" type="presParOf" srcId="{364DE64A-DB4B-4862-8C43-A782631DA7BE}" destId="{352F6ABC-9031-448B-8349-B49F06575080}" srcOrd="1" destOrd="0" presId="urn:microsoft.com/office/officeart/2008/layout/HorizontalMultiLevelHierarchy"/>
    <dgm:cxn modelId="{7E8A90AE-F99D-4CDD-BD00-53B12814F86C}" type="presParOf" srcId="{352F6ABC-9031-448B-8349-B49F06575080}" destId="{9DCAC852-292B-4A5A-B22E-09EDC9D66FAF}" srcOrd="0" destOrd="0" presId="urn:microsoft.com/office/officeart/2008/layout/HorizontalMultiLevelHierarchy"/>
    <dgm:cxn modelId="{7C69E711-2E0B-481A-9CEF-065E8B2A83B9}" type="presParOf" srcId="{9DCAC852-292B-4A5A-B22E-09EDC9D66FAF}" destId="{8255A1EB-230E-4D12-93D9-079FDFC0553F}" srcOrd="0" destOrd="0" presId="urn:microsoft.com/office/officeart/2008/layout/HorizontalMultiLevelHierarchy"/>
    <dgm:cxn modelId="{125BF9F2-4020-435C-8B81-E2748B1AE678}" type="presParOf" srcId="{352F6ABC-9031-448B-8349-B49F06575080}" destId="{E7EAC73B-690F-4BEB-BC47-83D8E2017E4F}" srcOrd="1" destOrd="0" presId="urn:microsoft.com/office/officeart/2008/layout/HorizontalMultiLevelHierarchy"/>
    <dgm:cxn modelId="{AC391017-7D21-4180-A4EC-ED069C0D131C}" type="presParOf" srcId="{E7EAC73B-690F-4BEB-BC47-83D8E2017E4F}" destId="{94540475-A3E0-4FE1-91ED-24A21F31FC65}" srcOrd="0" destOrd="0" presId="urn:microsoft.com/office/officeart/2008/layout/HorizontalMultiLevelHierarchy"/>
    <dgm:cxn modelId="{A3C5FB43-F600-405E-B5EC-3BCD13D8E157}" type="presParOf" srcId="{E7EAC73B-690F-4BEB-BC47-83D8E2017E4F}" destId="{4FCFCA4D-8844-4736-AE98-A752814944A3}" srcOrd="1" destOrd="0" presId="urn:microsoft.com/office/officeart/2008/layout/HorizontalMultiLevelHierarchy"/>
    <dgm:cxn modelId="{6193CB1D-C103-49CE-B892-A43A64C6B2CE}" type="presParOf" srcId="{352F6ABC-9031-448B-8349-B49F06575080}" destId="{E4CBADCE-5521-473C-8737-07B59D87A3BF}" srcOrd="2" destOrd="0" presId="urn:microsoft.com/office/officeart/2008/layout/HorizontalMultiLevelHierarchy"/>
    <dgm:cxn modelId="{2507EE32-B2B9-4F86-B183-81980C0FBEA6}" type="presParOf" srcId="{E4CBADCE-5521-473C-8737-07B59D87A3BF}" destId="{EEA3E871-33E7-4662-9596-DA7160AA015D}" srcOrd="0" destOrd="0" presId="urn:microsoft.com/office/officeart/2008/layout/HorizontalMultiLevelHierarchy"/>
    <dgm:cxn modelId="{F10B4BF8-8217-4FE8-AEBB-F6E09F1DE3AB}" type="presParOf" srcId="{352F6ABC-9031-448B-8349-B49F06575080}" destId="{F47CBA88-01AE-467A-910D-07DD52BC450A}" srcOrd="3" destOrd="0" presId="urn:microsoft.com/office/officeart/2008/layout/HorizontalMultiLevelHierarchy"/>
    <dgm:cxn modelId="{6173A90D-B216-4C5B-AAAA-FDEAB99E480C}" type="presParOf" srcId="{F47CBA88-01AE-467A-910D-07DD52BC450A}" destId="{0B19CF69-0E99-4B9C-9B28-6274217F90B1}" srcOrd="0" destOrd="0" presId="urn:microsoft.com/office/officeart/2008/layout/HorizontalMultiLevelHierarchy"/>
    <dgm:cxn modelId="{A9AEA066-F094-4A31-A447-22C4B2D692E9}" type="presParOf" srcId="{F47CBA88-01AE-467A-910D-07DD52BC450A}" destId="{B9A21F51-4480-4A79-BFF5-D3F9FCCE7546}" srcOrd="1" destOrd="0" presId="urn:microsoft.com/office/officeart/2008/layout/HorizontalMultiLevelHierarchy"/>
    <dgm:cxn modelId="{27ABC007-5655-4BF0-94E8-612136D233B0}" type="presParOf" srcId="{352F6ABC-9031-448B-8349-B49F06575080}" destId="{9317BBE7-E904-45EC-ADB0-BC77C495C753}" srcOrd="4" destOrd="0" presId="urn:microsoft.com/office/officeart/2008/layout/HorizontalMultiLevelHierarchy"/>
    <dgm:cxn modelId="{BC5953A7-F516-4070-A155-EE6C981849D6}" type="presParOf" srcId="{9317BBE7-E904-45EC-ADB0-BC77C495C753}" destId="{FAF2CC1B-D153-4A57-AD1A-0B64EFC6C2B0}" srcOrd="0" destOrd="0" presId="urn:microsoft.com/office/officeart/2008/layout/HorizontalMultiLevelHierarchy"/>
    <dgm:cxn modelId="{4F664943-6325-4372-BE22-CEF16E7BA8D0}" type="presParOf" srcId="{352F6ABC-9031-448B-8349-B49F06575080}" destId="{F3644459-95EE-4B32-8605-122482FBD50D}" srcOrd="5" destOrd="0" presId="urn:microsoft.com/office/officeart/2008/layout/HorizontalMultiLevelHierarchy"/>
    <dgm:cxn modelId="{2BC7D653-F1EB-4CD2-9011-19E1C32D1804}" type="presParOf" srcId="{F3644459-95EE-4B32-8605-122482FBD50D}" destId="{5104FF07-19E3-43A8-AFBF-B881E9B62D2D}" srcOrd="0" destOrd="0" presId="urn:microsoft.com/office/officeart/2008/layout/HorizontalMultiLevelHierarchy"/>
    <dgm:cxn modelId="{2E295BDE-2A96-4201-AEAB-49998807DC63}" type="presParOf" srcId="{F3644459-95EE-4B32-8605-122482FBD50D}" destId="{936035FE-5141-4F08-9471-3FD18209E37E}" srcOrd="1" destOrd="0" presId="urn:microsoft.com/office/officeart/2008/layout/HorizontalMultiLevelHierarchy"/>
    <dgm:cxn modelId="{EDA52016-F2BC-4CBA-8292-849D2ADA77A8}" type="presParOf" srcId="{352F6ABC-9031-448B-8349-B49F06575080}" destId="{083BE47C-3508-460E-BE80-B624EC76A9F7}" srcOrd="6" destOrd="0" presId="urn:microsoft.com/office/officeart/2008/layout/HorizontalMultiLevelHierarchy"/>
    <dgm:cxn modelId="{345DE9FA-98E8-4D32-ADF9-811D979FC4E1}" type="presParOf" srcId="{083BE47C-3508-460E-BE80-B624EC76A9F7}" destId="{0AF6E334-6EC3-4443-BD3D-5A90EBF5DD8A}" srcOrd="0" destOrd="0" presId="urn:microsoft.com/office/officeart/2008/layout/HorizontalMultiLevelHierarchy"/>
    <dgm:cxn modelId="{43DB6904-4F11-4167-9134-598EF68FCD6C}" type="presParOf" srcId="{352F6ABC-9031-448B-8349-B49F06575080}" destId="{0750C64A-BECC-45F2-95E3-5B72B16CA860}" srcOrd="7" destOrd="0" presId="urn:microsoft.com/office/officeart/2008/layout/HorizontalMultiLevelHierarchy"/>
    <dgm:cxn modelId="{474DDD1F-E615-43A2-A6B6-7621792360E4}" type="presParOf" srcId="{0750C64A-BECC-45F2-95E3-5B72B16CA860}" destId="{1B3750BC-2A21-46A4-B15A-431D0390C8EC}" srcOrd="0" destOrd="0" presId="urn:microsoft.com/office/officeart/2008/layout/HorizontalMultiLevelHierarchy"/>
    <dgm:cxn modelId="{89A95264-F045-4999-A712-C90398FC5A56}" type="presParOf" srcId="{0750C64A-BECC-45F2-95E3-5B72B16CA860}" destId="{729C20C8-A4CF-4B56-9E6D-67CE29E7A040}" srcOrd="1" destOrd="0" presId="urn:microsoft.com/office/officeart/2008/layout/HorizontalMultiLevelHierarchy"/>
    <dgm:cxn modelId="{26F5429D-99E8-4D14-9096-2A2A472F571D}" type="presParOf" srcId="{FF298845-8657-4A8B-99DA-3CF3ADCEDEF4}" destId="{230C96B7-35B7-476D-88C1-3E3B6CA80D83}" srcOrd="2" destOrd="0" presId="urn:microsoft.com/office/officeart/2008/layout/HorizontalMultiLevelHierarchy"/>
    <dgm:cxn modelId="{63914E9C-D701-4018-949B-31BFB18F0BD3}" type="presParOf" srcId="{230C96B7-35B7-476D-88C1-3E3B6CA80D83}" destId="{B07B66D2-8DE2-4670-B232-C2B9A3EC53C8}" srcOrd="0" destOrd="0" presId="urn:microsoft.com/office/officeart/2008/layout/HorizontalMultiLevelHierarchy"/>
    <dgm:cxn modelId="{42A6A122-B9A5-4234-9D1A-0394A96ABAB5}" type="presParOf" srcId="{FF298845-8657-4A8B-99DA-3CF3ADCEDEF4}" destId="{B8E3AD84-8418-4DE5-99F2-FA3E8FE98D65}" srcOrd="3" destOrd="0" presId="urn:microsoft.com/office/officeart/2008/layout/HorizontalMultiLevelHierarchy"/>
    <dgm:cxn modelId="{69B0A6F4-D6F6-4F04-90DE-09C250231B0B}" type="presParOf" srcId="{B8E3AD84-8418-4DE5-99F2-FA3E8FE98D65}" destId="{6F76B143-0C4F-4EEC-8BE0-13C618C5C9E0}" srcOrd="0" destOrd="0" presId="urn:microsoft.com/office/officeart/2008/layout/HorizontalMultiLevelHierarchy"/>
    <dgm:cxn modelId="{77A3493C-B353-4B9F-8186-EBD6E2CE6D48}" type="presParOf" srcId="{B8E3AD84-8418-4DE5-99F2-FA3E8FE98D65}" destId="{F268C992-4F6D-48E7-B7CA-E94A50291990}" srcOrd="1" destOrd="0" presId="urn:microsoft.com/office/officeart/2008/layout/HorizontalMultiLevelHierarchy"/>
    <dgm:cxn modelId="{21DC5347-2C94-46E6-8956-F6CDBDFEB47F}" type="presParOf" srcId="{F268C992-4F6D-48E7-B7CA-E94A50291990}" destId="{2D428036-4ABA-45D5-A49A-9BFB50DA0D0C}" srcOrd="0" destOrd="0" presId="urn:microsoft.com/office/officeart/2008/layout/HorizontalMultiLevelHierarchy"/>
    <dgm:cxn modelId="{8F6FC713-BE51-4996-B9A7-C874FA064C24}" type="presParOf" srcId="{2D428036-4ABA-45D5-A49A-9BFB50DA0D0C}" destId="{9F225AFA-0FAC-4BD6-BE17-655C007F8EED}" srcOrd="0" destOrd="0" presId="urn:microsoft.com/office/officeart/2008/layout/HorizontalMultiLevelHierarchy"/>
    <dgm:cxn modelId="{42CD734D-EBB8-4641-BB62-4F4ECFCDA639}" type="presParOf" srcId="{F268C992-4F6D-48E7-B7CA-E94A50291990}" destId="{C088A8FC-5CDE-4356-B429-1B3B37394A1B}" srcOrd="1" destOrd="0" presId="urn:microsoft.com/office/officeart/2008/layout/HorizontalMultiLevelHierarchy"/>
    <dgm:cxn modelId="{25A41B82-D28C-439E-93E9-FF039C163763}" type="presParOf" srcId="{C088A8FC-5CDE-4356-B429-1B3B37394A1B}" destId="{E2C84378-4F96-4FA3-A6B6-23DEDA686261}" srcOrd="0" destOrd="0" presId="urn:microsoft.com/office/officeart/2008/layout/HorizontalMultiLevelHierarchy"/>
    <dgm:cxn modelId="{46F44E8A-C7A5-4215-8839-20ABFB9940BA}" type="presParOf" srcId="{C088A8FC-5CDE-4356-B429-1B3B37394A1B}" destId="{A6003B61-130C-46E1-BF7A-B44F3EC5531D}" srcOrd="1" destOrd="0" presId="urn:microsoft.com/office/officeart/2008/layout/HorizontalMultiLevelHierarchy"/>
    <dgm:cxn modelId="{A6B7C341-3218-4A5C-847A-AE75C1898D7E}" type="presParOf" srcId="{F268C992-4F6D-48E7-B7CA-E94A50291990}" destId="{1F00F3A9-146B-4218-813B-D33B9CD44399}" srcOrd="2" destOrd="0" presId="urn:microsoft.com/office/officeart/2008/layout/HorizontalMultiLevelHierarchy"/>
    <dgm:cxn modelId="{7B42C5B4-A4BC-46CE-8204-7F7784D9FFFE}" type="presParOf" srcId="{1F00F3A9-146B-4218-813B-D33B9CD44399}" destId="{6A698949-C8D8-4F67-9FBB-533CD0CE8A3F}" srcOrd="0" destOrd="0" presId="urn:microsoft.com/office/officeart/2008/layout/HorizontalMultiLevelHierarchy"/>
    <dgm:cxn modelId="{683C2D0C-3EFA-4404-AE3C-E53856E58AAC}" type="presParOf" srcId="{F268C992-4F6D-48E7-B7CA-E94A50291990}" destId="{6A33D069-D516-4DB6-B654-57BD70125BFD}" srcOrd="3" destOrd="0" presId="urn:microsoft.com/office/officeart/2008/layout/HorizontalMultiLevelHierarchy"/>
    <dgm:cxn modelId="{6B84900F-7B03-49EA-861A-A654FACFB3AE}" type="presParOf" srcId="{6A33D069-D516-4DB6-B654-57BD70125BFD}" destId="{61DB51CE-910D-451F-B868-8A680A525D1E}" srcOrd="0" destOrd="0" presId="urn:microsoft.com/office/officeart/2008/layout/HorizontalMultiLevelHierarchy"/>
    <dgm:cxn modelId="{803C43F5-1322-4761-BD79-F2E2CFA63976}" type="presParOf" srcId="{6A33D069-D516-4DB6-B654-57BD70125BFD}" destId="{C576D52B-B2E8-4626-85F4-97F49AFF416C}" srcOrd="1" destOrd="0" presId="urn:microsoft.com/office/officeart/2008/layout/HorizontalMultiLevelHierarchy"/>
    <dgm:cxn modelId="{C0E24D14-CBB4-440B-ABEF-D2ABEFD7CDFD}" type="presParOf" srcId="{F268C992-4F6D-48E7-B7CA-E94A50291990}" destId="{5007200B-567B-4B5A-92FC-B7CBF8273942}" srcOrd="4" destOrd="0" presId="urn:microsoft.com/office/officeart/2008/layout/HorizontalMultiLevelHierarchy"/>
    <dgm:cxn modelId="{12C6FAEF-896B-4035-8998-E6BF7C5AF3B1}" type="presParOf" srcId="{5007200B-567B-4B5A-92FC-B7CBF8273942}" destId="{10CDCABC-BB1E-4E9D-830E-67D4C7939696}" srcOrd="0" destOrd="0" presId="urn:microsoft.com/office/officeart/2008/layout/HorizontalMultiLevelHierarchy"/>
    <dgm:cxn modelId="{A0697EBF-D93D-4DCF-BF27-230299F5C869}" type="presParOf" srcId="{F268C992-4F6D-48E7-B7CA-E94A50291990}" destId="{D373063B-22B8-4733-8ED6-9DE5E6840672}" srcOrd="5" destOrd="0" presId="urn:microsoft.com/office/officeart/2008/layout/HorizontalMultiLevelHierarchy"/>
    <dgm:cxn modelId="{1CE4CBD7-78CB-4F02-A558-3CEEB582A572}" type="presParOf" srcId="{D373063B-22B8-4733-8ED6-9DE5E6840672}" destId="{CE0332AA-C614-4879-A7D9-D9EE7422B0A6}" srcOrd="0" destOrd="0" presId="urn:microsoft.com/office/officeart/2008/layout/HorizontalMultiLevelHierarchy"/>
    <dgm:cxn modelId="{7EBFFE97-9056-4DD1-BAB5-B925193562C5}" type="presParOf" srcId="{D373063B-22B8-4733-8ED6-9DE5E6840672}" destId="{31B2472D-C6D1-4E06-B42E-1FC8662C4324}" srcOrd="1" destOrd="0" presId="urn:microsoft.com/office/officeart/2008/layout/HorizontalMultiLevelHierarchy"/>
    <dgm:cxn modelId="{D21D44EF-8EC1-45AA-A1DA-B03B2B98C370}" type="presParOf" srcId="{F268C992-4F6D-48E7-B7CA-E94A50291990}" destId="{812C43F5-D93C-452B-936C-93AD5CA55848}" srcOrd="6" destOrd="0" presId="urn:microsoft.com/office/officeart/2008/layout/HorizontalMultiLevelHierarchy"/>
    <dgm:cxn modelId="{BFDCFB69-FD80-4215-9D35-3C00CB45005E}" type="presParOf" srcId="{812C43F5-D93C-452B-936C-93AD5CA55848}" destId="{9FA5D561-0BB4-40CD-820F-E3F0F345D3E3}" srcOrd="0" destOrd="0" presId="urn:microsoft.com/office/officeart/2008/layout/HorizontalMultiLevelHierarchy"/>
    <dgm:cxn modelId="{492B4D6B-6604-4D97-8309-442E9EE0D3FD}" type="presParOf" srcId="{F268C992-4F6D-48E7-B7CA-E94A50291990}" destId="{12F2B8D4-3D1F-4D51-A9D2-5381AC9E91A9}" srcOrd="7" destOrd="0" presId="urn:microsoft.com/office/officeart/2008/layout/HorizontalMultiLevelHierarchy"/>
    <dgm:cxn modelId="{C7290C64-38CC-430C-A182-68B792DD8EC4}" type="presParOf" srcId="{12F2B8D4-3D1F-4D51-A9D2-5381AC9E91A9}" destId="{2E1A07B0-964C-4027-8DB5-FC33D7381187}" srcOrd="0" destOrd="0" presId="urn:microsoft.com/office/officeart/2008/layout/HorizontalMultiLevelHierarchy"/>
    <dgm:cxn modelId="{41D3D3B4-86E6-43E2-BD83-2C89AD9D6D78}" type="presParOf" srcId="{12F2B8D4-3D1F-4D51-A9D2-5381AC9E91A9}" destId="{B21B464D-874F-414E-A879-0E2BFCA764A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EEDCC0-7B52-4039-BFB6-2189BF590F88}" type="doc">
      <dgm:prSet loTypeId="urn:microsoft.com/office/officeart/2005/8/layout/arrow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F2396453-729A-4794-AB1D-F93564A2E5D2}">
      <dgm:prSet phldrT="[Text]"/>
      <dgm:spPr/>
      <dgm:t>
        <a:bodyPr/>
        <a:lstStyle/>
        <a:p>
          <a:r>
            <a:rPr lang="cs-CZ" dirty="0"/>
            <a:t>Vrstevníci</a:t>
          </a:r>
        </a:p>
      </dgm:t>
    </dgm:pt>
    <dgm:pt modelId="{3350EA81-24F5-4F1A-974D-2519A8BA5EBA}" type="parTrans" cxnId="{C6B8620B-75D5-435D-91A5-5BB02BC4A040}">
      <dgm:prSet/>
      <dgm:spPr/>
      <dgm:t>
        <a:bodyPr/>
        <a:lstStyle/>
        <a:p>
          <a:endParaRPr lang="cs-CZ"/>
        </a:p>
      </dgm:t>
    </dgm:pt>
    <dgm:pt modelId="{BFB0FEF6-47B1-477C-B5C0-1D329AB55E77}" type="sibTrans" cxnId="{C6B8620B-75D5-435D-91A5-5BB02BC4A040}">
      <dgm:prSet/>
      <dgm:spPr/>
      <dgm:t>
        <a:bodyPr/>
        <a:lstStyle/>
        <a:p>
          <a:endParaRPr lang="cs-CZ"/>
        </a:p>
      </dgm:t>
    </dgm:pt>
    <dgm:pt modelId="{86D45194-B2F2-4DFF-9949-D3A1C547221A}">
      <dgm:prSet phldrT="[Text]"/>
      <dgm:spPr/>
      <dgm:t>
        <a:bodyPr/>
        <a:lstStyle/>
        <a:p>
          <a:r>
            <a:rPr lang="cs-CZ" dirty="0"/>
            <a:t>Věková kohorta</a:t>
          </a:r>
        </a:p>
      </dgm:t>
    </dgm:pt>
    <dgm:pt modelId="{59B1A2BB-5650-4B11-94B8-C1862B0B3572}" type="parTrans" cxnId="{CB483A45-451E-47DE-ABEA-96990210FC60}">
      <dgm:prSet/>
      <dgm:spPr/>
      <dgm:t>
        <a:bodyPr/>
        <a:lstStyle/>
        <a:p>
          <a:endParaRPr lang="cs-CZ"/>
        </a:p>
      </dgm:t>
    </dgm:pt>
    <dgm:pt modelId="{4A0C0015-B4E3-47AC-9E50-853E312F4082}" type="sibTrans" cxnId="{CB483A45-451E-47DE-ABEA-96990210FC60}">
      <dgm:prSet/>
      <dgm:spPr/>
      <dgm:t>
        <a:bodyPr/>
        <a:lstStyle/>
        <a:p>
          <a:endParaRPr lang="cs-CZ"/>
        </a:p>
      </dgm:t>
    </dgm:pt>
    <dgm:pt modelId="{5163EBE8-117A-485A-A106-7A336A8FA695}" type="pres">
      <dgm:prSet presAssocID="{8FEEDCC0-7B52-4039-BFB6-2189BF590F88}" presName="diagram" presStyleCnt="0">
        <dgm:presLayoutVars>
          <dgm:dir/>
          <dgm:resizeHandles val="exact"/>
        </dgm:presLayoutVars>
      </dgm:prSet>
      <dgm:spPr/>
    </dgm:pt>
    <dgm:pt modelId="{9AF1883C-5186-47C4-AE5F-91960F40A9D5}" type="pres">
      <dgm:prSet presAssocID="{F2396453-729A-4794-AB1D-F93564A2E5D2}" presName="arrow" presStyleLbl="node1" presStyleIdx="0" presStyleCnt="2">
        <dgm:presLayoutVars>
          <dgm:bulletEnabled val="1"/>
        </dgm:presLayoutVars>
      </dgm:prSet>
      <dgm:spPr/>
    </dgm:pt>
    <dgm:pt modelId="{6375D7E3-3873-434D-95D4-7C20DD891D12}" type="pres">
      <dgm:prSet presAssocID="{86D45194-B2F2-4DFF-9949-D3A1C547221A}" presName="arrow" presStyleLbl="node1" presStyleIdx="1" presStyleCnt="2">
        <dgm:presLayoutVars>
          <dgm:bulletEnabled val="1"/>
        </dgm:presLayoutVars>
      </dgm:prSet>
      <dgm:spPr/>
    </dgm:pt>
  </dgm:ptLst>
  <dgm:cxnLst>
    <dgm:cxn modelId="{C6B8620B-75D5-435D-91A5-5BB02BC4A040}" srcId="{8FEEDCC0-7B52-4039-BFB6-2189BF590F88}" destId="{F2396453-729A-4794-AB1D-F93564A2E5D2}" srcOrd="0" destOrd="0" parTransId="{3350EA81-24F5-4F1A-974D-2519A8BA5EBA}" sibTransId="{BFB0FEF6-47B1-477C-B5C0-1D329AB55E77}"/>
    <dgm:cxn modelId="{CB483A45-451E-47DE-ABEA-96990210FC60}" srcId="{8FEEDCC0-7B52-4039-BFB6-2189BF590F88}" destId="{86D45194-B2F2-4DFF-9949-D3A1C547221A}" srcOrd="1" destOrd="0" parTransId="{59B1A2BB-5650-4B11-94B8-C1862B0B3572}" sibTransId="{4A0C0015-B4E3-47AC-9E50-853E312F4082}"/>
    <dgm:cxn modelId="{B716E4A6-5021-4C45-95B4-C758E8EB8A37}" type="presOf" srcId="{8FEEDCC0-7B52-4039-BFB6-2189BF590F88}" destId="{5163EBE8-117A-485A-A106-7A336A8FA695}" srcOrd="0" destOrd="0" presId="urn:microsoft.com/office/officeart/2005/8/layout/arrow5"/>
    <dgm:cxn modelId="{999315DA-BB78-422E-BC0F-A46787C59638}" type="presOf" srcId="{86D45194-B2F2-4DFF-9949-D3A1C547221A}" destId="{6375D7E3-3873-434D-95D4-7C20DD891D12}" srcOrd="0" destOrd="0" presId="urn:microsoft.com/office/officeart/2005/8/layout/arrow5"/>
    <dgm:cxn modelId="{11D1CCE6-4718-40D9-B379-4298A65BD8EE}" type="presOf" srcId="{F2396453-729A-4794-AB1D-F93564A2E5D2}" destId="{9AF1883C-5186-47C4-AE5F-91960F40A9D5}" srcOrd="0" destOrd="0" presId="urn:microsoft.com/office/officeart/2005/8/layout/arrow5"/>
    <dgm:cxn modelId="{D2AF3D82-0D55-4CAA-8E9F-D0C08E360E23}" type="presParOf" srcId="{5163EBE8-117A-485A-A106-7A336A8FA695}" destId="{9AF1883C-5186-47C4-AE5F-91960F40A9D5}" srcOrd="0" destOrd="0" presId="urn:microsoft.com/office/officeart/2005/8/layout/arrow5"/>
    <dgm:cxn modelId="{8561C49B-601B-4A6A-8C69-30ED8A0B4CAC}" type="presParOf" srcId="{5163EBE8-117A-485A-A106-7A336A8FA695}" destId="{6375D7E3-3873-434D-95D4-7C20DD891D1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5EE3FE-5575-461C-89CF-9BFF484EBE85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B16B8AD-F414-464C-9803-E01EDA0E5F02}">
      <dgm:prSet phldrT="[Text]"/>
      <dgm:spPr/>
      <dgm:t>
        <a:bodyPr/>
        <a:lstStyle/>
        <a:p>
          <a:r>
            <a:rPr lang="cs-CZ" dirty="0"/>
            <a:t>Typy skupin</a:t>
          </a:r>
        </a:p>
      </dgm:t>
    </dgm:pt>
    <dgm:pt modelId="{B18D9E34-FE5A-4D6E-B7F8-E86BF8EF9A99}" type="parTrans" cxnId="{D0EB2985-6738-494C-AF4F-EC7FDEE7409F}">
      <dgm:prSet/>
      <dgm:spPr/>
      <dgm:t>
        <a:bodyPr/>
        <a:lstStyle/>
        <a:p>
          <a:endParaRPr lang="cs-CZ"/>
        </a:p>
      </dgm:t>
    </dgm:pt>
    <dgm:pt modelId="{238F6B74-D536-4C38-A4A8-9B0734E36827}" type="sibTrans" cxnId="{D0EB2985-6738-494C-AF4F-EC7FDEE7409F}">
      <dgm:prSet/>
      <dgm:spPr/>
      <dgm:t>
        <a:bodyPr/>
        <a:lstStyle/>
        <a:p>
          <a:endParaRPr lang="cs-CZ"/>
        </a:p>
      </dgm:t>
    </dgm:pt>
    <dgm:pt modelId="{5E1FB473-1336-4987-8331-0280F5441BD5}">
      <dgm:prSet phldrT="[Text]"/>
      <dgm:spPr/>
      <dgm:t>
        <a:bodyPr/>
        <a:lstStyle/>
        <a:p>
          <a:r>
            <a:rPr lang="cs-CZ" dirty="0"/>
            <a:t>Spontánní x záměrné</a:t>
          </a:r>
        </a:p>
      </dgm:t>
    </dgm:pt>
    <dgm:pt modelId="{B12C13CB-435F-49B4-80FF-0833B65D9EB8}" type="parTrans" cxnId="{A37D8FAB-0BFE-4DEB-9677-8A0A836AE00F}">
      <dgm:prSet/>
      <dgm:spPr/>
      <dgm:t>
        <a:bodyPr/>
        <a:lstStyle/>
        <a:p>
          <a:endParaRPr lang="cs-CZ"/>
        </a:p>
      </dgm:t>
    </dgm:pt>
    <dgm:pt modelId="{2D909772-6209-4ECB-853B-32B73A799D03}" type="sibTrans" cxnId="{A37D8FAB-0BFE-4DEB-9677-8A0A836AE00F}">
      <dgm:prSet/>
      <dgm:spPr/>
      <dgm:t>
        <a:bodyPr/>
        <a:lstStyle/>
        <a:p>
          <a:endParaRPr lang="cs-CZ"/>
        </a:p>
      </dgm:t>
    </dgm:pt>
    <dgm:pt modelId="{2A89931A-652D-4F2E-9811-4ACE4423D298}">
      <dgm:prSet phldrT="[Text]"/>
      <dgm:spPr/>
      <dgm:t>
        <a:bodyPr/>
        <a:lstStyle/>
        <a:p>
          <a:r>
            <a:rPr lang="cs-CZ" dirty="0"/>
            <a:t>Trvalé x situační</a:t>
          </a:r>
        </a:p>
      </dgm:t>
    </dgm:pt>
    <dgm:pt modelId="{AC19CED8-2DE0-4261-92B2-098BC956B5F3}" type="parTrans" cxnId="{992F57FC-F96F-40AD-AF8F-5549B47B2EEB}">
      <dgm:prSet/>
      <dgm:spPr/>
      <dgm:t>
        <a:bodyPr/>
        <a:lstStyle/>
        <a:p>
          <a:endParaRPr lang="cs-CZ"/>
        </a:p>
      </dgm:t>
    </dgm:pt>
    <dgm:pt modelId="{D6A5CA34-8ADB-4C01-A0B0-96E44C20C165}" type="sibTrans" cxnId="{992F57FC-F96F-40AD-AF8F-5549B47B2EEB}">
      <dgm:prSet/>
      <dgm:spPr/>
      <dgm:t>
        <a:bodyPr/>
        <a:lstStyle/>
        <a:p>
          <a:endParaRPr lang="cs-CZ"/>
        </a:p>
      </dgm:t>
    </dgm:pt>
    <dgm:pt modelId="{E12CEF4D-5894-4F82-9546-94D30B00B658}">
      <dgm:prSet phldrT="[Text]"/>
      <dgm:spPr/>
      <dgm:t>
        <a:bodyPr/>
        <a:lstStyle/>
        <a:p>
          <a:r>
            <a:rPr lang="cs-CZ" dirty="0"/>
            <a:t>Dobrovolné x povinné</a:t>
          </a:r>
        </a:p>
      </dgm:t>
    </dgm:pt>
    <dgm:pt modelId="{30D52A9C-205E-4CA7-B44A-8F5CFF2AEA72}" type="parTrans" cxnId="{F5B70FE3-98BE-4A83-84BC-0934D100F200}">
      <dgm:prSet/>
      <dgm:spPr/>
      <dgm:t>
        <a:bodyPr/>
        <a:lstStyle/>
        <a:p>
          <a:endParaRPr lang="cs-CZ"/>
        </a:p>
      </dgm:t>
    </dgm:pt>
    <dgm:pt modelId="{274F1E9B-B1A1-4BDA-953A-AD18B52C3B46}" type="sibTrans" cxnId="{F5B70FE3-98BE-4A83-84BC-0934D100F200}">
      <dgm:prSet/>
      <dgm:spPr/>
      <dgm:t>
        <a:bodyPr/>
        <a:lstStyle/>
        <a:p>
          <a:endParaRPr lang="cs-CZ"/>
        </a:p>
      </dgm:t>
    </dgm:pt>
    <dgm:pt modelId="{0081DC6E-38FA-4E23-B474-7E87C34AEA69}">
      <dgm:prSet phldrT="[Text]"/>
      <dgm:spPr/>
      <dgm:t>
        <a:bodyPr/>
        <a:lstStyle/>
        <a:p>
          <a:r>
            <a:rPr lang="cs-CZ" dirty="0"/>
            <a:t>Otevřené x uzavřené</a:t>
          </a:r>
        </a:p>
      </dgm:t>
    </dgm:pt>
    <dgm:pt modelId="{7C1FEB23-17CA-4836-8882-2058F429AF74}" type="parTrans" cxnId="{E4092F3F-3122-4E3B-BC73-79FF59402D9B}">
      <dgm:prSet/>
      <dgm:spPr/>
      <dgm:t>
        <a:bodyPr/>
        <a:lstStyle/>
        <a:p>
          <a:endParaRPr lang="cs-CZ"/>
        </a:p>
      </dgm:t>
    </dgm:pt>
    <dgm:pt modelId="{42C5FFD1-70A0-46A2-B1CE-5B03FB474457}" type="sibTrans" cxnId="{E4092F3F-3122-4E3B-BC73-79FF59402D9B}">
      <dgm:prSet/>
      <dgm:spPr/>
      <dgm:t>
        <a:bodyPr/>
        <a:lstStyle/>
        <a:p>
          <a:endParaRPr lang="cs-CZ"/>
        </a:p>
      </dgm:t>
    </dgm:pt>
    <dgm:pt modelId="{E4E9F5A2-A129-4AE4-9CA7-827BD80C40B8}">
      <dgm:prSet phldrT="[Text]"/>
      <dgm:spPr/>
      <dgm:t>
        <a:bodyPr/>
        <a:lstStyle/>
        <a:p>
          <a:r>
            <a:rPr lang="cs-CZ" dirty="0"/>
            <a:t>Formální x neformální</a:t>
          </a:r>
        </a:p>
      </dgm:t>
    </dgm:pt>
    <dgm:pt modelId="{39280AAB-55A2-432E-BA46-AEBC9AC8EE46}" type="parTrans" cxnId="{8C0584BD-927E-4D1F-B14B-598571F9162C}">
      <dgm:prSet/>
      <dgm:spPr/>
      <dgm:t>
        <a:bodyPr/>
        <a:lstStyle/>
        <a:p>
          <a:endParaRPr lang="cs-CZ"/>
        </a:p>
      </dgm:t>
    </dgm:pt>
    <dgm:pt modelId="{7C3D8A4F-A330-4271-9705-CACA2C0AA740}" type="sibTrans" cxnId="{8C0584BD-927E-4D1F-B14B-598571F9162C}">
      <dgm:prSet/>
      <dgm:spPr/>
      <dgm:t>
        <a:bodyPr/>
        <a:lstStyle/>
        <a:p>
          <a:endParaRPr lang="cs-CZ"/>
        </a:p>
      </dgm:t>
    </dgm:pt>
    <dgm:pt modelId="{5E2C5E14-6CE2-46E6-BCA8-0021655250A0}">
      <dgm:prSet phldrT="[Text]"/>
      <dgm:spPr/>
      <dgm:t>
        <a:bodyPr/>
        <a:lstStyle/>
        <a:p>
          <a:r>
            <a:rPr lang="cs-CZ" dirty="0"/>
            <a:t>Primární x sekundární</a:t>
          </a:r>
        </a:p>
      </dgm:t>
    </dgm:pt>
    <dgm:pt modelId="{1EFA655A-D337-4624-AED0-E8BFAC5B78FF}" type="parTrans" cxnId="{27733883-1A33-4DA2-8625-540D21C7C019}">
      <dgm:prSet/>
      <dgm:spPr/>
      <dgm:t>
        <a:bodyPr/>
        <a:lstStyle/>
        <a:p>
          <a:endParaRPr lang="cs-CZ"/>
        </a:p>
      </dgm:t>
    </dgm:pt>
    <dgm:pt modelId="{F34C2E86-9026-4B37-A83A-0494616BD246}" type="sibTrans" cxnId="{27733883-1A33-4DA2-8625-540D21C7C019}">
      <dgm:prSet/>
      <dgm:spPr/>
      <dgm:t>
        <a:bodyPr/>
        <a:lstStyle/>
        <a:p>
          <a:endParaRPr lang="cs-CZ"/>
        </a:p>
      </dgm:t>
    </dgm:pt>
    <dgm:pt modelId="{A36B959A-2E0D-4B6A-9DAA-33D081934C35}">
      <dgm:prSet phldrT="[Text]"/>
      <dgm:spPr/>
      <dgm:t>
        <a:bodyPr/>
        <a:lstStyle/>
        <a:p>
          <a:r>
            <a:rPr lang="cs-CZ" dirty="0"/>
            <a:t>Referenční x členské</a:t>
          </a:r>
        </a:p>
      </dgm:t>
    </dgm:pt>
    <dgm:pt modelId="{C49E2E8F-7A15-49B3-9B6C-D71C70900743}" type="parTrans" cxnId="{DC46C7AF-FAB8-40A2-895E-EEC86770A8BE}">
      <dgm:prSet/>
      <dgm:spPr/>
      <dgm:t>
        <a:bodyPr/>
        <a:lstStyle/>
        <a:p>
          <a:endParaRPr lang="cs-CZ"/>
        </a:p>
      </dgm:t>
    </dgm:pt>
    <dgm:pt modelId="{235456D0-8C69-4E0C-BD87-42171219A510}" type="sibTrans" cxnId="{DC46C7AF-FAB8-40A2-895E-EEC86770A8BE}">
      <dgm:prSet/>
      <dgm:spPr/>
      <dgm:t>
        <a:bodyPr/>
        <a:lstStyle/>
        <a:p>
          <a:endParaRPr lang="cs-CZ"/>
        </a:p>
      </dgm:t>
    </dgm:pt>
    <dgm:pt modelId="{BDE3A805-7BDE-4A9A-B367-25AA4B8ED72E}">
      <dgm:prSet phldrT="[Text]"/>
      <dgm:spPr/>
      <dgm:t>
        <a:bodyPr/>
        <a:lstStyle/>
        <a:p>
          <a:r>
            <a:rPr lang="cs-CZ" dirty="0"/>
            <a:t>In-</a:t>
          </a:r>
          <a:r>
            <a:rPr lang="cs-CZ" dirty="0" err="1"/>
            <a:t>group</a:t>
          </a:r>
          <a:r>
            <a:rPr lang="cs-CZ" dirty="0"/>
            <a:t> x </a:t>
          </a:r>
          <a:r>
            <a:rPr lang="cs-CZ" dirty="0" err="1"/>
            <a:t>out</a:t>
          </a:r>
          <a:r>
            <a:rPr lang="cs-CZ" dirty="0"/>
            <a:t>-</a:t>
          </a:r>
          <a:r>
            <a:rPr lang="cs-CZ" dirty="0" err="1"/>
            <a:t>group</a:t>
          </a:r>
          <a:endParaRPr lang="cs-CZ" dirty="0"/>
        </a:p>
      </dgm:t>
    </dgm:pt>
    <dgm:pt modelId="{C8C72B40-2245-4516-8CB3-5B8B67D7CD1F}" type="parTrans" cxnId="{B7A25C26-D472-49E7-AE66-C7FAA55550C5}">
      <dgm:prSet/>
      <dgm:spPr/>
      <dgm:t>
        <a:bodyPr/>
        <a:lstStyle/>
        <a:p>
          <a:endParaRPr lang="cs-CZ"/>
        </a:p>
      </dgm:t>
    </dgm:pt>
    <dgm:pt modelId="{5825F8C9-A853-4712-B9DE-DFE204C462D3}" type="sibTrans" cxnId="{B7A25C26-D472-49E7-AE66-C7FAA55550C5}">
      <dgm:prSet/>
      <dgm:spPr/>
      <dgm:t>
        <a:bodyPr/>
        <a:lstStyle/>
        <a:p>
          <a:endParaRPr lang="cs-CZ"/>
        </a:p>
      </dgm:t>
    </dgm:pt>
    <dgm:pt modelId="{1D8BC524-C2DC-46FA-B431-031D451D1356}">
      <dgm:prSet phldrT="[Text]"/>
      <dgm:spPr/>
      <dgm:t>
        <a:bodyPr/>
        <a:lstStyle/>
        <a:p>
          <a:r>
            <a:rPr lang="cs-CZ" dirty="0"/>
            <a:t>Velké x střední x malé</a:t>
          </a:r>
        </a:p>
      </dgm:t>
    </dgm:pt>
    <dgm:pt modelId="{1CECA275-F3EF-44BE-B608-BFADF8A05DA9}" type="parTrans" cxnId="{C1919757-831F-4ACF-B588-8ED48ABCC3DD}">
      <dgm:prSet/>
      <dgm:spPr/>
      <dgm:t>
        <a:bodyPr/>
        <a:lstStyle/>
        <a:p>
          <a:endParaRPr lang="cs-CZ"/>
        </a:p>
      </dgm:t>
    </dgm:pt>
    <dgm:pt modelId="{788873AC-186D-40F0-8704-B84FC97C13E0}" type="sibTrans" cxnId="{C1919757-831F-4ACF-B588-8ED48ABCC3DD}">
      <dgm:prSet/>
      <dgm:spPr/>
      <dgm:t>
        <a:bodyPr/>
        <a:lstStyle/>
        <a:p>
          <a:endParaRPr lang="cs-CZ"/>
        </a:p>
      </dgm:t>
    </dgm:pt>
    <dgm:pt modelId="{56C82ACA-B7A4-47C7-916B-D6E8577BFDD5}">
      <dgm:prSet phldrT="[Text]"/>
      <dgm:spPr/>
      <dgm:t>
        <a:bodyPr/>
        <a:lstStyle/>
        <a:p>
          <a:r>
            <a:rPr lang="cs-CZ" dirty="0"/>
            <a:t>Vlastní x cizí</a:t>
          </a:r>
        </a:p>
      </dgm:t>
    </dgm:pt>
    <dgm:pt modelId="{9C088180-3961-4107-86AB-D817F0062AF8}" type="parTrans" cxnId="{E3AAB473-73FC-4B6D-B379-CBA26C264E4A}">
      <dgm:prSet/>
      <dgm:spPr/>
    </dgm:pt>
    <dgm:pt modelId="{1B0A84CE-E1C8-4363-9A35-534D5CFD194B}" type="sibTrans" cxnId="{E3AAB473-73FC-4B6D-B379-CBA26C264E4A}">
      <dgm:prSet/>
      <dgm:spPr/>
    </dgm:pt>
    <dgm:pt modelId="{FBB88CFD-EABA-43DD-AB88-9ED211BBE72B}" type="pres">
      <dgm:prSet presAssocID="{D55EE3FE-5575-461C-89CF-9BFF484EBE8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A12039-6026-4537-94EE-087C54312DD8}" type="pres">
      <dgm:prSet presAssocID="{BB16B8AD-F414-464C-9803-E01EDA0E5F02}" presName="vertOne" presStyleCnt="0"/>
      <dgm:spPr/>
    </dgm:pt>
    <dgm:pt modelId="{5DBB4904-BEF8-46F2-B856-34383ED5268D}" type="pres">
      <dgm:prSet presAssocID="{BB16B8AD-F414-464C-9803-E01EDA0E5F02}" presName="txOne" presStyleLbl="node0" presStyleIdx="0" presStyleCnt="1">
        <dgm:presLayoutVars>
          <dgm:chPref val="3"/>
        </dgm:presLayoutVars>
      </dgm:prSet>
      <dgm:spPr/>
    </dgm:pt>
    <dgm:pt modelId="{8700C602-2725-482B-96C7-B5AB3001A3EF}" type="pres">
      <dgm:prSet presAssocID="{BB16B8AD-F414-464C-9803-E01EDA0E5F02}" presName="parTransOne" presStyleCnt="0"/>
      <dgm:spPr/>
    </dgm:pt>
    <dgm:pt modelId="{C5934C16-05FD-42D8-BD7A-271F5D0C0392}" type="pres">
      <dgm:prSet presAssocID="{BB16B8AD-F414-464C-9803-E01EDA0E5F02}" presName="horzOne" presStyleCnt="0"/>
      <dgm:spPr/>
    </dgm:pt>
    <dgm:pt modelId="{08D33AC9-D00D-4B19-BE94-CCE727D03EB5}" type="pres">
      <dgm:prSet presAssocID="{1D8BC524-C2DC-46FA-B431-031D451D1356}" presName="vertTwo" presStyleCnt="0"/>
      <dgm:spPr/>
    </dgm:pt>
    <dgm:pt modelId="{C9474B09-6D87-4C8D-B478-C5AE7204B142}" type="pres">
      <dgm:prSet presAssocID="{1D8BC524-C2DC-46FA-B431-031D451D1356}" presName="txTwo" presStyleLbl="node2" presStyleIdx="0" presStyleCnt="9">
        <dgm:presLayoutVars>
          <dgm:chPref val="3"/>
        </dgm:presLayoutVars>
      </dgm:prSet>
      <dgm:spPr/>
    </dgm:pt>
    <dgm:pt modelId="{6719A03C-1354-4EB0-846D-8548AD774892}" type="pres">
      <dgm:prSet presAssocID="{1D8BC524-C2DC-46FA-B431-031D451D1356}" presName="horzTwo" presStyleCnt="0"/>
      <dgm:spPr/>
    </dgm:pt>
    <dgm:pt modelId="{62647C85-D5BC-4045-A949-D40B63C478BF}" type="pres">
      <dgm:prSet presAssocID="{788873AC-186D-40F0-8704-B84FC97C13E0}" presName="sibSpaceTwo" presStyleCnt="0"/>
      <dgm:spPr/>
    </dgm:pt>
    <dgm:pt modelId="{D8920694-D704-4838-962A-E49DDA912DA6}" type="pres">
      <dgm:prSet presAssocID="{5E1FB473-1336-4987-8331-0280F5441BD5}" presName="vertTwo" presStyleCnt="0"/>
      <dgm:spPr/>
    </dgm:pt>
    <dgm:pt modelId="{4ED7296F-F14E-46DF-9733-C30B2D4704F4}" type="pres">
      <dgm:prSet presAssocID="{5E1FB473-1336-4987-8331-0280F5441BD5}" presName="txTwo" presStyleLbl="node2" presStyleIdx="1" presStyleCnt="9">
        <dgm:presLayoutVars>
          <dgm:chPref val="3"/>
        </dgm:presLayoutVars>
      </dgm:prSet>
      <dgm:spPr/>
    </dgm:pt>
    <dgm:pt modelId="{49B02A55-AA69-40EE-8638-6224B0880181}" type="pres">
      <dgm:prSet presAssocID="{5E1FB473-1336-4987-8331-0280F5441BD5}" presName="horzTwo" presStyleCnt="0"/>
      <dgm:spPr/>
    </dgm:pt>
    <dgm:pt modelId="{11EB87CC-B104-42AE-8248-ECF185E0497B}" type="pres">
      <dgm:prSet presAssocID="{2D909772-6209-4ECB-853B-32B73A799D03}" presName="sibSpaceTwo" presStyleCnt="0"/>
      <dgm:spPr/>
    </dgm:pt>
    <dgm:pt modelId="{BE5C67F5-298E-49F3-87FF-631271092CD5}" type="pres">
      <dgm:prSet presAssocID="{2A89931A-652D-4F2E-9811-4ACE4423D298}" presName="vertTwo" presStyleCnt="0"/>
      <dgm:spPr/>
    </dgm:pt>
    <dgm:pt modelId="{F574D58B-8052-4277-B21E-E94A95BF100A}" type="pres">
      <dgm:prSet presAssocID="{2A89931A-652D-4F2E-9811-4ACE4423D298}" presName="txTwo" presStyleLbl="node2" presStyleIdx="2" presStyleCnt="9">
        <dgm:presLayoutVars>
          <dgm:chPref val="3"/>
        </dgm:presLayoutVars>
      </dgm:prSet>
      <dgm:spPr/>
    </dgm:pt>
    <dgm:pt modelId="{6E944FA6-9C63-4338-8C42-3AA70C585F00}" type="pres">
      <dgm:prSet presAssocID="{2A89931A-652D-4F2E-9811-4ACE4423D298}" presName="horzTwo" presStyleCnt="0"/>
      <dgm:spPr/>
    </dgm:pt>
    <dgm:pt modelId="{B688BAF8-C87C-42F9-9000-1FD47B4014D4}" type="pres">
      <dgm:prSet presAssocID="{D6A5CA34-8ADB-4C01-A0B0-96E44C20C165}" presName="sibSpaceTwo" presStyleCnt="0"/>
      <dgm:spPr/>
    </dgm:pt>
    <dgm:pt modelId="{786A9C39-FEB4-4A22-B63B-A69D0058B00B}" type="pres">
      <dgm:prSet presAssocID="{E12CEF4D-5894-4F82-9546-94D30B00B658}" presName="vertTwo" presStyleCnt="0"/>
      <dgm:spPr/>
    </dgm:pt>
    <dgm:pt modelId="{2B917475-9110-40F0-85FA-999B2FA7921E}" type="pres">
      <dgm:prSet presAssocID="{E12CEF4D-5894-4F82-9546-94D30B00B658}" presName="txTwo" presStyleLbl="node2" presStyleIdx="3" presStyleCnt="9">
        <dgm:presLayoutVars>
          <dgm:chPref val="3"/>
        </dgm:presLayoutVars>
      </dgm:prSet>
      <dgm:spPr/>
    </dgm:pt>
    <dgm:pt modelId="{A0BA32A8-3652-4DA6-BC31-865453680609}" type="pres">
      <dgm:prSet presAssocID="{E12CEF4D-5894-4F82-9546-94D30B00B658}" presName="horzTwo" presStyleCnt="0"/>
      <dgm:spPr/>
    </dgm:pt>
    <dgm:pt modelId="{4FBB4402-EC29-4B95-819D-F4AC7656207C}" type="pres">
      <dgm:prSet presAssocID="{274F1E9B-B1A1-4BDA-953A-AD18B52C3B46}" presName="sibSpaceTwo" presStyleCnt="0"/>
      <dgm:spPr/>
    </dgm:pt>
    <dgm:pt modelId="{C3668BA1-14ED-4F09-AAD0-EEEF6674E28F}" type="pres">
      <dgm:prSet presAssocID="{0081DC6E-38FA-4E23-B474-7E87C34AEA69}" presName="vertTwo" presStyleCnt="0"/>
      <dgm:spPr/>
    </dgm:pt>
    <dgm:pt modelId="{1834DABB-8257-4089-8254-39FECA7E81D8}" type="pres">
      <dgm:prSet presAssocID="{0081DC6E-38FA-4E23-B474-7E87C34AEA69}" presName="txTwo" presStyleLbl="node2" presStyleIdx="4" presStyleCnt="9">
        <dgm:presLayoutVars>
          <dgm:chPref val="3"/>
        </dgm:presLayoutVars>
      </dgm:prSet>
      <dgm:spPr/>
    </dgm:pt>
    <dgm:pt modelId="{A7FF516E-7663-4AAB-B090-9722DC6DC482}" type="pres">
      <dgm:prSet presAssocID="{0081DC6E-38FA-4E23-B474-7E87C34AEA69}" presName="horzTwo" presStyleCnt="0"/>
      <dgm:spPr/>
    </dgm:pt>
    <dgm:pt modelId="{16D4239B-604B-4950-B86D-553A2A07888C}" type="pres">
      <dgm:prSet presAssocID="{42C5FFD1-70A0-46A2-B1CE-5B03FB474457}" presName="sibSpaceTwo" presStyleCnt="0"/>
      <dgm:spPr/>
    </dgm:pt>
    <dgm:pt modelId="{10B929C2-54E2-4180-95A7-CD9855027D7E}" type="pres">
      <dgm:prSet presAssocID="{E4E9F5A2-A129-4AE4-9CA7-827BD80C40B8}" presName="vertTwo" presStyleCnt="0"/>
      <dgm:spPr/>
    </dgm:pt>
    <dgm:pt modelId="{D2342F5C-4C69-4D50-AC4D-5CE74FCCB155}" type="pres">
      <dgm:prSet presAssocID="{E4E9F5A2-A129-4AE4-9CA7-827BD80C40B8}" presName="txTwo" presStyleLbl="node2" presStyleIdx="5" presStyleCnt="9">
        <dgm:presLayoutVars>
          <dgm:chPref val="3"/>
        </dgm:presLayoutVars>
      </dgm:prSet>
      <dgm:spPr/>
    </dgm:pt>
    <dgm:pt modelId="{A588F15E-9221-4F36-A6A1-4D6C3B369EC7}" type="pres">
      <dgm:prSet presAssocID="{E4E9F5A2-A129-4AE4-9CA7-827BD80C40B8}" presName="horzTwo" presStyleCnt="0"/>
      <dgm:spPr/>
    </dgm:pt>
    <dgm:pt modelId="{CF9B7DDF-0B6C-45CD-B56A-EF259BF23ED2}" type="pres">
      <dgm:prSet presAssocID="{7C3D8A4F-A330-4271-9705-CACA2C0AA740}" presName="sibSpaceTwo" presStyleCnt="0"/>
      <dgm:spPr/>
    </dgm:pt>
    <dgm:pt modelId="{AC395642-6236-4A83-9D91-0403DCCACACA}" type="pres">
      <dgm:prSet presAssocID="{5E2C5E14-6CE2-46E6-BCA8-0021655250A0}" presName="vertTwo" presStyleCnt="0"/>
      <dgm:spPr/>
    </dgm:pt>
    <dgm:pt modelId="{25F66448-67CA-4703-BE0F-64750B3B6FDE}" type="pres">
      <dgm:prSet presAssocID="{5E2C5E14-6CE2-46E6-BCA8-0021655250A0}" presName="txTwo" presStyleLbl="node2" presStyleIdx="6" presStyleCnt="9">
        <dgm:presLayoutVars>
          <dgm:chPref val="3"/>
        </dgm:presLayoutVars>
      </dgm:prSet>
      <dgm:spPr/>
    </dgm:pt>
    <dgm:pt modelId="{C8FA4306-A107-47D9-A76B-54ABD7EBF06A}" type="pres">
      <dgm:prSet presAssocID="{5E2C5E14-6CE2-46E6-BCA8-0021655250A0}" presName="horzTwo" presStyleCnt="0"/>
      <dgm:spPr/>
    </dgm:pt>
    <dgm:pt modelId="{CB83DEE8-61D3-4111-88D5-B5E45DECAB9C}" type="pres">
      <dgm:prSet presAssocID="{F34C2E86-9026-4B37-A83A-0494616BD246}" presName="sibSpaceTwo" presStyleCnt="0"/>
      <dgm:spPr/>
    </dgm:pt>
    <dgm:pt modelId="{69F4D94F-B925-423D-8D01-52D24BB7FF00}" type="pres">
      <dgm:prSet presAssocID="{56C82ACA-B7A4-47C7-916B-D6E8577BFDD5}" presName="vertTwo" presStyleCnt="0"/>
      <dgm:spPr/>
    </dgm:pt>
    <dgm:pt modelId="{8F815C36-8C0D-417F-A2D9-59D092C981A0}" type="pres">
      <dgm:prSet presAssocID="{56C82ACA-B7A4-47C7-916B-D6E8577BFDD5}" presName="txTwo" presStyleLbl="node2" presStyleIdx="7" presStyleCnt="9">
        <dgm:presLayoutVars>
          <dgm:chPref val="3"/>
        </dgm:presLayoutVars>
      </dgm:prSet>
      <dgm:spPr/>
    </dgm:pt>
    <dgm:pt modelId="{4CD39821-EBAC-4F8E-98D9-B80BF06254E3}" type="pres">
      <dgm:prSet presAssocID="{56C82ACA-B7A4-47C7-916B-D6E8577BFDD5}" presName="horzTwo" presStyleCnt="0"/>
      <dgm:spPr/>
    </dgm:pt>
    <dgm:pt modelId="{38535001-A594-44FA-9F34-0FD8907F0C11}" type="pres">
      <dgm:prSet presAssocID="{1B0A84CE-E1C8-4363-9A35-534D5CFD194B}" presName="sibSpaceTwo" presStyleCnt="0"/>
      <dgm:spPr/>
    </dgm:pt>
    <dgm:pt modelId="{33C4CD20-2DC6-474C-936E-44AE2B9A9392}" type="pres">
      <dgm:prSet presAssocID="{A36B959A-2E0D-4B6A-9DAA-33D081934C35}" presName="vertTwo" presStyleCnt="0"/>
      <dgm:spPr/>
    </dgm:pt>
    <dgm:pt modelId="{6863B7F4-B289-4E11-82CB-2A676E16CC16}" type="pres">
      <dgm:prSet presAssocID="{A36B959A-2E0D-4B6A-9DAA-33D081934C35}" presName="txTwo" presStyleLbl="node2" presStyleIdx="8" presStyleCnt="9">
        <dgm:presLayoutVars>
          <dgm:chPref val="3"/>
        </dgm:presLayoutVars>
      </dgm:prSet>
      <dgm:spPr/>
    </dgm:pt>
    <dgm:pt modelId="{0B458BD3-AC9D-443F-B63B-34B8D7C01731}" type="pres">
      <dgm:prSet presAssocID="{A36B959A-2E0D-4B6A-9DAA-33D081934C35}" presName="parTransTwo" presStyleCnt="0"/>
      <dgm:spPr/>
    </dgm:pt>
    <dgm:pt modelId="{27FBA83C-38E9-4724-9F12-49DA94BECA3E}" type="pres">
      <dgm:prSet presAssocID="{A36B959A-2E0D-4B6A-9DAA-33D081934C35}" presName="horzTwo" presStyleCnt="0"/>
      <dgm:spPr/>
    </dgm:pt>
    <dgm:pt modelId="{A7F7275D-C54C-4E0D-A78A-A30EE149F700}" type="pres">
      <dgm:prSet presAssocID="{BDE3A805-7BDE-4A9A-B367-25AA4B8ED72E}" presName="vertThree" presStyleCnt="0"/>
      <dgm:spPr/>
    </dgm:pt>
    <dgm:pt modelId="{0F7B3885-3706-42B6-B90C-4171863A7E4E}" type="pres">
      <dgm:prSet presAssocID="{BDE3A805-7BDE-4A9A-B367-25AA4B8ED72E}" presName="txThree" presStyleLbl="node3" presStyleIdx="0" presStyleCnt="1">
        <dgm:presLayoutVars>
          <dgm:chPref val="3"/>
        </dgm:presLayoutVars>
      </dgm:prSet>
      <dgm:spPr/>
    </dgm:pt>
    <dgm:pt modelId="{27DC44FB-B030-4CE4-B0F7-BF3EFD8C677D}" type="pres">
      <dgm:prSet presAssocID="{BDE3A805-7BDE-4A9A-B367-25AA4B8ED72E}" presName="horzThree" presStyleCnt="0"/>
      <dgm:spPr/>
    </dgm:pt>
  </dgm:ptLst>
  <dgm:cxnLst>
    <dgm:cxn modelId="{B7A25C26-D472-49E7-AE66-C7FAA55550C5}" srcId="{A36B959A-2E0D-4B6A-9DAA-33D081934C35}" destId="{BDE3A805-7BDE-4A9A-B367-25AA4B8ED72E}" srcOrd="0" destOrd="0" parTransId="{C8C72B40-2245-4516-8CB3-5B8B67D7CD1F}" sibTransId="{5825F8C9-A853-4712-B9DE-DFE204C462D3}"/>
    <dgm:cxn modelId="{0BAA852C-9D56-4B6B-B775-698DB887A5D5}" type="presOf" srcId="{D55EE3FE-5575-461C-89CF-9BFF484EBE85}" destId="{FBB88CFD-EABA-43DD-AB88-9ED211BBE72B}" srcOrd="0" destOrd="0" presId="urn:microsoft.com/office/officeart/2005/8/layout/hierarchy4"/>
    <dgm:cxn modelId="{28B68435-0C66-4D21-AFD6-8317C1102C89}" type="presOf" srcId="{BDE3A805-7BDE-4A9A-B367-25AA4B8ED72E}" destId="{0F7B3885-3706-42B6-B90C-4171863A7E4E}" srcOrd="0" destOrd="0" presId="urn:microsoft.com/office/officeart/2005/8/layout/hierarchy4"/>
    <dgm:cxn modelId="{C4ED803A-AA71-41A9-8BB7-DD0852739AF7}" type="presOf" srcId="{A36B959A-2E0D-4B6A-9DAA-33D081934C35}" destId="{6863B7F4-B289-4E11-82CB-2A676E16CC16}" srcOrd="0" destOrd="0" presId="urn:microsoft.com/office/officeart/2005/8/layout/hierarchy4"/>
    <dgm:cxn modelId="{E4092F3F-3122-4E3B-BC73-79FF59402D9B}" srcId="{BB16B8AD-F414-464C-9803-E01EDA0E5F02}" destId="{0081DC6E-38FA-4E23-B474-7E87C34AEA69}" srcOrd="4" destOrd="0" parTransId="{7C1FEB23-17CA-4836-8882-2058F429AF74}" sibTransId="{42C5FFD1-70A0-46A2-B1CE-5B03FB474457}"/>
    <dgm:cxn modelId="{C10BA33F-EF7B-4022-AF9B-E919E0212E53}" type="presOf" srcId="{5E1FB473-1336-4987-8331-0280F5441BD5}" destId="{4ED7296F-F14E-46DF-9733-C30B2D4704F4}" srcOrd="0" destOrd="0" presId="urn:microsoft.com/office/officeart/2005/8/layout/hierarchy4"/>
    <dgm:cxn modelId="{D195D663-5AA9-47E9-9CAA-6736D5D23CDA}" type="presOf" srcId="{1D8BC524-C2DC-46FA-B431-031D451D1356}" destId="{C9474B09-6D87-4C8D-B478-C5AE7204B142}" srcOrd="0" destOrd="0" presId="urn:microsoft.com/office/officeart/2005/8/layout/hierarchy4"/>
    <dgm:cxn modelId="{E3AAB473-73FC-4B6D-B379-CBA26C264E4A}" srcId="{BB16B8AD-F414-464C-9803-E01EDA0E5F02}" destId="{56C82ACA-B7A4-47C7-916B-D6E8577BFDD5}" srcOrd="7" destOrd="0" parTransId="{9C088180-3961-4107-86AB-D817F0062AF8}" sibTransId="{1B0A84CE-E1C8-4363-9A35-534D5CFD194B}"/>
    <dgm:cxn modelId="{A4A5FB75-7101-4925-BC0E-BE28AA056A8D}" type="presOf" srcId="{BB16B8AD-F414-464C-9803-E01EDA0E5F02}" destId="{5DBB4904-BEF8-46F2-B856-34383ED5268D}" srcOrd="0" destOrd="0" presId="urn:microsoft.com/office/officeart/2005/8/layout/hierarchy4"/>
    <dgm:cxn modelId="{C1919757-831F-4ACF-B588-8ED48ABCC3DD}" srcId="{BB16B8AD-F414-464C-9803-E01EDA0E5F02}" destId="{1D8BC524-C2DC-46FA-B431-031D451D1356}" srcOrd="0" destOrd="0" parTransId="{1CECA275-F3EF-44BE-B608-BFADF8A05DA9}" sibTransId="{788873AC-186D-40F0-8704-B84FC97C13E0}"/>
    <dgm:cxn modelId="{27733883-1A33-4DA2-8625-540D21C7C019}" srcId="{BB16B8AD-F414-464C-9803-E01EDA0E5F02}" destId="{5E2C5E14-6CE2-46E6-BCA8-0021655250A0}" srcOrd="6" destOrd="0" parTransId="{1EFA655A-D337-4624-AED0-E8BFAC5B78FF}" sibTransId="{F34C2E86-9026-4B37-A83A-0494616BD246}"/>
    <dgm:cxn modelId="{D0EB2985-6738-494C-AF4F-EC7FDEE7409F}" srcId="{D55EE3FE-5575-461C-89CF-9BFF484EBE85}" destId="{BB16B8AD-F414-464C-9803-E01EDA0E5F02}" srcOrd="0" destOrd="0" parTransId="{B18D9E34-FE5A-4D6E-B7F8-E86BF8EF9A99}" sibTransId="{238F6B74-D536-4C38-A4A8-9B0734E36827}"/>
    <dgm:cxn modelId="{B8974B91-B5C9-4578-85A6-60582F03250A}" type="presOf" srcId="{2A89931A-652D-4F2E-9811-4ACE4423D298}" destId="{F574D58B-8052-4277-B21E-E94A95BF100A}" srcOrd="0" destOrd="0" presId="urn:microsoft.com/office/officeart/2005/8/layout/hierarchy4"/>
    <dgm:cxn modelId="{A37D8FAB-0BFE-4DEB-9677-8A0A836AE00F}" srcId="{BB16B8AD-F414-464C-9803-E01EDA0E5F02}" destId="{5E1FB473-1336-4987-8331-0280F5441BD5}" srcOrd="1" destOrd="0" parTransId="{B12C13CB-435F-49B4-80FF-0833B65D9EB8}" sibTransId="{2D909772-6209-4ECB-853B-32B73A799D03}"/>
    <dgm:cxn modelId="{68FA27AC-CCA4-4266-94E2-4C90A2BDC197}" type="presOf" srcId="{0081DC6E-38FA-4E23-B474-7E87C34AEA69}" destId="{1834DABB-8257-4089-8254-39FECA7E81D8}" srcOrd="0" destOrd="0" presId="urn:microsoft.com/office/officeart/2005/8/layout/hierarchy4"/>
    <dgm:cxn modelId="{DC46C7AF-FAB8-40A2-895E-EEC86770A8BE}" srcId="{BB16B8AD-F414-464C-9803-E01EDA0E5F02}" destId="{A36B959A-2E0D-4B6A-9DAA-33D081934C35}" srcOrd="8" destOrd="0" parTransId="{C49E2E8F-7A15-49B3-9B6C-D71C70900743}" sibTransId="{235456D0-8C69-4E0C-BD87-42171219A510}"/>
    <dgm:cxn modelId="{A93EB3B1-59AE-4402-8EBA-23C3C0B5A4BC}" type="presOf" srcId="{E12CEF4D-5894-4F82-9546-94D30B00B658}" destId="{2B917475-9110-40F0-85FA-999B2FA7921E}" srcOrd="0" destOrd="0" presId="urn:microsoft.com/office/officeart/2005/8/layout/hierarchy4"/>
    <dgm:cxn modelId="{8C0584BD-927E-4D1F-B14B-598571F9162C}" srcId="{BB16B8AD-F414-464C-9803-E01EDA0E5F02}" destId="{E4E9F5A2-A129-4AE4-9CA7-827BD80C40B8}" srcOrd="5" destOrd="0" parTransId="{39280AAB-55A2-432E-BA46-AEBC9AC8EE46}" sibTransId="{7C3D8A4F-A330-4271-9705-CACA2C0AA740}"/>
    <dgm:cxn modelId="{E4F559E1-522A-4A9C-BB33-4152DB0159F1}" type="presOf" srcId="{E4E9F5A2-A129-4AE4-9CA7-827BD80C40B8}" destId="{D2342F5C-4C69-4D50-AC4D-5CE74FCCB155}" srcOrd="0" destOrd="0" presId="urn:microsoft.com/office/officeart/2005/8/layout/hierarchy4"/>
    <dgm:cxn modelId="{F5B70FE3-98BE-4A83-84BC-0934D100F200}" srcId="{BB16B8AD-F414-464C-9803-E01EDA0E5F02}" destId="{E12CEF4D-5894-4F82-9546-94D30B00B658}" srcOrd="3" destOrd="0" parTransId="{30D52A9C-205E-4CA7-B44A-8F5CFF2AEA72}" sibTransId="{274F1E9B-B1A1-4BDA-953A-AD18B52C3B46}"/>
    <dgm:cxn modelId="{B92054F2-F778-4EC2-A497-D4E4273AFA95}" type="presOf" srcId="{56C82ACA-B7A4-47C7-916B-D6E8577BFDD5}" destId="{8F815C36-8C0D-417F-A2D9-59D092C981A0}" srcOrd="0" destOrd="0" presId="urn:microsoft.com/office/officeart/2005/8/layout/hierarchy4"/>
    <dgm:cxn modelId="{F6856DFB-11D2-4574-AD97-E0A9E4F03E50}" type="presOf" srcId="{5E2C5E14-6CE2-46E6-BCA8-0021655250A0}" destId="{25F66448-67CA-4703-BE0F-64750B3B6FDE}" srcOrd="0" destOrd="0" presId="urn:microsoft.com/office/officeart/2005/8/layout/hierarchy4"/>
    <dgm:cxn modelId="{992F57FC-F96F-40AD-AF8F-5549B47B2EEB}" srcId="{BB16B8AD-F414-464C-9803-E01EDA0E5F02}" destId="{2A89931A-652D-4F2E-9811-4ACE4423D298}" srcOrd="2" destOrd="0" parTransId="{AC19CED8-2DE0-4261-92B2-098BC956B5F3}" sibTransId="{D6A5CA34-8ADB-4C01-A0B0-96E44C20C165}"/>
    <dgm:cxn modelId="{5DA36DAE-8E7D-4813-9E04-472BDC7F9662}" type="presParOf" srcId="{FBB88CFD-EABA-43DD-AB88-9ED211BBE72B}" destId="{36A12039-6026-4537-94EE-087C54312DD8}" srcOrd="0" destOrd="0" presId="urn:microsoft.com/office/officeart/2005/8/layout/hierarchy4"/>
    <dgm:cxn modelId="{DB512EC2-0244-4E38-8204-46ABCC350040}" type="presParOf" srcId="{36A12039-6026-4537-94EE-087C54312DD8}" destId="{5DBB4904-BEF8-46F2-B856-34383ED5268D}" srcOrd="0" destOrd="0" presId="urn:microsoft.com/office/officeart/2005/8/layout/hierarchy4"/>
    <dgm:cxn modelId="{E252D38E-DC97-4750-95E7-51FF10969048}" type="presParOf" srcId="{36A12039-6026-4537-94EE-087C54312DD8}" destId="{8700C602-2725-482B-96C7-B5AB3001A3EF}" srcOrd="1" destOrd="0" presId="urn:microsoft.com/office/officeart/2005/8/layout/hierarchy4"/>
    <dgm:cxn modelId="{833A06F1-B96D-4942-B6D9-DF3720042A8D}" type="presParOf" srcId="{36A12039-6026-4537-94EE-087C54312DD8}" destId="{C5934C16-05FD-42D8-BD7A-271F5D0C0392}" srcOrd="2" destOrd="0" presId="urn:microsoft.com/office/officeart/2005/8/layout/hierarchy4"/>
    <dgm:cxn modelId="{27F3B0D0-1437-46EB-A026-4D2D966606D2}" type="presParOf" srcId="{C5934C16-05FD-42D8-BD7A-271F5D0C0392}" destId="{08D33AC9-D00D-4B19-BE94-CCE727D03EB5}" srcOrd="0" destOrd="0" presId="urn:microsoft.com/office/officeart/2005/8/layout/hierarchy4"/>
    <dgm:cxn modelId="{9C4EA818-F7CB-4B0A-A0B4-027DECCE7188}" type="presParOf" srcId="{08D33AC9-D00D-4B19-BE94-CCE727D03EB5}" destId="{C9474B09-6D87-4C8D-B478-C5AE7204B142}" srcOrd="0" destOrd="0" presId="urn:microsoft.com/office/officeart/2005/8/layout/hierarchy4"/>
    <dgm:cxn modelId="{81287979-AAE6-4105-90E7-FA437CF0118B}" type="presParOf" srcId="{08D33AC9-D00D-4B19-BE94-CCE727D03EB5}" destId="{6719A03C-1354-4EB0-846D-8548AD774892}" srcOrd="1" destOrd="0" presId="urn:microsoft.com/office/officeart/2005/8/layout/hierarchy4"/>
    <dgm:cxn modelId="{678D5019-4719-4867-BF05-ED059BFBCA4E}" type="presParOf" srcId="{C5934C16-05FD-42D8-BD7A-271F5D0C0392}" destId="{62647C85-D5BC-4045-A949-D40B63C478BF}" srcOrd="1" destOrd="0" presId="urn:microsoft.com/office/officeart/2005/8/layout/hierarchy4"/>
    <dgm:cxn modelId="{0157F922-DE01-47FD-9C58-F1713B6E9EC5}" type="presParOf" srcId="{C5934C16-05FD-42D8-BD7A-271F5D0C0392}" destId="{D8920694-D704-4838-962A-E49DDA912DA6}" srcOrd="2" destOrd="0" presId="urn:microsoft.com/office/officeart/2005/8/layout/hierarchy4"/>
    <dgm:cxn modelId="{9566E0D0-20DF-4769-8900-664B8442C947}" type="presParOf" srcId="{D8920694-D704-4838-962A-E49DDA912DA6}" destId="{4ED7296F-F14E-46DF-9733-C30B2D4704F4}" srcOrd="0" destOrd="0" presId="urn:microsoft.com/office/officeart/2005/8/layout/hierarchy4"/>
    <dgm:cxn modelId="{2D4CB699-A9C1-4C9C-8D40-8AF8EDFE11BD}" type="presParOf" srcId="{D8920694-D704-4838-962A-E49DDA912DA6}" destId="{49B02A55-AA69-40EE-8638-6224B0880181}" srcOrd="1" destOrd="0" presId="urn:microsoft.com/office/officeart/2005/8/layout/hierarchy4"/>
    <dgm:cxn modelId="{91FB823C-BB6A-471B-B93F-64745B8BD47A}" type="presParOf" srcId="{C5934C16-05FD-42D8-BD7A-271F5D0C0392}" destId="{11EB87CC-B104-42AE-8248-ECF185E0497B}" srcOrd="3" destOrd="0" presId="urn:microsoft.com/office/officeart/2005/8/layout/hierarchy4"/>
    <dgm:cxn modelId="{EF445B52-EA3A-451C-8163-A27140889F4B}" type="presParOf" srcId="{C5934C16-05FD-42D8-BD7A-271F5D0C0392}" destId="{BE5C67F5-298E-49F3-87FF-631271092CD5}" srcOrd="4" destOrd="0" presId="urn:microsoft.com/office/officeart/2005/8/layout/hierarchy4"/>
    <dgm:cxn modelId="{830564F0-561C-4C60-8844-F194D0FF38E0}" type="presParOf" srcId="{BE5C67F5-298E-49F3-87FF-631271092CD5}" destId="{F574D58B-8052-4277-B21E-E94A95BF100A}" srcOrd="0" destOrd="0" presId="urn:microsoft.com/office/officeart/2005/8/layout/hierarchy4"/>
    <dgm:cxn modelId="{5758C528-FA57-4498-AC39-14FF4CDF8A6F}" type="presParOf" srcId="{BE5C67F5-298E-49F3-87FF-631271092CD5}" destId="{6E944FA6-9C63-4338-8C42-3AA70C585F00}" srcOrd="1" destOrd="0" presId="urn:microsoft.com/office/officeart/2005/8/layout/hierarchy4"/>
    <dgm:cxn modelId="{CCADC32C-E205-4D72-AA6A-AE5FBE50CBE2}" type="presParOf" srcId="{C5934C16-05FD-42D8-BD7A-271F5D0C0392}" destId="{B688BAF8-C87C-42F9-9000-1FD47B4014D4}" srcOrd="5" destOrd="0" presId="urn:microsoft.com/office/officeart/2005/8/layout/hierarchy4"/>
    <dgm:cxn modelId="{8DF6E7B7-0493-4DCF-B1DE-1321C08C4A3D}" type="presParOf" srcId="{C5934C16-05FD-42D8-BD7A-271F5D0C0392}" destId="{786A9C39-FEB4-4A22-B63B-A69D0058B00B}" srcOrd="6" destOrd="0" presId="urn:microsoft.com/office/officeart/2005/8/layout/hierarchy4"/>
    <dgm:cxn modelId="{DCE1FBB3-ABF3-4B90-865A-D7C4573011DF}" type="presParOf" srcId="{786A9C39-FEB4-4A22-B63B-A69D0058B00B}" destId="{2B917475-9110-40F0-85FA-999B2FA7921E}" srcOrd="0" destOrd="0" presId="urn:microsoft.com/office/officeart/2005/8/layout/hierarchy4"/>
    <dgm:cxn modelId="{930E025E-2CF1-4825-BA05-5403FF78485E}" type="presParOf" srcId="{786A9C39-FEB4-4A22-B63B-A69D0058B00B}" destId="{A0BA32A8-3652-4DA6-BC31-865453680609}" srcOrd="1" destOrd="0" presId="urn:microsoft.com/office/officeart/2005/8/layout/hierarchy4"/>
    <dgm:cxn modelId="{A9F8348E-52AD-4FDE-9DF9-DC536F40577B}" type="presParOf" srcId="{C5934C16-05FD-42D8-BD7A-271F5D0C0392}" destId="{4FBB4402-EC29-4B95-819D-F4AC7656207C}" srcOrd="7" destOrd="0" presId="urn:microsoft.com/office/officeart/2005/8/layout/hierarchy4"/>
    <dgm:cxn modelId="{45EA8A4B-540E-430A-A19A-FBB9F7739976}" type="presParOf" srcId="{C5934C16-05FD-42D8-BD7A-271F5D0C0392}" destId="{C3668BA1-14ED-4F09-AAD0-EEEF6674E28F}" srcOrd="8" destOrd="0" presId="urn:microsoft.com/office/officeart/2005/8/layout/hierarchy4"/>
    <dgm:cxn modelId="{29E4F892-63F9-4213-A1A7-51541C6F0105}" type="presParOf" srcId="{C3668BA1-14ED-4F09-AAD0-EEEF6674E28F}" destId="{1834DABB-8257-4089-8254-39FECA7E81D8}" srcOrd="0" destOrd="0" presId="urn:microsoft.com/office/officeart/2005/8/layout/hierarchy4"/>
    <dgm:cxn modelId="{3D1F9A50-9805-476D-AB5C-81A9C5791948}" type="presParOf" srcId="{C3668BA1-14ED-4F09-AAD0-EEEF6674E28F}" destId="{A7FF516E-7663-4AAB-B090-9722DC6DC482}" srcOrd="1" destOrd="0" presId="urn:microsoft.com/office/officeart/2005/8/layout/hierarchy4"/>
    <dgm:cxn modelId="{0502E7B7-B400-426B-A8AC-5ED281C1E0D8}" type="presParOf" srcId="{C5934C16-05FD-42D8-BD7A-271F5D0C0392}" destId="{16D4239B-604B-4950-B86D-553A2A07888C}" srcOrd="9" destOrd="0" presId="urn:microsoft.com/office/officeart/2005/8/layout/hierarchy4"/>
    <dgm:cxn modelId="{E1BD7FA7-29E6-4198-AD24-3885FC4F7401}" type="presParOf" srcId="{C5934C16-05FD-42D8-BD7A-271F5D0C0392}" destId="{10B929C2-54E2-4180-95A7-CD9855027D7E}" srcOrd="10" destOrd="0" presId="urn:microsoft.com/office/officeart/2005/8/layout/hierarchy4"/>
    <dgm:cxn modelId="{A10B6382-4457-4A55-A129-B78C07533691}" type="presParOf" srcId="{10B929C2-54E2-4180-95A7-CD9855027D7E}" destId="{D2342F5C-4C69-4D50-AC4D-5CE74FCCB155}" srcOrd="0" destOrd="0" presId="urn:microsoft.com/office/officeart/2005/8/layout/hierarchy4"/>
    <dgm:cxn modelId="{58779E66-820A-4528-B271-1C18799BD1F0}" type="presParOf" srcId="{10B929C2-54E2-4180-95A7-CD9855027D7E}" destId="{A588F15E-9221-4F36-A6A1-4D6C3B369EC7}" srcOrd="1" destOrd="0" presId="urn:microsoft.com/office/officeart/2005/8/layout/hierarchy4"/>
    <dgm:cxn modelId="{83510D41-A44D-4A55-98E1-3DD83D11E543}" type="presParOf" srcId="{C5934C16-05FD-42D8-BD7A-271F5D0C0392}" destId="{CF9B7DDF-0B6C-45CD-B56A-EF259BF23ED2}" srcOrd="11" destOrd="0" presId="urn:microsoft.com/office/officeart/2005/8/layout/hierarchy4"/>
    <dgm:cxn modelId="{F0B174F1-612E-4B7B-9E63-CCB19F2B2EC8}" type="presParOf" srcId="{C5934C16-05FD-42D8-BD7A-271F5D0C0392}" destId="{AC395642-6236-4A83-9D91-0403DCCACACA}" srcOrd="12" destOrd="0" presId="urn:microsoft.com/office/officeart/2005/8/layout/hierarchy4"/>
    <dgm:cxn modelId="{33525FCD-07D9-4143-8F6A-704D4E79FE2F}" type="presParOf" srcId="{AC395642-6236-4A83-9D91-0403DCCACACA}" destId="{25F66448-67CA-4703-BE0F-64750B3B6FDE}" srcOrd="0" destOrd="0" presId="urn:microsoft.com/office/officeart/2005/8/layout/hierarchy4"/>
    <dgm:cxn modelId="{A3967B5A-6D15-432D-8D58-B2D235C4DECF}" type="presParOf" srcId="{AC395642-6236-4A83-9D91-0403DCCACACA}" destId="{C8FA4306-A107-47D9-A76B-54ABD7EBF06A}" srcOrd="1" destOrd="0" presId="urn:microsoft.com/office/officeart/2005/8/layout/hierarchy4"/>
    <dgm:cxn modelId="{75996A78-3F29-45F0-9179-46DFAA4A95B1}" type="presParOf" srcId="{C5934C16-05FD-42D8-BD7A-271F5D0C0392}" destId="{CB83DEE8-61D3-4111-88D5-B5E45DECAB9C}" srcOrd="13" destOrd="0" presId="urn:microsoft.com/office/officeart/2005/8/layout/hierarchy4"/>
    <dgm:cxn modelId="{D5F5BC19-9045-4DCF-B058-1B6881E506BA}" type="presParOf" srcId="{C5934C16-05FD-42D8-BD7A-271F5D0C0392}" destId="{69F4D94F-B925-423D-8D01-52D24BB7FF00}" srcOrd="14" destOrd="0" presId="urn:microsoft.com/office/officeart/2005/8/layout/hierarchy4"/>
    <dgm:cxn modelId="{C0392DBF-3AE4-42A9-A628-5FDDA145569C}" type="presParOf" srcId="{69F4D94F-B925-423D-8D01-52D24BB7FF00}" destId="{8F815C36-8C0D-417F-A2D9-59D092C981A0}" srcOrd="0" destOrd="0" presId="urn:microsoft.com/office/officeart/2005/8/layout/hierarchy4"/>
    <dgm:cxn modelId="{E335C1C8-0DDF-486F-B1ED-17A518BC0560}" type="presParOf" srcId="{69F4D94F-B925-423D-8D01-52D24BB7FF00}" destId="{4CD39821-EBAC-4F8E-98D9-B80BF06254E3}" srcOrd="1" destOrd="0" presId="urn:microsoft.com/office/officeart/2005/8/layout/hierarchy4"/>
    <dgm:cxn modelId="{75B67B5D-B3B2-469C-953A-E42868F73812}" type="presParOf" srcId="{C5934C16-05FD-42D8-BD7A-271F5D0C0392}" destId="{38535001-A594-44FA-9F34-0FD8907F0C11}" srcOrd="15" destOrd="0" presId="urn:microsoft.com/office/officeart/2005/8/layout/hierarchy4"/>
    <dgm:cxn modelId="{3FC2DF7E-4D3A-40CA-9867-FE98FE451FDA}" type="presParOf" srcId="{C5934C16-05FD-42D8-BD7A-271F5D0C0392}" destId="{33C4CD20-2DC6-474C-936E-44AE2B9A9392}" srcOrd="16" destOrd="0" presId="urn:microsoft.com/office/officeart/2005/8/layout/hierarchy4"/>
    <dgm:cxn modelId="{19A722C0-8150-4ABA-8F07-E99B2505A025}" type="presParOf" srcId="{33C4CD20-2DC6-474C-936E-44AE2B9A9392}" destId="{6863B7F4-B289-4E11-82CB-2A676E16CC16}" srcOrd="0" destOrd="0" presId="urn:microsoft.com/office/officeart/2005/8/layout/hierarchy4"/>
    <dgm:cxn modelId="{E996EE2B-7850-4F51-A745-E16CCBCB68AB}" type="presParOf" srcId="{33C4CD20-2DC6-474C-936E-44AE2B9A9392}" destId="{0B458BD3-AC9D-443F-B63B-34B8D7C01731}" srcOrd="1" destOrd="0" presId="urn:microsoft.com/office/officeart/2005/8/layout/hierarchy4"/>
    <dgm:cxn modelId="{ECC0DC38-9A0C-4A58-BC3C-3B635F177572}" type="presParOf" srcId="{33C4CD20-2DC6-474C-936E-44AE2B9A9392}" destId="{27FBA83C-38E9-4724-9F12-49DA94BECA3E}" srcOrd="2" destOrd="0" presId="urn:microsoft.com/office/officeart/2005/8/layout/hierarchy4"/>
    <dgm:cxn modelId="{E860B444-A141-41F4-B8CE-5EBBC467C9CC}" type="presParOf" srcId="{27FBA83C-38E9-4724-9F12-49DA94BECA3E}" destId="{A7F7275D-C54C-4E0D-A78A-A30EE149F700}" srcOrd="0" destOrd="0" presId="urn:microsoft.com/office/officeart/2005/8/layout/hierarchy4"/>
    <dgm:cxn modelId="{095B7854-6DD3-405E-8757-2823270A185E}" type="presParOf" srcId="{A7F7275D-C54C-4E0D-A78A-A30EE149F700}" destId="{0F7B3885-3706-42B6-B90C-4171863A7E4E}" srcOrd="0" destOrd="0" presId="urn:microsoft.com/office/officeart/2005/8/layout/hierarchy4"/>
    <dgm:cxn modelId="{56E79798-1AAA-485A-A9D2-6DD0B9E39624}" type="presParOf" srcId="{A7F7275D-C54C-4E0D-A78A-A30EE149F700}" destId="{27DC44FB-B030-4CE4-B0F7-BF3EFD8C677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53AAB2-7BE0-4684-A78A-F02634BB6D0C}" type="doc">
      <dgm:prSet loTypeId="urn:microsoft.com/office/officeart/2005/8/layout/radial4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4A84C66-03A6-411D-B150-437E2BBFEDAE}">
      <dgm:prSet phldrT="[Text]"/>
      <dgm:spPr/>
      <dgm:t>
        <a:bodyPr/>
        <a:lstStyle/>
        <a:p>
          <a:r>
            <a:rPr lang="cs-CZ" dirty="0"/>
            <a:t>Definiční znaky skupiny</a:t>
          </a:r>
        </a:p>
      </dgm:t>
    </dgm:pt>
    <dgm:pt modelId="{5B0868AF-1CF4-4363-A6A2-F3D2B7886920}" type="parTrans" cxnId="{3351C472-C88D-4B95-9C65-3840ED4E3A6C}">
      <dgm:prSet/>
      <dgm:spPr/>
      <dgm:t>
        <a:bodyPr/>
        <a:lstStyle/>
        <a:p>
          <a:endParaRPr lang="cs-CZ"/>
        </a:p>
      </dgm:t>
    </dgm:pt>
    <dgm:pt modelId="{C75A81B7-4402-4675-BB92-900C33D24413}" type="sibTrans" cxnId="{3351C472-C88D-4B95-9C65-3840ED4E3A6C}">
      <dgm:prSet/>
      <dgm:spPr/>
      <dgm:t>
        <a:bodyPr/>
        <a:lstStyle/>
        <a:p>
          <a:endParaRPr lang="cs-CZ"/>
        </a:p>
      </dgm:t>
    </dgm:pt>
    <dgm:pt modelId="{48105F10-3139-41BC-A9F5-7C160594FB9A}">
      <dgm:prSet phldrT="[Text]"/>
      <dgm:spPr/>
      <dgm:t>
        <a:bodyPr/>
        <a:lstStyle/>
        <a:p>
          <a:r>
            <a:rPr lang="cs-CZ" dirty="0"/>
            <a:t>Interakce mezi členy</a:t>
          </a:r>
        </a:p>
      </dgm:t>
    </dgm:pt>
    <dgm:pt modelId="{076C3558-804B-406F-9E16-24D19EC0E021}" type="parTrans" cxnId="{390A63D3-C481-416C-A45A-8F0141B8525C}">
      <dgm:prSet/>
      <dgm:spPr/>
      <dgm:t>
        <a:bodyPr/>
        <a:lstStyle/>
        <a:p>
          <a:endParaRPr lang="cs-CZ"/>
        </a:p>
      </dgm:t>
    </dgm:pt>
    <dgm:pt modelId="{52AA6E9D-15C9-43D2-8398-1B40524B548A}" type="sibTrans" cxnId="{390A63D3-C481-416C-A45A-8F0141B8525C}">
      <dgm:prSet/>
      <dgm:spPr/>
      <dgm:t>
        <a:bodyPr/>
        <a:lstStyle/>
        <a:p>
          <a:endParaRPr lang="cs-CZ"/>
        </a:p>
      </dgm:t>
    </dgm:pt>
    <dgm:pt modelId="{1006E848-DFC2-425C-9E04-B8710A7D9F7F}">
      <dgm:prSet phldrT="[Text]"/>
      <dgm:spPr/>
      <dgm:t>
        <a:bodyPr/>
        <a:lstStyle/>
        <a:p>
          <a:r>
            <a:rPr lang="cs-CZ" dirty="0"/>
            <a:t>Existence sociálních vztahů</a:t>
          </a:r>
        </a:p>
      </dgm:t>
    </dgm:pt>
    <dgm:pt modelId="{6BF3E39E-E572-4E00-BE93-158EE771B8FB}" type="parTrans" cxnId="{D15B984F-8FF1-414A-8469-2ED96888D5E3}">
      <dgm:prSet/>
      <dgm:spPr/>
      <dgm:t>
        <a:bodyPr/>
        <a:lstStyle/>
        <a:p>
          <a:endParaRPr lang="cs-CZ"/>
        </a:p>
      </dgm:t>
    </dgm:pt>
    <dgm:pt modelId="{C2325DE7-8250-4D23-B6A1-415F8F230BF8}" type="sibTrans" cxnId="{D15B984F-8FF1-414A-8469-2ED96888D5E3}">
      <dgm:prSet/>
      <dgm:spPr/>
      <dgm:t>
        <a:bodyPr/>
        <a:lstStyle/>
        <a:p>
          <a:endParaRPr lang="cs-CZ"/>
        </a:p>
      </dgm:t>
    </dgm:pt>
    <dgm:pt modelId="{136CE517-F2B2-4E1F-BA22-42F89A546F3C}">
      <dgm:prSet phldrT="[Text]"/>
      <dgm:spPr/>
      <dgm:t>
        <a:bodyPr/>
        <a:lstStyle/>
        <a:p>
          <a:r>
            <a:rPr lang="cs-CZ" dirty="0"/>
            <a:t>Společná činnost</a:t>
          </a:r>
        </a:p>
      </dgm:t>
    </dgm:pt>
    <dgm:pt modelId="{8337458B-A63C-4A66-8C47-329E664DBABD}" type="parTrans" cxnId="{14473328-2CD3-45D6-A3D5-D35E2D1AF60E}">
      <dgm:prSet/>
      <dgm:spPr/>
      <dgm:t>
        <a:bodyPr/>
        <a:lstStyle/>
        <a:p>
          <a:endParaRPr lang="cs-CZ"/>
        </a:p>
      </dgm:t>
    </dgm:pt>
    <dgm:pt modelId="{B0783062-9ACB-4550-8A90-8B4F39071BA3}" type="sibTrans" cxnId="{14473328-2CD3-45D6-A3D5-D35E2D1AF60E}">
      <dgm:prSet/>
      <dgm:spPr/>
      <dgm:t>
        <a:bodyPr/>
        <a:lstStyle/>
        <a:p>
          <a:endParaRPr lang="cs-CZ"/>
        </a:p>
      </dgm:t>
    </dgm:pt>
    <dgm:pt modelId="{DDE55C57-7A44-4F9E-B95C-A7FE4132DE5A}">
      <dgm:prSet phldrT="[Text]"/>
      <dgm:spPr/>
      <dgm:t>
        <a:bodyPr/>
        <a:lstStyle/>
        <a:p>
          <a:r>
            <a:rPr lang="cs-CZ" dirty="0"/>
            <a:t>Existence komunikační sítě</a:t>
          </a:r>
        </a:p>
      </dgm:t>
    </dgm:pt>
    <dgm:pt modelId="{1E611D3D-1BFB-4AF6-A98C-0B85FB11B210}" type="parTrans" cxnId="{72871C9A-9613-4922-88CC-3A9B1C6B2D12}">
      <dgm:prSet/>
      <dgm:spPr/>
      <dgm:t>
        <a:bodyPr/>
        <a:lstStyle/>
        <a:p>
          <a:endParaRPr lang="cs-CZ"/>
        </a:p>
      </dgm:t>
    </dgm:pt>
    <dgm:pt modelId="{526ADA55-B066-438C-BCF7-A20D0A91E4A0}" type="sibTrans" cxnId="{72871C9A-9613-4922-88CC-3A9B1C6B2D12}">
      <dgm:prSet/>
      <dgm:spPr/>
      <dgm:t>
        <a:bodyPr/>
        <a:lstStyle/>
        <a:p>
          <a:endParaRPr lang="cs-CZ"/>
        </a:p>
      </dgm:t>
    </dgm:pt>
    <dgm:pt modelId="{15ABD541-BEBF-4296-837C-8366E6F1A616}">
      <dgm:prSet phldrT="[Text]"/>
      <dgm:spPr/>
      <dgm:t>
        <a:bodyPr/>
        <a:lstStyle/>
        <a:p>
          <a:r>
            <a:rPr lang="cs-CZ" dirty="0"/>
            <a:t>Diferenciace rolí a pozic</a:t>
          </a:r>
        </a:p>
      </dgm:t>
    </dgm:pt>
    <dgm:pt modelId="{D9EA1318-0A26-403E-ACB6-29A6803674EA}" type="parTrans" cxnId="{E541085E-064D-45EE-96BE-A9A2E6CE0672}">
      <dgm:prSet/>
      <dgm:spPr/>
      <dgm:t>
        <a:bodyPr/>
        <a:lstStyle/>
        <a:p>
          <a:endParaRPr lang="cs-CZ"/>
        </a:p>
      </dgm:t>
    </dgm:pt>
    <dgm:pt modelId="{4F95D193-AA13-43F1-8BD0-F746FFF2C8B3}" type="sibTrans" cxnId="{E541085E-064D-45EE-96BE-A9A2E6CE0672}">
      <dgm:prSet/>
      <dgm:spPr/>
      <dgm:t>
        <a:bodyPr/>
        <a:lstStyle/>
        <a:p>
          <a:endParaRPr lang="cs-CZ"/>
        </a:p>
      </dgm:t>
    </dgm:pt>
    <dgm:pt modelId="{DACBDC14-430D-4B39-9A35-4CA3E7D70DBE}">
      <dgm:prSet phldrT="[Text]"/>
      <dgm:spPr/>
      <dgm:t>
        <a:bodyPr/>
        <a:lstStyle/>
        <a:p>
          <a:r>
            <a:rPr lang="cs-CZ" dirty="0"/>
            <a:t>Normativní a hodnotový systém skupiny</a:t>
          </a:r>
        </a:p>
      </dgm:t>
    </dgm:pt>
    <dgm:pt modelId="{88384FB8-84AE-43EC-BAB8-C97326200001}" type="parTrans" cxnId="{18809353-9C79-4161-AA1D-B188D9E8A6EB}">
      <dgm:prSet/>
      <dgm:spPr/>
      <dgm:t>
        <a:bodyPr/>
        <a:lstStyle/>
        <a:p>
          <a:endParaRPr lang="cs-CZ"/>
        </a:p>
      </dgm:t>
    </dgm:pt>
    <dgm:pt modelId="{C8D59C44-80B0-4E24-A1F3-1D35493AA8FF}" type="sibTrans" cxnId="{18809353-9C79-4161-AA1D-B188D9E8A6EB}">
      <dgm:prSet/>
      <dgm:spPr/>
      <dgm:t>
        <a:bodyPr/>
        <a:lstStyle/>
        <a:p>
          <a:endParaRPr lang="cs-CZ"/>
        </a:p>
      </dgm:t>
    </dgm:pt>
    <dgm:pt modelId="{A773CEE9-AB19-4F60-9944-2D4227522EE4}">
      <dgm:prSet phldrT="[Text]"/>
      <dgm:spPr/>
      <dgm:t>
        <a:bodyPr/>
        <a:lstStyle/>
        <a:p>
          <a:r>
            <a:rPr lang="cs-CZ" dirty="0"/>
            <a:t>Systém sankcí</a:t>
          </a:r>
        </a:p>
      </dgm:t>
    </dgm:pt>
    <dgm:pt modelId="{F61029A9-F5AE-4A69-8A36-51E2347B4D3C}" type="parTrans" cxnId="{443CB7B6-43A3-4C3D-B755-651EBB35DB48}">
      <dgm:prSet/>
      <dgm:spPr/>
      <dgm:t>
        <a:bodyPr/>
        <a:lstStyle/>
        <a:p>
          <a:endParaRPr lang="cs-CZ"/>
        </a:p>
      </dgm:t>
    </dgm:pt>
    <dgm:pt modelId="{B0C5F903-86D0-4BF9-B574-25B7AA884745}" type="sibTrans" cxnId="{443CB7B6-43A3-4C3D-B755-651EBB35DB48}">
      <dgm:prSet/>
      <dgm:spPr/>
      <dgm:t>
        <a:bodyPr/>
        <a:lstStyle/>
        <a:p>
          <a:endParaRPr lang="cs-CZ"/>
        </a:p>
      </dgm:t>
    </dgm:pt>
    <dgm:pt modelId="{A842B659-317E-476B-A4FE-D7961DFF3BF0}">
      <dgm:prSet phldrT="[Text]"/>
      <dgm:spPr/>
      <dgm:t>
        <a:bodyPr/>
        <a:lstStyle/>
        <a:p>
          <a:r>
            <a:rPr lang="cs-CZ" dirty="0"/>
            <a:t>Vědomí skupinové příslušnosti a odlišnosti</a:t>
          </a:r>
        </a:p>
      </dgm:t>
    </dgm:pt>
    <dgm:pt modelId="{575EC900-0C49-4B57-B105-D0AC67B00363}" type="parTrans" cxnId="{6323F9E7-9343-403D-B052-185EE1D0FAAA}">
      <dgm:prSet/>
      <dgm:spPr/>
      <dgm:t>
        <a:bodyPr/>
        <a:lstStyle/>
        <a:p>
          <a:endParaRPr lang="cs-CZ"/>
        </a:p>
      </dgm:t>
    </dgm:pt>
    <dgm:pt modelId="{965704A8-7A67-4FC5-A3FF-CA9BECE02E75}" type="sibTrans" cxnId="{6323F9E7-9343-403D-B052-185EE1D0FAAA}">
      <dgm:prSet/>
      <dgm:spPr/>
      <dgm:t>
        <a:bodyPr/>
        <a:lstStyle/>
        <a:p>
          <a:endParaRPr lang="cs-CZ"/>
        </a:p>
      </dgm:t>
    </dgm:pt>
    <dgm:pt modelId="{1DD37867-2A7B-4BE4-966B-E1E73C170D2F}" type="pres">
      <dgm:prSet presAssocID="{6553AAB2-7BE0-4684-A78A-F02634BB6D0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372407-AC4C-4DA2-9912-6EF65F837A45}" type="pres">
      <dgm:prSet presAssocID="{54A84C66-03A6-411D-B150-437E2BBFEDAE}" presName="centerShape" presStyleLbl="node0" presStyleIdx="0" presStyleCnt="1"/>
      <dgm:spPr/>
    </dgm:pt>
    <dgm:pt modelId="{811FF58C-C1B5-481C-BE47-A368BC327EA2}" type="pres">
      <dgm:prSet presAssocID="{076C3558-804B-406F-9E16-24D19EC0E021}" presName="parTrans" presStyleLbl="bgSibTrans2D1" presStyleIdx="0" presStyleCnt="8"/>
      <dgm:spPr/>
    </dgm:pt>
    <dgm:pt modelId="{BC1E9A37-920C-4FE7-A7B3-1A6A20D20D0A}" type="pres">
      <dgm:prSet presAssocID="{48105F10-3139-41BC-A9F5-7C160594FB9A}" presName="node" presStyleLbl="node1" presStyleIdx="0" presStyleCnt="8">
        <dgm:presLayoutVars>
          <dgm:bulletEnabled val="1"/>
        </dgm:presLayoutVars>
      </dgm:prSet>
      <dgm:spPr/>
    </dgm:pt>
    <dgm:pt modelId="{14A9093E-8527-478E-9912-A61457CDC554}" type="pres">
      <dgm:prSet presAssocID="{1E611D3D-1BFB-4AF6-A98C-0B85FB11B210}" presName="parTrans" presStyleLbl="bgSibTrans2D1" presStyleIdx="1" presStyleCnt="8"/>
      <dgm:spPr/>
    </dgm:pt>
    <dgm:pt modelId="{32A25669-9876-400A-96AC-C8E092CD3B00}" type="pres">
      <dgm:prSet presAssocID="{DDE55C57-7A44-4F9E-B95C-A7FE4132DE5A}" presName="node" presStyleLbl="node1" presStyleIdx="1" presStyleCnt="8">
        <dgm:presLayoutVars>
          <dgm:bulletEnabled val="1"/>
        </dgm:presLayoutVars>
      </dgm:prSet>
      <dgm:spPr/>
    </dgm:pt>
    <dgm:pt modelId="{6E687390-38CA-4244-A298-69DDB5574713}" type="pres">
      <dgm:prSet presAssocID="{6BF3E39E-E572-4E00-BE93-158EE771B8FB}" presName="parTrans" presStyleLbl="bgSibTrans2D1" presStyleIdx="2" presStyleCnt="8"/>
      <dgm:spPr/>
    </dgm:pt>
    <dgm:pt modelId="{5370B576-AA79-4A3D-9F8D-EEEB8A15A9F6}" type="pres">
      <dgm:prSet presAssocID="{1006E848-DFC2-425C-9E04-B8710A7D9F7F}" presName="node" presStyleLbl="node1" presStyleIdx="2" presStyleCnt="8">
        <dgm:presLayoutVars>
          <dgm:bulletEnabled val="1"/>
        </dgm:presLayoutVars>
      </dgm:prSet>
      <dgm:spPr/>
    </dgm:pt>
    <dgm:pt modelId="{550D2A38-7846-418C-A9EC-996561DF280A}" type="pres">
      <dgm:prSet presAssocID="{8337458B-A63C-4A66-8C47-329E664DBABD}" presName="parTrans" presStyleLbl="bgSibTrans2D1" presStyleIdx="3" presStyleCnt="8"/>
      <dgm:spPr/>
    </dgm:pt>
    <dgm:pt modelId="{A2344C28-6058-4DCB-B261-D2ED6C3A4225}" type="pres">
      <dgm:prSet presAssocID="{136CE517-F2B2-4E1F-BA22-42F89A546F3C}" presName="node" presStyleLbl="node1" presStyleIdx="3" presStyleCnt="8">
        <dgm:presLayoutVars>
          <dgm:bulletEnabled val="1"/>
        </dgm:presLayoutVars>
      </dgm:prSet>
      <dgm:spPr/>
    </dgm:pt>
    <dgm:pt modelId="{D1568F87-F0C6-4B75-B3E6-5E9BD5B93503}" type="pres">
      <dgm:prSet presAssocID="{D9EA1318-0A26-403E-ACB6-29A6803674EA}" presName="parTrans" presStyleLbl="bgSibTrans2D1" presStyleIdx="4" presStyleCnt="8"/>
      <dgm:spPr/>
    </dgm:pt>
    <dgm:pt modelId="{0CD369A4-D006-492F-A8F5-D3CC6521ABBE}" type="pres">
      <dgm:prSet presAssocID="{15ABD541-BEBF-4296-837C-8366E6F1A616}" presName="node" presStyleLbl="node1" presStyleIdx="4" presStyleCnt="8">
        <dgm:presLayoutVars>
          <dgm:bulletEnabled val="1"/>
        </dgm:presLayoutVars>
      </dgm:prSet>
      <dgm:spPr/>
    </dgm:pt>
    <dgm:pt modelId="{2BA8AF3B-A189-4B42-84A5-B2ADAE3278AB}" type="pres">
      <dgm:prSet presAssocID="{88384FB8-84AE-43EC-BAB8-C97326200001}" presName="parTrans" presStyleLbl="bgSibTrans2D1" presStyleIdx="5" presStyleCnt="8"/>
      <dgm:spPr/>
    </dgm:pt>
    <dgm:pt modelId="{D30839A1-ACAF-45E2-A821-962654F719E9}" type="pres">
      <dgm:prSet presAssocID="{DACBDC14-430D-4B39-9A35-4CA3E7D70DBE}" presName="node" presStyleLbl="node1" presStyleIdx="5" presStyleCnt="8">
        <dgm:presLayoutVars>
          <dgm:bulletEnabled val="1"/>
        </dgm:presLayoutVars>
      </dgm:prSet>
      <dgm:spPr/>
    </dgm:pt>
    <dgm:pt modelId="{96BB7DBE-DBD9-4005-9344-99858E8904D0}" type="pres">
      <dgm:prSet presAssocID="{F61029A9-F5AE-4A69-8A36-51E2347B4D3C}" presName="parTrans" presStyleLbl="bgSibTrans2D1" presStyleIdx="6" presStyleCnt="8"/>
      <dgm:spPr/>
    </dgm:pt>
    <dgm:pt modelId="{0C75F52A-2415-4705-8E51-83DDA39A2B26}" type="pres">
      <dgm:prSet presAssocID="{A773CEE9-AB19-4F60-9944-2D4227522EE4}" presName="node" presStyleLbl="node1" presStyleIdx="6" presStyleCnt="8">
        <dgm:presLayoutVars>
          <dgm:bulletEnabled val="1"/>
        </dgm:presLayoutVars>
      </dgm:prSet>
      <dgm:spPr/>
    </dgm:pt>
    <dgm:pt modelId="{2FA46F91-D273-4C19-A5DB-D54A52C6C0AA}" type="pres">
      <dgm:prSet presAssocID="{575EC900-0C49-4B57-B105-D0AC67B00363}" presName="parTrans" presStyleLbl="bgSibTrans2D1" presStyleIdx="7" presStyleCnt="8"/>
      <dgm:spPr/>
    </dgm:pt>
    <dgm:pt modelId="{C2D8EB6A-99A8-4064-896F-508ABAAAF71D}" type="pres">
      <dgm:prSet presAssocID="{A842B659-317E-476B-A4FE-D7961DFF3BF0}" presName="node" presStyleLbl="node1" presStyleIdx="7" presStyleCnt="8">
        <dgm:presLayoutVars>
          <dgm:bulletEnabled val="1"/>
        </dgm:presLayoutVars>
      </dgm:prSet>
      <dgm:spPr/>
    </dgm:pt>
  </dgm:ptLst>
  <dgm:cxnLst>
    <dgm:cxn modelId="{EED79C18-A5BF-4A38-9152-0AEA5CA5551E}" type="presOf" srcId="{48105F10-3139-41BC-A9F5-7C160594FB9A}" destId="{BC1E9A37-920C-4FE7-A7B3-1A6A20D20D0A}" srcOrd="0" destOrd="0" presId="urn:microsoft.com/office/officeart/2005/8/layout/radial4"/>
    <dgm:cxn modelId="{14473328-2CD3-45D6-A3D5-D35E2D1AF60E}" srcId="{54A84C66-03A6-411D-B150-437E2BBFEDAE}" destId="{136CE517-F2B2-4E1F-BA22-42F89A546F3C}" srcOrd="3" destOrd="0" parTransId="{8337458B-A63C-4A66-8C47-329E664DBABD}" sibTransId="{B0783062-9ACB-4550-8A90-8B4F39071BA3}"/>
    <dgm:cxn modelId="{E541085E-064D-45EE-96BE-A9A2E6CE0672}" srcId="{54A84C66-03A6-411D-B150-437E2BBFEDAE}" destId="{15ABD541-BEBF-4296-837C-8366E6F1A616}" srcOrd="4" destOrd="0" parTransId="{D9EA1318-0A26-403E-ACB6-29A6803674EA}" sibTransId="{4F95D193-AA13-43F1-8BD0-F746FFF2C8B3}"/>
    <dgm:cxn modelId="{9C813A47-C0F3-4801-95D0-0BD36B634567}" type="presOf" srcId="{575EC900-0C49-4B57-B105-D0AC67B00363}" destId="{2FA46F91-D273-4C19-A5DB-D54A52C6C0AA}" srcOrd="0" destOrd="0" presId="urn:microsoft.com/office/officeart/2005/8/layout/radial4"/>
    <dgm:cxn modelId="{612C3449-6F4C-4BFE-8A67-FACD142321B0}" type="presOf" srcId="{076C3558-804B-406F-9E16-24D19EC0E021}" destId="{811FF58C-C1B5-481C-BE47-A368BC327EA2}" srcOrd="0" destOrd="0" presId="urn:microsoft.com/office/officeart/2005/8/layout/radial4"/>
    <dgm:cxn modelId="{F67A6A4C-8FE8-434F-B738-25541CA96F62}" type="presOf" srcId="{136CE517-F2B2-4E1F-BA22-42F89A546F3C}" destId="{A2344C28-6058-4DCB-B261-D2ED6C3A4225}" srcOrd="0" destOrd="0" presId="urn:microsoft.com/office/officeart/2005/8/layout/radial4"/>
    <dgm:cxn modelId="{D15B984F-8FF1-414A-8469-2ED96888D5E3}" srcId="{54A84C66-03A6-411D-B150-437E2BBFEDAE}" destId="{1006E848-DFC2-425C-9E04-B8710A7D9F7F}" srcOrd="2" destOrd="0" parTransId="{6BF3E39E-E572-4E00-BE93-158EE771B8FB}" sibTransId="{C2325DE7-8250-4D23-B6A1-415F8F230BF8}"/>
    <dgm:cxn modelId="{D54D0A71-8A6C-4222-A5F5-1D5B616DF18B}" type="presOf" srcId="{DDE55C57-7A44-4F9E-B95C-A7FE4132DE5A}" destId="{32A25669-9876-400A-96AC-C8E092CD3B00}" srcOrd="0" destOrd="0" presId="urn:microsoft.com/office/officeart/2005/8/layout/radial4"/>
    <dgm:cxn modelId="{3351C472-C88D-4B95-9C65-3840ED4E3A6C}" srcId="{6553AAB2-7BE0-4684-A78A-F02634BB6D0C}" destId="{54A84C66-03A6-411D-B150-437E2BBFEDAE}" srcOrd="0" destOrd="0" parTransId="{5B0868AF-1CF4-4363-A6A2-F3D2B7886920}" sibTransId="{C75A81B7-4402-4675-BB92-900C33D24413}"/>
    <dgm:cxn modelId="{18809353-9C79-4161-AA1D-B188D9E8A6EB}" srcId="{54A84C66-03A6-411D-B150-437E2BBFEDAE}" destId="{DACBDC14-430D-4B39-9A35-4CA3E7D70DBE}" srcOrd="5" destOrd="0" parTransId="{88384FB8-84AE-43EC-BAB8-C97326200001}" sibTransId="{C8D59C44-80B0-4E24-A1F3-1D35493AA8FF}"/>
    <dgm:cxn modelId="{283FBD76-C80C-4A6A-9418-BC2DE634E50C}" type="presOf" srcId="{F61029A9-F5AE-4A69-8A36-51E2347B4D3C}" destId="{96BB7DBE-DBD9-4005-9344-99858E8904D0}" srcOrd="0" destOrd="0" presId="urn:microsoft.com/office/officeart/2005/8/layout/radial4"/>
    <dgm:cxn modelId="{4C2B507D-28BD-4C04-85C1-E557B8ABE37C}" type="presOf" srcId="{6553AAB2-7BE0-4684-A78A-F02634BB6D0C}" destId="{1DD37867-2A7B-4BE4-966B-E1E73C170D2F}" srcOrd="0" destOrd="0" presId="urn:microsoft.com/office/officeart/2005/8/layout/radial4"/>
    <dgm:cxn modelId="{177A8289-11BE-487C-ABB0-54F85287103F}" type="presOf" srcId="{88384FB8-84AE-43EC-BAB8-C97326200001}" destId="{2BA8AF3B-A189-4B42-84A5-B2ADAE3278AB}" srcOrd="0" destOrd="0" presId="urn:microsoft.com/office/officeart/2005/8/layout/radial4"/>
    <dgm:cxn modelId="{0F9E618D-D23C-48C2-B34F-DD1757A80112}" type="presOf" srcId="{6BF3E39E-E572-4E00-BE93-158EE771B8FB}" destId="{6E687390-38CA-4244-A298-69DDB5574713}" srcOrd="0" destOrd="0" presId="urn:microsoft.com/office/officeart/2005/8/layout/radial4"/>
    <dgm:cxn modelId="{72871C9A-9613-4922-88CC-3A9B1C6B2D12}" srcId="{54A84C66-03A6-411D-B150-437E2BBFEDAE}" destId="{DDE55C57-7A44-4F9E-B95C-A7FE4132DE5A}" srcOrd="1" destOrd="0" parTransId="{1E611D3D-1BFB-4AF6-A98C-0B85FB11B210}" sibTransId="{526ADA55-B066-438C-BCF7-A20D0A91E4A0}"/>
    <dgm:cxn modelId="{13BA59A2-83BF-4533-97C0-105795F5EC75}" type="presOf" srcId="{A842B659-317E-476B-A4FE-D7961DFF3BF0}" destId="{C2D8EB6A-99A8-4064-896F-508ABAAAF71D}" srcOrd="0" destOrd="0" presId="urn:microsoft.com/office/officeart/2005/8/layout/radial4"/>
    <dgm:cxn modelId="{D3D2BCAC-9852-4C67-B2EC-FF2C90EA663A}" type="presOf" srcId="{1E611D3D-1BFB-4AF6-A98C-0B85FB11B210}" destId="{14A9093E-8527-478E-9912-A61457CDC554}" srcOrd="0" destOrd="0" presId="urn:microsoft.com/office/officeart/2005/8/layout/radial4"/>
    <dgm:cxn modelId="{F816E1AC-34A2-478D-BED9-4C393D429859}" type="presOf" srcId="{D9EA1318-0A26-403E-ACB6-29A6803674EA}" destId="{D1568F87-F0C6-4B75-B3E6-5E9BD5B93503}" srcOrd="0" destOrd="0" presId="urn:microsoft.com/office/officeart/2005/8/layout/radial4"/>
    <dgm:cxn modelId="{443CB7B6-43A3-4C3D-B755-651EBB35DB48}" srcId="{54A84C66-03A6-411D-B150-437E2BBFEDAE}" destId="{A773CEE9-AB19-4F60-9944-2D4227522EE4}" srcOrd="6" destOrd="0" parTransId="{F61029A9-F5AE-4A69-8A36-51E2347B4D3C}" sibTransId="{B0C5F903-86D0-4BF9-B574-25B7AA884745}"/>
    <dgm:cxn modelId="{06BFFCB7-452E-4144-9630-588D64BFBC5E}" type="presOf" srcId="{1006E848-DFC2-425C-9E04-B8710A7D9F7F}" destId="{5370B576-AA79-4A3D-9F8D-EEEB8A15A9F6}" srcOrd="0" destOrd="0" presId="urn:microsoft.com/office/officeart/2005/8/layout/radial4"/>
    <dgm:cxn modelId="{DBBEDDB8-BE32-41A1-915E-54D32ED01232}" type="presOf" srcId="{A773CEE9-AB19-4F60-9944-2D4227522EE4}" destId="{0C75F52A-2415-4705-8E51-83DDA39A2B26}" srcOrd="0" destOrd="0" presId="urn:microsoft.com/office/officeart/2005/8/layout/radial4"/>
    <dgm:cxn modelId="{10CC8BBD-ACBA-490B-A45C-79EAD3BC14F3}" type="presOf" srcId="{DACBDC14-430D-4B39-9A35-4CA3E7D70DBE}" destId="{D30839A1-ACAF-45E2-A821-962654F719E9}" srcOrd="0" destOrd="0" presId="urn:microsoft.com/office/officeart/2005/8/layout/radial4"/>
    <dgm:cxn modelId="{5F9ED9C8-C4CD-4C1E-9C16-872E4E801695}" type="presOf" srcId="{8337458B-A63C-4A66-8C47-329E664DBABD}" destId="{550D2A38-7846-418C-A9EC-996561DF280A}" srcOrd="0" destOrd="0" presId="urn:microsoft.com/office/officeart/2005/8/layout/radial4"/>
    <dgm:cxn modelId="{390A63D3-C481-416C-A45A-8F0141B8525C}" srcId="{54A84C66-03A6-411D-B150-437E2BBFEDAE}" destId="{48105F10-3139-41BC-A9F5-7C160594FB9A}" srcOrd="0" destOrd="0" parTransId="{076C3558-804B-406F-9E16-24D19EC0E021}" sibTransId="{52AA6E9D-15C9-43D2-8398-1B40524B548A}"/>
    <dgm:cxn modelId="{EBE6FED6-5048-4AF0-9F80-49DD415C34DC}" type="presOf" srcId="{54A84C66-03A6-411D-B150-437E2BBFEDAE}" destId="{08372407-AC4C-4DA2-9912-6EF65F837A45}" srcOrd="0" destOrd="0" presId="urn:microsoft.com/office/officeart/2005/8/layout/radial4"/>
    <dgm:cxn modelId="{EF7E73E7-46F5-438F-92C1-9952B46691F0}" type="presOf" srcId="{15ABD541-BEBF-4296-837C-8366E6F1A616}" destId="{0CD369A4-D006-492F-A8F5-D3CC6521ABBE}" srcOrd="0" destOrd="0" presId="urn:microsoft.com/office/officeart/2005/8/layout/radial4"/>
    <dgm:cxn modelId="{6323F9E7-9343-403D-B052-185EE1D0FAAA}" srcId="{54A84C66-03A6-411D-B150-437E2BBFEDAE}" destId="{A842B659-317E-476B-A4FE-D7961DFF3BF0}" srcOrd="7" destOrd="0" parTransId="{575EC900-0C49-4B57-B105-D0AC67B00363}" sibTransId="{965704A8-7A67-4FC5-A3FF-CA9BECE02E75}"/>
    <dgm:cxn modelId="{BE5A9957-E829-46AA-A30E-51FAE882E647}" type="presParOf" srcId="{1DD37867-2A7B-4BE4-966B-E1E73C170D2F}" destId="{08372407-AC4C-4DA2-9912-6EF65F837A45}" srcOrd="0" destOrd="0" presId="urn:microsoft.com/office/officeart/2005/8/layout/radial4"/>
    <dgm:cxn modelId="{8A7FEC74-FA18-446F-BEB9-79EC7F6E97E0}" type="presParOf" srcId="{1DD37867-2A7B-4BE4-966B-E1E73C170D2F}" destId="{811FF58C-C1B5-481C-BE47-A368BC327EA2}" srcOrd="1" destOrd="0" presId="urn:microsoft.com/office/officeart/2005/8/layout/radial4"/>
    <dgm:cxn modelId="{EB0FFFC2-4246-42BD-859A-93364DCD6401}" type="presParOf" srcId="{1DD37867-2A7B-4BE4-966B-E1E73C170D2F}" destId="{BC1E9A37-920C-4FE7-A7B3-1A6A20D20D0A}" srcOrd="2" destOrd="0" presId="urn:microsoft.com/office/officeart/2005/8/layout/radial4"/>
    <dgm:cxn modelId="{3998E6A6-54A9-4655-A03D-74222CCAD5F5}" type="presParOf" srcId="{1DD37867-2A7B-4BE4-966B-E1E73C170D2F}" destId="{14A9093E-8527-478E-9912-A61457CDC554}" srcOrd="3" destOrd="0" presId="urn:microsoft.com/office/officeart/2005/8/layout/radial4"/>
    <dgm:cxn modelId="{A88512C5-F62C-47C9-992A-7AB400C8D259}" type="presParOf" srcId="{1DD37867-2A7B-4BE4-966B-E1E73C170D2F}" destId="{32A25669-9876-400A-96AC-C8E092CD3B00}" srcOrd="4" destOrd="0" presId="urn:microsoft.com/office/officeart/2005/8/layout/radial4"/>
    <dgm:cxn modelId="{26F8C2F7-4384-4E9C-A102-18771E82AA7A}" type="presParOf" srcId="{1DD37867-2A7B-4BE4-966B-E1E73C170D2F}" destId="{6E687390-38CA-4244-A298-69DDB5574713}" srcOrd="5" destOrd="0" presId="urn:microsoft.com/office/officeart/2005/8/layout/radial4"/>
    <dgm:cxn modelId="{6A0FDA2F-61B9-435B-B137-81D10F272DAA}" type="presParOf" srcId="{1DD37867-2A7B-4BE4-966B-E1E73C170D2F}" destId="{5370B576-AA79-4A3D-9F8D-EEEB8A15A9F6}" srcOrd="6" destOrd="0" presId="urn:microsoft.com/office/officeart/2005/8/layout/radial4"/>
    <dgm:cxn modelId="{40167B79-4129-4A10-B646-7815322EFDF4}" type="presParOf" srcId="{1DD37867-2A7B-4BE4-966B-E1E73C170D2F}" destId="{550D2A38-7846-418C-A9EC-996561DF280A}" srcOrd="7" destOrd="0" presId="urn:microsoft.com/office/officeart/2005/8/layout/radial4"/>
    <dgm:cxn modelId="{78174811-3449-42D6-80DF-05B3A3B3EE7F}" type="presParOf" srcId="{1DD37867-2A7B-4BE4-966B-E1E73C170D2F}" destId="{A2344C28-6058-4DCB-B261-D2ED6C3A4225}" srcOrd="8" destOrd="0" presId="urn:microsoft.com/office/officeart/2005/8/layout/radial4"/>
    <dgm:cxn modelId="{A5FFD8D9-772D-4A18-B6E8-28807FD8B7A3}" type="presParOf" srcId="{1DD37867-2A7B-4BE4-966B-E1E73C170D2F}" destId="{D1568F87-F0C6-4B75-B3E6-5E9BD5B93503}" srcOrd="9" destOrd="0" presId="urn:microsoft.com/office/officeart/2005/8/layout/radial4"/>
    <dgm:cxn modelId="{4D25C118-7D7B-4572-B3B2-DC4ABD114D44}" type="presParOf" srcId="{1DD37867-2A7B-4BE4-966B-E1E73C170D2F}" destId="{0CD369A4-D006-492F-A8F5-D3CC6521ABBE}" srcOrd="10" destOrd="0" presId="urn:microsoft.com/office/officeart/2005/8/layout/radial4"/>
    <dgm:cxn modelId="{5128AC01-BD62-4493-9352-B26165F0F67F}" type="presParOf" srcId="{1DD37867-2A7B-4BE4-966B-E1E73C170D2F}" destId="{2BA8AF3B-A189-4B42-84A5-B2ADAE3278AB}" srcOrd="11" destOrd="0" presId="urn:microsoft.com/office/officeart/2005/8/layout/radial4"/>
    <dgm:cxn modelId="{F9583506-6171-4172-B8B2-5CC852F8335D}" type="presParOf" srcId="{1DD37867-2A7B-4BE4-966B-E1E73C170D2F}" destId="{D30839A1-ACAF-45E2-A821-962654F719E9}" srcOrd="12" destOrd="0" presId="urn:microsoft.com/office/officeart/2005/8/layout/radial4"/>
    <dgm:cxn modelId="{7EAF1BD0-D68D-4CE2-A547-9A1D8EE887BD}" type="presParOf" srcId="{1DD37867-2A7B-4BE4-966B-E1E73C170D2F}" destId="{96BB7DBE-DBD9-4005-9344-99858E8904D0}" srcOrd="13" destOrd="0" presId="urn:microsoft.com/office/officeart/2005/8/layout/radial4"/>
    <dgm:cxn modelId="{88E9C6E3-16CA-44CC-936A-CC94EC0E9D1D}" type="presParOf" srcId="{1DD37867-2A7B-4BE4-966B-E1E73C170D2F}" destId="{0C75F52A-2415-4705-8E51-83DDA39A2B26}" srcOrd="14" destOrd="0" presId="urn:microsoft.com/office/officeart/2005/8/layout/radial4"/>
    <dgm:cxn modelId="{C7224E04-A5AA-4F8A-BDE9-23D9A6DC7FC1}" type="presParOf" srcId="{1DD37867-2A7B-4BE4-966B-E1E73C170D2F}" destId="{2FA46F91-D273-4C19-A5DB-D54A52C6C0AA}" srcOrd="15" destOrd="0" presId="urn:microsoft.com/office/officeart/2005/8/layout/radial4"/>
    <dgm:cxn modelId="{A53AC132-AAE4-40A3-817A-DB93E8CBA24A}" type="presParOf" srcId="{1DD37867-2A7B-4BE4-966B-E1E73C170D2F}" destId="{C2D8EB6A-99A8-4064-896F-508ABAAAF71D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CF8DEF-E289-4581-98BE-4745BFA9B632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70E5F13-A4C7-425F-B387-B194059883B7}">
      <dgm:prSet phldrT="[Text]"/>
      <dgm:spPr/>
      <dgm:t>
        <a:bodyPr/>
        <a:lstStyle/>
        <a:p>
          <a:r>
            <a:rPr lang="cs-CZ" dirty="0"/>
            <a:t>DIMENZE Skupinové koheze </a:t>
          </a:r>
        </a:p>
      </dgm:t>
    </dgm:pt>
    <dgm:pt modelId="{8E14B1AA-635E-4D21-B364-67CB8251FABB}" type="parTrans" cxnId="{1D7021AD-AF94-43A2-912E-294CBC3EC386}">
      <dgm:prSet/>
      <dgm:spPr/>
      <dgm:t>
        <a:bodyPr/>
        <a:lstStyle/>
        <a:p>
          <a:endParaRPr lang="cs-CZ"/>
        </a:p>
      </dgm:t>
    </dgm:pt>
    <dgm:pt modelId="{274477D7-098A-4189-9201-5AEEC53F1BF5}" type="sibTrans" cxnId="{1D7021AD-AF94-43A2-912E-294CBC3EC386}">
      <dgm:prSet/>
      <dgm:spPr/>
      <dgm:t>
        <a:bodyPr/>
        <a:lstStyle/>
        <a:p>
          <a:endParaRPr lang="cs-CZ"/>
        </a:p>
      </dgm:t>
    </dgm:pt>
    <dgm:pt modelId="{4AE25178-80F5-4780-8921-DF8057CD701A}">
      <dgm:prSet phldrT="[Text]"/>
      <dgm:spPr/>
      <dgm:t>
        <a:bodyPr/>
        <a:lstStyle/>
        <a:p>
          <a:r>
            <a:rPr lang="cs-CZ" dirty="0"/>
            <a:t>Sounáležitost - izolace</a:t>
          </a:r>
        </a:p>
      </dgm:t>
    </dgm:pt>
    <dgm:pt modelId="{F8E29B80-877A-4E86-8080-366A478722A4}" type="parTrans" cxnId="{310D228C-9ED7-45F2-BCF8-8BCF8C7D6F33}">
      <dgm:prSet/>
      <dgm:spPr/>
      <dgm:t>
        <a:bodyPr/>
        <a:lstStyle/>
        <a:p>
          <a:endParaRPr lang="cs-CZ"/>
        </a:p>
      </dgm:t>
    </dgm:pt>
    <dgm:pt modelId="{8096782F-36C7-41A2-BA5B-B4BC0EB9485C}" type="sibTrans" cxnId="{310D228C-9ED7-45F2-BCF8-8BCF8C7D6F33}">
      <dgm:prSet/>
      <dgm:spPr/>
      <dgm:t>
        <a:bodyPr/>
        <a:lstStyle/>
        <a:p>
          <a:endParaRPr lang="cs-CZ"/>
        </a:p>
      </dgm:t>
    </dgm:pt>
    <dgm:pt modelId="{AFBF66CA-5856-4934-A31B-24BCC51399A8}">
      <dgm:prSet phldrT="[Text]"/>
      <dgm:spPr/>
      <dgm:t>
        <a:bodyPr/>
        <a:lstStyle/>
        <a:p>
          <a:r>
            <a:rPr lang="cs-CZ" dirty="0"/>
            <a:t>Inkluze - </a:t>
          </a:r>
          <a:r>
            <a:rPr lang="cs-CZ" dirty="0" err="1"/>
            <a:t>exkluze</a:t>
          </a:r>
          <a:endParaRPr lang="cs-CZ" dirty="0"/>
        </a:p>
      </dgm:t>
    </dgm:pt>
    <dgm:pt modelId="{2965AB30-DABC-48DD-A07D-AAC459A66FDA}" type="parTrans" cxnId="{542B3BC0-A423-411C-A58A-801531EB3B57}">
      <dgm:prSet/>
      <dgm:spPr/>
      <dgm:t>
        <a:bodyPr/>
        <a:lstStyle/>
        <a:p>
          <a:endParaRPr lang="cs-CZ"/>
        </a:p>
      </dgm:t>
    </dgm:pt>
    <dgm:pt modelId="{F922F50A-CDE2-4862-A8D8-C4AB79125FAD}" type="sibTrans" cxnId="{542B3BC0-A423-411C-A58A-801531EB3B57}">
      <dgm:prSet/>
      <dgm:spPr/>
      <dgm:t>
        <a:bodyPr/>
        <a:lstStyle/>
        <a:p>
          <a:endParaRPr lang="cs-CZ"/>
        </a:p>
      </dgm:t>
    </dgm:pt>
    <dgm:pt modelId="{AA4DE8FB-B04B-4C25-9E1D-231CD4E5C19D}">
      <dgm:prSet phldrT="[Text]"/>
      <dgm:spPr/>
      <dgm:t>
        <a:bodyPr/>
        <a:lstStyle/>
        <a:p>
          <a:r>
            <a:rPr lang="cs-CZ" dirty="0"/>
            <a:t>Participace – pasivita</a:t>
          </a:r>
        </a:p>
      </dgm:t>
    </dgm:pt>
    <dgm:pt modelId="{88368EBE-4A26-4393-BDDA-A41A74DE1A29}" type="parTrans" cxnId="{C3363189-D16C-4D28-8F4D-50FFF19AB506}">
      <dgm:prSet/>
      <dgm:spPr/>
      <dgm:t>
        <a:bodyPr/>
        <a:lstStyle/>
        <a:p>
          <a:endParaRPr lang="cs-CZ"/>
        </a:p>
      </dgm:t>
    </dgm:pt>
    <dgm:pt modelId="{C2E3EFFF-F4AD-45B9-886B-4174337FBF57}" type="sibTrans" cxnId="{C3363189-D16C-4D28-8F4D-50FFF19AB506}">
      <dgm:prSet/>
      <dgm:spPr/>
      <dgm:t>
        <a:bodyPr/>
        <a:lstStyle/>
        <a:p>
          <a:endParaRPr lang="cs-CZ"/>
        </a:p>
      </dgm:t>
    </dgm:pt>
    <dgm:pt modelId="{2F23A31B-CA2F-4E13-A356-BBBF1CE4D116}">
      <dgm:prSet phldrT="[Text]"/>
      <dgm:spPr/>
      <dgm:t>
        <a:bodyPr/>
        <a:lstStyle/>
        <a:p>
          <a:r>
            <a:rPr lang="cs-CZ" dirty="0"/>
            <a:t>Uznání – odmítnutí</a:t>
          </a:r>
        </a:p>
      </dgm:t>
    </dgm:pt>
    <dgm:pt modelId="{1792D250-40C1-46B7-8A6A-63ED2AA201B9}" type="parTrans" cxnId="{ECBF8F8B-1D94-480C-A6B3-202C98252A47}">
      <dgm:prSet/>
      <dgm:spPr/>
      <dgm:t>
        <a:bodyPr/>
        <a:lstStyle/>
        <a:p>
          <a:endParaRPr lang="cs-CZ"/>
        </a:p>
      </dgm:t>
    </dgm:pt>
    <dgm:pt modelId="{6FAA5800-10D8-40F7-889E-8E8634BF98AC}" type="sibTrans" cxnId="{ECBF8F8B-1D94-480C-A6B3-202C98252A47}">
      <dgm:prSet/>
      <dgm:spPr/>
      <dgm:t>
        <a:bodyPr/>
        <a:lstStyle/>
        <a:p>
          <a:endParaRPr lang="cs-CZ"/>
        </a:p>
      </dgm:t>
    </dgm:pt>
    <dgm:pt modelId="{029204AA-5F34-4CAC-AB2E-516E61236CBB}">
      <dgm:prSet phldrT="[Text]"/>
      <dgm:spPr/>
      <dgm:t>
        <a:bodyPr/>
        <a:lstStyle/>
        <a:p>
          <a:r>
            <a:rPr lang="cs-CZ" dirty="0"/>
            <a:t>Legitimita – nelegitimita</a:t>
          </a:r>
        </a:p>
      </dgm:t>
    </dgm:pt>
    <dgm:pt modelId="{D009A093-E5C4-4FEC-A43D-5B1C283D8FFD}" type="parTrans" cxnId="{95FCBD36-A853-403C-A7A3-CC99FB2C9A3B}">
      <dgm:prSet/>
      <dgm:spPr/>
      <dgm:t>
        <a:bodyPr/>
        <a:lstStyle/>
        <a:p>
          <a:endParaRPr lang="cs-CZ"/>
        </a:p>
      </dgm:t>
    </dgm:pt>
    <dgm:pt modelId="{0F9D6182-AFFA-481A-961C-66D03AB473CA}" type="sibTrans" cxnId="{95FCBD36-A853-403C-A7A3-CC99FB2C9A3B}">
      <dgm:prSet/>
      <dgm:spPr/>
      <dgm:t>
        <a:bodyPr/>
        <a:lstStyle/>
        <a:p>
          <a:endParaRPr lang="cs-CZ"/>
        </a:p>
      </dgm:t>
    </dgm:pt>
    <dgm:pt modelId="{7E8AA917-2A07-4093-8FC3-067C275D22BF}">
      <dgm:prSet phldrT="[Text]"/>
      <dgm:spPr/>
      <dgm:t>
        <a:bodyPr/>
        <a:lstStyle/>
        <a:p>
          <a:r>
            <a:rPr lang="cs-CZ" dirty="0"/>
            <a:t>Rovnost - nerovnost</a:t>
          </a:r>
        </a:p>
      </dgm:t>
    </dgm:pt>
    <dgm:pt modelId="{688AFC68-59E2-4AC3-8179-B887274E7069}" type="parTrans" cxnId="{5DB720D4-CD6A-4FC7-B6DE-2FBCD076E848}">
      <dgm:prSet/>
      <dgm:spPr/>
      <dgm:t>
        <a:bodyPr/>
        <a:lstStyle/>
        <a:p>
          <a:endParaRPr lang="cs-CZ"/>
        </a:p>
      </dgm:t>
    </dgm:pt>
    <dgm:pt modelId="{DA9C9582-2229-400E-B33A-AF4C9752A78B}" type="sibTrans" cxnId="{5DB720D4-CD6A-4FC7-B6DE-2FBCD076E848}">
      <dgm:prSet/>
      <dgm:spPr/>
      <dgm:t>
        <a:bodyPr/>
        <a:lstStyle/>
        <a:p>
          <a:endParaRPr lang="cs-CZ"/>
        </a:p>
      </dgm:t>
    </dgm:pt>
    <dgm:pt modelId="{8C1D9037-ED2B-48ED-AB32-FC0CF43F821F}" type="pres">
      <dgm:prSet presAssocID="{D5CF8DEF-E289-4581-98BE-4745BFA9B63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B9C2A04-7FEF-4D9D-AD16-5E1FBF53225F}" type="pres">
      <dgm:prSet presAssocID="{670E5F13-A4C7-425F-B387-B194059883B7}" presName="centerShape" presStyleLbl="node0" presStyleIdx="0" presStyleCnt="1"/>
      <dgm:spPr/>
    </dgm:pt>
    <dgm:pt modelId="{62B15E10-633E-467D-94F2-45921BB70069}" type="pres">
      <dgm:prSet presAssocID="{F8E29B80-877A-4E86-8080-366A478722A4}" presName="parTrans" presStyleLbl="bgSibTrans2D1" presStyleIdx="0" presStyleCnt="6"/>
      <dgm:spPr/>
    </dgm:pt>
    <dgm:pt modelId="{7C7A8432-94C2-42CC-B76D-5ECB8B0743C1}" type="pres">
      <dgm:prSet presAssocID="{4AE25178-80F5-4780-8921-DF8057CD701A}" presName="node" presStyleLbl="node1" presStyleIdx="0" presStyleCnt="6">
        <dgm:presLayoutVars>
          <dgm:bulletEnabled val="1"/>
        </dgm:presLayoutVars>
      </dgm:prSet>
      <dgm:spPr/>
    </dgm:pt>
    <dgm:pt modelId="{04F9E666-A91F-4F06-A018-3BE6D4284D47}" type="pres">
      <dgm:prSet presAssocID="{2965AB30-DABC-48DD-A07D-AAC459A66FDA}" presName="parTrans" presStyleLbl="bgSibTrans2D1" presStyleIdx="1" presStyleCnt="6"/>
      <dgm:spPr/>
    </dgm:pt>
    <dgm:pt modelId="{C35663B7-1E87-4849-B722-88711D4D1881}" type="pres">
      <dgm:prSet presAssocID="{AFBF66CA-5856-4934-A31B-24BCC51399A8}" presName="node" presStyleLbl="node1" presStyleIdx="1" presStyleCnt="6">
        <dgm:presLayoutVars>
          <dgm:bulletEnabled val="1"/>
        </dgm:presLayoutVars>
      </dgm:prSet>
      <dgm:spPr/>
    </dgm:pt>
    <dgm:pt modelId="{057F3838-402F-498D-A879-671E4D050299}" type="pres">
      <dgm:prSet presAssocID="{88368EBE-4A26-4393-BDDA-A41A74DE1A29}" presName="parTrans" presStyleLbl="bgSibTrans2D1" presStyleIdx="2" presStyleCnt="6"/>
      <dgm:spPr/>
    </dgm:pt>
    <dgm:pt modelId="{1C46F1C9-7B50-446A-A449-85B41660BAB0}" type="pres">
      <dgm:prSet presAssocID="{AA4DE8FB-B04B-4C25-9E1D-231CD4E5C19D}" presName="node" presStyleLbl="node1" presStyleIdx="2" presStyleCnt="6">
        <dgm:presLayoutVars>
          <dgm:bulletEnabled val="1"/>
        </dgm:presLayoutVars>
      </dgm:prSet>
      <dgm:spPr/>
    </dgm:pt>
    <dgm:pt modelId="{0DC8F82F-AF95-408B-B9A3-BB8F0A910716}" type="pres">
      <dgm:prSet presAssocID="{1792D250-40C1-46B7-8A6A-63ED2AA201B9}" presName="parTrans" presStyleLbl="bgSibTrans2D1" presStyleIdx="3" presStyleCnt="6"/>
      <dgm:spPr/>
    </dgm:pt>
    <dgm:pt modelId="{B4C73BAA-754C-4F62-88EF-F4CEEC8DCDB9}" type="pres">
      <dgm:prSet presAssocID="{2F23A31B-CA2F-4E13-A356-BBBF1CE4D116}" presName="node" presStyleLbl="node1" presStyleIdx="3" presStyleCnt="6">
        <dgm:presLayoutVars>
          <dgm:bulletEnabled val="1"/>
        </dgm:presLayoutVars>
      </dgm:prSet>
      <dgm:spPr/>
    </dgm:pt>
    <dgm:pt modelId="{6B1E9937-91A8-4104-9DB4-DB462E01C8BE}" type="pres">
      <dgm:prSet presAssocID="{D009A093-E5C4-4FEC-A43D-5B1C283D8FFD}" presName="parTrans" presStyleLbl="bgSibTrans2D1" presStyleIdx="4" presStyleCnt="6"/>
      <dgm:spPr/>
    </dgm:pt>
    <dgm:pt modelId="{8DE6DCF1-D394-4A09-84BA-900DB4172573}" type="pres">
      <dgm:prSet presAssocID="{029204AA-5F34-4CAC-AB2E-516E61236CBB}" presName="node" presStyleLbl="node1" presStyleIdx="4" presStyleCnt="6">
        <dgm:presLayoutVars>
          <dgm:bulletEnabled val="1"/>
        </dgm:presLayoutVars>
      </dgm:prSet>
      <dgm:spPr/>
    </dgm:pt>
    <dgm:pt modelId="{554D1A2A-8D61-4462-BBD8-E8AF23013708}" type="pres">
      <dgm:prSet presAssocID="{688AFC68-59E2-4AC3-8179-B887274E7069}" presName="parTrans" presStyleLbl="bgSibTrans2D1" presStyleIdx="5" presStyleCnt="6"/>
      <dgm:spPr/>
    </dgm:pt>
    <dgm:pt modelId="{108C1B15-57A7-4B2C-9FA5-681951C0F778}" type="pres">
      <dgm:prSet presAssocID="{7E8AA917-2A07-4093-8FC3-067C275D22BF}" presName="node" presStyleLbl="node1" presStyleIdx="5" presStyleCnt="6">
        <dgm:presLayoutVars>
          <dgm:bulletEnabled val="1"/>
        </dgm:presLayoutVars>
      </dgm:prSet>
      <dgm:spPr/>
    </dgm:pt>
  </dgm:ptLst>
  <dgm:cxnLst>
    <dgm:cxn modelId="{9BFC1E09-21CD-437F-9008-682044963134}" type="presOf" srcId="{029204AA-5F34-4CAC-AB2E-516E61236CBB}" destId="{8DE6DCF1-D394-4A09-84BA-900DB4172573}" srcOrd="0" destOrd="0" presId="urn:microsoft.com/office/officeart/2005/8/layout/radial4"/>
    <dgm:cxn modelId="{95FCBD36-A853-403C-A7A3-CC99FB2C9A3B}" srcId="{670E5F13-A4C7-425F-B387-B194059883B7}" destId="{029204AA-5F34-4CAC-AB2E-516E61236CBB}" srcOrd="4" destOrd="0" parTransId="{D009A093-E5C4-4FEC-A43D-5B1C283D8FFD}" sibTransId="{0F9D6182-AFFA-481A-961C-66D03AB473CA}"/>
    <dgm:cxn modelId="{11E41940-8590-40AF-BDB0-B2A7ED0B44A3}" type="presOf" srcId="{2F23A31B-CA2F-4E13-A356-BBBF1CE4D116}" destId="{B4C73BAA-754C-4F62-88EF-F4CEEC8DCDB9}" srcOrd="0" destOrd="0" presId="urn:microsoft.com/office/officeart/2005/8/layout/radial4"/>
    <dgm:cxn modelId="{C9A1D041-A39D-4E90-898D-ADA4BC11AD76}" type="presOf" srcId="{88368EBE-4A26-4393-BDDA-A41A74DE1A29}" destId="{057F3838-402F-498D-A879-671E4D050299}" srcOrd="0" destOrd="0" presId="urn:microsoft.com/office/officeart/2005/8/layout/radial4"/>
    <dgm:cxn modelId="{006CC64F-5B83-4A75-A65C-1D8208217374}" type="presOf" srcId="{7E8AA917-2A07-4093-8FC3-067C275D22BF}" destId="{108C1B15-57A7-4B2C-9FA5-681951C0F778}" srcOrd="0" destOrd="0" presId="urn:microsoft.com/office/officeart/2005/8/layout/radial4"/>
    <dgm:cxn modelId="{2A9EB488-FB93-4519-8D47-F567B4DBEF69}" type="presOf" srcId="{1792D250-40C1-46B7-8A6A-63ED2AA201B9}" destId="{0DC8F82F-AF95-408B-B9A3-BB8F0A910716}" srcOrd="0" destOrd="0" presId="urn:microsoft.com/office/officeart/2005/8/layout/radial4"/>
    <dgm:cxn modelId="{C3363189-D16C-4D28-8F4D-50FFF19AB506}" srcId="{670E5F13-A4C7-425F-B387-B194059883B7}" destId="{AA4DE8FB-B04B-4C25-9E1D-231CD4E5C19D}" srcOrd="2" destOrd="0" parTransId="{88368EBE-4A26-4393-BDDA-A41A74DE1A29}" sibTransId="{C2E3EFFF-F4AD-45B9-886B-4174337FBF57}"/>
    <dgm:cxn modelId="{ECBF8F8B-1D94-480C-A6B3-202C98252A47}" srcId="{670E5F13-A4C7-425F-B387-B194059883B7}" destId="{2F23A31B-CA2F-4E13-A356-BBBF1CE4D116}" srcOrd="3" destOrd="0" parTransId="{1792D250-40C1-46B7-8A6A-63ED2AA201B9}" sibTransId="{6FAA5800-10D8-40F7-889E-8E8634BF98AC}"/>
    <dgm:cxn modelId="{310D228C-9ED7-45F2-BCF8-8BCF8C7D6F33}" srcId="{670E5F13-A4C7-425F-B387-B194059883B7}" destId="{4AE25178-80F5-4780-8921-DF8057CD701A}" srcOrd="0" destOrd="0" parTransId="{F8E29B80-877A-4E86-8080-366A478722A4}" sibTransId="{8096782F-36C7-41A2-BA5B-B4BC0EB9485C}"/>
    <dgm:cxn modelId="{C479C493-3B6A-45A5-86A9-73D7395A76BF}" type="presOf" srcId="{670E5F13-A4C7-425F-B387-B194059883B7}" destId="{5B9C2A04-7FEF-4D9D-AD16-5E1FBF53225F}" srcOrd="0" destOrd="0" presId="urn:microsoft.com/office/officeart/2005/8/layout/radial4"/>
    <dgm:cxn modelId="{1D7021AD-AF94-43A2-912E-294CBC3EC386}" srcId="{D5CF8DEF-E289-4581-98BE-4745BFA9B632}" destId="{670E5F13-A4C7-425F-B387-B194059883B7}" srcOrd="0" destOrd="0" parTransId="{8E14B1AA-635E-4D21-B364-67CB8251FABB}" sibTransId="{274477D7-098A-4189-9201-5AEEC53F1BF5}"/>
    <dgm:cxn modelId="{5B63FAB1-8B88-4F67-A3BC-9C57CA13B5C2}" type="presOf" srcId="{4AE25178-80F5-4780-8921-DF8057CD701A}" destId="{7C7A8432-94C2-42CC-B76D-5ECB8B0743C1}" srcOrd="0" destOrd="0" presId="urn:microsoft.com/office/officeart/2005/8/layout/radial4"/>
    <dgm:cxn modelId="{C8C936B7-3299-453B-BFB1-D56749F2ED8E}" type="presOf" srcId="{688AFC68-59E2-4AC3-8179-B887274E7069}" destId="{554D1A2A-8D61-4462-BBD8-E8AF23013708}" srcOrd="0" destOrd="0" presId="urn:microsoft.com/office/officeart/2005/8/layout/radial4"/>
    <dgm:cxn modelId="{4044A1BA-687F-426D-A630-14FA0BB456C4}" type="presOf" srcId="{D009A093-E5C4-4FEC-A43D-5B1C283D8FFD}" destId="{6B1E9937-91A8-4104-9DB4-DB462E01C8BE}" srcOrd="0" destOrd="0" presId="urn:microsoft.com/office/officeart/2005/8/layout/radial4"/>
    <dgm:cxn modelId="{A415CDBC-E251-496A-ACAA-C0716ACB4ECB}" type="presOf" srcId="{AFBF66CA-5856-4934-A31B-24BCC51399A8}" destId="{C35663B7-1E87-4849-B722-88711D4D1881}" srcOrd="0" destOrd="0" presId="urn:microsoft.com/office/officeart/2005/8/layout/radial4"/>
    <dgm:cxn modelId="{542B3BC0-A423-411C-A58A-801531EB3B57}" srcId="{670E5F13-A4C7-425F-B387-B194059883B7}" destId="{AFBF66CA-5856-4934-A31B-24BCC51399A8}" srcOrd="1" destOrd="0" parTransId="{2965AB30-DABC-48DD-A07D-AAC459A66FDA}" sibTransId="{F922F50A-CDE2-4862-A8D8-C4AB79125FAD}"/>
    <dgm:cxn modelId="{7B67BDC4-E215-4819-838A-68B3CBA53716}" type="presOf" srcId="{AA4DE8FB-B04B-4C25-9E1D-231CD4E5C19D}" destId="{1C46F1C9-7B50-446A-A449-85B41660BAB0}" srcOrd="0" destOrd="0" presId="urn:microsoft.com/office/officeart/2005/8/layout/radial4"/>
    <dgm:cxn modelId="{5DB720D4-CD6A-4FC7-B6DE-2FBCD076E848}" srcId="{670E5F13-A4C7-425F-B387-B194059883B7}" destId="{7E8AA917-2A07-4093-8FC3-067C275D22BF}" srcOrd="5" destOrd="0" parTransId="{688AFC68-59E2-4AC3-8179-B887274E7069}" sibTransId="{DA9C9582-2229-400E-B33A-AF4C9752A78B}"/>
    <dgm:cxn modelId="{2C3038DF-7753-43FC-8117-6B5612D14A1C}" type="presOf" srcId="{2965AB30-DABC-48DD-A07D-AAC459A66FDA}" destId="{04F9E666-A91F-4F06-A018-3BE6D4284D47}" srcOrd="0" destOrd="0" presId="urn:microsoft.com/office/officeart/2005/8/layout/radial4"/>
    <dgm:cxn modelId="{8D6668E0-E74B-4780-B404-643CF9A16812}" type="presOf" srcId="{F8E29B80-877A-4E86-8080-366A478722A4}" destId="{62B15E10-633E-467D-94F2-45921BB70069}" srcOrd="0" destOrd="0" presId="urn:microsoft.com/office/officeart/2005/8/layout/radial4"/>
    <dgm:cxn modelId="{0A7B5EE3-F98F-41C4-AA9C-1FE3004549AD}" type="presOf" srcId="{D5CF8DEF-E289-4581-98BE-4745BFA9B632}" destId="{8C1D9037-ED2B-48ED-AB32-FC0CF43F821F}" srcOrd="0" destOrd="0" presId="urn:microsoft.com/office/officeart/2005/8/layout/radial4"/>
    <dgm:cxn modelId="{099DC04B-53DB-4DAC-98F6-4554850C407E}" type="presParOf" srcId="{8C1D9037-ED2B-48ED-AB32-FC0CF43F821F}" destId="{5B9C2A04-7FEF-4D9D-AD16-5E1FBF53225F}" srcOrd="0" destOrd="0" presId="urn:microsoft.com/office/officeart/2005/8/layout/radial4"/>
    <dgm:cxn modelId="{77E21B88-3F96-4223-A3FA-FA0C029DF078}" type="presParOf" srcId="{8C1D9037-ED2B-48ED-AB32-FC0CF43F821F}" destId="{62B15E10-633E-467D-94F2-45921BB70069}" srcOrd="1" destOrd="0" presId="urn:microsoft.com/office/officeart/2005/8/layout/radial4"/>
    <dgm:cxn modelId="{C863A19E-E51C-4756-985F-1224AC58C884}" type="presParOf" srcId="{8C1D9037-ED2B-48ED-AB32-FC0CF43F821F}" destId="{7C7A8432-94C2-42CC-B76D-5ECB8B0743C1}" srcOrd="2" destOrd="0" presId="urn:microsoft.com/office/officeart/2005/8/layout/radial4"/>
    <dgm:cxn modelId="{C78E83CC-5870-43B8-8BFF-3855473743AC}" type="presParOf" srcId="{8C1D9037-ED2B-48ED-AB32-FC0CF43F821F}" destId="{04F9E666-A91F-4F06-A018-3BE6D4284D47}" srcOrd="3" destOrd="0" presId="urn:microsoft.com/office/officeart/2005/8/layout/radial4"/>
    <dgm:cxn modelId="{3A0B7346-0786-4D0D-A78F-15B11B2B8D73}" type="presParOf" srcId="{8C1D9037-ED2B-48ED-AB32-FC0CF43F821F}" destId="{C35663B7-1E87-4849-B722-88711D4D1881}" srcOrd="4" destOrd="0" presId="urn:microsoft.com/office/officeart/2005/8/layout/radial4"/>
    <dgm:cxn modelId="{0D0A309C-DF8A-49AA-AF80-A9CD47E5F96F}" type="presParOf" srcId="{8C1D9037-ED2B-48ED-AB32-FC0CF43F821F}" destId="{057F3838-402F-498D-A879-671E4D050299}" srcOrd="5" destOrd="0" presId="urn:microsoft.com/office/officeart/2005/8/layout/radial4"/>
    <dgm:cxn modelId="{59914B91-3815-49E2-B476-3145F018980E}" type="presParOf" srcId="{8C1D9037-ED2B-48ED-AB32-FC0CF43F821F}" destId="{1C46F1C9-7B50-446A-A449-85B41660BAB0}" srcOrd="6" destOrd="0" presId="urn:microsoft.com/office/officeart/2005/8/layout/radial4"/>
    <dgm:cxn modelId="{31610AEA-7D58-47CA-9CC4-29C1B80BA120}" type="presParOf" srcId="{8C1D9037-ED2B-48ED-AB32-FC0CF43F821F}" destId="{0DC8F82F-AF95-408B-B9A3-BB8F0A910716}" srcOrd="7" destOrd="0" presId="urn:microsoft.com/office/officeart/2005/8/layout/radial4"/>
    <dgm:cxn modelId="{4646AA9A-EA80-448B-9445-447657F0DF57}" type="presParOf" srcId="{8C1D9037-ED2B-48ED-AB32-FC0CF43F821F}" destId="{B4C73BAA-754C-4F62-88EF-F4CEEC8DCDB9}" srcOrd="8" destOrd="0" presId="urn:microsoft.com/office/officeart/2005/8/layout/radial4"/>
    <dgm:cxn modelId="{60C281F4-93DE-41F8-9776-A195E11C3B44}" type="presParOf" srcId="{8C1D9037-ED2B-48ED-AB32-FC0CF43F821F}" destId="{6B1E9937-91A8-4104-9DB4-DB462E01C8BE}" srcOrd="9" destOrd="0" presId="urn:microsoft.com/office/officeart/2005/8/layout/radial4"/>
    <dgm:cxn modelId="{89D48880-A2CD-4059-A0F9-406A962895D2}" type="presParOf" srcId="{8C1D9037-ED2B-48ED-AB32-FC0CF43F821F}" destId="{8DE6DCF1-D394-4A09-84BA-900DB4172573}" srcOrd="10" destOrd="0" presId="urn:microsoft.com/office/officeart/2005/8/layout/radial4"/>
    <dgm:cxn modelId="{D16EB07C-9E0A-48E8-B1DB-C9E244D1881B}" type="presParOf" srcId="{8C1D9037-ED2B-48ED-AB32-FC0CF43F821F}" destId="{554D1A2A-8D61-4462-BBD8-E8AF23013708}" srcOrd="11" destOrd="0" presId="urn:microsoft.com/office/officeart/2005/8/layout/radial4"/>
    <dgm:cxn modelId="{6E8A25EB-C857-4C8D-9649-F34EDEC28F74}" type="presParOf" srcId="{8C1D9037-ED2B-48ED-AB32-FC0CF43F821F}" destId="{108C1B15-57A7-4B2C-9FA5-681951C0F778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B7EF88-4DC8-4373-8861-34134BCD92A4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9AC8D840-4D9C-4BFB-B988-472E33E720D2}">
      <dgm:prSet phldrT="[Text]"/>
      <dgm:spPr/>
      <dgm:t>
        <a:bodyPr/>
        <a:lstStyle/>
        <a:p>
          <a:r>
            <a:rPr lang="cs-CZ" dirty="0"/>
            <a:t>Význam skupinové koheze</a:t>
          </a:r>
        </a:p>
      </dgm:t>
    </dgm:pt>
    <dgm:pt modelId="{E60890D6-8FAF-4B9D-9725-8E28A800BE08}" type="parTrans" cxnId="{5A61A890-B47E-40B1-B14F-CE33D7CD4A1A}">
      <dgm:prSet/>
      <dgm:spPr/>
      <dgm:t>
        <a:bodyPr/>
        <a:lstStyle/>
        <a:p>
          <a:endParaRPr lang="cs-CZ"/>
        </a:p>
      </dgm:t>
    </dgm:pt>
    <dgm:pt modelId="{AA13E2FB-4F8E-4650-A98F-03FED466BE76}" type="sibTrans" cxnId="{5A61A890-B47E-40B1-B14F-CE33D7CD4A1A}">
      <dgm:prSet/>
      <dgm:spPr/>
      <dgm:t>
        <a:bodyPr/>
        <a:lstStyle/>
        <a:p>
          <a:endParaRPr lang="cs-CZ"/>
        </a:p>
      </dgm:t>
    </dgm:pt>
    <dgm:pt modelId="{2A0FE4EF-EA41-4BB2-B61B-EAF4E20AB052}">
      <dgm:prSet phldrT="[Text]"/>
      <dgm:spPr/>
      <dgm:t>
        <a:bodyPr/>
        <a:lstStyle/>
        <a:p>
          <a:r>
            <a:rPr lang="cs-CZ" dirty="0"/>
            <a:t>Vliv na kvalitu a kvantitu skupinových interakcí</a:t>
          </a:r>
        </a:p>
      </dgm:t>
    </dgm:pt>
    <dgm:pt modelId="{0628A1D7-F86D-4097-8237-326B11BCB8B5}" type="parTrans" cxnId="{91EF9A3B-8B4C-42BD-AB16-079BD4CA2534}">
      <dgm:prSet/>
      <dgm:spPr/>
      <dgm:t>
        <a:bodyPr/>
        <a:lstStyle/>
        <a:p>
          <a:endParaRPr lang="cs-CZ"/>
        </a:p>
      </dgm:t>
    </dgm:pt>
    <dgm:pt modelId="{CD0BA0B9-6415-482E-9FD1-4918329311A1}" type="sibTrans" cxnId="{91EF9A3B-8B4C-42BD-AB16-079BD4CA2534}">
      <dgm:prSet/>
      <dgm:spPr/>
      <dgm:t>
        <a:bodyPr/>
        <a:lstStyle/>
        <a:p>
          <a:endParaRPr lang="cs-CZ"/>
        </a:p>
      </dgm:t>
    </dgm:pt>
    <dgm:pt modelId="{CFBB7EC9-8AD3-4ABE-9C0D-1DFACA84D6AE}">
      <dgm:prSet phldrT="[Text]"/>
      <dgm:spPr/>
      <dgm:t>
        <a:bodyPr/>
        <a:lstStyle/>
        <a:p>
          <a:r>
            <a:rPr lang="cs-CZ" dirty="0"/>
            <a:t>Zvýšení ovlivnitelnosti členů skupinou</a:t>
          </a:r>
        </a:p>
      </dgm:t>
    </dgm:pt>
    <dgm:pt modelId="{B11ACEB8-2EAD-44A0-B769-52876C809D7B}" type="parTrans" cxnId="{16CB4EC9-4117-43E9-A0C9-A2D7C841C596}">
      <dgm:prSet/>
      <dgm:spPr/>
      <dgm:t>
        <a:bodyPr/>
        <a:lstStyle/>
        <a:p>
          <a:endParaRPr lang="cs-CZ"/>
        </a:p>
      </dgm:t>
    </dgm:pt>
    <dgm:pt modelId="{06462231-B044-430F-913A-8B30D80D707E}" type="sibTrans" cxnId="{16CB4EC9-4117-43E9-A0C9-A2D7C841C596}">
      <dgm:prSet/>
      <dgm:spPr/>
      <dgm:t>
        <a:bodyPr/>
        <a:lstStyle/>
        <a:p>
          <a:endParaRPr lang="cs-CZ"/>
        </a:p>
      </dgm:t>
    </dgm:pt>
    <dgm:pt modelId="{47A121D5-03E8-4C7F-88F4-A290EDAAE5A6}">
      <dgm:prSet phldrT="[Text]"/>
      <dgm:spPr/>
      <dgm:t>
        <a:bodyPr/>
        <a:lstStyle/>
        <a:p>
          <a:r>
            <a:rPr lang="cs-CZ" dirty="0"/>
            <a:t>Zvyšuje produktivnost a efektivnost skupiny</a:t>
          </a:r>
        </a:p>
      </dgm:t>
    </dgm:pt>
    <dgm:pt modelId="{57650C37-6598-4912-ACC0-BE0419C24C84}" type="parTrans" cxnId="{4B452C23-F5A2-4077-8DAE-F64684341244}">
      <dgm:prSet/>
      <dgm:spPr/>
      <dgm:t>
        <a:bodyPr/>
        <a:lstStyle/>
        <a:p>
          <a:endParaRPr lang="cs-CZ"/>
        </a:p>
      </dgm:t>
    </dgm:pt>
    <dgm:pt modelId="{806EFC17-B0A9-433F-9AE9-E15A17199E48}" type="sibTrans" cxnId="{4B452C23-F5A2-4077-8DAE-F64684341244}">
      <dgm:prSet/>
      <dgm:spPr/>
      <dgm:t>
        <a:bodyPr/>
        <a:lstStyle/>
        <a:p>
          <a:endParaRPr lang="cs-CZ"/>
        </a:p>
      </dgm:t>
    </dgm:pt>
    <dgm:pt modelId="{C33BBF19-C0AE-4122-8FB3-AF9640F14836}">
      <dgm:prSet phldrT="[Text]"/>
      <dgm:spPr/>
      <dgm:t>
        <a:bodyPr/>
        <a:lstStyle/>
        <a:p>
          <a:r>
            <a:rPr lang="cs-CZ" dirty="0"/>
            <a:t>Pozitivní vliv na spokojenost členů ve skupině</a:t>
          </a:r>
        </a:p>
      </dgm:t>
    </dgm:pt>
    <dgm:pt modelId="{6F90C936-CAE2-4B41-B874-8517BA0E4EA1}" type="parTrans" cxnId="{8CBDDD87-A818-478A-8F85-A1DDF810827B}">
      <dgm:prSet/>
      <dgm:spPr/>
      <dgm:t>
        <a:bodyPr/>
        <a:lstStyle/>
        <a:p>
          <a:endParaRPr lang="cs-CZ"/>
        </a:p>
      </dgm:t>
    </dgm:pt>
    <dgm:pt modelId="{88E8062A-9DE9-4BB9-8E45-A35474D57BEF}" type="sibTrans" cxnId="{8CBDDD87-A818-478A-8F85-A1DDF810827B}">
      <dgm:prSet/>
      <dgm:spPr/>
      <dgm:t>
        <a:bodyPr/>
        <a:lstStyle/>
        <a:p>
          <a:endParaRPr lang="cs-CZ"/>
        </a:p>
      </dgm:t>
    </dgm:pt>
    <dgm:pt modelId="{7C1B13D4-0F11-4937-A204-B7A0DC084BED}" type="pres">
      <dgm:prSet presAssocID="{4CB7EF88-4DC8-4373-8861-34134BCD92A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450C9F1-7CC5-4E30-9314-E8E7795A95DA}" type="pres">
      <dgm:prSet presAssocID="{9AC8D840-4D9C-4BFB-B988-472E33E720D2}" presName="vertOne" presStyleCnt="0"/>
      <dgm:spPr/>
    </dgm:pt>
    <dgm:pt modelId="{3B77A378-BAA9-4B39-879C-98AB5757CC18}" type="pres">
      <dgm:prSet presAssocID="{9AC8D840-4D9C-4BFB-B988-472E33E720D2}" presName="txOne" presStyleLbl="node0" presStyleIdx="0" presStyleCnt="1" custLinFactNeighborX="170" custLinFactNeighborY="48248">
        <dgm:presLayoutVars>
          <dgm:chPref val="3"/>
        </dgm:presLayoutVars>
      </dgm:prSet>
      <dgm:spPr/>
    </dgm:pt>
    <dgm:pt modelId="{FD1EF557-E1DF-4754-AFC1-7133C57819DC}" type="pres">
      <dgm:prSet presAssocID="{9AC8D840-4D9C-4BFB-B988-472E33E720D2}" presName="parTransOne" presStyleCnt="0"/>
      <dgm:spPr/>
    </dgm:pt>
    <dgm:pt modelId="{92304B71-80D2-48C2-9ABE-CE12EAAEFD4E}" type="pres">
      <dgm:prSet presAssocID="{9AC8D840-4D9C-4BFB-B988-472E33E720D2}" presName="horzOne" presStyleCnt="0"/>
      <dgm:spPr/>
    </dgm:pt>
    <dgm:pt modelId="{200A29BC-217F-4CE4-ADCE-8BC933344B83}" type="pres">
      <dgm:prSet presAssocID="{2A0FE4EF-EA41-4BB2-B61B-EAF4E20AB052}" presName="vertTwo" presStyleCnt="0"/>
      <dgm:spPr/>
    </dgm:pt>
    <dgm:pt modelId="{92D5318F-3131-4A9E-B1D0-1C0D4BC046EB}" type="pres">
      <dgm:prSet presAssocID="{2A0FE4EF-EA41-4BB2-B61B-EAF4E20AB052}" presName="txTwo" presStyleLbl="node2" presStyleIdx="0" presStyleCnt="4">
        <dgm:presLayoutVars>
          <dgm:chPref val="3"/>
        </dgm:presLayoutVars>
      </dgm:prSet>
      <dgm:spPr/>
    </dgm:pt>
    <dgm:pt modelId="{198DD6A4-EFB2-42B5-9267-A261AA0345B8}" type="pres">
      <dgm:prSet presAssocID="{2A0FE4EF-EA41-4BB2-B61B-EAF4E20AB052}" presName="horzTwo" presStyleCnt="0"/>
      <dgm:spPr/>
    </dgm:pt>
    <dgm:pt modelId="{2D14BD33-9997-4F5F-A7A1-541973E83F20}" type="pres">
      <dgm:prSet presAssocID="{CD0BA0B9-6415-482E-9FD1-4918329311A1}" presName="sibSpaceTwo" presStyleCnt="0"/>
      <dgm:spPr/>
    </dgm:pt>
    <dgm:pt modelId="{512E38CC-B178-4AF4-B711-47A22F90D72D}" type="pres">
      <dgm:prSet presAssocID="{CFBB7EC9-8AD3-4ABE-9C0D-1DFACA84D6AE}" presName="vertTwo" presStyleCnt="0"/>
      <dgm:spPr/>
    </dgm:pt>
    <dgm:pt modelId="{5F5A2DFF-91E0-4662-897B-BC3888018052}" type="pres">
      <dgm:prSet presAssocID="{CFBB7EC9-8AD3-4ABE-9C0D-1DFACA84D6AE}" presName="txTwo" presStyleLbl="node2" presStyleIdx="1" presStyleCnt="4">
        <dgm:presLayoutVars>
          <dgm:chPref val="3"/>
        </dgm:presLayoutVars>
      </dgm:prSet>
      <dgm:spPr/>
    </dgm:pt>
    <dgm:pt modelId="{5AECBE39-77C4-4F22-9402-B70B543EF46F}" type="pres">
      <dgm:prSet presAssocID="{CFBB7EC9-8AD3-4ABE-9C0D-1DFACA84D6AE}" presName="horzTwo" presStyleCnt="0"/>
      <dgm:spPr/>
    </dgm:pt>
    <dgm:pt modelId="{F2FE912D-058B-4AEE-BD60-50604277978C}" type="pres">
      <dgm:prSet presAssocID="{06462231-B044-430F-913A-8B30D80D707E}" presName="sibSpaceTwo" presStyleCnt="0"/>
      <dgm:spPr/>
    </dgm:pt>
    <dgm:pt modelId="{24CE7777-12D3-4A00-AFFE-E03340764755}" type="pres">
      <dgm:prSet presAssocID="{47A121D5-03E8-4C7F-88F4-A290EDAAE5A6}" presName="vertTwo" presStyleCnt="0"/>
      <dgm:spPr/>
    </dgm:pt>
    <dgm:pt modelId="{A2498FFB-B555-4C54-B745-156203236B78}" type="pres">
      <dgm:prSet presAssocID="{47A121D5-03E8-4C7F-88F4-A290EDAAE5A6}" presName="txTwo" presStyleLbl="node2" presStyleIdx="2" presStyleCnt="4">
        <dgm:presLayoutVars>
          <dgm:chPref val="3"/>
        </dgm:presLayoutVars>
      </dgm:prSet>
      <dgm:spPr/>
    </dgm:pt>
    <dgm:pt modelId="{B72A0ACC-3C9B-40CE-ABE8-707AA38037CE}" type="pres">
      <dgm:prSet presAssocID="{47A121D5-03E8-4C7F-88F4-A290EDAAE5A6}" presName="horzTwo" presStyleCnt="0"/>
      <dgm:spPr/>
    </dgm:pt>
    <dgm:pt modelId="{30204FC2-BE47-4AF3-9D0D-4DB54EE6106C}" type="pres">
      <dgm:prSet presAssocID="{806EFC17-B0A9-433F-9AE9-E15A17199E48}" presName="sibSpaceTwo" presStyleCnt="0"/>
      <dgm:spPr/>
    </dgm:pt>
    <dgm:pt modelId="{4F2C87F5-C012-4171-B98C-DE8DDB1B72E5}" type="pres">
      <dgm:prSet presAssocID="{C33BBF19-C0AE-4122-8FB3-AF9640F14836}" presName="vertTwo" presStyleCnt="0"/>
      <dgm:spPr/>
    </dgm:pt>
    <dgm:pt modelId="{5E106996-F256-4E95-9F4E-AC69A881E05B}" type="pres">
      <dgm:prSet presAssocID="{C33BBF19-C0AE-4122-8FB3-AF9640F14836}" presName="txTwo" presStyleLbl="node2" presStyleIdx="3" presStyleCnt="4">
        <dgm:presLayoutVars>
          <dgm:chPref val="3"/>
        </dgm:presLayoutVars>
      </dgm:prSet>
      <dgm:spPr/>
    </dgm:pt>
    <dgm:pt modelId="{D96CC9A5-C3A0-4F65-AFB8-D938BEFCF336}" type="pres">
      <dgm:prSet presAssocID="{C33BBF19-C0AE-4122-8FB3-AF9640F14836}" presName="horzTwo" presStyleCnt="0"/>
      <dgm:spPr/>
    </dgm:pt>
  </dgm:ptLst>
  <dgm:cxnLst>
    <dgm:cxn modelId="{7B6BF21E-ED56-447F-A26C-D7744F8749C6}" type="presOf" srcId="{9AC8D840-4D9C-4BFB-B988-472E33E720D2}" destId="{3B77A378-BAA9-4B39-879C-98AB5757CC18}" srcOrd="0" destOrd="0" presId="urn:microsoft.com/office/officeart/2005/8/layout/hierarchy4"/>
    <dgm:cxn modelId="{4B452C23-F5A2-4077-8DAE-F64684341244}" srcId="{9AC8D840-4D9C-4BFB-B988-472E33E720D2}" destId="{47A121D5-03E8-4C7F-88F4-A290EDAAE5A6}" srcOrd="2" destOrd="0" parTransId="{57650C37-6598-4912-ACC0-BE0419C24C84}" sibTransId="{806EFC17-B0A9-433F-9AE9-E15A17199E48}"/>
    <dgm:cxn modelId="{39C5C22A-E301-4AF4-9DCA-D475D0CA1A83}" type="presOf" srcId="{47A121D5-03E8-4C7F-88F4-A290EDAAE5A6}" destId="{A2498FFB-B555-4C54-B745-156203236B78}" srcOrd="0" destOrd="0" presId="urn:microsoft.com/office/officeart/2005/8/layout/hierarchy4"/>
    <dgm:cxn modelId="{91EF9A3B-8B4C-42BD-AB16-079BD4CA2534}" srcId="{9AC8D840-4D9C-4BFB-B988-472E33E720D2}" destId="{2A0FE4EF-EA41-4BB2-B61B-EAF4E20AB052}" srcOrd="0" destOrd="0" parTransId="{0628A1D7-F86D-4097-8237-326B11BCB8B5}" sibTransId="{CD0BA0B9-6415-482E-9FD1-4918329311A1}"/>
    <dgm:cxn modelId="{44B8AB56-318C-48F6-8B84-9935FA573723}" type="presOf" srcId="{CFBB7EC9-8AD3-4ABE-9C0D-1DFACA84D6AE}" destId="{5F5A2DFF-91E0-4662-897B-BC3888018052}" srcOrd="0" destOrd="0" presId="urn:microsoft.com/office/officeart/2005/8/layout/hierarchy4"/>
    <dgm:cxn modelId="{12911880-B61A-44CB-BCD3-D887C8B20A35}" type="presOf" srcId="{4CB7EF88-4DC8-4373-8861-34134BCD92A4}" destId="{7C1B13D4-0F11-4937-A204-B7A0DC084BED}" srcOrd="0" destOrd="0" presId="urn:microsoft.com/office/officeart/2005/8/layout/hierarchy4"/>
    <dgm:cxn modelId="{8CBDDD87-A818-478A-8F85-A1DDF810827B}" srcId="{9AC8D840-4D9C-4BFB-B988-472E33E720D2}" destId="{C33BBF19-C0AE-4122-8FB3-AF9640F14836}" srcOrd="3" destOrd="0" parTransId="{6F90C936-CAE2-4B41-B874-8517BA0E4EA1}" sibTransId="{88E8062A-9DE9-4BB9-8E45-A35474D57BEF}"/>
    <dgm:cxn modelId="{5A61A890-B47E-40B1-B14F-CE33D7CD4A1A}" srcId="{4CB7EF88-4DC8-4373-8861-34134BCD92A4}" destId="{9AC8D840-4D9C-4BFB-B988-472E33E720D2}" srcOrd="0" destOrd="0" parTransId="{E60890D6-8FAF-4B9D-9725-8E28A800BE08}" sibTransId="{AA13E2FB-4F8E-4650-A98F-03FED466BE76}"/>
    <dgm:cxn modelId="{137524B8-97B1-4BDF-BAA0-CD7FE2ECFCBE}" type="presOf" srcId="{C33BBF19-C0AE-4122-8FB3-AF9640F14836}" destId="{5E106996-F256-4E95-9F4E-AC69A881E05B}" srcOrd="0" destOrd="0" presId="urn:microsoft.com/office/officeart/2005/8/layout/hierarchy4"/>
    <dgm:cxn modelId="{16CB4EC9-4117-43E9-A0C9-A2D7C841C596}" srcId="{9AC8D840-4D9C-4BFB-B988-472E33E720D2}" destId="{CFBB7EC9-8AD3-4ABE-9C0D-1DFACA84D6AE}" srcOrd="1" destOrd="0" parTransId="{B11ACEB8-2EAD-44A0-B769-52876C809D7B}" sibTransId="{06462231-B044-430F-913A-8B30D80D707E}"/>
    <dgm:cxn modelId="{8E0ABAE5-66E6-4AD4-891B-039ED7293F51}" type="presOf" srcId="{2A0FE4EF-EA41-4BB2-B61B-EAF4E20AB052}" destId="{92D5318F-3131-4A9E-B1D0-1C0D4BC046EB}" srcOrd="0" destOrd="0" presId="urn:microsoft.com/office/officeart/2005/8/layout/hierarchy4"/>
    <dgm:cxn modelId="{74998AB7-CF50-41B1-BD9A-75CFAED23A1F}" type="presParOf" srcId="{7C1B13D4-0F11-4937-A204-B7A0DC084BED}" destId="{5450C9F1-7CC5-4E30-9314-E8E7795A95DA}" srcOrd="0" destOrd="0" presId="urn:microsoft.com/office/officeart/2005/8/layout/hierarchy4"/>
    <dgm:cxn modelId="{FDE15EAA-B495-496C-BD7C-DE092E94EDD7}" type="presParOf" srcId="{5450C9F1-7CC5-4E30-9314-E8E7795A95DA}" destId="{3B77A378-BAA9-4B39-879C-98AB5757CC18}" srcOrd="0" destOrd="0" presId="urn:microsoft.com/office/officeart/2005/8/layout/hierarchy4"/>
    <dgm:cxn modelId="{48EA4F44-744E-41B0-9D02-5AE344FFE8AD}" type="presParOf" srcId="{5450C9F1-7CC5-4E30-9314-E8E7795A95DA}" destId="{FD1EF557-E1DF-4754-AFC1-7133C57819DC}" srcOrd="1" destOrd="0" presId="urn:microsoft.com/office/officeart/2005/8/layout/hierarchy4"/>
    <dgm:cxn modelId="{47FF9A1D-53A3-45AC-AE9C-F1395725B98B}" type="presParOf" srcId="{5450C9F1-7CC5-4E30-9314-E8E7795A95DA}" destId="{92304B71-80D2-48C2-9ABE-CE12EAAEFD4E}" srcOrd="2" destOrd="0" presId="urn:microsoft.com/office/officeart/2005/8/layout/hierarchy4"/>
    <dgm:cxn modelId="{9CF8FCC3-2771-4573-A298-71121802346D}" type="presParOf" srcId="{92304B71-80D2-48C2-9ABE-CE12EAAEFD4E}" destId="{200A29BC-217F-4CE4-ADCE-8BC933344B83}" srcOrd="0" destOrd="0" presId="urn:microsoft.com/office/officeart/2005/8/layout/hierarchy4"/>
    <dgm:cxn modelId="{AEE7FC96-E166-4786-AB00-E0F84E65A2FF}" type="presParOf" srcId="{200A29BC-217F-4CE4-ADCE-8BC933344B83}" destId="{92D5318F-3131-4A9E-B1D0-1C0D4BC046EB}" srcOrd="0" destOrd="0" presId="urn:microsoft.com/office/officeart/2005/8/layout/hierarchy4"/>
    <dgm:cxn modelId="{3E6BEDCA-B6F6-47AB-8EC3-3C4F76C3F9A7}" type="presParOf" srcId="{200A29BC-217F-4CE4-ADCE-8BC933344B83}" destId="{198DD6A4-EFB2-42B5-9267-A261AA0345B8}" srcOrd="1" destOrd="0" presId="urn:microsoft.com/office/officeart/2005/8/layout/hierarchy4"/>
    <dgm:cxn modelId="{E97B08D9-7561-46E4-94C5-C2BD0085167D}" type="presParOf" srcId="{92304B71-80D2-48C2-9ABE-CE12EAAEFD4E}" destId="{2D14BD33-9997-4F5F-A7A1-541973E83F20}" srcOrd="1" destOrd="0" presId="urn:microsoft.com/office/officeart/2005/8/layout/hierarchy4"/>
    <dgm:cxn modelId="{14CEDDA2-7659-4E01-ADFE-B240B5D0F584}" type="presParOf" srcId="{92304B71-80D2-48C2-9ABE-CE12EAAEFD4E}" destId="{512E38CC-B178-4AF4-B711-47A22F90D72D}" srcOrd="2" destOrd="0" presId="urn:microsoft.com/office/officeart/2005/8/layout/hierarchy4"/>
    <dgm:cxn modelId="{13036DB5-425C-43A4-88EE-DC1240E94107}" type="presParOf" srcId="{512E38CC-B178-4AF4-B711-47A22F90D72D}" destId="{5F5A2DFF-91E0-4662-897B-BC3888018052}" srcOrd="0" destOrd="0" presId="urn:microsoft.com/office/officeart/2005/8/layout/hierarchy4"/>
    <dgm:cxn modelId="{CCFFB832-9B22-4E04-B7A6-52CE99597439}" type="presParOf" srcId="{512E38CC-B178-4AF4-B711-47A22F90D72D}" destId="{5AECBE39-77C4-4F22-9402-B70B543EF46F}" srcOrd="1" destOrd="0" presId="urn:microsoft.com/office/officeart/2005/8/layout/hierarchy4"/>
    <dgm:cxn modelId="{9EE52A50-8C57-4523-94F9-CDC331AC5B2E}" type="presParOf" srcId="{92304B71-80D2-48C2-9ABE-CE12EAAEFD4E}" destId="{F2FE912D-058B-4AEE-BD60-50604277978C}" srcOrd="3" destOrd="0" presId="urn:microsoft.com/office/officeart/2005/8/layout/hierarchy4"/>
    <dgm:cxn modelId="{70F21753-E23B-4AD9-AFE4-31731E5E671F}" type="presParOf" srcId="{92304B71-80D2-48C2-9ABE-CE12EAAEFD4E}" destId="{24CE7777-12D3-4A00-AFFE-E03340764755}" srcOrd="4" destOrd="0" presId="urn:microsoft.com/office/officeart/2005/8/layout/hierarchy4"/>
    <dgm:cxn modelId="{9CE83D6D-C177-47AD-AE5F-EDCF12E98982}" type="presParOf" srcId="{24CE7777-12D3-4A00-AFFE-E03340764755}" destId="{A2498FFB-B555-4C54-B745-156203236B78}" srcOrd="0" destOrd="0" presId="urn:microsoft.com/office/officeart/2005/8/layout/hierarchy4"/>
    <dgm:cxn modelId="{274CC087-E9DD-4D43-9FCD-B093B3CBC510}" type="presParOf" srcId="{24CE7777-12D3-4A00-AFFE-E03340764755}" destId="{B72A0ACC-3C9B-40CE-ABE8-707AA38037CE}" srcOrd="1" destOrd="0" presId="urn:microsoft.com/office/officeart/2005/8/layout/hierarchy4"/>
    <dgm:cxn modelId="{B59EDD8A-C963-45FD-9769-235A1178DE05}" type="presParOf" srcId="{92304B71-80D2-48C2-9ABE-CE12EAAEFD4E}" destId="{30204FC2-BE47-4AF3-9D0D-4DB54EE6106C}" srcOrd="5" destOrd="0" presId="urn:microsoft.com/office/officeart/2005/8/layout/hierarchy4"/>
    <dgm:cxn modelId="{B277BD0C-26E6-4531-9EC5-05037FB66815}" type="presParOf" srcId="{92304B71-80D2-48C2-9ABE-CE12EAAEFD4E}" destId="{4F2C87F5-C012-4171-B98C-DE8DDB1B72E5}" srcOrd="6" destOrd="0" presId="urn:microsoft.com/office/officeart/2005/8/layout/hierarchy4"/>
    <dgm:cxn modelId="{679ED870-ED03-4C38-8755-2EF6ECCBCA4E}" type="presParOf" srcId="{4F2C87F5-C012-4171-B98C-DE8DDB1B72E5}" destId="{5E106996-F256-4E95-9F4E-AC69A881E05B}" srcOrd="0" destOrd="0" presId="urn:microsoft.com/office/officeart/2005/8/layout/hierarchy4"/>
    <dgm:cxn modelId="{BA0E4934-96D9-4C5D-855E-53DEBC0D22BF}" type="presParOf" srcId="{4F2C87F5-C012-4171-B98C-DE8DDB1B72E5}" destId="{D96CC9A5-C3A0-4F65-AFB8-D938BEFCF33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AFA1A0-2947-4E4D-A084-7625D334E1B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922A941F-E7ED-4BE7-9881-ADCC0458A0A7}">
      <dgm:prSet phldrT="[Text]"/>
      <dgm:spPr/>
      <dgm:t>
        <a:bodyPr/>
        <a:lstStyle/>
        <a:p>
          <a:r>
            <a:rPr lang="cs-CZ" dirty="0"/>
            <a:t>Skupinová identita</a:t>
          </a:r>
        </a:p>
      </dgm:t>
    </dgm:pt>
    <dgm:pt modelId="{C69524CF-D719-4FCF-8D67-D1A5822D4A7F}" type="parTrans" cxnId="{EAE05E89-3A9B-41F9-89DD-3308AC6D0FE5}">
      <dgm:prSet/>
      <dgm:spPr/>
      <dgm:t>
        <a:bodyPr/>
        <a:lstStyle/>
        <a:p>
          <a:endParaRPr lang="cs-CZ"/>
        </a:p>
      </dgm:t>
    </dgm:pt>
    <dgm:pt modelId="{AD6A44F7-96DC-4D34-B4B1-9F7DF7FE66BC}" type="sibTrans" cxnId="{EAE05E89-3A9B-41F9-89DD-3308AC6D0FE5}">
      <dgm:prSet/>
      <dgm:spPr/>
      <dgm:t>
        <a:bodyPr/>
        <a:lstStyle/>
        <a:p>
          <a:endParaRPr lang="cs-CZ"/>
        </a:p>
      </dgm:t>
    </dgm:pt>
    <dgm:pt modelId="{976EFE87-2B57-4E59-9A08-B35748B9CFFF}">
      <dgm:prSet phldrT="[Text]"/>
      <dgm:spPr/>
      <dgm:t>
        <a:bodyPr/>
        <a:lstStyle/>
        <a:p>
          <a:r>
            <a:rPr lang="cs-CZ" dirty="0"/>
            <a:t>Já se rozpouští v my</a:t>
          </a:r>
        </a:p>
      </dgm:t>
    </dgm:pt>
    <dgm:pt modelId="{497FA126-95E5-46CC-9357-146965A585C5}" type="parTrans" cxnId="{8742571E-1E11-42C2-8DF0-8F67A33AE7A7}">
      <dgm:prSet/>
      <dgm:spPr/>
      <dgm:t>
        <a:bodyPr/>
        <a:lstStyle/>
        <a:p>
          <a:endParaRPr lang="cs-CZ"/>
        </a:p>
      </dgm:t>
    </dgm:pt>
    <dgm:pt modelId="{743EF1CE-79DF-4E8D-B416-5E7CE68A6FCB}" type="sibTrans" cxnId="{8742571E-1E11-42C2-8DF0-8F67A33AE7A7}">
      <dgm:prSet/>
      <dgm:spPr/>
      <dgm:t>
        <a:bodyPr/>
        <a:lstStyle/>
        <a:p>
          <a:endParaRPr lang="cs-CZ"/>
        </a:p>
      </dgm:t>
    </dgm:pt>
    <dgm:pt modelId="{00774E22-4135-4FFA-AD64-05F1F60FA0CA}">
      <dgm:prSet phldrT="[Text]"/>
      <dgm:spPr/>
      <dgm:t>
        <a:bodyPr/>
        <a:lstStyle/>
        <a:p>
          <a:r>
            <a:rPr lang="cs-CZ" dirty="0"/>
            <a:t>Pluralita identit (jedna z mnoha)</a:t>
          </a:r>
        </a:p>
      </dgm:t>
    </dgm:pt>
    <dgm:pt modelId="{3EEEC4C3-D155-414D-956D-1B5A03B65104}" type="parTrans" cxnId="{CDF16FB1-2B0C-494E-854F-594A03D71B79}">
      <dgm:prSet/>
      <dgm:spPr/>
      <dgm:t>
        <a:bodyPr/>
        <a:lstStyle/>
        <a:p>
          <a:endParaRPr lang="cs-CZ"/>
        </a:p>
      </dgm:t>
    </dgm:pt>
    <dgm:pt modelId="{564E2F05-4E2D-42C2-AEE5-55622DACE1AA}" type="sibTrans" cxnId="{CDF16FB1-2B0C-494E-854F-594A03D71B79}">
      <dgm:prSet/>
      <dgm:spPr/>
      <dgm:t>
        <a:bodyPr/>
        <a:lstStyle/>
        <a:p>
          <a:endParaRPr lang="cs-CZ"/>
        </a:p>
      </dgm:t>
    </dgm:pt>
    <dgm:pt modelId="{36A3F801-6EB3-48D8-9A0A-8E9A77062F28}">
      <dgm:prSet phldrT="[Text]"/>
      <dgm:spPr/>
      <dgm:t>
        <a:bodyPr/>
        <a:lstStyle/>
        <a:p>
          <a:r>
            <a:rPr lang="cs-CZ" dirty="0" err="1"/>
            <a:t>Kvaziidentita</a:t>
          </a:r>
          <a:r>
            <a:rPr lang="cs-CZ" dirty="0"/>
            <a:t> (nepravá)</a:t>
          </a:r>
        </a:p>
      </dgm:t>
    </dgm:pt>
    <dgm:pt modelId="{538DE8AE-7C84-4B1D-A6F8-F5E769431B12}" type="parTrans" cxnId="{45E0E9D7-B151-402E-8B65-F0A6556BAB27}">
      <dgm:prSet/>
      <dgm:spPr/>
      <dgm:t>
        <a:bodyPr/>
        <a:lstStyle/>
        <a:p>
          <a:endParaRPr lang="cs-CZ"/>
        </a:p>
      </dgm:t>
    </dgm:pt>
    <dgm:pt modelId="{1A95CF8E-3789-4A3C-AEC2-BFF57ADB8C8A}" type="sibTrans" cxnId="{45E0E9D7-B151-402E-8B65-F0A6556BAB27}">
      <dgm:prSet/>
      <dgm:spPr/>
      <dgm:t>
        <a:bodyPr/>
        <a:lstStyle/>
        <a:p>
          <a:endParaRPr lang="cs-CZ"/>
        </a:p>
      </dgm:t>
    </dgm:pt>
    <dgm:pt modelId="{5B912517-66B5-43E8-A51B-E5D8B442F7F9}" type="pres">
      <dgm:prSet presAssocID="{21AFA1A0-2947-4E4D-A084-7625D334E1B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F38FD5-DBDF-4E95-B23C-963CAE1C0477}" type="pres">
      <dgm:prSet presAssocID="{922A941F-E7ED-4BE7-9881-ADCC0458A0A7}" presName="vertOne" presStyleCnt="0"/>
      <dgm:spPr/>
    </dgm:pt>
    <dgm:pt modelId="{8B5247FD-F0E5-45FA-BEDA-E3AA6CED42B8}" type="pres">
      <dgm:prSet presAssocID="{922A941F-E7ED-4BE7-9881-ADCC0458A0A7}" presName="txOne" presStyleLbl="node0" presStyleIdx="0" presStyleCnt="1" custLinFactNeighborY="-7264">
        <dgm:presLayoutVars>
          <dgm:chPref val="3"/>
        </dgm:presLayoutVars>
      </dgm:prSet>
      <dgm:spPr/>
    </dgm:pt>
    <dgm:pt modelId="{4AE319BB-FA0C-4B5D-8645-A712480B6625}" type="pres">
      <dgm:prSet presAssocID="{922A941F-E7ED-4BE7-9881-ADCC0458A0A7}" presName="parTransOne" presStyleCnt="0"/>
      <dgm:spPr/>
    </dgm:pt>
    <dgm:pt modelId="{3E3D7901-53B2-47D5-9960-F8CFF7DA70A3}" type="pres">
      <dgm:prSet presAssocID="{922A941F-E7ED-4BE7-9881-ADCC0458A0A7}" presName="horzOne" presStyleCnt="0"/>
      <dgm:spPr/>
    </dgm:pt>
    <dgm:pt modelId="{DE2257FD-023D-4326-BE8C-A524BB9DAC63}" type="pres">
      <dgm:prSet presAssocID="{976EFE87-2B57-4E59-9A08-B35748B9CFFF}" presName="vertTwo" presStyleCnt="0"/>
      <dgm:spPr/>
    </dgm:pt>
    <dgm:pt modelId="{EDFFB385-75AE-4055-A789-1A570DA55868}" type="pres">
      <dgm:prSet presAssocID="{976EFE87-2B57-4E59-9A08-B35748B9CFFF}" presName="txTwo" presStyleLbl="node2" presStyleIdx="0" presStyleCnt="3">
        <dgm:presLayoutVars>
          <dgm:chPref val="3"/>
        </dgm:presLayoutVars>
      </dgm:prSet>
      <dgm:spPr/>
    </dgm:pt>
    <dgm:pt modelId="{68D102B7-63F3-4D7E-A9BC-5CD0D8B35117}" type="pres">
      <dgm:prSet presAssocID="{976EFE87-2B57-4E59-9A08-B35748B9CFFF}" presName="horzTwo" presStyleCnt="0"/>
      <dgm:spPr/>
    </dgm:pt>
    <dgm:pt modelId="{F428F9F0-15B0-4F91-825B-8B6CC6920580}" type="pres">
      <dgm:prSet presAssocID="{743EF1CE-79DF-4E8D-B416-5E7CE68A6FCB}" presName="sibSpaceTwo" presStyleCnt="0"/>
      <dgm:spPr/>
    </dgm:pt>
    <dgm:pt modelId="{D29F5268-21FD-4A7D-B31B-2378C1B8C9EE}" type="pres">
      <dgm:prSet presAssocID="{00774E22-4135-4FFA-AD64-05F1F60FA0CA}" presName="vertTwo" presStyleCnt="0"/>
      <dgm:spPr/>
    </dgm:pt>
    <dgm:pt modelId="{6AA4DACE-B054-4D7C-9B1C-2205358FE1F8}" type="pres">
      <dgm:prSet presAssocID="{00774E22-4135-4FFA-AD64-05F1F60FA0CA}" presName="txTwo" presStyleLbl="node2" presStyleIdx="1" presStyleCnt="3">
        <dgm:presLayoutVars>
          <dgm:chPref val="3"/>
        </dgm:presLayoutVars>
      </dgm:prSet>
      <dgm:spPr/>
    </dgm:pt>
    <dgm:pt modelId="{C2B58E93-B85B-44CD-B5F4-831D4CF509BF}" type="pres">
      <dgm:prSet presAssocID="{00774E22-4135-4FFA-AD64-05F1F60FA0CA}" presName="horzTwo" presStyleCnt="0"/>
      <dgm:spPr/>
    </dgm:pt>
    <dgm:pt modelId="{984C1CA9-3585-4F3B-9924-DD6585A3147C}" type="pres">
      <dgm:prSet presAssocID="{564E2F05-4E2D-42C2-AEE5-55622DACE1AA}" presName="sibSpaceTwo" presStyleCnt="0"/>
      <dgm:spPr/>
    </dgm:pt>
    <dgm:pt modelId="{49376C0E-6073-44CE-A940-BA736C48D68A}" type="pres">
      <dgm:prSet presAssocID="{36A3F801-6EB3-48D8-9A0A-8E9A77062F28}" presName="vertTwo" presStyleCnt="0"/>
      <dgm:spPr/>
    </dgm:pt>
    <dgm:pt modelId="{49A58EAF-3AF2-4377-8FB5-5B7211BBD67D}" type="pres">
      <dgm:prSet presAssocID="{36A3F801-6EB3-48D8-9A0A-8E9A77062F28}" presName="txTwo" presStyleLbl="node2" presStyleIdx="2" presStyleCnt="3">
        <dgm:presLayoutVars>
          <dgm:chPref val="3"/>
        </dgm:presLayoutVars>
      </dgm:prSet>
      <dgm:spPr/>
    </dgm:pt>
    <dgm:pt modelId="{7D5F81C8-0BB0-4FCB-B979-BC1E1EABD29F}" type="pres">
      <dgm:prSet presAssocID="{36A3F801-6EB3-48D8-9A0A-8E9A77062F28}" presName="horzTwo" presStyleCnt="0"/>
      <dgm:spPr/>
    </dgm:pt>
  </dgm:ptLst>
  <dgm:cxnLst>
    <dgm:cxn modelId="{8742571E-1E11-42C2-8DF0-8F67A33AE7A7}" srcId="{922A941F-E7ED-4BE7-9881-ADCC0458A0A7}" destId="{976EFE87-2B57-4E59-9A08-B35748B9CFFF}" srcOrd="0" destOrd="0" parTransId="{497FA126-95E5-46CC-9357-146965A585C5}" sibTransId="{743EF1CE-79DF-4E8D-B416-5E7CE68A6FCB}"/>
    <dgm:cxn modelId="{687FF328-3E0F-43AE-AF39-8419D5102C2E}" type="presOf" srcId="{00774E22-4135-4FFA-AD64-05F1F60FA0CA}" destId="{6AA4DACE-B054-4D7C-9B1C-2205358FE1F8}" srcOrd="0" destOrd="0" presId="urn:microsoft.com/office/officeart/2005/8/layout/hierarchy4"/>
    <dgm:cxn modelId="{68D5413B-968F-445B-89A4-4C99904458CB}" type="presOf" srcId="{21AFA1A0-2947-4E4D-A084-7625D334E1B8}" destId="{5B912517-66B5-43E8-A51B-E5D8B442F7F9}" srcOrd="0" destOrd="0" presId="urn:microsoft.com/office/officeart/2005/8/layout/hierarchy4"/>
    <dgm:cxn modelId="{D5B20360-B455-40EC-ABAE-6DBFD7E5A708}" type="presOf" srcId="{36A3F801-6EB3-48D8-9A0A-8E9A77062F28}" destId="{49A58EAF-3AF2-4377-8FB5-5B7211BBD67D}" srcOrd="0" destOrd="0" presId="urn:microsoft.com/office/officeart/2005/8/layout/hierarchy4"/>
    <dgm:cxn modelId="{EAE05E89-3A9B-41F9-89DD-3308AC6D0FE5}" srcId="{21AFA1A0-2947-4E4D-A084-7625D334E1B8}" destId="{922A941F-E7ED-4BE7-9881-ADCC0458A0A7}" srcOrd="0" destOrd="0" parTransId="{C69524CF-D719-4FCF-8D67-D1A5822D4A7F}" sibTransId="{AD6A44F7-96DC-4D34-B4B1-9F7DF7FE66BC}"/>
    <dgm:cxn modelId="{DF9FEDA5-18E8-48BB-B3DB-3F64E3FAB69D}" type="presOf" srcId="{976EFE87-2B57-4E59-9A08-B35748B9CFFF}" destId="{EDFFB385-75AE-4055-A789-1A570DA55868}" srcOrd="0" destOrd="0" presId="urn:microsoft.com/office/officeart/2005/8/layout/hierarchy4"/>
    <dgm:cxn modelId="{CDF16FB1-2B0C-494E-854F-594A03D71B79}" srcId="{922A941F-E7ED-4BE7-9881-ADCC0458A0A7}" destId="{00774E22-4135-4FFA-AD64-05F1F60FA0CA}" srcOrd="1" destOrd="0" parTransId="{3EEEC4C3-D155-414D-956D-1B5A03B65104}" sibTransId="{564E2F05-4E2D-42C2-AEE5-55622DACE1AA}"/>
    <dgm:cxn modelId="{45E0E9D7-B151-402E-8B65-F0A6556BAB27}" srcId="{922A941F-E7ED-4BE7-9881-ADCC0458A0A7}" destId="{36A3F801-6EB3-48D8-9A0A-8E9A77062F28}" srcOrd="2" destOrd="0" parTransId="{538DE8AE-7C84-4B1D-A6F8-F5E769431B12}" sibTransId="{1A95CF8E-3789-4A3C-AEC2-BFF57ADB8C8A}"/>
    <dgm:cxn modelId="{BB81DADF-9F96-4A23-99CD-7B7C1EF45E1A}" type="presOf" srcId="{922A941F-E7ED-4BE7-9881-ADCC0458A0A7}" destId="{8B5247FD-F0E5-45FA-BEDA-E3AA6CED42B8}" srcOrd="0" destOrd="0" presId="urn:microsoft.com/office/officeart/2005/8/layout/hierarchy4"/>
    <dgm:cxn modelId="{C23A2BA4-E2AF-49F4-857E-8EA01932C2F4}" type="presParOf" srcId="{5B912517-66B5-43E8-A51B-E5D8B442F7F9}" destId="{E4F38FD5-DBDF-4E95-B23C-963CAE1C0477}" srcOrd="0" destOrd="0" presId="urn:microsoft.com/office/officeart/2005/8/layout/hierarchy4"/>
    <dgm:cxn modelId="{D433E962-56CA-4FC2-9CC7-9D30652C0CD3}" type="presParOf" srcId="{E4F38FD5-DBDF-4E95-B23C-963CAE1C0477}" destId="{8B5247FD-F0E5-45FA-BEDA-E3AA6CED42B8}" srcOrd="0" destOrd="0" presId="urn:microsoft.com/office/officeart/2005/8/layout/hierarchy4"/>
    <dgm:cxn modelId="{093134EF-FA4C-4297-9BF9-2A3F11430EAD}" type="presParOf" srcId="{E4F38FD5-DBDF-4E95-B23C-963CAE1C0477}" destId="{4AE319BB-FA0C-4B5D-8645-A712480B6625}" srcOrd="1" destOrd="0" presId="urn:microsoft.com/office/officeart/2005/8/layout/hierarchy4"/>
    <dgm:cxn modelId="{DC8760EC-DED8-4FFB-813D-C360D5BB1D19}" type="presParOf" srcId="{E4F38FD5-DBDF-4E95-B23C-963CAE1C0477}" destId="{3E3D7901-53B2-47D5-9960-F8CFF7DA70A3}" srcOrd="2" destOrd="0" presId="urn:microsoft.com/office/officeart/2005/8/layout/hierarchy4"/>
    <dgm:cxn modelId="{A18E88F7-F56F-40CD-9FDA-DB2ACCF248B9}" type="presParOf" srcId="{3E3D7901-53B2-47D5-9960-F8CFF7DA70A3}" destId="{DE2257FD-023D-4326-BE8C-A524BB9DAC63}" srcOrd="0" destOrd="0" presId="urn:microsoft.com/office/officeart/2005/8/layout/hierarchy4"/>
    <dgm:cxn modelId="{EFE3EC18-756B-4670-8D9A-6C8688099CA2}" type="presParOf" srcId="{DE2257FD-023D-4326-BE8C-A524BB9DAC63}" destId="{EDFFB385-75AE-4055-A789-1A570DA55868}" srcOrd="0" destOrd="0" presId="urn:microsoft.com/office/officeart/2005/8/layout/hierarchy4"/>
    <dgm:cxn modelId="{C8E03E09-3ED2-4FD9-B0D1-5719C98D9DAC}" type="presParOf" srcId="{DE2257FD-023D-4326-BE8C-A524BB9DAC63}" destId="{68D102B7-63F3-4D7E-A9BC-5CD0D8B35117}" srcOrd="1" destOrd="0" presId="urn:microsoft.com/office/officeart/2005/8/layout/hierarchy4"/>
    <dgm:cxn modelId="{02E59E40-F3DC-4F45-BAFF-702D3BC7EF71}" type="presParOf" srcId="{3E3D7901-53B2-47D5-9960-F8CFF7DA70A3}" destId="{F428F9F0-15B0-4F91-825B-8B6CC6920580}" srcOrd="1" destOrd="0" presId="urn:microsoft.com/office/officeart/2005/8/layout/hierarchy4"/>
    <dgm:cxn modelId="{F793BA28-8BA1-467D-A832-FC9A752C1844}" type="presParOf" srcId="{3E3D7901-53B2-47D5-9960-F8CFF7DA70A3}" destId="{D29F5268-21FD-4A7D-B31B-2378C1B8C9EE}" srcOrd="2" destOrd="0" presId="urn:microsoft.com/office/officeart/2005/8/layout/hierarchy4"/>
    <dgm:cxn modelId="{BB2FE620-68FE-4D9D-88C7-5B499F95C203}" type="presParOf" srcId="{D29F5268-21FD-4A7D-B31B-2378C1B8C9EE}" destId="{6AA4DACE-B054-4D7C-9B1C-2205358FE1F8}" srcOrd="0" destOrd="0" presId="urn:microsoft.com/office/officeart/2005/8/layout/hierarchy4"/>
    <dgm:cxn modelId="{E25A9644-831D-4981-A085-D3667214E2EF}" type="presParOf" srcId="{D29F5268-21FD-4A7D-B31B-2378C1B8C9EE}" destId="{C2B58E93-B85B-44CD-B5F4-831D4CF509BF}" srcOrd="1" destOrd="0" presId="urn:microsoft.com/office/officeart/2005/8/layout/hierarchy4"/>
    <dgm:cxn modelId="{98958A88-1B30-4844-AC30-A9484D2F29E9}" type="presParOf" srcId="{3E3D7901-53B2-47D5-9960-F8CFF7DA70A3}" destId="{984C1CA9-3585-4F3B-9924-DD6585A3147C}" srcOrd="3" destOrd="0" presId="urn:microsoft.com/office/officeart/2005/8/layout/hierarchy4"/>
    <dgm:cxn modelId="{57EC34CD-8518-4CCE-B8D7-215F0F0D7306}" type="presParOf" srcId="{3E3D7901-53B2-47D5-9960-F8CFF7DA70A3}" destId="{49376C0E-6073-44CE-A940-BA736C48D68A}" srcOrd="4" destOrd="0" presId="urn:microsoft.com/office/officeart/2005/8/layout/hierarchy4"/>
    <dgm:cxn modelId="{A84BFC08-8B77-4F46-82D7-7119EF0659ED}" type="presParOf" srcId="{49376C0E-6073-44CE-A940-BA736C48D68A}" destId="{49A58EAF-3AF2-4377-8FB5-5B7211BBD67D}" srcOrd="0" destOrd="0" presId="urn:microsoft.com/office/officeart/2005/8/layout/hierarchy4"/>
    <dgm:cxn modelId="{4036AF81-4702-4862-A8B6-6D3C38BECD7D}" type="presParOf" srcId="{49376C0E-6073-44CE-A940-BA736C48D68A}" destId="{7D5F81C8-0BB0-4FCB-B979-BC1E1EABD29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DAD6C61-F267-47C8-8471-3F41AD463DB1}" type="doc">
      <dgm:prSet loTypeId="urn:microsoft.com/office/officeart/2005/8/layout/radia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A6C5383-C2EA-4107-A378-FC8B4F845887}">
      <dgm:prSet phldrT="[Text]"/>
      <dgm:spPr/>
      <dgm:t>
        <a:bodyPr/>
        <a:lstStyle/>
        <a:p>
          <a:r>
            <a:rPr lang="cs-CZ" dirty="0"/>
            <a:t>Skupinová struktura</a:t>
          </a:r>
        </a:p>
      </dgm:t>
    </dgm:pt>
    <dgm:pt modelId="{DAB440B3-344A-465E-974A-682E6D442551}" type="parTrans" cxnId="{B9735F93-70DA-4EC3-BD70-D8603E55F3BA}">
      <dgm:prSet/>
      <dgm:spPr/>
      <dgm:t>
        <a:bodyPr/>
        <a:lstStyle/>
        <a:p>
          <a:endParaRPr lang="cs-CZ"/>
        </a:p>
      </dgm:t>
    </dgm:pt>
    <dgm:pt modelId="{D96C3DBB-D3A1-4A74-9458-16B747C2AF92}" type="sibTrans" cxnId="{B9735F93-70DA-4EC3-BD70-D8603E55F3BA}">
      <dgm:prSet/>
      <dgm:spPr/>
      <dgm:t>
        <a:bodyPr/>
        <a:lstStyle/>
        <a:p>
          <a:endParaRPr lang="cs-CZ"/>
        </a:p>
      </dgm:t>
    </dgm:pt>
    <dgm:pt modelId="{73441F43-083E-4374-910F-91125CDEF563}">
      <dgm:prSet phldrT="[Text]"/>
      <dgm:spPr/>
      <dgm:t>
        <a:bodyPr/>
        <a:lstStyle/>
        <a:p>
          <a:r>
            <a:rPr lang="cs-CZ" dirty="0"/>
            <a:t>Vůdce </a:t>
          </a:r>
        </a:p>
      </dgm:t>
    </dgm:pt>
    <dgm:pt modelId="{6A13CE43-A358-4999-B2FA-F2B1E45F3A22}" type="parTrans" cxnId="{6DEC7C66-1E42-43C7-AF7D-7EAFD34D505A}">
      <dgm:prSet/>
      <dgm:spPr/>
      <dgm:t>
        <a:bodyPr/>
        <a:lstStyle/>
        <a:p>
          <a:endParaRPr lang="cs-CZ"/>
        </a:p>
      </dgm:t>
    </dgm:pt>
    <dgm:pt modelId="{8D110C18-A37E-4B3B-98DF-78112B4FF0B4}" type="sibTrans" cxnId="{6DEC7C66-1E42-43C7-AF7D-7EAFD34D505A}">
      <dgm:prSet/>
      <dgm:spPr/>
      <dgm:t>
        <a:bodyPr/>
        <a:lstStyle/>
        <a:p>
          <a:endParaRPr lang="cs-CZ"/>
        </a:p>
      </dgm:t>
    </dgm:pt>
    <dgm:pt modelId="{B7FCB1B8-8D66-4E86-AC59-E9D0CEF43BEB}">
      <dgm:prSet phldrT="[Text]"/>
      <dgm:spPr/>
      <dgm:t>
        <a:bodyPr/>
        <a:lstStyle/>
        <a:p>
          <a:r>
            <a:rPr lang="cs-CZ" dirty="0"/>
            <a:t>Myslitel</a:t>
          </a:r>
        </a:p>
      </dgm:t>
    </dgm:pt>
    <dgm:pt modelId="{289A6CE3-D14C-4AB3-A3C9-95D455228E4A}" type="parTrans" cxnId="{4CB6EF77-8A5D-4EF2-99AB-02CF169E3907}">
      <dgm:prSet/>
      <dgm:spPr/>
      <dgm:t>
        <a:bodyPr/>
        <a:lstStyle/>
        <a:p>
          <a:endParaRPr lang="cs-CZ"/>
        </a:p>
      </dgm:t>
    </dgm:pt>
    <dgm:pt modelId="{855B945B-F3F7-458C-B0C8-8BA5A6DBD0C2}" type="sibTrans" cxnId="{4CB6EF77-8A5D-4EF2-99AB-02CF169E3907}">
      <dgm:prSet/>
      <dgm:spPr/>
      <dgm:t>
        <a:bodyPr/>
        <a:lstStyle/>
        <a:p>
          <a:endParaRPr lang="cs-CZ"/>
        </a:p>
      </dgm:t>
    </dgm:pt>
    <dgm:pt modelId="{8137B71A-C306-4D8E-8162-33C8E6AC9ECF}">
      <dgm:prSet phldrT="[Text]"/>
      <dgm:spPr/>
      <dgm:t>
        <a:bodyPr/>
        <a:lstStyle/>
        <a:p>
          <a:r>
            <a:rPr lang="cs-CZ" dirty="0"/>
            <a:t>organizátor</a:t>
          </a:r>
        </a:p>
      </dgm:t>
    </dgm:pt>
    <dgm:pt modelId="{DBE2EADB-7524-4827-A784-D44ED4573330}" type="parTrans" cxnId="{088838A8-563A-43F0-AE17-0DC4E74793A8}">
      <dgm:prSet/>
      <dgm:spPr/>
      <dgm:t>
        <a:bodyPr/>
        <a:lstStyle/>
        <a:p>
          <a:endParaRPr lang="cs-CZ"/>
        </a:p>
      </dgm:t>
    </dgm:pt>
    <dgm:pt modelId="{813F4DAD-57A1-4753-ABE8-97E632131294}" type="sibTrans" cxnId="{088838A8-563A-43F0-AE17-0DC4E74793A8}">
      <dgm:prSet/>
      <dgm:spPr/>
      <dgm:t>
        <a:bodyPr/>
        <a:lstStyle/>
        <a:p>
          <a:endParaRPr lang="cs-CZ"/>
        </a:p>
      </dgm:t>
    </dgm:pt>
    <dgm:pt modelId="{A192D07E-72F1-4A29-A903-A8CD03ABC0B2}">
      <dgm:prSet phldrT="[Text]"/>
      <dgm:spPr/>
      <dgm:t>
        <a:bodyPr/>
        <a:lstStyle/>
        <a:p>
          <a:r>
            <a:rPr lang="cs-CZ" dirty="0"/>
            <a:t>Dokončovatel</a:t>
          </a:r>
        </a:p>
      </dgm:t>
    </dgm:pt>
    <dgm:pt modelId="{EBC60C58-8E69-4D42-99BD-88561A512547}" type="parTrans" cxnId="{91BBC6C8-42D9-4AF2-B94B-A1D318DC685D}">
      <dgm:prSet/>
      <dgm:spPr/>
      <dgm:t>
        <a:bodyPr/>
        <a:lstStyle/>
        <a:p>
          <a:endParaRPr lang="cs-CZ"/>
        </a:p>
      </dgm:t>
    </dgm:pt>
    <dgm:pt modelId="{F63C8205-EE95-4C75-AC86-A0CDF83DE44D}" type="sibTrans" cxnId="{91BBC6C8-42D9-4AF2-B94B-A1D318DC685D}">
      <dgm:prSet/>
      <dgm:spPr/>
      <dgm:t>
        <a:bodyPr/>
        <a:lstStyle/>
        <a:p>
          <a:endParaRPr lang="cs-CZ"/>
        </a:p>
      </dgm:t>
    </dgm:pt>
    <dgm:pt modelId="{06B88477-C338-4068-BCC8-470D74A750AD}">
      <dgm:prSet phldrT="[Text]"/>
      <dgm:spPr/>
      <dgm:t>
        <a:bodyPr/>
        <a:lstStyle/>
        <a:p>
          <a:r>
            <a:rPr lang="cs-CZ" dirty="0"/>
            <a:t>Skupinový kritik</a:t>
          </a:r>
        </a:p>
      </dgm:t>
    </dgm:pt>
    <dgm:pt modelId="{FAD38755-805E-4AC8-B3E6-F180439024B0}" type="sibTrans" cxnId="{7F64F94D-F688-4333-A0DB-44C2832D8153}">
      <dgm:prSet/>
      <dgm:spPr/>
      <dgm:t>
        <a:bodyPr/>
        <a:lstStyle/>
        <a:p>
          <a:endParaRPr lang="cs-CZ"/>
        </a:p>
      </dgm:t>
    </dgm:pt>
    <dgm:pt modelId="{348217F3-57B4-43BA-ADF2-EC3AEE10C185}" type="parTrans" cxnId="{7F64F94D-F688-4333-A0DB-44C2832D8153}">
      <dgm:prSet/>
      <dgm:spPr/>
      <dgm:t>
        <a:bodyPr/>
        <a:lstStyle/>
        <a:p>
          <a:endParaRPr lang="cs-CZ"/>
        </a:p>
      </dgm:t>
    </dgm:pt>
    <dgm:pt modelId="{597CDF15-5142-4D5B-B051-255A1EDE3A06}">
      <dgm:prSet phldrT="[Text]"/>
      <dgm:spPr/>
      <dgm:t>
        <a:bodyPr/>
        <a:lstStyle/>
        <a:p>
          <a:r>
            <a:rPr lang="cs-CZ" dirty="0"/>
            <a:t>Šašek</a:t>
          </a:r>
        </a:p>
      </dgm:t>
    </dgm:pt>
    <dgm:pt modelId="{9711D7D2-8DC9-4ADE-9880-6FF38124A781}" type="parTrans" cxnId="{BC44AD82-1318-4098-B7BA-DB7AA50E5E13}">
      <dgm:prSet/>
      <dgm:spPr/>
      <dgm:t>
        <a:bodyPr/>
        <a:lstStyle/>
        <a:p>
          <a:endParaRPr lang="cs-CZ"/>
        </a:p>
      </dgm:t>
    </dgm:pt>
    <dgm:pt modelId="{3225C538-F8F9-4E6D-B378-D21D4DB45499}" type="sibTrans" cxnId="{BC44AD82-1318-4098-B7BA-DB7AA50E5E13}">
      <dgm:prSet/>
      <dgm:spPr/>
      <dgm:t>
        <a:bodyPr/>
        <a:lstStyle/>
        <a:p>
          <a:endParaRPr lang="cs-CZ"/>
        </a:p>
      </dgm:t>
    </dgm:pt>
    <dgm:pt modelId="{7EB5DAB6-A3DF-49EC-9466-25BA9F7B74D2}">
      <dgm:prSet phldrT="[Text]"/>
      <dgm:spPr/>
      <dgm:t>
        <a:bodyPr/>
        <a:lstStyle/>
        <a:p>
          <a:r>
            <a:rPr lang="cs-CZ" dirty="0"/>
            <a:t>Extrovert</a:t>
          </a:r>
        </a:p>
      </dgm:t>
    </dgm:pt>
    <dgm:pt modelId="{8E95F46A-5B26-4C1F-A7BA-3AC31933EF3C}" type="parTrans" cxnId="{F351E028-4F85-42D6-B003-CCBD1CD66785}">
      <dgm:prSet/>
      <dgm:spPr/>
      <dgm:t>
        <a:bodyPr/>
        <a:lstStyle/>
        <a:p>
          <a:endParaRPr lang="cs-CZ"/>
        </a:p>
      </dgm:t>
    </dgm:pt>
    <dgm:pt modelId="{4CB43A38-8564-4B5F-B2DA-AF1D932B7A05}" type="sibTrans" cxnId="{F351E028-4F85-42D6-B003-CCBD1CD66785}">
      <dgm:prSet/>
      <dgm:spPr/>
      <dgm:t>
        <a:bodyPr/>
        <a:lstStyle/>
        <a:p>
          <a:endParaRPr lang="cs-CZ"/>
        </a:p>
      </dgm:t>
    </dgm:pt>
    <dgm:pt modelId="{44EBA067-412F-4511-BB19-8CBAFFF9F549}">
      <dgm:prSet phldrT="[Text]"/>
      <dgm:spPr/>
      <dgm:t>
        <a:bodyPr/>
        <a:lstStyle/>
        <a:p>
          <a:r>
            <a:rPr lang="cs-CZ" dirty="0"/>
            <a:t>Člen</a:t>
          </a:r>
        </a:p>
      </dgm:t>
    </dgm:pt>
    <dgm:pt modelId="{BF6579EE-C33F-4CFC-8578-67A943B3A31C}" type="parTrans" cxnId="{3D994E05-5887-4214-B0F9-288FCF015AB4}">
      <dgm:prSet/>
      <dgm:spPr/>
      <dgm:t>
        <a:bodyPr/>
        <a:lstStyle/>
        <a:p>
          <a:endParaRPr lang="cs-CZ"/>
        </a:p>
      </dgm:t>
    </dgm:pt>
    <dgm:pt modelId="{CF06A178-2FA2-494B-A15F-8E0CE53E9556}" type="sibTrans" cxnId="{3D994E05-5887-4214-B0F9-288FCF015AB4}">
      <dgm:prSet/>
      <dgm:spPr/>
      <dgm:t>
        <a:bodyPr/>
        <a:lstStyle/>
        <a:p>
          <a:endParaRPr lang="cs-CZ"/>
        </a:p>
      </dgm:t>
    </dgm:pt>
    <dgm:pt modelId="{59B72157-D6BB-4D07-9A8C-1CB4A247054F}" type="pres">
      <dgm:prSet presAssocID="{1DAD6C61-F267-47C8-8471-3F41AD463DB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5E5FB6-6919-4C07-837A-C1B57F2C64A2}" type="pres">
      <dgm:prSet presAssocID="{8A6C5383-C2EA-4107-A378-FC8B4F845887}" presName="centerShape" presStyleLbl="node0" presStyleIdx="0" presStyleCnt="1" custLinFactNeighborY="1069"/>
      <dgm:spPr/>
    </dgm:pt>
    <dgm:pt modelId="{31730C39-B254-4B94-9047-41E2C0BE8056}" type="pres">
      <dgm:prSet presAssocID="{6A13CE43-A358-4999-B2FA-F2B1E45F3A22}" presName="Name9" presStyleLbl="parChTrans1D2" presStyleIdx="0" presStyleCnt="8"/>
      <dgm:spPr/>
    </dgm:pt>
    <dgm:pt modelId="{4B018FE8-C19E-4734-8152-601A6B24F8CB}" type="pres">
      <dgm:prSet presAssocID="{6A13CE43-A358-4999-B2FA-F2B1E45F3A22}" presName="connTx" presStyleLbl="parChTrans1D2" presStyleIdx="0" presStyleCnt="8"/>
      <dgm:spPr/>
    </dgm:pt>
    <dgm:pt modelId="{C8EC47B6-3257-4E8A-8290-3A6FE89FE4EC}" type="pres">
      <dgm:prSet presAssocID="{73441F43-083E-4374-910F-91125CDEF563}" presName="node" presStyleLbl="node1" presStyleIdx="0" presStyleCnt="8">
        <dgm:presLayoutVars>
          <dgm:bulletEnabled val="1"/>
        </dgm:presLayoutVars>
      </dgm:prSet>
      <dgm:spPr/>
    </dgm:pt>
    <dgm:pt modelId="{992E4276-794A-4AEC-A3BC-AC1D84CBD4EE}" type="pres">
      <dgm:prSet presAssocID="{289A6CE3-D14C-4AB3-A3C9-95D455228E4A}" presName="Name9" presStyleLbl="parChTrans1D2" presStyleIdx="1" presStyleCnt="8"/>
      <dgm:spPr/>
    </dgm:pt>
    <dgm:pt modelId="{6ADB6A56-AB11-41B6-A1C7-D2174C17BBC3}" type="pres">
      <dgm:prSet presAssocID="{289A6CE3-D14C-4AB3-A3C9-95D455228E4A}" presName="connTx" presStyleLbl="parChTrans1D2" presStyleIdx="1" presStyleCnt="8"/>
      <dgm:spPr/>
    </dgm:pt>
    <dgm:pt modelId="{F2580398-2F65-4BB8-B1BA-0428096F3795}" type="pres">
      <dgm:prSet presAssocID="{B7FCB1B8-8D66-4E86-AC59-E9D0CEF43BEB}" presName="node" presStyleLbl="node1" presStyleIdx="1" presStyleCnt="8">
        <dgm:presLayoutVars>
          <dgm:bulletEnabled val="1"/>
        </dgm:presLayoutVars>
      </dgm:prSet>
      <dgm:spPr/>
    </dgm:pt>
    <dgm:pt modelId="{15485115-21C9-405F-A9D6-0D51E87A4894}" type="pres">
      <dgm:prSet presAssocID="{348217F3-57B4-43BA-ADF2-EC3AEE10C185}" presName="Name9" presStyleLbl="parChTrans1D2" presStyleIdx="2" presStyleCnt="8"/>
      <dgm:spPr/>
    </dgm:pt>
    <dgm:pt modelId="{5BD2DDBA-AA03-45A8-A8C7-77985071DD5A}" type="pres">
      <dgm:prSet presAssocID="{348217F3-57B4-43BA-ADF2-EC3AEE10C185}" presName="connTx" presStyleLbl="parChTrans1D2" presStyleIdx="2" presStyleCnt="8"/>
      <dgm:spPr/>
    </dgm:pt>
    <dgm:pt modelId="{C68F3092-34BE-4202-8988-FF0973861554}" type="pres">
      <dgm:prSet presAssocID="{06B88477-C338-4068-BCC8-470D74A750AD}" presName="node" presStyleLbl="node1" presStyleIdx="2" presStyleCnt="8">
        <dgm:presLayoutVars>
          <dgm:bulletEnabled val="1"/>
        </dgm:presLayoutVars>
      </dgm:prSet>
      <dgm:spPr/>
    </dgm:pt>
    <dgm:pt modelId="{68B8AFE4-4C50-4A39-B5D1-AA45814DD758}" type="pres">
      <dgm:prSet presAssocID="{DBE2EADB-7524-4827-A784-D44ED4573330}" presName="Name9" presStyleLbl="parChTrans1D2" presStyleIdx="3" presStyleCnt="8"/>
      <dgm:spPr/>
    </dgm:pt>
    <dgm:pt modelId="{6C419043-7E0F-4539-A998-A89413DCC181}" type="pres">
      <dgm:prSet presAssocID="{DBE2EADB-7524-4827-A784-D44ED4573330}" presName="connTx" presStyleLbl="parChTrans1D2" presStyleIdx="3" presStyleCnt="8"/>
      <dgm:spPr/>
    </dgm:pt>
    <dgm:pt modelId="{26D743EE-EAC1-4A25-9701-68ED56B18C34}" type="pres">
      <dgm:prSet presAssocID="{8137B71A-C306-4D8E-8162-33C8E6AC9ECF}" presName="node" presStyleLbl="node1" presStyleIdx="3" presStyleCnt="8">
        <dgm:presLayoutVars>
          <dgm:bulletEnabled val="1"/>
        </dgm:presLayoutVars>
      </dgm:prSet>
      <dgm:spPr/>
    </dgm:pt>
    <dgm:pt modelId="{D349BAD9-EA10-432C-9DB7-5482B366FBDE}" type="pres">
      <dgm:prSet presAssocID="{EBC60C58-8E69-4D42-99BD-88561A512547}" presName="Name9" presStyleLbl="parChTrans1D2" presStyleIdx="4" presStyleCnt="8"/>
      <dgm:spPr/>
    </dgm:pt>
    <dgm:pt modelId="{543B3D28-75F8-4B25-A32A-A22C84190ED6}" type="pres">
      <dgm:prSet presAssocID="{EBC60C58-8E69-4D42-99BD-88561A512547}" presName="connTx" presStyleLbl="parChTrans1D2" presStyleIdx="4" presStyleCnt="8"/>
      <dgm:spPr/>
    </dgm:pt>
    <dgm:pt modelId="{1A0DB23D-E861-4039-B84C-24780C8D63D2}" type="pres">
      <dgm:prSet presAssocID="{A192D07E-72F1-4A29-A903-A8CD03ABC0B2}" presName="node" presStyleLbl="node1" presStyleIdx="4" presStyleCnt="8">
        <dgm:presLayoutVars>
          <dgm:bulletEnabled val="1"/>
        </dgm:presLayoutVars>
      </dgm:prSet>
      <dgm:spPr/>
    </dgm:pt>
    <dgm:pt modelId="{404CC4CA-1797-43C0-851E-9E57ECEE4D55}" type="pres">
      <dgm:prSet presAssocID="{9711D7D2-8DC9-4ADE-9880-6FF38124A781}" presName="Name9" presStyleLbl="parChTrans1D2" presStyleIdx="5" presStyleCnt="8"/>
      <dgm:spPr/>
    </dgm:pt>
    <dgm:pt modelId="{4991BAEA-3720-4F1D-B40D-0B81B6DC63A1}" type="pres">
      <dgm:prSet presAssocID="{9711D7D2-8DC9-4ADE-9880-6FF38124A781}" presName="connTx" presStyleLbl="parChTrans1D2" presStyleIdx="5" presStyleCnt="8"/>
      <dgm:spPr/>
    </dgm:pt>
    <dgm:pt modelId="{10D4842D-1AB0-412A-901B-CAD1A9AA4D29}" type="pres">
      <dgm:prSet presAssocID="{597CDF15-5142-4D5B-B051-255A1EDE3A06}" presName="node" presStyleLbl="node1" presStyleIdx="5" presStyleCnt="8">
        <dgm:presLayoutVars>
          <dgm:bulletEnabled val="1"/>
        </dgm:presLayoutVars>
      </dgm:prSet>
      <dgm:spPr/>
    </dgm:pt>
    <dgm:pt modelId="{9EAF2D24-12DA-4133-8F8B-3777F722E815}" type="pres">
      <dgm:prSet presAssocID="{8E95F46A-5B26-4C1F-A7BA-3AC31933EF3C}" presName="Name9" presStyleLbl="parChTrans1D2" presStyleIdx="6" presStyleCnt="8"/>
      <dgm:spPr/>
    </dgm:pt>
    <dgm:pt modelId="{53649CFD-9500-4471-A834-A6FC77DD9CCC}" type="pres">
      <dgm:prSet presAssocID="{8E95F46A-5B26-4C1F-A7BA-3AC31933EF3C}" presName="connTx" presStyleLbl="parChTrans1D2" presStyleIdx="6" presStyleCnt="8"/>
      <dgm:spPr/>
    </dgm:pt>
    <dgm:pt modelId="{075B9648-BB1F-43D6-B55F-114D2B21346F}" type="pres">
      <dgm:prSet presAssocID="{7EB5DAB6-A3DF-49EC-9466-25BA9F7B74D2}" presName="node" presStyleLbl="node1" presStyleIdx="6" presStyleCnt="8">
        <dgm:presLayoutVars>
          <dgm:bulletEnabled val="1"/>
        </dgm:presLayoutVars>
      </dgm:prSet>
      <dgm:spPr/>
    </dgm:pt>
    <dgm:pt modelId="{E3FF6FA6-D242-4EFC-A5FC-DFFF8B732C9A}" type="pres">
      <dgm:prSet presAssocID="{BF6579EE-C33F-4CFC-8578-67A943B3A31C}" presName="Name9" presStyleLbl="parChTrans1D2" presStyleIdx="7" presStyleCnt="8"/>
      <dgm:spPr/>
    </dgm:pt>
    <dgm:pt modelId="{5E0D0584-D142-42BC-B338-415622636F36}" type="pres">
      <dgm:prSet presAssocID="{BF6579EE-C33F-4CFC-8578-67A943B3A31C}" presName="connTx" presStyleLbl="parChTrans1D2" presStyleIdx="7" presStyleCnt="8"/>
      <dgm:spPr/>
    </dgm:pt>
    <dgm:pt modelId="{AD829431-0CB5-477E-A19C-9ABF80A2167F}" type="pres">
      <dgm:prSet presAssocID="{44EBA067-412F-4511-BB19-8CBAFFF9F549}" presName="node" presStyleLbl="node1" presStyleIdx="7" presStyleCnt="8">
        <dgm:presLayoutVars>
          <dgm:bulletEnabled val="1"/>
        </dgm:presLayoutVars>
      </dgm:prSet>
      <dgm:spPr/>
    </dgm:pt>
  </dgm:ptLst>
  <dgm:cxnLst>
    <dgm:cxn modelId="{3D994E05-5887-4214-B0F9-288FCF015AB4}" srcId="{8A6C5383-C2EA-4107-A378-FC8B4F845887}" destId="{44EBA067-412F-4511-BB19-8CBAFFF9F549}" srcOrd="7" destOrd="0" parTransId="{BF6579EE-C33F-4CFC-8578-67A943B3A31C}" sibTransId="{CF06A178-2FA2-494B-A15F-8E0CE53E9556}"/>
    <dgm:cxn modelId="{C2091006-2B14-461D-9F6B-2F5952412BEC}" type="presOf" srcId="{348217F3-57B4-43BA-ADF2-EC3AEE10C185}" destId="{5BD2DDBA-AA03-45A8-A8C7-77985071DD5A}" srcOrd="1" destOrd="0" presId="urn:microsoft.com/office/officeart/2005/8/layout/radial1"/>
    <dgm:cxn modelId="{A2880A07-1F44-44A4-931E-8853062AECB7}" type="presOf" srcId="{289A6CE3-D14C-4AB3-A3C9-95D455228E4A}" destId="{6ADB6A56-AB11-41B6-A1C7-D2174C17BBC3}" srcOrd="1" destOrd="0" presId="urn:microsoft.com/office/officeart/2005/8/layout/radial1"/>
    <dgm:cxn modelId="{4C354809-211E-4898-819E-88BAD59D9D0D}" type="presOf" srcId="{9711D7D2-8DC9-4ADE-9880-6FF38124A781}" destId="{4991BAEA-3720-4F1D-B40D-0B81B6DC63A1}" srcOrd="1" destOrd="0" presId="urn:microsoft.com/office/officeart/2005/8/layout/radial1"/>
    <dgm:cxn modelId="{77CE260D-8CC1-48D2-BAB2-4FB07D11E9C0}" type="presOf" srcId="{8137B71A-C306-4D8E-8162-33C8E6AC9ECF}" destId="{26D743EE-EAC1-4A25-9701-68ED56B18C34}" srcOrd="0" destOrd="0" presId="urn:microsoft.com/office/officeart/2005/8/layout/radial1"/>
    <dgm:cxn modelId="{7BE47B26-DB05-47F9-80A2-74407B47775D}" type="presOf" srcId="{8A6C5383-C2EA-4107-A378-FC8B4F845887}" destId="{6C5E5FB6-6919-4C07-837A-C1B57F2C64A2}" srcOrd="0" destOrd="0" presId="urn:microsoft.com/office/officeart/2005/8/layout/radial1"/>
    <dgm:cxn modelId="{F351E028-4F85-42D6-B003-CCBD1CD66785}" srcId="{8A6C5383-C2EA-4107-A378-FC8B4F845887}" destId="{7EB5DAB6-A3DF-49EC-9466-25BA9F7B74D2}" srcOrd="6" destOrd="0" parTransId="{8E95F46A-5B26-4C1F-A7BA-3AC31933EF3C}" sibTransId="{4CB43A38-8564-4B5F-B2DA-AF1D932B7A05}"/>
    <dgm:cxn modelId="{7DCE6E38-4484-46D1-8A0C-5228A13C07A7}" type="presOf" srcId="{06B88477-C338-4068-BCC8-470D74A750AD}" destId="{C68F3092-34BE-4202-8988-FF0973861554}" srcOrd="0" destOrd="0" presId="urn:microsoft.com/office/officeart/2005/8/layout/radial1"/>
    <dgm:cxn modelId="{3D268C41-5B91-4B29-8A59-A0F40EFFA75D}" type="presOf" srcId="{A192D07E-72F1-4A29-A903-A8CD03ABC0B2}" destId="{1A0DB23D-E861-4039-B84C-24780C8D63D2}" srcOrd="0" destOrd="0" presId="urn:microsoft.com/office/officeart/2005/8/layout/radial1"/>
    <dgm:cxn modelId="{7D9CD544-FA70-4123-A985-5478809E6420}" type="presOf" srcId="{BF6579EE-C33F-4CFC-8578-67A943B3A31C}" destId="{5E0D0584-D142-42BC-B338-415622636F36}" srcOrd="1" destOrd="0" presId="urn:microsoft.com/office/officeart/2005/8/layout/radial1"/>
    <dgm:cxn modelId="{6DEC7C66-1E42-43C7-AF7D-7EAFD34D505A}" srcId="{8A6C5383-C2EA-4107-A378-FC8B4F845887}" destId="{73441F43-083E-4374-910F-91125CDEF563}" srcOrd="0" destOrd="0" parTransId="{6A13CE43-A358-4999-B2FA-F2B1E45F3A22}" sibTransId="{8D110C18-A37E-4B3B-98DF-78112B4FF0B4}"/>
    <dgm:cxn modelId="{6CF18A47-D9E9-42BD-A370-4EC1EF859878}" type="presOf" srcId="{B7FCB1B8-8D66-4E86-AC59-E9D0CEF43BEB}" destId="{F2580398-2F65-4BB8-B1BA-0428096F3795}" srcOrd="0" destOrd="0" presId="urn:microsoft.com/office/officeart/2005/8/layout/radial1"/>
    <dgm:cxn modelId="{2F3DA34B-10F2-4ED1-B285-17298AD33521}" type="presOf" srcId="{8E95F46A-5B26-4C1F-A7BA-3AC31933EF3C}" destId="{9EAF2D24-12DA-4133-8F8B-3777F722E815}" srcOrd="0" destOrd="0" presId="urn:microsoft.com/office/officeart/2005/8/layout/radial1"/>
    <dgm:cxn modelId="{7F64F94D-F688-4333-A0DB-44C2832D8153}" srcId="{8A6C5383-C2EA-4107-A378-FC8B4F845887}" destId="{06B88477-C338-4068-BCC8-470D74A750AD}" srcOrd="2" destOrd="0" parTransId="{348217F3-57B4-43BA-ADF2-EC3AEE10C185}" sibTransId="{FAD38755-805E-4AC8-B3E6-F180439024B0}"/>
    <dgm:cxn modelId="{35146C56-9B0A-4F68-B152-A58942277294}" type="presOf" srcId="{DBE2EADB-7524-4827-A784-D44ED4573330}" destId="{6C419043-7E0F-4539-A998-A89413DCC181}" srcOrd="1" destOrd="0" presId="urn:microsoft.com/office/officeart/2005/8/layout/radial1"/>
    <dgm:cxn modelId="{4CB6EF77-8A5D-4EF2-99AB-02CF169E3907}" srcId="{8A6C5383-C2EA-4107-A378-FC8B4F845887}" destId="{B7FCB1B8-8D66-4E86-AC59-E9D0CEF43BEB}" srcOrd="1" destOrd="0" parTransId="{289A6CE3-D14C-4AB3-A3C9-95D455228E4A}" sibTransId="{855B945B-F3F7-458C-B0C8-8BA5A6DBD0C2}"/>
    <dgm:cxn modelId="{1EFFEF78-9F88-408F-A2F6-426B6B0E09B3}" type="presOf" srcId="{6A13CE43-A358-4999-B2FA-F2B1E45F3A22}" destId="{4B018FE8-C19E-4734-8152-601A6B24F8CB}" srcOrd="1" destOrd="0" presId="urn:microsoft.com/office/officeart/2005/8/layout/radial1"/>
    <dgm:cxn modelId="{6BB30F59-38C8-41F6-AB73-766BBFD0DB75}" type="presOf" srcId="{BF6579EE-C33F-4CFC-8578-67A943B3A31C}" destId="{E3FF6FA6-D242-4EFC-A5FC-DFFF8B732C9A}" srcOrd="0" destOrd="0" presId="urn:microsoft.com/office/officeart/2005/8/layout/radial1"/>
    <dgm:cxn modelId="{B84D7A7D-45D3-4E97-97E1-217EA4880EA3}" type="presOf" srcId="{6A13CE43-A358-4999-B2FA-F2B1E45F3A22}" destId="{31730C39-B254-4B94-9047-41E2C0BE8056}" srcOrd="0" destOrd="0" presId="urn:microsoft.com/office/officeart/2005/8/layout/radial1"/>
    <dgm:cxn modelId="{4B5B1680-C0C4-45FA-AA35-51E9FB1F2F49}" type="presOf" srcId="{EBC60C58-8E69-4D42-99BD-88561A512547}" destId="{543B3D28-75F8-4B25-A32A-A22C84190ED6}" srcOrd="1" destOrd="0" presId="urn:microsoft.com/office/officeart/2005/8/layout/radial1"/>
    <dgm:cxn modelId="{BC44AD82-1318-4098-B7BA-DB7AA50E5E13}" srcId="{8A6C5383-C2EA-4107-A378-FC8B4F845887}" destId="{597CDF15-5142-4D5B-B051-255A1EDE3A06}" srcOrd="5" destOrd="0" parTransId="{9711D7D2-8DC9-4ADE-9880-6FF38124A781}" sibTransId="{3225C538-F8F9-4E6D-B378-D21D4DB45499}"/>
    <dgm:cxn modelId="{5932B48F-7AEF-4E36-89DE-F1F17C471EB2}" type="presOf" srcId="{597CDF15-5142-4D5B-B051-255A1EDE3A06}" destId="{10D4842D-1AB0-412A-901B-CAD1A9AA4D29}" srcOrd="0" destOrd="0" presId="urn:microsoft.com/office/officeart/2005/8/layout/radial1"/>
    <dgm:cxn modelId="{B9735F93-70DA-4EC3-BD70-D8603E55F3BA}" srcId="{1DAD6C61-F267-47C8-8471-3F41AD463DB1}" destId="{8A6C5383-C2EA-4107-A378-FC8B4F845887}" srcOrd="0" destOrd="0" parTransId="{DAB440B3-344A-465E-974A-682E6D442551}" sibTransId="{D96C3DBB-D3A1-4A74-9458-16B747C2AF92}"/>
    <dgm:cxn modelId="{DC652498-1F8E-4AAB-9AA6-11C3215E9E29}" type="presOf" srcId="{9711D7D2-8DC9-4ADE-9880-6FF38124A781}" destId="{404CC4CA-1797-43C0-851E-9E57ECEE4D55}" srcOrd="0" destOrd="0" presId="urn:microsoft.com/office/officeart/2005/8/layout/radial1"/>
    <dgm:cxn modelId="{B45372A3-8E64-45F6-BC9B-6BB284CD2FE9}" type="presOf" srcId="{73441F43-083E-4374-910F-91125CDEF563}" destId="{C8EC47B6-3257-4E8A-8290-3A6FE89FE4EC}" srcOrd="0" destOrd="0" presId="urn:microsoft.com/office/officeart/2005/8/layout/radial1"/>
    <dgm:cxn modelId="{088838A8-563A-43F0-AE17-0DC4E74793A8}" srcId="{8A6C5383-C2EA-4107-A378-FC8B4F845887}" destId="{8137B71A-C306-4D8E-8162-33C8E6AC9ECF}" srcOrd="3" destOrd="0" parTransId="{DBE2EADB-7524-4827-A784-D44ED4573330}" sibTransId="{813F4DAD-57A1-4753-ABE8-97E632131294}"/>
    <dgm:cxn modelId="{8C4632BA-A754-4C1C-B939-4E79405C4B79}" type="presOf" srcId="{289A6CE3-D14C-4AB3-A3C9-95D455228E4A}" destId="{992E4276-794A-4AEC-A3BC-AC1D84CBD4EE}" srcOrd="0" destOrd="0" presId="urn:microsoft.com/office/officeart/2005/8/layout/radial1"/>
    <dgm:cxn modelId="{55789EC6-9D2F-4600-B726-A6452E6BC33E}" type="presOf" srcId="{7EB5DAB6-A3DF-49EC-9466-25BA9F7B74D2}" destId="{075B9648-BB1F-43D6-B55F-114D2B21346F}" srcOrd="0" destOrd="0" presId="urn:microsoft.com/office/officeart/2005/8/layout/radial1"/>
    <dgm:cxn modelId="{91BBC6C8-42D9-4AF2-B94B-A1D318DC685D}" srcId="{8A6C5383-C2EA-4107-A378-FC8B4F845887}" destId="{A192D07E-72F1-4A29-A903-A8CD03ABC0B2}" srcOrd="4" destOrd="0" parTransId="{EBC60C58-8E69-4D42-99BD-88561A512547}" sibTransId="{F63C8205-EE95-4C75-AC86-A0CDF83DE44D}"/>
    <dgm:cxn modelId="{FE935DCB-E54F-4B90-A818-FF55CA4CF84D}" type="presOf" srcId="{348217F3-57B4-43BA-ADF2-EC3AEE10C185}" destId="{15485115-21C9-405F-A9D6-0D51E87A4894}" srcOrd="0" destOrd="0" presId="urn:microsoft.com/office/officeart/2005/8/layout/radial1"/>
    <dgm:cxn modelId="{6B48BACB-02C1-4FFD-9AAE-52420D096FC4}" type="presOf" srcId="{1DAD6C61-F267-47C8-8471-3F41AD463DB1}" destId="{59B72157-D6BB-4D07-9A8C-1CB4A247054F}" srcOrd="0" destOrd="0" presId="urn:microsoft.com/office/officeart/2005/8/layout/radial1"/>
    <dgm:cxn modelId="{3B536ECF-B890-46D7-8D10-FE00D312B880}" type="presOf" srcId="{EBC60C58-8E69-4D42-99BD-88561A512547}" destId="{D349BAD9-EA10-432C-9DB7-5482B366FBDE}" srcOrd="0" destOrd="0" presId="urn:microsoft.com/office/officeart/2005/8/layout/radial1"/>
    <dgm:cxn modelId="{D88452F9-9869-4431-9512-DC3AF13E5730}" type="presOf" srcId="{8E95F46A-5B26-4C1F-A7BA-3AC31933EF3C}" destId="{53649CFD-9500-4471-A834-A6FC77DD9CCC}" srcOrd="1" destOrd="0" presId="urn:microsoft.com/office/officeart/2005/8/layout/radial1"/>
    <dgm:cxn modelId="{9AA74BFD-1EA1-4FDF-9DEE-C531343E1B87}" type="presOf" srcId="{44EBA067-412F-4511-BB19-8CBAFFF9F549}" destId="{AD829431-0CB5-477E-A19C-9ABF80A2167F}" srcOrd="0" destOrd="0" presId="urn:microsoft.com/office/officeart/2005/8/layout/radial1"/>
    <dgm:cxn modelId="{0A1054FF-AD31-4EE4-9B43-4BEEB79DB640}" type="presOf" srcId="{DBE2EADB-7524-4827-A784-D44ED4573330}" destId="{68B8AFE4-4C50-4A39-B5D1-AA45814DD758}" srcOrd="0" destOrd="0" presId="urn:microsoft.com/office/officeart/2005/8/layout/radial1"/>
    <dgm:cxn modelId="{CE52EDBE-1F74-4BC5-B37A-E7784B42DE46}" type="presParOf" srcId="{59B72157-D6BB-4D07-9A8C-1CB4A247054F}" destId="{6C5E5FB6-6919-4C07-837A-C1B57F2C64A2}" srcOrd="0" destOrd="0" presId="urn:microsoft.com/office/officeart/2005/8/layout/radial1"/>
    <dgm:cxn modelId="{DD8B6D82-31CE-4A83-9663-9C06D928276F}" type="presParOf" srcId="{59B72157-D6BB-4D07-9A8C-1CB4A247054F}" destId="{31730C39-B254-4B94-9047-41E2C0BE8056}" srcOrd="1" destOrd="0" presId="urn:microsoft.com/office/officeart/2005/8/layout/radial1"/>
    <dgm:cxn modelId="{B674499C-CE23-4022-8364-D1DC7471ECAE}" type="presParOf" srcId="{31730C39-B254-4B94-9047-41E2C0BE8056}" destId="{4B018FE8-C19E-4734-8152-601A6B24F8CB}" srcOrd="0" destOrd="0" presId="urn:microsoft.com/office/officeart/2005/8/layout/radial1"/>
    <dgm:cxn modelId="{02A00773-DF88-4ECD-B709-8FACF051CE96}" type="presParOf" srcId="{59B72157-D6BB-4D07-9A8C-1CB4A247054F}" destId="{C8EC47B6-3257-4E8A-8290-3A6FE89FE4EC}" srcOrd="2" destOrd="0" presId="urn:microsoft.com/office/officeart/2005/8/layout/radial1"/>
    <dgm:cxn modelId="{DE1E5545-A6CF-4543-A813-C63D9DED5BEC}" type="presParOf" srcId="{59B72157-D6BB-4D07-9A8C-1CB4A247054F}" destId="{992E4276-794A-4AEC-A3BC-AC1D84CBD4EE}" srcOrd="3" destOrd="0" presId="urn:microsoft.com/office/officeart/2005/8/layout/radial1"/>
    <dgm:cxn modelId="{45402F83-FE83-40A1-B7FD-7543B6EC7B8B}" type="presParOf" srcId="{992E4276-794A-4AEC-A3BC-AC1D84CBD4EE}" destId="{6ADB6A56-AB11-41B6-A1C7-D2174C17BBC3}" srcOrd="0" destOrd="0" presId="urn:microsoft.com/office/officeart/2005/8/layout/radial1"/>
    <dgm:cxn modelId="{9D005974-F44C-4D6A-A3D0-D33F94F46D81}" type="presParOf" srcId="{59B72157-D6BB-4D07-9A8C-1CB4A247054F}" destId="{F2580398-2F65-4BB8-B1BA-0428096F3795}" srcOrd="4" destOrd="0" presId="urn:microsoft.com/office/officeart/2005/8/layout/radial1"/>
    <dgm:cxn modelId="{C5FA9A48-3894-44FC-B48F-14C12E1E138E}" type="presParOf" srcId="{59B72157-D6BB-4D07-9A8C-1CB4A247054F}" destId="{15485115-21C9-405F-A9D6-0D51E87A4894}" srcOrd="5" destOrd="0" presId="urn:microsoft.com/office/officeart/2005/8/layout/radial1"/>
    <dgm:cxn modelId="{D1278F14-B292-4661-8243-75311D3FD055}" type="presParOf" srcId="{15485115-21C9-405F-A9D6-0D51E87A4894}" destId="{5BD2DDBA-AA03-45A8-A8C7-77985071DD5A}" srcOrd="0" destOrd="0" presId="urn:microsoft.com/office/officeart/2005/8/layout/radial1"/>
    <dgm:cxn modelId="{55D6854E-036F-4544-BCEE-C2DFAC13E379}" type="presParOf" srcId="{59B72157-D6BB-4D07-9A8C-1CB4A247054F}" destId="{C68F3092-34BE-4202-8988-FF0973861554}" srcOrd="6" destOrd="0" presId="urn:microsoft.com/office/officeart/2005/8/layout/radial1"/>
    <dgm:cxn modelId="{1424E5B5-E6C0-493E-8D43-9D9FB762BB9C}" type="presParOf" srcId="{59B72157-D6BB-4D07-9A8C-1CB4A247054F}" destId="{68B8AFE4-4C50-4A39-B5D1-AA45814DD758}" srcOrd="7" destOrd="0" presId="urn:microsoft.com/office/officeart/2005/8/layout/radial1"/>
    <dgm:cxn modelId="{C13F09E6-B8E2-4DB1-BBCF-35138A5801FF}" type="presParOf" srcId="{68B8AFE4-4C50-4A39-B5D1-AA45814DD758}" destId="{6C419043-7E0F-4539-A998-A89413DCC181}" srcOrd="0" destOrd="0" presId="urn:microsoft.com/office/officeart/2005/8/layout/radial1"/>
    <dgm:cxn modelId="{5D553DD2-4F87-4D1F-AE1C-A7D46EE37A74}" type="presParOf" srcId="{59B72157-D6BB-4D07-9A8C-1CB4A247054F}" destId="{26D743EE-EAC1-4A25-9701-68ED56B18C34}" srcOrd="8" destOrd="0" presId="urn:microsoft.com/office/officeart/2005/8/layout/radial1"/>
    <dgm:cxn modelId="{4A803CD4-4B88-4343-94EC-66EA1DD7B6A7}" type="presParOf" srcId="{59B72157-D6BB-4D07-9A8C-1CB4A247054F}" destId="{D349BAD9-EA10-432C-9DB7-5482B366FBDE}" srcOrd="9" destOrd="0" presId="urn:microsoft.com/office/officeart/2005/8/layout/radial1"/>
    <dgm:cxn modelId="{A6CB0B08-32EC-46E3-95CE-77D5B3892E8F}" type="presParOf" srcId="{D349BAD9-EA10-432C-9DB7-5482B366FBDE}" destId="{543B3D28-75F8-4B25-A32A-A22C84190ED6}" srcOrd="0" destOrd="0" presId="urn:microsoft.com/office/officeart/2005/8/layout/radial1"/>
    <dgm:cxn modelId="{6581F520-18DF-4841-83F1-086CDA000E49}" type="presParOf" srcId="{59B72157-D6BB-4D07-9A8C-1CB4A247054F}" destId="{1A0DB23D-E861-4039-B84C-24780C8D63D2}" srcOrd="10" destOrd="0" presId="urn:microsoft.com/office/officeart/2005/8/layout/radial1"/>
    <dgm:cxn modelId="{4C454747-9780-415B-A243-DC97C4EE136B}" type="presParOf" srcId="{59B72157-D6BB-4D07-9A8C-1CB4A247054F}" destId="{404CC4CA-1797-43C0-851E-9E57ECEE4D55}" srcOrd="11" destOrd="0" presId="urn:microsoft.com/office/officeart/2005/8/layout/radial1"/>
    <dgm:cxn modelId="{AA4AC376-4800-4441-843F-2959E595FC98}" type="presParOf" srcId="{404CC4CA-1797-43C0-851E-9E57ECEE4D55}" destId="{4991BAEA-3720-4F1D-B40D-0B81B6DC63A1}" srcOrd="0" destOrd="0" presId="urn:microsoft.com/office/officeart/2005/8/layout/radial1"/>
    <dgm:cxn modelId="{806E7AC2-3F97-4007-B10D-3EC98075502A}" type="presParOf" srcId="{59B72157-D6BB-4D07-9A8C-1CB4A247054F}" destId="{10D4842D-1AB0-412A-901B-CAD1A9AA4D29}" srcOrd="12" destOrd="0" presId="urn:microsoft.com/office/officeart/2005/8/layout/radial1"/>
    <dgm:cxn modelId="{3AEDFB0A-12B8-45C0-AC9F-0266E0EF9456}" type="presParOf" srcId="{59B72157-D6BB-4D07-9A8C-1CB4A247054F}" destId="{9EAF2D24-12DA-4133-8F8B-3777F722E815}" srcOrd="13" destOrd="0" presId="urn:microsoft.com/office/officeart/2005/8/layout/radial1"/>
    <dgm:cxn modelId="{5ECE1396-96AE-4D1F-9152-2B2F635D6594}" type="presParOf" srcId="{9EAF2D24-12DA-4133-8F8B-3777F722E815}" destId="{53649CFD-9500-4471-A834-A6FC77DD9CCC}" srcOrd="0" destOrd="0" presId="urn:microsoft.com/office/officeart/2005/8/layout/radial1"/>
    <dgm:cxn modelId="{727D4C9F-B674-486C-A7A9-B629ACE09081}" type="presParOf" srcId="{59B72157-D6BB-4D07-9A8C-1CB4A247054F}" destId="{075B9648-BB1F-43D6-B55F-114D2B21346F}" srcOrd="14" destOrd="0" presId="urn:microsoft.com/office/officeart/2005/8/layout/radial1"/>
    <dgm:cxn modelId="{AF402541-10D1-4AAC-BECF-297A2B6F19F1}" type="presParOf" srcId="{59B72157-D6BB-4D07-9A8C-1CB4A247054F}" destId="{E3FF6FA6-D242-4EFC-A5FC-DFFF8B732C9A}" srcOrd="15" destOrd="0" presId="urn:microsoft.com/office/officeart/2005/8/layout/radial1"/>
    <dgm:cxn modelId="{C1D46BD2-5FB6-4428-8B7D-20500A90D2AB}" type="presParOf" srcId="{E3FF6FA6-D242-4EFC-A5FC-DFFF8B732C9A}" destId="{5E0D0584-D142-42BC-B338-415622636F36}" srcOrd="0" destOrd="0" presId="urn:microsoft.com/office/officeart/2005/8/layout/radial1"/>
    <dgm:cxn modelId="{E1F5A0DF-8AE6-45C1-A2AC-686E09F062CB}" type="presParOf" srcId="{59B72157-D6BB-4D07-9A8C-1CB4A247054F}" destId="{AD829431-0CB5-477E-A19C-9ABF80A2167F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428F8-5437-476C-9267-515A693466B0}">
      <dsp:nvSpPr>
        <dsp:cNvPr id="0" name=""/>
        <dsp:cNvSpPr/>
      </dsp:nvSpPr>
      <dsp:spPr>
        <a:xfrm>
          <a:off x="0" y="0"/>
          <a:ext cx="2387600" cy="238760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E4B469-FF17-4949-9F6A-47C42A6E0D45}">
      <dsp:nvSpPr>
        <dsp:cNvPr id="0" name=""/>
        <dsp:cNvSpPr/>
      </dsp:nvSpPr>
      <dsp:spPr>
        <a:xfrm>
          <a:off x="1193800" y="0"/>
          <a:ext cx="7950200" cy="2387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Extremismus</a:t>
          </a:r>
        </a:p>
      </dsp:txBody>
      <dsp:txXfrm>
        <a:off x="1193800" y="0"/>
        <a:ext cx="7950200" cy="23876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1CBA4-F642-42F6-867F-8BBBB7CB8149}">
      <dsp:nvSpPr>
        <dsp:cNvPr id="0" name=""/>
        <dsp:cNvSpPr/>
      </dsp:nvSpPr>
      <dsp:spPr>
        <a:xfrm>
          <a:off x="3458254" y="791254"/>
          <a:ext cx="5275490" cy="5275490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5CFF9F-7C11-4ABC-BB44-682DC1965F3E}">
      <dsp:nvSpPr>
        <dsp:cNvPr id="0" name=""/>
        <dsp:cNvSpPr/>
      </dsp:nvSpPr>
      <dsp:spPr>
        <a:xfrm>
          <a:off x="3458254" y="791254"/>
          <a:ext cx="5275490" cy="5275490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3F8F66-DCE8-4E66-A782-E5BD69E13D28}">
      <dsp:nvSpPr>
        <dsp:cNvPr id="0" name=""/>
        <dsp:cNvSpPr/>
      </dsp:nvSpPr>
      <dsp:spPr>
        <a:xfrm>
          <a:off x="3458254" y="791254"/>
          <a:ext cx="5275490" cy="5275490"/>
        </a:xfrm>
        <a:prstGeom prst="blockArc">
          <a:avLst>
            <a:gd name="adj1" fmla="val 0"/>
            <a:gd name="adj2" fmla="val 5400000"/>
            <a:gd name="adj3" fmla="val 4641"/>
          </a:avLst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61DEF59-5A20-4233-BEAA-56FB3A541152}">
      <dsp:nvSpPr>
        <dsp:cNvPr id="0" name=""/>
        <dsp:cNvSpPr/>
      </dsp:nvSpPr>
      <dsp:spPr>
        <a:xfrm>
          <a:off x="3458254" y="791254"/>
          <a:ext cx="5275490" cy="5275490"/>
        </a:xfrm>
        <a:prstGeom prst="blockArc">
          <a:avLst>
            <a:gd name="adj1" fmla="val 16200000"/>
            <a:gd name="adj2" fmla="val 0"/>
            <a:gd name="adj3" fmla="val 464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21A8753-0A5A-4100-838B-BA55F8E9EDFF}">
      <dsp:nvSpPr>
        <dsp:cNvPr id="0" name=""/>
        <dsp:cNvSpPr/>
      </dsp:nvSpPr>
      <dsp:spPr>
        <a:xfrm>
          <a:off x="4881562" y="2214562"/>
          <a:ext cx="2428874" cy="242887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Skupinová dynamika</a:t>
          </a:r>
        </a:p>
      </dsp:txBody>
      <dsp:txXfrm>
        <a:off x="5237262" y="2570262"/>
        <a:ext cx="1717474" cy="1717474"/>
      </dsp:txXfrm>
    </dsp:sp>
    <dsp:sp modelId="{F6BF8658-D640-49F5-BA08-ABE457F36B0E}">
      <dsp:nvSpPr>
        <dsp:cNvPr id="0" name=""/>
        <dsp:cNvSpPr/>
      </dsp:nvSpPr>
      <dsp:spPr>
        <a:xfrm>
          <a:off x="5245893" y="2356"/>
          <a:ext cx="1700212" cy="17002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konformita</a:t>
          </a:r>
        </a:p>
      </dsp:txBody>
      <dsp:txXfrm>
        <a:off x="5494883" y="251346"/>
        <a:ext cx="1202232" cy="1202232"/>
      </dsp:txXfrm>
    </dsp:sp>
    <dsp:sp modelId="{A54BE45B-B91E-4514-99AF-77071F99DCF0}">
      <dsp:nvSpPr>
        <dsp:cNvPr id="0" name=""/>
        <dsp:cNvSpPr/>
      </dsp:nvSpPr>
      <dsp:spPr>
        <a:xfrm>
          <a:off x="7822431" y="2578893"/>
          <a:ext cx="1700212" cy="1700212"/>
        </a:xfrm>
        <a:prstGeom prst="ellipse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inovace</a:t>
          </a:r>
        </a:p>
      </dsp:txBody>
      <dsp:txXfrm>
        <a:off x="8071421" y="2827883"/>
        <a:ext cx="1202232" cy="1202232"/>
      </dsp:txXfrm>
    </dsp:sp>
    <dsp:sp modelId="{91F40311-3AE2-4F49-960A-C96D341454D6}">
      <dsp:nvSpPr>
        <dsp:cNvPr id="0" name=""/>
        <dsp:cNvSpPr/>
      </dsp:nvSpPr>
      <dsp:spPr>
        <a:xfrm>
          <a:off x="5245893" y="5155431"/>
          <a:ext cx="1700212" cy="1700212"/>
        </a:xfrm>
        <a:prstGeom prst="ellipse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skupinová polarizace</a:t>
          </a:r>
        </a:p>
      </dsp:txBody>
      <dsp:txXfrm>
        <a:off x="5494883" y="5404421"/>
        <a:ext cx="1202232" cy="1202232"/>
      </dsp:txXfrm>
    </dsp:sp>
    <dsp:sp modelId="{301487AE-15B5-4C8C-B426-D3EB14608CB6}">
      <dsp:nvSpPr>
        <dsp:cNvPr id="0" name=""/>
        <dsp:cNvSpPr/>
      </dsp:nvSpPr>
      <dsp:spPr>
        <a:xfrm>
          <a:off x="2669356" y="2578893"/>
          <a:ext cx="1700212" cy="1700212"/>
        </a:xfrm>
        <a:prstGeom prst="ellipse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poslušnost</a:t>
          </a:r>
        </a:p>
      </dsp:txBody>
      <dsp:txXfrm>
        <a:off x="2918346" y="2827883"/>
        <a:ext cx="1202232" cy="120223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732DD-4BA0-41FF-9A5F-ABCCE6311B40}">
      <dsp:nvSpPr>
        <dsp:cNvPr id="0" name=""/>
        <dsp:cNvSpPr/>
      </dsp:nvSpPr>
      <dsp:spPr>
        <a:xfrm>
          <a:off x="0" y="0"/>
          <a:ext cx="2387600" cy="238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E5C10-91AA-4490-9824-AD328284A35C}">
      <dsp:nvSpPr>
        <dsp:cNvPr id="0" name=""/>
        <dsp:cNvSpPr/>
      </dsp:nvSpPr>
      <dsp:spPr>
        <a:xfrm>
          <a:off x="1193800" y="0"/>
          <a:ext cx="7950200" cy="23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Význam skupiny</a:t>
          </a:r>
        </a:p>
      </dsp:txBody>
      <dsp:txXfrm>
        <a:off x="1193800" y="0"/>
        <a:ext cx="7950200" cy="23876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767E2-A9F1-4EE1-AD20-8CBFF5031233}">
      <dsp:nvSpPr>
        <dsp:cNvPr id="0" name=""/>
        <dsp:cNvSpPr/>
      </dsp:nvSpPr>
      <dsp:spPr>
        <a:xfrm>
          <a:off x="536482" y="2206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sdílení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skupinové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zkušenosti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s 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dalšími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lidmi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536482" y="2206"/>
        <a:ext cx="2318467" cy="1391080"/>
      </dsp:txXfrm>
    </dsp:sp>
    <dsp:sp modelId="{FCC8777C-9C11-4333-A9B6-229A625841CE}">
      <dsp:nvSpPr>
        <dsp:cNvPr id="0" name=""/>
        <dsp:cNvSpPr/>
      </dsp:nvSpPr>
      <dsp:spPr>
        <a:xfrm>
          <a:off x="3086796" y="2206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85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poskytují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prostor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pro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výměnu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názorů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a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myšlenek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pro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vytváření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nových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pohledů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na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řešení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problémů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3086796" y="2206"/>
        <a:ext cx="2318467" cy="1391080"/>
      </dsp:txXfrm>
    </dsp:sp>
    <dsp:sp modelId="{16725CC4-C52C-43CC-AAF4-B5C005F6DD28}">
      <dsp:nvSpPr>
        <dsp:cNvPr id="0" name=""/>
        <dsp:cNvSpPr/>
      </dsp:nvSpPr>
      <dsp:spPr>
        <a:xfrm>
          <a:off x="5637110" y="2206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5714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významně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ovlivňují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myšlení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cítění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a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jednání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svých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členů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5637110" y="2206"/>
        <a:ext cx="2318467" cy="1391080"/>
      </dsp:txXfrm>
    </dsp:sp>
    <dsp:sp modelId="{6E1E78BD-318D-4ADD-BD12-3C7A76AE79A9}">
      <dsp:nvSpPr>
        <dsp:cNvPr id="0" name=""/>
        <dsp:cNvSpPr/>
      </dsp:nvSpPr>
      <dsp:spPr>
        <a:xfrm>
          <a:off x="8187424" y="2206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8571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malé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skupiny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mohou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být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účinnou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silou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k 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dosažení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individuálních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společenských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změn</a:t>
          </a:r>
          <a:r>
            <a:rPr lang="cs-CZ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endParaRPr lang="cs-CZ" sz="1700" kern="1200" dirty="0">
            <a:solidFill>
              <a:schemeClr val="tx1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8187424" y="2206"/>
        <a:ext cx="2318467" cy="1391080"/>
      </dsp:txXfrm>
    </dsp:sp>
    <dsp:sp modelId="{ED8AA35A-B709-4D1D-A3FC-04A386D3A662}">
      <dsp:nvSpPr>
        <dsp:cNvPr id="0" name=""/>
        <dsp:cNvSpPr/>
      </dsp:nvSpPr>
      <dsp:spPr>
        <a:xfrm>
          <a:off x="536482" y="1625133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1429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 rodině nejdůležitější socializační činitel, 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536482" y="1625133"/>
        <a:ext cx="2318467" cy="1391080"/>
      </dsp:txXfrm>
    </dsp:sp>
    <dsp:sp modelId="{6113AD9A-F591-4603-AF32-5799E0121C03}">
      <dsp:nvSpPr>
        <dsp:cNvPr id="0" name=""/>
        <dsp:cNvSpPr/>
      </dsp:nvSpPr>
      <dsp:spPr>
        <a:xfrm>
          <a:off x="3086796" y="1625133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428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věkem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význam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roste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3086796" y="1625133"/>
        <a:ext cx="2318467" cy="1391080"/>
      </dsp:txXfrm>
    </dsp:sp>
    <dsp:sp modelId="{FC632F2B-3059-4CDF-8D4B-D90B482C2675}">
      <dsp:nvSpPr>
        <dsp:cNvPr id="0" name=""/>
        <dsp:cNvSpPr/>
      </dsp:nvSpPr>
      <dsp:spPr>
        <a:xfrm>
          <a:off x="5637110" y="1625133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714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umožňují osamostatňování - vstup do širších sociálních struktur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5637110" y="1625133"/>
        <a:ext cx="2318467" cy="1391080"/>
      </dsp:txXfrm>
    </dsp:sp>
    <dsp:sp modelId="{EB779BB3-F6D1-4C8B-A759-2F764D88FE58}">
      <dsp:nvSpPr>
        <dsp:cNvPr id="0" name=""/>
        <dsp:cNvSpPr/>
      </dsp:nvSpPr>
      <dsp:spPr>
        <a:xfrm>
          <a:off x="8187424" y="1625133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možnost sebeuplatnění, 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8187424" y="1625133"/>
        <a:ext cx="2318467" cy="1391080"/>
      </dsp:txXfrm>
    </dsp:sp>
    <dsp:sp modelId="{7FC23C3E-8B7D-49C3-9FF3-05CFE2964800}">
      <dsp:nvSpPr>
        <dsp:cNvPr id="0" name=""/>
        <dsp:cNvSpPr/>
      </dsp:nvSpPr>
      <dsp:spPr>
        <a:xfrm>
          <a:off x="536482" y="3248060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285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pocit osobní nezávislsoti na dospělých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536482" y="3248060"/>
        <a:ext cx="2318467" cy="1391080"/>
      </dsp:txXfrm>
    </dsp:sp>
    <dsp:sp modelId="{401BF113-E274-4D5A-8CF3-168DD33C45AA}">
      <dsp:nvSpPr>
        <dsp:cNvPr id="0" name=""/>
        <dsp:cNvSpPr/>
      </dsp:nvSpPr>
      <dsp:spPr>
        <a:xfrm>
          <a:off x="3086796" y="3248060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5714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pocit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opory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ochrany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3086796" y="3248060"/>
        <a:ext cx="2318467" cy="1391080"/>
      </dsp:txXfrm>
    </dsp:sp>
    <dsp:sp modelId="{D674343C-2EBD-422F-BC4A-65115124F2EE}">
      <dsp:nvSpPr>
        <dsp:cNvPr id="0" name=""/>
        <dsp:cNvSpPr/>
      </dsp:nvSpPr>
      <dsp:spPr>
        <a:xfrm>
          <a:off x="5637110" y="3248060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8571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oceňuje i jiné vlastnosti než rodina (dospělí)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5637110" y="3248060"/>
        <a:ext cx="2318467" cy="1391080"/>
      </dsp:txXfrm>
    </dsp:sp>
    <dsp:sp modelId="{CBDC5FF7-8BA5-4730-9FEF-A3A60BA57F5E}">
      <dsp:nvSpPr>
        <dsp:cNvPr id="0" name=""/>
        <dsp:cNvSpPr/>
      </dsp:nvSpPr>
      <dsp:spPr>
        <a:xfrm>
          <a:off x="8187424" y="3248060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1429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realxace, zábava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8187424" y="3248060"/>
        <a:ext cx="2318467" cy="1391080"/>
      </dsp:txXfrm>
    </dsp:sp>
    <dsp:sp modelId="{E4B51E45-5289-4CD1-BF98-B6AB85EB1D19}">
      <dsp:nvSpPr>
        <dsp:cNvPr id="0" name=""/>
        <dsp:cNvSpPr/>
      </dsp:nvSpPr>
      <dsp:spPr>
        <a:xfrm>
          <a:off x="1811639" y="4870987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4286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sociální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srovnání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1811639" y="4870987"/>
        <a:ext cx="2318467" cy="1391080"/>
      </dsp:txXfrm>
    </dsp:sp>
    <dsp:sp modelId="{9C820188-4F01-48FC-BD91-6AD12345AF7F}">
      <dsp:nvSpPr>
        <dsp:cNvPr id="0" name=""/>
        <dsp:cNvSpPr/>
      </dsp:nvSpPr>
      <dsp:spPr>
        <a:xfrm>
          <a:off x="4361953" y="4870987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714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silný motivační účinek</a:t>
          </a:r>
          <a:endParaRPr lang="cs-CZ" sz="1700" kern="1200" dirty="0">
            <a:solidFill>
              <a:schemeClr val="tx1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4361953" y="4870987"/>
        <a:ext cx="2318467" cy="1391080"/>
      </dsp:txXfrm>
    </dsp:sp>
    <dsp:sp modelId="{82761D6C-0C5E-4DCF-AEED-D56A41D8E07D}">
      <dsp:nvSpPr>
        <dsp:cNvPr id="0" name=""/>
        <dsp:cNvSpPr/>
      </dsp:nvSpPr>
      <dsp:spPr>
        <a:xfrm>
          <a:off x="6912267" y="4870987"/>
          <a:ext cx="2318467" cy="1391080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nástroj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sociální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  <a:r>
            <a:rPr lang="en-US" sz="1700" kern="1200" dirty="0" err="1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kontro</a:t>
          </a:r>
          <a:r>
            <a:rPr lang="cs-CZ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l</a:t>
          </a:r>
          <a:r>
            <a:rPr lang="en-US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y</a:t>
          </a:r>
          <a:r>
            <a:rPr lang="cs-CZ" sz="17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</a:t>
          </a:r>
        </a:p>
      </dsp:txBody>
      <dsp:txXfrm>
        <a:off x="6912267" y="4870987"/>
        <a:ext cx="2318467" cy="13910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732DD-4BA0-41FF-9A5F-ABCCE6311B40}">
      <dsp:nvSpPr>
        <dsp:cNvPr id="0" name=""/>
        <dsp:cNvSpPr/>
      </dsp:nvSpPr>
      <dsp:spPr>
        <a:xfrm>
          <a:off x="0" y="0"/>
          <a:ext cx="2387600" cy="238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E5C10-91AA-4490-9824-AD328284A35C}">
      <dsp:nvSpPr>
        <dsp:cNvPr id="0" name=""/>
        <dsp:cNvSpPr/>
      </dsp:nvSpPr>
      <dsp:spPr>
        <a:xfrm>
          <a:off x="1193800" y="0"/>
          <a:ext cx="7950200" cy="23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Extremismus</a:t>
          </a:r>
        </a:p>
      </dsp:txBody>
      <dsp:txXfrm>
        <a:off x="1193800" y="0"/>
        <a:ext cx="7950200" cy="23876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53A0F-D5F0-44C2-98F0-7E4CD76D7D9C}">
      <dsp:nvSpPr>
        <dsp:cNvPr id="0" name=""/>
        <dsp:cNvSpPr/>
      </dsp:nvSpPr>
      <dsp:spPr>
        <a:xfrm>
          <a:off x="0" y="0"/>
          <a:ext cx="2852736" cy="285273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C729F-E4D5-4163-9F50-D833FA4A88ED}">
      <dsp:nvSpPr>
        <dsp:cNvPr id="0" name=""/>
        <dsp:cNvSpPr/>
      </dsp:nvSpPr>
      <dsp:spPr>
        <a:xfrm>
          <a:off x="1426368" y="0"/>
          <a:ext cx="9089231" cy="28527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/>
            <a:t>Extremismus obvykle používá tyto instrumenty: historický revizionismus, sociální demagogii, aktivismus, podporu verbálního až fyzického násilí vůči oponentům a vůči apriori definovaným sociálním skupinám a konspirativní teorii. </a:t>
          </a:r>
          <a:br>
            <a:rPr lang="cs-CZ" sz="3100" b="1" kern="1200"/>
          </a:br>
          <a:endParaRPr lang="cs-CZ" sz="3100" kern="1200"/>
        </a:p>
      </dsp:txBody>
      <dsp:txXfrm>
        <a:off x="1426368" y="0"/>
        <a:ext cx="9089231" cy="285273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732DD-4BA0-41FF-9A5F-ABCCE6311B40}">
      <dsp:nvSpPr>
        <dsp:cNvPr id="0" name=""/>
        <dsp:cNvSpPr/>
      </dsp:nvSpPr>
      <dsp:spPr>
        <a:xfrm>
          <a:off x="0" y="0"/>
          <a:ext cx="2387600" cy="238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E5C10-91AA-4490-9824-AD328284A35C}">
      <dsp:nvSpPr>
        <dsp:cNvPr id="0" name=""/>
        <dsp:cNvSpPr/>
      </dsp:nvSpPr>
      <dsp:spPr>
        <a:xfrm>
          <a:off x="1193800" y="0"/>
          <a:ext cx="7950200" cy="23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Sociální distance</a:t>
          </a:r>
        </a:p>
      </dsp:txBody>
      <dsp:txXfrm>
        <a:off x="1193800" y="0"/>
        <a:ext cx="7950200" cy="2387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C43F5-D93C-452B-936C-93AD5CA55848}">
      <dsp:nvSpPr>
        <dsp:cNvPr id="0" name=""/>
        <dsp:cNvSpPr/>
      </dsp:nvSpPr>
      <dsp:spPr>
        <a:xfrm>
          <a:off x="6307330" y="5185023"/>
          <a:ext cx="460780" cy="131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0390" y="0"/>
              </a:lnTo>
              <a:lnTo>
                <a:pt x="230390" y="1317017"/>
              </a:lnTo>
              <a:lnTo>
                <a:pt x="460780" y="131701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02838" y="5808649"/>
        <a:ext cx="69764" cy="69764"/>
      </dsp:txXfrm>
    </dsp:sp>
    <dsp:sp modelId="{5007200B-567B-4B5A-92FC-B7CBF8273942}">
      <dsp:nvSpPr>
        <dsp:cNvPr id="0" name=""/>
        <dsp:cNvSpPr/>
      </dsp:nvSpPr>
      <dsp:spPr>
        <a:xfrm>
          <a:off x="6307330" y="5185023"/>
          <a:ext cx="460780" cy="439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0390" y="0"/>
              </a:lnTo>
              <a:lnTo>
                <a:pt x="230390" y="439005"/>
              </a:lnTo>
              <a:lnTo>
                <a:pt x="460780" y="43900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21810" y="5388615"/>
        <a:ext cx="31821" cy="31821"/>
      </dsp:txXfrm>
    </dsp:sp>
    <dsp:sp modelId="{1F00F3A9-146B-4218-813B-D33B9CD44399}">
      <dsp:nvSpPr>
        <dsp:cNvPr id="0" name=""/>
        <dsp:cNvSpPr/>
      </dsp:nvSpPr>
      <dsp:spPr>
        <a:xfrm>
          <a:off x="6307330" y="4746017"/>
          <a:ext cx="460780" cy="439005"/>
        </a:xfrm>
        <a:custGeom>
          <a:avLst/>
          <a:gdLst/>
          <a:ahLst/>
          <a:cxnLst/>
          <a:rect l="0" t="0" r="0" b="0"/>
          <a:pathLst>
            <a:path>
              <a:moveTo>
                <a:pt x="0" y="439005"/>
              </a:moveTo>
              <a:lnTo>
                <a:pt x="230390" y="439005"/>
              </a:lnTo>
              <a:lnTo>
                <a:pt x="230390" y="0"/>
              </a:lnTo>
              <a:lnTo>
                <a:pt x="460780" y="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21810" y="4949609"/>
        <a:ext cx="31821" cy="31821"/>
      </dsp:txXfrm>
    </dsp:sp>
    <dsp:sp modelId="{2D428036-4ABA-45D5-A49A-9BFB50DA0D0C}">
      <dsp:nvSpPr>
        <dsp:cNvPr id="0" name=""/>
        <dsp:cNvSpPr/>
      </dsp:nvSpPr>
      <dsp:spPr>
        <a:xfrm>
          <a:off x="6307330" y="3868005"/>
          <a:ext cx="460780" cy="1317017"/>
        </a:xfrm>
        <a:custGeom>
          <a:avLst/>
          <a:gdLst/>
          <a:ahLst/>
          <a:cxnLst/>
          <a:rect l="0" t="0" r="0" b="0"/>
          <a:pathLst>
            <a:path>
              <a:moveTo>
                <a:pt x="0" y="1317017"/>
              </a:moveTo>
              <a:lnTo>
                <a:pt x="230390" y="1317017"/>
              </a:lnTo>
              <a:lnTo>
                <a:pt x="230390" y="0"/>
              </a:lnTo>
              <a:lnTo>
                <a:pt x="460780" y="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02838" y="4491631"/>
        <a:ext cx="69764" cy="69764"/>
      </dsp:txXfrm>
    </dsp:sp>
    <dsp:sp modelId="{230C96B7-35B7-476D-88C1-3E3B6CA80D83}">
      <dsp:nvSpPr>
        <dsp:cNvPr id="0" name=""/>
        <dsp:cNvSpPr/>
      </dsp:nvSpPr>
      <dsp:spPr>
        <a:xfrm>
          <a:off x="3525073" y="3446560"/>
          <a:ext cx="478354" cy="1738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9177" y="0"/>
              </a:lnTo>
              <a:lnTo>
                <a:pt x="239177" y="1738462"/>
              </a:lnTo>
              <a:lnTo>
                <a:pt x="478354" y="1738462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719174" y="4270714"/>
        <a:ext cx="90153" cy="90153"/>
      </dsp:txXfrm>
    </dsp:sp>
    <dsp:sp modelId="{083BE47C-3508-460E-BE80-B624EC76A9F7}">
      <dsp:nvSpPr>
        <dsp:cNvPr id="0" name=""/>
        <dsp:cNvSpPr/>
      </dsp:nvSpPr>
      <dsp:spPr>
        <a:xfrm>
          <a:off x="6307330" y="1672976"/>
          <a:ext cx="460780" cy="131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0390" y="0"/>
              </a:lnTo>
              <a:lnTo>
                <a:pt x="230390" y="1317017"/>
              </a:lnTo>
              <a:lnTo>
                <a:pt x="460780" y="131701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02838" y="2296603"/>
        <a:ext cx="69764" cy="69764"/>
      </dsp:txXfrm>
    </dsp:sp>
    <dsp:sp modelId="{9317BBE7-E904-45EC-ADB0-BC77C495C753}">
      <dsp:nvSpPr>
        <dsp:cNvPr id="0" name=""/>
        <dsp:cNvSpPr/>
      </dsp:nvSpPr>
      <dsp:spPr>
        <a:xfrm>
          <a:off x="6307330" y="1672976"/>
          <a:ext cx="460780" cy="439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0390" y="0"/>
              </a:lnTo>
              <a:lnTo>
                <a:pt x="230390" y="439005"/>
              </a:lnTo>
              <a:lnTo>
                <a:pt x="460780" y="439005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21810" y="1876569"/>
        <a:ext cx="31821" cy="31821"/>
      </dsp:txXfrm>
    </dsp:sp>
    <dsp:sp modelId="{E4CBADCE-5521-473C-8737-07B59D87A3BF}">
      <dsp:nvSpPr>
        <dsp:cNvPr id="0" name=""/>
        <dsp:cNvSpPr/>
      </dsp:nvSpPr>
      <dsp:spPr>
        <a:xfrm>
          <a:off x="6307330" y="1233971"/>
          <a:ext cx="460780" cy="439005"/>
        </a:xfrm>
        <a:custGeom>
          <a:avLst/>
          <a:gdLst/>
          <a:ahLst/>
          <a:cxnLst/>
          <a:rect l="0" t="0" r="0" b="0"/>
          <a:pathLst>
            <a:path>
              <a:moveTo>
                <a:pt x="0" y="439005"/>
              </a:moveTo>
              <a:lnTo>
                <a:pt x="230390" y="439005"/>
              </a:lnTo>
              <a:lnTo>
                <a:pt x="230390" y="0"/>
              </a:lnTo>
              <a:lnTo>
                <a:pt x="460780" y="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21810" y="1437563"/>
        <a:ext cx="31821" cy="31821"/>
      </dsp:txXfrm>
    </dsp:sp>
    <dsp:sp modelId="{9DCAC852-292B-4A5A-B22E-09EDC9D66FAF}">
      <dsp:nvSpPr>
        <dsp:cNvPr id="0" name=""/>
        <dsp:cNvSpPr/>
      </dsp:nvSpPr>
      <dsp:spPr>
        <a:xfrm>
          <a:off x="6307330" y="355959"/>
          <a:ext cx="460780" cy="1317017"/>
        </a:xfrm>
        <a:custGeom>
          <a:avLst/>
          <a:gdLst/>
          <a:ahLst/>
          <a:cxnLst/>
          <a:rect l="0" t="0" r="0" b="0"/>
          <a:pathLst>
            <a:path>
              <a:moveTo>
                <a:pt x="0" y="1317017"/>
              </a:moveTo>
              <a:lnTo>
                <a:pt x="230390" y="1317017"/>
              </a:lnTo>
              <a:lnTo>
                <a:pt x="230390" y="0"/>
              </a:lnTo>
              <a:lnTo>
                <a:pt x="460780" y="0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02838" y="979585"/>
        <a:ext cx="69764" cy="69764"/>
      </dsp:txXfrm>
    </dsp:sp>
    <dsp:sp modelId="{B45FFBEA-EA9A-444D-A07E-D60B452F9CE2}">
      <dsp:nvSpPr>
        <dsp:cNvPr id="0" name=""/>
        <dsp:cNvSpPr/>
      </dsp:nvSpPr>
      <dsp:spPr>
        <a:xfrm>
          <a:off x="3525073" y="1672976"/>
          <a:ext cx="478354" cy="1773583"/>
        </a:xfrm>
        <a:custGeom>
          <a:avLst/>
          <a:gdLst/>
          <a:ahLst/>
          <a:cxnLst/>
          <a:rect l="0" t="0" r="0" b="0"/>
          <a:pathLst>
            <a:path>
              <a:moveTo>
                <a:pt x="0" y="1773583"/>
              </a:moveTo>
              <a:lnTo>
                <a:pt x="239177" y="1773583"/>
              </a:lnTo>
              <a:lnTo>
                <a:pt x="239177" y="0"/>
              </a:lnTo>
              <a:lnTo>
                <a:pt x="478354" y="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718327" y="2513844"/>
        <a:ext cx="91847" cy="91847"/>
      </dsp:txXfrm>
    </dsp:sp>
    <dsp:sp modelId="{8390733A-7F99-4CD2-ADF9-414700728ECC}">
      <dsp:nvSpPr>
        <dsp:cNvPr id="0" name=""/>
        <dsp:cNvSpPr/>
      </dsp:nvSpPr>
      <dsp:spPr>
        <a:xfrm rot="16200000">
          <a:off x="1325423" y="3095355"/>
          <a:ext cx="3696890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kolektivy</a:t>
          </a:r>
        </a:p>
      </dsp:txBody>
      <dsp:txXfrm>
        <a:off x="1325423" y="3095355"/>
        <a:ext cx="3696890" cy="702409"/>
      </dsp:txXfrm>
    </dsp:sp>
    <dsp:sp modelId="{4410CDD0-8BDD-498F-AA56-F8B877FA9669}">
      <dsp:nvSpPr>
        <dsp:cNvPr id="0" name=""/>
        <dsp:cNvSpPr/>
      </dsp:nvSpPr>
      <dsp:spPr>
        <a:xfrm>
          <a:off x="4003428" y="1321772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Integrované (sociální útvary)</a:t>
          </a:r>
        </a:p>
      </dsp:txBody>
      <dsp:txXfrm>
        <a:off x="4003428" y="1321772"/>
        <a:ext cx="2303902" cy="702409"/>
      </dsp:txXfrm>
    </dsp:sp>
    <dsp:sp modelId="{94540475-A3E0-4FE1-91ED-24A21F31FC65}">
      <dsp:nvSpPr>
        <dsp:cNvPr id="0" name=""/>
        <dsp:cNvSpPr/>
      </dsp:nvSpPr>
      <dsp:spPr>
        <a:xfrm>
          <a:off x="6768111" y="4755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Společenství</a:t>
          </a:r>
        </a:p>
      </dsp:txBody>
      <dsp:txXfrm>
        <a:off x="6768111" y="4755"/>
        <a:ext cx="2303902" cy="702409"/>
      </dsp:txXfrm>
    </dsp:sp>
    <dsp:sp modelId="{0B19CF69-0E99-4B9C-9B28-6274217F90B1}">
      <dsp:nvSpPr>
        <dsp:cNvPr id="0" name=""/>
        <dsp:cNvSpPr/>
      </dsp:nvSpPr>
      <dsp:spPr>
        <a:xfrm>
          <a:off x="6768111" y="882766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Sociální skupina</a:t>
          </a:r>
        </a:p>
      </dsp:txBody>
      <dsp:txXfrm>
        <a:off x="6768111" y="882766"/>
        <a:ext cx="2303902" cy="702409"/>
      </dsp:txXfrm>
    </dsp:sp>
    <dsp:sp modelId="{5104FF07-19E3-43A8-AFBF-B881E9B62D2D}">
      <dsp:nvSpPr>
        <dsp:cNvPr id="0" name=""/>
        <dsp:cNvSpPr/>
      </dsp:nvSpPr>
      <dsp:spPr>
        <a:xfrm>
          <a:off x="6768111" y="1760778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Organizace</a:t>
          </a:r>
        </a:p>
      </dsp:txBody>
      <dsp:txXfrm>
        <a:off x="6768111" y="1760778"/>
        <a:ext cx="2303902" cy="702409"/>
      </dsp:txXfrm>
    </dsp:sp>
    <dsp:sp modelId="{1B3750BC-2A21-46A4-B15A-431D0390C8EC}">
      <dsp:nvSpPr>
        <dsp:cNvPr id="0" name=""/>
        <dsp:cNvSpPr/>
      </dsp:nvSpPr>
      <dsp:spPr>
        <a:xfrm>
          <a:off x="6768111" y="2638789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Společnost</a:t>
          </a:r>
        </a:p>
      </dsp:txBody>
      <dsp:txXfrm>
        <a:off x="6768111" y="2638789"/>
        <a:ext cx="2303902" cy="702409"/>
      </dsp:txXfrm>
    </dsp:sp>
    <dsp:sp modelId="{6F76B143-0C4F-4EEC-8BE0-13C618C5C9E0}">
      <dsp:nvSpPr>
        <dsp:cNvPr id="0" name=""/>
        <dsp:cNvSpPr/>
      </dsp:nvSpPr>
      <dsp:spPr>
        <a:xfrm>
          <a:off x="4003428" y="4833818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Neintegrované</a:t>
          </a:r>
        </a:p>
      </dsp:txBody>
      <dsp:txXfrm>
        <a:off x="4003428" y="4833818"/>
        <a:ext cx="2303902" cy="702409"/>
      </dsp:txXfrm>
    </dsp:sp>
    <dsp:sp modelId="{E2C84378-4F96-4FA3-A6B6-23DEDA686261}">
      <dsp:nvSpPr>
        <dsp:cNvPr id="0" name=""/>
        <dsp:cNvSpPr/>
      </dsp:nvSpPr>
      <dsp:spPr>
        <a:xfrm>
          <a:off x="6768111" y="3516801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Dav</a:t>
          </a:r>
        </a:p>
      </dsp:txBody>
      <dsp:txXfrm>
        <a:off x="6768111" y="3516801"/>
        <a:ext cx="2303902" cy="702409"/>
      </dsp:txXfrm>
    </dsp:sp>
    <dsp:sp modelId="{61DB51CE-910D-451F-B868-8A680A525D1E}">
      <dsp:nvSpPr>
        <dsp:cNvPr id="0" name=""/>
        <dsp:cNvSpPr/>
      </dsp:nvSpPr>
      <dsp:spPr>
        <a:xfrm>
          <a:off x="6768111" y="4394812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Lid</a:t>
          </a:r>
        </a:p>
      </dsp:txBody>
      <dsp:txXfrm>
        <a:off x="6768111" y="4394812"/>
        <a:ext cx="2303902" cy="702409"/>
      </dsp:txXfrm>
    </dsp:sp>
    <dsp:sp modelId="{CE0332AA-C614-4879-A7D9-D9EE7422B0A6}">
      <dsp:nvSpPr>
        <dsp:cNvPr id="0" name=""/>
        <dsp:cNvSpPr/>
      </dsp:nvSpPr>
      <dsp:spPr>
        <a:xfrm>
          <a:off x="6768111" y="5272824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Národ</a:t>
          </a:r>
        </a:p>
      </dsp:txBody>
      <dsp:txXfrm>
        <a:off x="6768111" y="5272824"/>
        <a:ext cx="2303902" cy="702409"/>
      </dsp:txXfrm>
    </dsp:sp>
    <dsp:sp modelId="{2E1A07B0-964C-4027-8DB5-FC33D7381187}">
      <dsp:nvSpPr>
        <dsp:cNvPr id="0" name=""/>
        <dsp:cNvSpPr/>
      </dsp:nvSpPr>
      <dsp:spPr>
        <a:xfrm>
          <a:off x="6768111" y="6150835"/>
          <a:ext cx="2303902" cy="70240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Veřejnost</a:t>
          </a:r>
          <a:endParaRPr lang="cs-CZ" sz="2400" kern="1200" dirty="0"/>
        </a:p>
      </dsp:txBody>
      <dsp:txXfrm>
        <a:off x="6768111" y="6150835"/>
        <a:ext cx="2303902" cy="702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1883C-5186-47C4-AE5F-91960F40A9D5}">
      <dsp:nvSpPr>
        <dsp:cNvPr id="0" name=""/>
        <dsp:cNvSpPr/>
      </dsp:nvSpPr>
      <dsp:spPr>
        <a:xfrm rot="16200000">
          <a:off x="942" y="467320"/>
          <a:ext cx="5923359" cy="5923359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Vrstevníci</a:t>
          </a:r>
        </a:p>
      </dsp:txBody>
      <dsp:txXfrm rot="5400000">
        <a:off x="942" y="1948160"/>
        <a:ext cx="4886771" cy="2961679"/>
      </dsp:txXfrm>
    </dsp:sp>
    <dsp:sp modelId="{6375D7E3-3873-434D-95D4-7C20DD891D12}">
      <dsp:nvSpPr>
        <dsp:cNvPr id="0" name=""/>
        <dsp:cNvSpPr/>
      </dsp:nvSpPr>
      <dsp:spPr>
        <a:xfrm rot="5400000">
          <a:off x="6267697" y="467320"/>
          <a:ext cx="5923359" cy="5923359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Věková kohorta</a:t>
          </a:r>
        </a:p>
      </dsp:txBody>
      <dsp:txXfrm rot="-5400000">
        <a:off x="7304285" y="1948160"/>
        <a:ext cx="4886771" cy="2961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B4904-BEF8-46F2-B856-34383ED5268D}">
      <dsp:nvSpPr>
        <dsp:cNvPr id="0" name=""/>
        <dsp:cNvSpPr/>
      </dsp:nvSpPr>
      <dsp:spPr>
        <a:xfrm>
          <a:off x="6972" y="3619"/>
          <a:ext cx="12025655" cy="21431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Typy skupin</a:t>
          </a:r>
        </a:p>
      </dsp:txBody>
      <dsp:txXfrm>
        <a:off x="69742" y="66389"/>
        <a:ext cx="11900115" cy="2017585"/>
      </dsp:txXfrm>
    </dsp:sp>
    <dsp:sp modelId="{C9474B09-6D87-4C8D-B478-C5AE7204B142}">
      <dsp:nvSpPr>
        <dsp:cNvPr id="0" name=""/>
        <dsp:cNvSpPr/>
      </dsp:nvSpPr>
      <dsp:spPr>
        <a:xfrm>
          <a:off x="6972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Velké x střední x malé</a:t>
          </a:r>
        </a:p>
      </dsp:txBody>
      <dsp:txXfrm>
        <a:off x="43388" y="2393853"/>
        <a:ext cx="1170515" cy="2070293"/>
      </dsp:txXfrm>
    </dsp:sp>
    <dsp:sp modelId="{4ED7296F-F14E-46DF-9733-C30B2D4704F4}">
      <dsp:nvSpPr>
        <dsp:cNvPr id="0" name=""/>
        <dsp:cNvSpPr/>
      </dsp:nvSpPr>
      <dsp:spPr>
        <a:xfrm>
          <a:off x="1354760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Spontánní x záměrné</a:t>
          </a:r>
        </a:p>
      </dsp:txBody>
      <dsp:txXfrm>
        <a:off x="1391176" y="2393853"/>
        <a:ext cx="1170515" cy="2070293"/>
      </dsp:txXfrm>
    </dsp:sp>
    <dsp:sp modelId="{F574D58B-8052-4277-B21E-E94A95BF100A}">
      <dsp:nvSpPr>
        <dsp:cNvPr id="0" name=""/>
        <dsp:cNvSpPr/>
      </dsp:nvSpPr>
      <dsp:spPr>
        <a:xfrm>
          <a:off x="2702549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Trvalé x situační</a:t>
          </a:r>
        </a:p>
      </dsp:txBody>
      <dsp:txXfrm>
        <a:off x="2738965" y="2393853"/>
        <a:ext cx="1170515" cy="2070293"/>
      </dsp:txXfrm>
    </dsp:sp>
    <dsp:sp modelId="{2B917475-9110-40F0-85FA-999B2FA7921E}">
      <dsp:nvSpPr>
        <dsp:cNvPr id="0" name=""/>
        <dsp:cNvSpPr/>
      </dsp:nvSpPr>
      <dsp:spPr>
        <a:xfrm>
          <a:off x="4050337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Dobrovolné x povinné</a:t>
          </a:r>
        </a:p>
      </dsp:txBody>
      <dsp:txXfrm>
        <a:off x="4086753" y="2393853"/>
        <a:ext cx="1170515" cy="2070293"/>
      </dsp:txXfrm>
    </dsp:sp>
    <dsp:sp modelId="{1834DABB-8257-4089-8254-39FECA7E81D8}">
      <dsp:nvSpPr>
        <dsp:cNvPr id="0" name=""/>
        <dsp:cNvSpPr/>
      </dsp:nvSpPr>
      <dsp:spPr>
        <a:xfrm>
          <a:off x="5398126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Otevřené x uzavřené</a:t>
          </a:r>
        </a:p>
      </dsp:txBody>
      <dsp:txXfrm>
        <a:off x="5434542" y="2393853"/>
        <a:ext cx="1170515" cy="2070293"/>
      </dsp:txXfrm>
    </dsp:sp>
    <dsp:sp modelId="{D2342F5C-4C69-4D50-AC4D-5CE74FCCB155}">
      <dsp:nvSpPr>
        <dsp:cNvPr id="0" name=""/>
        <dsp:cNvSpPr/>
      </dsp:nvSpPr>
      <dsp:spPr>
        <a:xfrm>
          <a:off x="6745914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Formální x neformální</a:t>
          </a:r>
        </a:p>
      </dsp:txBody>
      <dsp:txXfrm>
        <a:off x="6782330" y="2393853"/>
        <a:ext cx="1170515" cy="2070293"/>
      </dsp:txXfrm>
    </dsp:sp>
    <dsp:sp modelId="{25F66448-67CA-4703-BE0F-64750B3B6FDE}">
      <dsp:nvSpPr>
        <dsp:cNvPr id="0" name=""/>
        <dsp:cNvSpPr/>
      </dsp:nvSpPr>
      <dsp:spPr>
        <a:xfrm>
          <a:off x="8093703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Primární x sekundární</a:t>
          </a:r>
        </a:p>
      </dsp:txBody>
      <dsp:txXfrm>
        <a:off x="8130119" y="2393853"/>
        <a:ext cx="1170515" cy="2070293"/>
      </dsp:txXfrm>
    </dsp:sp>
    <dsp:sp modelId="{8F815C36-8C0D-417F-A2D9-59D092C981A0}">
      <dsp:nvSpPr>
        <dsp:cNvPr id="0" name=""/>
        <dsp:cNvSpPr/>
      </dsp:nvSpPr>
      <dsp:spPr>
        <a:xfrm>
          <a:off x="9441491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Vlastní x cizí</a:t>
          </a:r>
        </a:p>
      </dsp:txBody>
      <dsp:txXfrm>
        <a:off x="9477907" y="2393853"/>
        <a:ext cx="1170515" cy="2070293"/>
      </dsp:txXfrm>
    </dsp:sp>
    <dsp:sp modelId="{6863B7F4-B289-4E11-82CB-2A676E16CC16}">
      <dsp:nvSpPr>
        <dsp:cNvPr id="0" name=""/>
        <dsp:cNvSpPr/>
      </dsp:nvSpPr>
      <dsp:spPr>
        <a:xfrm>
          <a:off x="10789280" y="2357437"/>
          <a:ext cx="1243347" cy="21431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Referenční x členské</a:t>
          </a:r>
        </a:p>
      </dsp:txBody>
      <dsp:txXfrm>
        <a:off x="10825696" y="2393853"/>
        <a:ext cx="1170515" cy="2070293"/>
      </dsp:txXfrm>
    </dsp:sp>
    <dsp:sp modelId="{0F7B3885-3706-42B6-B90C-4171863A7E4E}">
      <dsp:nvSpPr>
        <dsp:cNvPr id="0" name=""/>
        <dsp:cNvSpPr/>
      </dsp:nvSpPr>
      <dsp:spPr>
        <a:xfrm>
          <a:off x="10789280" y="4711255"/>
          <a:ext cx="1243347" cy="2143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In-</a:t>
          </a:r>
          <a:r>
            <a:rPr lang="cs-CZ" sz="1700" kern="1200" dirty="0" err="1"/>
            <a:t>group</a:t>
          </a:r>
          <a:r>
            <a:rPr lang="cs-CZ" sz="1700" kern="1200" dirty="0"/>
            <a:t> x </a:t>
          </a:r>
          <a:r>
            <a:rPr lang="cs-CZ" sz="1700" kern="1200" dirty="0" err="1"/>
            <a:t>out</a:t>
          </a:r>
          <a:r>
            <a:rPr lang="cs-CZ" sz="1700" kern="1200" dirty="0"/>
            <a:t>-</a:t>
          </a:r>
          <a:r>
            <a:rPr lang="cs-CZ" sz="1700" kern="1200" dirty="0" err="1"/>
            <a:t>group</a:t>
          </a:r>
          <a:endParaRPr lang="cs-CZ" sz="1700" kern="1200" dirty="0"/>
        </a:p>
      </dsp:txBody>
      <dsp:txXfrm>
        <a:off x="10825696" y="4747671"/>
        <a:ext cx="1170515" cy="20702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72407-AC4C-4DA2-9912-6EF65F837A45}">
      <dsp:nvSpPr>
        <dsp:cNvPr id="0" name=""/>
        <dsp:cNvSpPr/>
      </dsp:nvSpPr>
      <dsp:spPr>
        <a:xfrm>
          <a:off x="4797266" y="4258365"/>
          <a:ext cx="2597467" cy="259746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Definiční znaky skupiny</a:t>
          </a:r>
        </a:p>
      </dsp:txBody>
      <dsp:txXfrm>
        <a:off x="5177656" y="4638755"/>
        <a:ext cx="1836687" cy="1836687"/>
      </dsp:txXfrm>
    </dsp:sp>
    <dsp:sp modelId="{811FF58C-C1B5-481C-BE47-A368BC327EA2}">
      <dsp:nvSpPr>
        <dsp:cNvPr id="0" name=""/>
        <dsp:cNvSpPr/>
      </dsp:nvSpPr>
      <dsp:spPr>
        <a:xfrm rot="10800000">
          <a:off x="1144207" y="5186959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1E9A37-920C-4FE7-A7B3-1A6A20D20D0A}">
      <dsp:nvSpPr>
        <dsp:cNvPr id="0" name=""/>
        <dsp:cNvSpPr/>
      </dsp:nvSpPr>
      <dsp:spPr>
        <a:xfrm>
          <a:off x="235094" y="4829807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Interakce mezi členy</a:t>
          </a:r>
        </a:p>
      </dsp:txBody>
      <dsp:txXfrm>
        <a:off x="277697" y="4872410"/>
        <a:ext cx="1733021" cy="1369375"/>
      </dsp:txXfrm>
    </dsp:sp>
    <dsp:sp modelId="{14A9093E-8527-478E-9912-A61457CDC554}">
      <dsp:nvSpPr>
        <dsp:cNvPr id="0" name=""/>
        <dsp:cNvSpPr/>
      </dsp:nvSpPr>
      <dsp:spPr>
        <a:xfrm rot="12342857">
          <a:off x="1463654" y="3787371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485099"/>
                <a:satOff val="-6853"/>
                <a:lumOff val="2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485099"/>
                <a:satOff val="-6853"/>
                <a:lumOff val="2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485099"/>
                <a:satOff val="-6853"/>
                <a:lumOff val="2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A25669-9876-400A-96AC-C8E092CD3B00}">
      <dsp:nvSpPr>
        <dsp:cNvPr id="0" name=""/>
        <dsp:cNvSpPr/>
      </dsp:nvSpPr>
      <dsp:spPr>
        <a:xfrm>
          <a:off x="725475" y="2681305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485099"/>
                <a:satOff val="-6853"/>
                <a:lumOff val="2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485099"/>
                <a:satOff val="-6853"/>
                <a:lumOff val="2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485099"/>
                <a:satOff val="-6853"/>
                <a:lumOff val="2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Existence komunikační sítě</a:t>
          </a:r>
        </a:p>
      </dsp:txBody>
      <dsp:txXfrm>
        <a:off x="768078" y="2723908"/>
        <a:ext cx="1733021" cy="1369375"/>
      </dsp:txXfrm>
    </dsp:sp>
    <dsp:sp modelId="{6E687390-38CA-4244-A298-69DDB5574713}">
      <dsp:nvSpPr>
        <dsp:cNvPr id="0" name=""/>
        <dsp:cNvSpPr/>
      </dsp:nvSpPr>
      <dsp:spPr>
        <a:xfrm rot="13885714">
          <a:off x="2358724" y="2664988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2970198"/>
                <a:satOff val="-13705"/>
                <a:lumOff val="5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970198"/>
                <a:satOff val="-13705"/>
                <a:lumOff val="5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970198"/>
                <a:satOff val="-13705"/>
                <a:lumOff val="5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70B576-AA79-4A3D-9F8D-EEEB8A15A9F6}">
      <dsp:nvSpPr>
        <dsp:cNvPr id="0" name=""/>
        <dsp:cNvSpPr/>
      </dsp:nvSpPr>
      <dsp:spPr>
        <a:xfrm>
          <a:off x="2099494" y="958340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970198"/>
                <a:satOff val="-13705"/>
                <a:lumOff val="5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970198"/>
                <a:satOff val="-13705"/>
                <a:lumOff val="5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970198"/>
                <a:satOff val="-13705"/>
                <a:lumOff val="5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Existence sociálních vztahů</a:t>
          </a:r>
        </a:p>
      </dsp:txBody>
      <dsp:txXfrm>
        <a:off x="2142097" y="1000943"/>
        <a:ext cx="1733021" cy="1369375"/>
      </dsp:txXfrm>
    </dsp:sp>
    <dsp:sp modelId="{550D2A38-7846-418C-A9EC-996561DF280A}">
      <dsp:nvSpPr>
        <dsp:cNvPr id="0" name=""/>
        <dsp:cNvSpPr/>
      </dsp:nvSpPr>
      <dsp:spPr>
        <a:xfrm rot="15428571">
          <a:off x="3652139" y="2042113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4455297"/>
                <a:satOff val="-20558"/>
                <a:lumOff val="75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455297"/>
                <a:satOff val="-20558"/>
                <a:lumOff val="75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455297"/>
                <a:satOff val="-20558"/>
                <a:lumOff val="75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344C28-6058-4DCB-B261-D2ED6C3A4225}">
      <dsp:nvSpPr>
        <dsp:cNvPr id="0" name=""/>
        <dsp:cNvSpPr/>
      </dsp:nvSpPr>
      <dsp:spPr>
        <a:xfrm>
          <a:off x="4085008" y="2167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455297"/>
                <a:satOff val="-20558"/>
                <a:lumOff val="75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455297"/>
                <a:satOff val="-20558"/>
                <a:lumOff val="75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455297"/>
                <a:satOff val="-20558"/>
                <a:lumOff val="75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Společná činnost</a:t>
          </a:r>
        </a:p>
      </dsp:txBody>
      <dsp:txXfrm>
        <a:off x="4127611" y="44770"/>
        <a:ext cx="1733021" cy="1369375"/>
      </dsp:txXfrm>
    </dsp:sp>
    <dsp:sp modelId="{D1568F87-F0C6-4B75-B3E6-5E9BD5B93503}">
      <dsp:nvSpPr>
        <dsp:cNvPr id="0" name=""/>
        <dsp:cNvSpPr/>
      </dsp:nvSpPr>
      <dsp:spPr>
        <a:xfrm rot="16971429">
          <a:off x="5087720" y="2042113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5940396"/>
                <a:satOff val="-27410"/>
                <a:lumOff val="10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940396"/>
                <a:satOff val="-27410"/>
                <a:lumOff val="10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940396"/>
                <a:satOff val="-27410"/>
                <a:lumOff val="10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D369A4-D006-492F-A8F5-D3CC6521ABBE}">
      <dsp:nvSpPr>
        <dsp:cNvPr id="0" name=""/>
        <dsp:cNvSpPr/>
      </dsp:nvSpPr>
      <dsp:spPr>
        <a:xfrm>
          <a:off x="6288763" y="2167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5940396"/>
                <a:satOff val="-27410"/>
                <a:lumOff val="10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940396"/>
                <a:satOff val="-27410"/>
                <a:lumOff val="10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940396"/>
                <a:satOff val="-27410"/>
                <a:lumOff val="10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Diferenciace rolí a pozic</a:t>
          </a:r>
        </a:p>
      </dsp:txBody>
      <dsp:txXfrm>
        <a:off x="6331366" y="44770"/>
        <a:ext cx="1733021" cy="1369375"/>
      </dsp:txXfrm>
    </dsp:sp>
    <dsp:sp modelId="{2BA8AF3B-A189-4B42-84A5-B2ADAE3278AB}">
      <dsp:nvSpPr>
        <dsp:cNvPr id="0" name=""/>
        <dsp:cNvSpPr/>
      </dsp:nvSpPr>
      <dsp:spPr>
        <a:xfrm rot="18514286">
          <a:off x="6381134" y="2664988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7425494"/>
                <a:satOff val="-34263"/>
                <a:lumOff val="12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425494"/>
                <a:satOff val="-34263"/>
                <a:lumOff val="12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425494"/>
                <a:satOff val="-34263"/>
                <a:lumOff val="12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0839A1-ACAF-45E2-A821-962654F719E9}">
      <dsp:nvSpPr>
        <dsp:cNvPr id="0" name=""/>
        <dsp:cNvSpPr/>
      </dsp:nvSpPr>
      <dsp:spPr>
        <a:xfrm>
          <a:off x="8274278" y="958340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7425494"/>
                <a:satOff val="-34263"/>
                <a:lumOff val="12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425494"/>
                <a:satOff val="-34263"/>
                <a:lumOff val="12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425494"/>
                <a:satOff val="-34263"/>
                <a:lumOff val="12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Normativní a hodnotový systém skupiny</a:t>
          </a:r>
        </a:p>
      </dsp:txBody>
      <dsp:txXfrm>
        <a:off x="8316881" y="1000943"/>
        <a:ext cx="1733021" cy="1369375"/>
      </dsp:txXfrm>
    </dsp:sp>
    <dsp:sp modelId="{96BB7DBE-DBD9-4005-9344-99858E8904D0}">
      <dsp:nvSpPr>
        <dsp:cNvPr id="0" name=""/>
        <dsp:cNvSpPr/>
      </dsp:nvSpPr>
      <dsp:spPr>
        <a:xfrm rot="20057143">
          <a:off x="7276205" y="3787371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8910593"/>
                <a:satOff val="-41115"/>
                <a:lumOff val="151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910593"/>
                <a:satOff val="-41115"/>
                <a:lumOff val="151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910593"/>
                <a:satOff val="-41115"/>
                <a:lumOff val="151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75F52A-2415-4705-8E51-83DDA39A2B26}">
      <dsp:nvSpPr>
        <dsp:cNvPr id="0" name=""/>
        <dsp:cNvSpPr/>
      </dsp:nvSpPr>
      <dsp:spPr>
        <a:xfrm>
          <a:off x="9648297" y="2681305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8910593"/>
                <a:satOff val="-41115"/>
                <a:lumOff val="151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910593"/>
                <a:satOff val="-41115"/>
                <a:lumOff val="151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910593"/>
                <a:satOff val="-41115"/>
                <a:lumOff val="151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Systém sankcí</a:t>
          </a:r>
        </a:p>
      </dsp:txBody>
      <dsp:txXfrm>
        <a:off x="9690900" y="2723908"/>
        <a:ext cx="1733021" cy="1369375"/>
      </dsp:txXfrm>
    </dsp:sp>
    <dsp:sp modelId="{2FA46F91-D273-4C19-A5DB-D54A52C6C0AA}">
      <dsp:nvSpPr>
        <dsp:cNvPr id="0" name=""/>
        <dsp:cNvSpPr/>
      </dsp:nvSpPr>
      <dsp:spPr>
        <a:xfrm>
          <a:off x="7595651" y="5186959"/>
          <a:ext cx="345214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D8EB6A-99A8-4064-896F-508ABAAAF71D}">
      <dsp:nvSpPr>
        <dsp:cNvPr id="0" name=""/>
        <dsp:cNvSpPr/>
      </dsp:nvSpPr>
      <dsp:spPr>
        <a:xfrm>
          <a:off x="10138678" y="4829807"/>
          <a:ext cx="1818227" cy="14545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Vědomí skupinové příslušnosti a odlišnosti</a:t>
          </a:r>
        </a:p>
      </dsp:txBody>
      <dsp:txXfrm>
        <a:off x="10181281" y="4872410"/>
        <a:ext cx="1733021" cy="13693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C2A04-7FEF-4D9D-AD16-5E1FBF53225F}">
      <dsp:nvSpPr>
        <dsp:cNvPr id="0" name=""/>
        <dsp:cNvSpPr/>
      </dsp:nvSpPr>
      <dsp:spPr>
        <a:xfrm>
          <a:off x="4551342" y="3767624"/>
          <a:ext cx="3089314" cy="308931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DIMENZE Skupinové koheze </a:t>
          </a:r>
        </a:p>
      </dsp:txBody>
      <dsp:txXfrm>
        <a:off x="5003762" y="4220044"/>
        <a:ext cx="2184474" cy="2184474"/>
      </dsp:txXfrm>
    </dsp:sp>
    <dsp:sp modelId="{62B15E10-633E-467D-94F2-45921BB70069}">
      <dsp:nvSpPr>
        <dsp:cNvPr id="0" name=""/>
        <dsp:cNvSpPr/>
      </dsp:nvSpPr>
      <dsp:spPr>
        <a:xfrm rot="10800000">
          <a:off x="1420976" y="4872054"/>
          <a:ext cx="2958196" cy="8804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A8432-94C2-42CC-B76D-5ECB8B0743C1}">
      <dsp:nvSpPr>
        <dsp:cNvPr id="0" name=""/>
        <dsp:cNvSpPr/>
      </dsp:nvSpPr>
      <dsp:spPr>
        <a:xfrm>
          <a:off x="339715" y="4447273"/>
          <a:ext cx="2162520" cy="17300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Sounáležitost - izolace</a:t>
          </a:r>
        </a:p>
      </dsp:txBody>
      <dsp:txXfrm>
        <a:off x="390385" y="4497943"/>
        <a:ext cx="2061180" cy="1628676"/>
      </dsp:txXfrm>
    </dsp:sp>
    <dsp:sp modelId="{04F9E666-A91F-4F06-A018-3BE6D4284D47}">
      <dsp:nvSpPr>
        <dsp:cNvPr id="0" name=""/>
        <dsp:cNvSpPr/>
      </dsp:nvSpPr>
      <dsp:spPr>
        <a:xfrm rot="12960000">
          <a:off x="2031343" y="2993536"/>
          <a:ext cx="2958196" cy="8804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2079139"/>
            <a:satOff val="-9594"/>
            <a:lumOff val="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663B7-1E87-4849-B722-88711D4D1881}">
      <dsp:nvSpPr>
        <dsp:cNvPr id="0" name=""/>
        <dsp:cNvSpPr/>
      </dsp:nvSpPr>
      <dsp:spPr>
        <a:xfrm>
          <a:off x="1232565" y="1699363"/>
          <a:ext cx="2162520" cy="1730016"/>
        </a:xfrm>
        <a:prstGeom prst="roundRect">
          <a:avLst>
            <a:gd name="adj" fmla="val 10000"/>
          </a:avLst>
        </a:prstGeom>
        <a:solidFill>
          <a:schemeClr val="accent4">
            <a:hueOff val="2079139"/>
            <a:satOff val="-9594"/>
            <a:lumOff val="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Inkluze - </a:t>
          </a:r>
          <a:r>
            <a:rPr lang="cs-CZ" sz="2800" kern="1200" dirty="0" err="1"/>
            <a:t>exkluze</a:t>
          </a:r>
          <a:endParaRPr lang="cs-CZ" sz="2800" kern="1200" dirty="0"/>
        </a:p>
      </dsp:txBody>
      <dsp:txXfrm>
        <a:off x="1283235" y="1750033"/>
        <a:ext cx="2061180" cy="1628676"/>
      </dsp:txXfrm>
    </dsp:sp>
    <dsp:sp modelId="{057F3838-402F-498D-A879-671E4D050299}">
      <dsp:nvSpPr>
        <dsp:cNvPr id="0" name=""/>
        <dsp:cNvSpPr/>
      </dsp:nvSpPr>
      <dsp:spPr>
        <a:xfrm rot="15120000">
          <a:off x="3629306" y="1832548"/>
          <a:ext cx="2958196" cy="8804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4158277"/>
            <a:satOff val="-19187"/>
            <a:lumOff val="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6F1C9-7B50-446A-A449-85B41660BAB0}">
      <dsp:nvSpPr>
        <dsp:cNvPr id="0" name=""/>
        <dsp:cNvSpPr/>
      </dsp:nvSpPr>
      <dsp:spPr>
        <a:xfrm>
          <a:off x="3570077" y="1061"/>
          <a:ext cx="2162520" cy="1730016"/>
        </a:xfrm>
        <a:prstGeom prst="roundRect">
          <a:avLst>
            <a:gd name="adj" fmla="val 10000"/>
          </a:avLst>
        </a:prstGeom>
        <a:solidFill>
          <a:schemeClr val="accent4">
            <a:hueOff val="4158277"/>
            <a:satOff val="-19187"/>
            <a:lumOff val="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Participace – pasivita</a:t>
          </a:r>
        </a:p>
      </dsp:txBody>
      <dsp:txXfrm>
        <a:off x="3620747" y="51731"/>
        <a:ext cx="2061180" cy="1628676"/>
      </dsp:txXfrm>
    </dsp:sp>
    <dsp:sp modelId="{0DC8F82F-AF95-408B-B9A3-BB8F0A910716}">
      <dsp:nvSpPr>
        <dsp:cNvPr id="0" name=""/>
        <dsp:cNvSpPr/>
      </dsp:nvSpPr>
      <dsp:spPr>
        <a:xfrm rot="17280000">
          <a:off x="5604497" y="1832548"/>
          <a:ext cx="2958196" cy="8804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6237415"/>
            <a:satOff val="-28781"/>
            <a:lumOff val="1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73BAA-754C-4F62-88EF-F4CEEC8DCDB9}">
      <dsp:nvSpPr>
        <dsp:cNvPr id="0" name=""/>
        <dsp:cNvSpPr/>
      </dsp:nvSpPr>
      <dsp:spPr>
        <a:xfrm>
          <a:off x="6459401" y="1061"/>
          <a:ext cx="2162520" cy="1730016"/>
        </a:xfrm>
        <a:prstGeom prst="roundRect">
          <a:avLst>
            <a:gd name="adj" fmla="val 10000"/>
          </a:avLst>
        </a:prstGeom>
        <a:solidFill>
          <a:schemeClr val="accent4">
            <a:hueOff val="6237415"/>
            <a:satOff val="-28781"/>
            <a:lumOff val="1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Uznání – odmítnutí</a:t>
          </a:r>
        </a:p>
      </dsp:txBody>
      <dsp:txXfrm>
        <a:off x="6510071" y="51731"/>
        <a:ext cx="2061180" cy="1628676"/>
      </dsp:txXfrm>
    </dsp:sp>
    <dsp:sp modelId="{6B1E9937-91A8-4104-9DB4-DB462E01C8BE}">
      <dsp:nvSpPr>
        <dsp:cNvPr id="0" name=""/>
        <dsp:cNvSpPr/>
      </dsp:nvSpPr>
      <dsp:spPr>
        <a:xfrm rot="19440000">
          <a:off x="7202460" y="2993536"/>
          <a:ext cx="2958196" cy="8804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8316554"/>
            <a:satOff val="-38374"/>
            <a:lumOff val="1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6DCF1-D394-4A09-84BA-900DB4172573}">
      <dsp:nvSpPr>
        <dsp:cNvPr id="0" name=""/>
        <dsp:cNvSpPr/>
      </dsp:nvSpPr>
      <dsp:spPr>
        <a:xfrm>
          <a:off x="8796913" y="1699363"/>
          <a:ext cx="2162520" cy="1730016"/>
        </a:xfrm>
        <a:prstGeom prst="roundRect">
          <a:avLst>
            <a:gd name="adj" fmla="val 10000"/>
          </a:avLst>
        </a:prstGeom>
        <a:solidFill>
          <a:schemeClr val="accent4">
            <a:hueOff val="8316554"/>
            <a:satOff val="-38374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Legitimita – nelegitimita</a:t>
          </a:r>
        </a:p>
      </dsp:txBody>
      <dsp:txXfrm>
        <a:off x="8847583" y="1750033"/>
        <a:ext cx="2061180" cy="1628676"/>
      </dsp:txXfrm>
    </dsp:sp>
    <dsp:sp modelId="{554D1A2A-8D61-4462-BBD8-E8AF23013708}">
      <dsp:nvSpPr>
        <dsp:cNvPr id="0" name=""/>
        <dsp:cNvSpPr/>
      </dsp:nvSpPr>
      <dsp:spPr>
        <a:xfrm>
          <a:off x="7812827" y="4872054"/>
          <a:ext cx="2958196" cy="8804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C1B15-57A7-4B2C-9FA5-681951C0F778}">
      <dsp:nvSpPr>
        <dsp:cNvPr id="0" name=""/>
        <dsp:cNvSpPr/>
      </dsp:nvSpPr>
      <dsp:spPr>
        <a:xfrm>
          <a:off x="9689763" y="4447273"/>
          <a:ext cx="2162520" cy="1730016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Rovnost - nerovnost</a:t>
          </a:r>
        </a:p>
      </dsp:txBody>
      <dsp:txXfrm>
        <a:off x="9740433" y="4497943"/>
        <a:ext cx="2061180" cy="16286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7A378-BAA9-4B39-879C-98AB5757CC18}">
      <dsp:nvSpPr>
        <dsp:cNvPr id="0" name=""/>
        <dsp:cNvSpPr/>
      </dsp:nvSpPr>
      <dsp:spPr>
        <a:xfrm>
          <a:off x="3940" y="158388"/>
          <a:ext cx="12188059" cy="32649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Význam skupinové koheze</a:t>
          </a:r>
        </a:p>
      </dsp:txBody>
      <dsp:txXfrm>
        <a:off x="99566" y="254014"/>
        <a:ext cx="11996807" cy="3073664"/>
      </dsp:txXfrm>
    </dsp:sp>
    <dsp:sp modelId="{92D5318F-3131-4A9E-B1D0-1C0D4BC046EB}">
      <dsp:nvSpPr>
        <dsp:cNvPr id="0" name=""/>
        <dsp:cNvSpPr/>
      </dsp:nvSpPr>
      <dsp:spPr>
        <a:xfrm>
          <a:off x="1970" y="3591520"/>
          <a:ext cx="2866429" cy="32649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Vliv na kvalitu a kvantitu skupinových interakcí</a:t>
          </a:r>
        </a:p>
      </dsp:txBody>
      <dsp:txXfrm>
        <a:off x="85925" y="3675475"/>
        <a:ext cx="2698519" cy="3097006"/>
      </dsp:txXfrm>
    </dsp:sp>
    <dsp:sp modelId="{5F5A2DFF-91E0-4662-897B-BC3888018052}">
      <dsp:nvSpPr>
        <dsp:cNvPr id="0" name=""/>
        <dsp:cNvSpPr/>
      </dsp:nvSpPr>
      <dsp:spPr>
        <a:xfrm>
          <a:off x="3109180" y="3591520"/>
          <a:ext cx="2866429" cy="32649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Zvýšení ovlivnitelnosti členů skupinou</a:t>
          </a:r>
        </a:p>
      </dsp:txBody>
      <dsp:txXfrm>
        <a:off x="3193135" y="3675475"/>
        <a:ext cx="2698519" cy="3097006"/>
      </dsp:txXfrm>
    </dsp:sp>
    <dsp:sp modelId="{A2498FFB-B555-4C54-B745-156203236B78}">
      <dsp:nvSpPr>
        <dsp:cNvPr id="0" name=""/>
        <dsp:cNvSpPr/>
      </dsp:nvSpPr>
      <dsp:spPr>
        <a:xfrm>
          <a:off x="6216390" y="3591520"/>
          <a:ext cx="2866429" cy="32649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Zvyšuje produktivnost a efektivnost skupiny</a:t>
          </a:r>
        </a:p>
      </dsp:txBody>
      <dsp:txXfrm>
        <a:off x="6300345" y="3675475"/>
        <a:ext cx="2698519" cy="3097006"/>
      </dsp:txXfrm>
    </dsp:sp>
    <dsp:sp modelId="{5E106996-F256-4E95-9F4E-AC69A881E05B}">
      <dsp:nvSpPr>
        <dsp:cNvPr id="0" name=""/>
        <dsp:cNvSpPr/>
      </dsp:nvSpPr>
      <dsp:spPr>
        <a:xfrm>
          <a:off x="9323599" y="3591520"/>
          <a:ext cx="2866429" cy="32649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Pozitivní vliv na spokojenost členů ve skupině</a:t>
          </a:r>
        </a:p>
      </dsp:txBody>
      <dsp:txXfrm>
        <a:off x="9407554" y="3675475"/>
        <a:ext cx="2698519" cy="30970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247FD-F0E5-45FA-BEDA-E3AA6CED42B8}">
      <dsp:nvSpPr>
        <dsp:cNvPr id="0" name=""/>
        <dsp:cNvSpPr/>
      </dsp:nvSpPr>
      <dsp:spPr>
        <a:xfrm>
          <a:off x="4381" y="0"/>
          <a:ext cx="12183237" cy="32649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Skupinová identita</a:t>
          </a:r>
        </a:p>
      </dsp:txBody>
      <dsp:txXfrm>
        <a:off x="100007" y="95626"/>
        <a:ext cx="11991985" cy="3073664"/>
      </dsp:txXfrm>
    </dsp:sp>
    <dsp:sp modelId="{EDFFB385-75AE-4055-A789-1A570DA55868}">
      <dsp:nvSpPr>
        <dsp:cNvPr id="0" name=""/>
        <dsp:cNvSpPr/>
      </dsp:nvSpPr>
      <dsp:spPr>
        <a:xfrm>
          <a:off x="4381" y="3591520"/>
          <a:ext cx="3845718" cy="32649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Já se rozpouští v my</a:t>
          </a:r>
        </a:p>
      </dsp:txBody>
      <dsp:txXfrm>
        <a:off x="100007" y="3687146"/>
        <a:ext cx="3654466" cy="3073664"/>
      </dsp:txXfrm>
    </dsp:sp>
    <dsp:sp modelId="{6AA4DACE-B054-4D7C-9B1C-2205358FE1F8}">
      <dsp:nvSpPr>
        <dsp:cNvPr id="0" name=""/>
        <dsp:cNvSpPr/>
      </dsp:nvSpPr>
      <dsp:spPr>
        <a:xfrm>
          <a:off x="4173140" y="3591520"/>
          <a:ext cx="3845718" cy="32649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Pluralita identit (jedna z mnoha)</a:t>
          </a:r>
        </a:p>
      </dsp:txBody>
      <dsp:txXfrm>
        <a:off x="4268766" y="3687146"/>
        <a:ext cx="3654466" cy="3073664"/>
      </dsp:txXfrm>
    </dsp:sp>
    <dsp:sp modelId="{49A58EAF-3AF2-4377-8FB5-5B7211BBD67D}">
      <dsp:nvSpPr>
        <dsp:cNvPr id="0" name=""/>
        <dsp:cNvSpPr/>
      </dsp:nvSpPr>
      <dsp:spPr>
        <a:xfrm>
          <a:off x="8341899" y="3591520"/>
          <a:ext cx="3845718" cy="32649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 err="1"/>
            <a:t>Kvaziidentita</a:t>
          </a:r>
          <a:r>
            <a:rPr lang="cs-CZ" sz="4800" kern="1200" dirty="0"/>
            <a:t> (nepravá)</a:t>
          </a:r>
        </a:p>
      </dsp:txBody>
      <dsp:txXfrm>
        <a:off x="8437525" y="3687146"/>
        <a:ext cx="3654466" cy="30736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E5FB6-6919-4C07-837A-C1B57F2C64A2}">
      <dsp:nvSpPr>
        <dsp:cNvPr id="0" name=""/>
        <dsp:cNvSpPr/>
      </dsp:nvSpPr>
      <dsp:spPr>
        <a:xfrm>
          <a:off x="5317628" y="2707173"/>
          <a:ext cx="1556742" cy="15567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Skupinová struktura</a:t>
          </a:r>
        </a:p>
      </dsp:txBody>
      <dsp:txXfrm>
        <a:off x="5545608" y="2935153"/>
        <a:ext cx="1100782" cy="1100782"/>
      </dsp:txXfrm>
    </dsp:sp>
    <dsp:sp modelId="{31730C39-B254-4B94-9047-41E2C0BE8056}">
      <dsp:nvSpPr>
        <dsp:cNvPr id="0" name=""/>
        <dsp:cNvSpPr/>
      </dsp:nvSpPr>
      <dsp:spPr>
        <a:xfrm rot="16200000">
          <a:off x="5523732" y="2123413"/>
          <a:ext cx="1144535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144535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067386" y="2106292"/>
        <a:ext cx="57226" cy="57226"/>
      </dsp:txXfrm>
    </dsp:sp>
    <dsp:sp modelId="{C8EC47B6-3257-4E8A-8290-3A6FE89FE4EC}">
      <dsp:nvSpPr>
        <dsp:cNvPr id="0" name=""/>
        <dsp:cNvSpPr/>
      </dsp:nvSpPr>
      <dsp:spPr>
        <a:xfrm>
          <a:off x="5317628" y="5895"/>
          <a:ext cx="1556742" cy="15567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Vůdce </a:t>
          </a:r>
        </a:p>
      </dsp:txBody>
      <dsp:txXfrm>
        <a:off x="5545608" y="233875"/>
        <a:ext cx="1100782" cy="1100782"/>
      </dsp:txXfrm>
    </dsp:sp>
    <dsp:sp modelId="{992E4276-794A-4AEC-A3BC-AC1D84CBD4EE}">
      <dsp:nvSpPr>
        <dsp:cNvPr id="0" name=""/>
        <dsp:cNvSpPr/>
      </dsp:nvSpPr>
      <dsp:spPr>
        <a:xfrm rot="18848806">
          <a:off x="6466918" y="2510726"/>
          <a:ext cx="1128271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128271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002847" y="2494011"/>
        <a:ext cx="56413" cy="56413"/>
      </dsp:txXfrm>
    </dsp:sp>
    <dsp:sp modelId="{F2580398-2F65-4BB8-B1BA-0428096F3795}">
      <dsp:nvSpPr>
        <dsp:cNvPr id="0" name=""/>
        <dsp:cNvSpPr/>
      </dsp:nvSpPr>
      <dsp:spPr>
        <a:xfrm>
          <a:off x="7187737" y="780520"/>
          <a:ext cx="1556742" cy="1556742"/>
        </a:xfrm>
        <a:prstGeom prst="ellipse">
          <a:avLst/>
        </a:prstGeom>
        <a:solidFill>
          <a:schemeClr val="accent4">
            <a:hueOff val="1485099"/>
            <a:satOff val="-6853"/>
            <a:lumOff val="2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Myslitel</a:t>
          </a:r>
        </a:p>
      </dsp:txBody>
      <dsp:txXfrm>
        <a:off x="7415717" y="1008500"/>
        <a:ext cx="1100782" cy="1100782"/>
      </dsp:txXfrm>
    </dsp:sp>
    <dsp:sp modelId="{15485115-21C9-405F-A9D6-0D51E87A4894}">
      <dsp:nvSpPr>
        <dsp:cNvPr id="0" name=""/>
        <dsp:cNvSpPr/>
      </dsp:nvSpPr>
      <dsp:spPr>
        <a:xfrm rot="21526512">
          <a:off x="6874068" y="3445780"/>
          <a:ext cx="1088595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088595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391151" y="3430057"/>
        <a:ext cx="54429" cy="54429"/>
      </dsp:txXfrm>
    </dsp:sp>
    <dsp:sp modelId="{C68F3092-34BE-4202-8988-FF0973861554}">
      <dsp:nvSpPr>
        <dsp:cNvPr id="0" name=""/>
        <dsp:cNvSpPr/>
      </dsp:nvSpPr>
      <dsp:spPr>
        <a:xfrm>
          <a:off x="7962362" y="2650628"/>
          <a:ext cx="1556742" cy="1556742"/>
        </a:xfrm>
        <a:prstGeom prst="ellipse">
          <a:avLst/>
        </a:prstGeom>
        <a:solidFill>
          <a:schemeClr val="accent4">
            <a:hueOff val="2970198"/>
            <a:satOff val="-13705"/>
            <a:lumOff val="5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Skupinový kritik</a:t>
          </a:r>
        </a:p>
      </dsp:txBody>
      <dsp:txXfrm>
        <a:off x="8190342" y="2878608"/>
        <a:ext cx="1100782" cy="1100782"/>
      </dsp:txXfrm>
    </dsp:sp>
    <dsp:sp modelId="{68B8AFE4-4C50-4A39-B5D1-AA45814DD758}">
      <dsp:nvSpPr>
        <dsp:cNvPr id="0" name=""/>
        <dsp:cNvSpPr/>
      </dsp:nvSpPr>
      <dsp:spPr>
        <a:xfrm rot="2647235">
          <a:off x="6506896" y="4380834"/>
          <a:ext cx="1048314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048314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004846" y="4366118"/>
        <a:ext cx="52415" cy="52415"/>
      </dsp:txXfrm>
    </dsp:sp>
    <dsp:sp modelId="{26D743EE-EAC1-4A25-9701-68ED56B18C34}">
      <dsp:nvSpPr>
        <dsp:cNvPr id="0" name=""/>
        <dsp:cNvSpPr/>
      </dsp:nvSpPr>
      <dsp:spPr>
        <a:xfrm>
          <a:off x="7187737" y="4520737"/>
          <a:ext cx="1556742" cy="1556742"/>
        </a:xfrm>
        <a:prstGeom prst="ellipse">
          <a:avLst/>
        </a:prstGeom>
        <a:solidFill>
          <a:schemeClr val="accent4">
            <a:hueOff val="4455297"/>
            <a:satOff val="-20558"/>
            <a:lumOff val="7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organizátor</a:t>
          </a:r>
        </a:p>
      </dsp:txBody>
      <dsp:txXfrm>
        <a:off x="7415717" y="4748717"/>
        <a:ext cx="1100782" cy="1100782"/>
      </dsp:txXfrm>
    </dsp:sp>
    <dsp:sp modelId="{D349BAD9-EA10-432C-9DB7-5482B366FBDE}">
      <dsp:nvSpPr>
        <dsp:cNvPr id="0" name=""/>
        <dsp:cNvSpPr/>
      </dsp:nvSpPr>
      <dsp:spPr>
        <a:xfrm rot="5400000">
          <a:off x="5580276" y="4768147"/>
          <a:ext cx="1031446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031446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070213" y="4753852"/>
        <a:ext cx="51572" cy="51572"/>
      </dsp:txXfrm>
    </dsp:sp>
    <dsp:sp modelId="{1A0DB23D-E861-4039-B84C-24780C8D63D2}">
      <dsp:nvSpPr>
        <dsp:cNvPr id="0" name=""/>
        <dsp:cNvSpPr/>
      </dsp:nvSpPr>
      <dsp:spPr>
        <a:xfrm>
          <a:off x="5317628" y="5295362"/>
          <a:ext cx="1556742" cy="1556742"/>
        </a:xfrm>
        <a:prstGeom prst="ellipse">
          <a:avLst/>
        </a:prstGeom>
        <a:solidFill>
          <a:schemeClr val="accent4">
            <a:hueOff val="5940396"/>
            <a:satOff val="-27410"/>
            <a:lumOff val="10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Dokončovatel</a:t>
          </a:r>
        </a:p>
      </dsp:txBody>
      <dsp:txXfrm>
        <a:off x="5545608" y="5523342"/>
        <a:ext cx="1100782" cy="1100782"/>
      </dsp:txXfrm>
    </dsp:sp>
    <dsp:sp modelId="{404CC4CA-1797-43C0-851E-9E57ECEE4D55}">
      <dsp:nvSpPr>
        <dsp:cNvPr id="0" name=""/>
        <dsp:cNvSpPr/>
      </dsp:nvSpPr>
      <dsp:spPr>
        <a:xfrm rot="8152765">
          <a:off x="4636788" y="4380834"/>
          <a:ext cx="1048314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048314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5134737" y="4366118"/>
        <a:ext cx="52415" cy="52415"/>
      </dsp:txXfrm>
    </dsp:sp>
    <dsp:sp modelId="{10D4842D-1AB0-412A-901B-CAD1A9AA4D29}">
      <dsp:nvSpPr>
        <dsp:cNvPr id="0" name=""/>
        <dsp:cNvSpPr/>
      </dsp:nvSpPr>
      <dsp:spPr>
        <a:xfrm>
          <a:off x="3447520" y="4520737"/>
          <a:ext cx="1556742" cy="1556742"/>
        </a:xfrm>
        <a:prstGeom prst="ellipse">
          <a:avLst/>
        </a:prstGeom>
        <a:solidFill>
          <a:schemeClr val="accent4">
            <a:hueOff val="7425494"/>
            <a:satOff val="-34263"/>
            <a:lumOff val="1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Šašek</a:t>
          </a:r>
        </a:p>
      </dsp:txBody>
      <dsp:txXfrm>
        <a:off x="3675500" y="4748717"/>
        <a:ext cx="1100782" cy="1100782"/>
      </dsp:txXfrm>
    </dsp:sp>
    <dsp:sp modelId="{9EAF2D24-12DA-4133-8F8B-3777F722E815}">
      <dsp:nvSpPr>
        <dsp:cNvPr id="0" name=""/>
        <dsp:cNvSpPr/>
      </dsp:nvSpPr>
      <dsp:spPr>
        <a:xfrm rot="10873488">
          <a:off x="4229335" y="3445780"/>
          <a:ext cx="1088595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088595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746418" y="3430057"/>
        <a:ext cx="54429" cy="54429"/>
      </dsp:txXfrm>
    </dsp:sp>
    <dsp:sp modelId="{075B9648-BB1F-43D6-B55F-114D2B21346F}">
      <dsp:nvSpPr>
        <dsp:cNvPr id="0" name=""/>
        <dsp:cNvSpPr/>
      </dsp:nvSpPr>
      <dsp:spPr>
        <a:xfrm>
          <a:off x="2672895" y="2650628"/>
          <a:ext cx="1556742" cy="1556742"/>
        </a:xfrm>
        <a:prstGeom prst="ellipse">
          <a:avLst/>
        </a:prstGeom>
        <a:solidFill>
          <a:schemeClr val="accent4">
            <a:hueOff val="8910593"/>
            <a:satOff val="-41115"/>
            <a:lumOff val="15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Extrovert</a:t>
          </a:r>
        </a:p>
      </dsp:txBody>
      <dsp:txXfrm>
        <a:off x="2900875" y="2878608"/>
        <a:ext cx="1100782" cy="1100782"/>
      </dsp:txXfrm>
    </dsp:sp>
    <dsp:sp modelId="{E3FF6FA6-D242-4EFC-A5FC-DFFF8B732C9A}">
      <dsp:nvSpPr>
        <dsp:cNvPr id="0" name=""/>
        <dsp:cNvSpPr/>
      </dsp:nvSpPr>
      <dsp:spPr>
        <a:xfrm rot="13551194">
          <a:off x="4596809" y="2510726"/>
          <a:ext cx="1128271" cy="22983"/>
        </a:xfrm>
        <a:custGeom>
          <a:avLst/>
          <a:gdLst/>
          <a:ahLst/>
          <a:cxnLst/>
          <a:rect l="0" t="0" r="0" b="0"/>
          <a:pathLst>
            <a:path>
              <a:moveTo>
                <a:pt x="0" y="11491"/>
              </a:moveTo>
              <a:lnTo>
                <a:pt x="1128271" y="11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5132738" y="2494011"/>
        <a:ext cx="56413" cy="56413"/>
      </dsp:txXfrm>
    </dsp:sp>
    <dsp:sp modelId="{AD829431-0CB5-477E-A19C-9ABF80A2167F}">
      <dsp:nvSpPr>
        <dsp:cNvPr id="0" name=""/>
        <dsp:cNvSpPr/>
      </dsp:nvSpPr>
      <dsp:spPr>
        <a:xfrm>
          <a:off x="3447520" y="780520"/>
          <a:ext cx="1556742" cy="155674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Člen</a:t>
          </a:r>
        </a:p>
      </dsp:txBody>
      <dsp:txXfrm>
        <a:off x="3675500" y="1008500"/>
        <a:ext cx="1100782" cy="1100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73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24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6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41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44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61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38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82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38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64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44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A843A-E5F7-4BDA-B508-771BCB548567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1CFC5-D524-4A85-B187-31F99F24DB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70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koc0101\Downloads\Koncepce_2021-2026-2.pdf" TargetMode="External"/><Relationship Id="rId2" Type="http://schemas.openxmlformats.org/officeDocument/2006/relationships/hyperlink" Target="https://www.msmt.cz/vzdelavani/socialni-programy/metodicke-dokumenty-doporuceni-a-pokyn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vcr.cz/clanek/vycet-preventivnich-aktivit.aspx" TargetMode="External"/><Relationship Id="rId5" Type="http://schemas.openxmlformats.org/officeDocument/2006/relationships/hyperlink" Target="https://www.policie.cz/clanek/prevence-informace-o-extremismu-extremismus.aspx" TargetMode="External"/><Relationship Id="rId4" Type="http://schemas.openxmlformats.org/officeDocument/2006/relationships/hyperlink" Target="https://www.mvcr.cz/clanek/extremismus-vyrocni-zpravy-o-extremismu-a-strategie-boje-proti-extremismu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E72EBF9-8596-4B2B-B801-62BF97DD11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1612807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dnadpis 2">
            <a:extLst>
              <a:ext uri="{FF2B5EF4-FFF2-40B4-BE49-F238E27FC236}">
                <a16:creationId xmlns:a16="http://schemas.microsoft.com/office/drawing/2014/main" id="{F1481885-64DA-44F8-99E8-8D191F5DC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72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FAKTORY, KTERÉ MOHOU OHROZIT SKUPINOVOU KOHEZI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64170"/>
            <a:ext cx="9372600" cy="43513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dirty="0">
                <a:solidFill>
                  <a:srgbClr val="002060"/>
                </a:solidFill>
              </a:rPr>
              <a:t>OPAKOVANÝ POZDNÍ PŘÍCHOD ÚČASTNÍKŮ NA SETKÁNÍ</a:t>
            </a:r>
          </a:p>
          <a:p>
            <a:r>
              <a:rPr lang="cs-CZ" sz="3600" dirty="0">
                <a:solidFill>
                  <a:srgbClr val="002060"/>
                </a:solidFill>
              </a:rPr>
              <a:t>SCHŮZKY ČLENŮ MIMO SKUPINOVÉ SEZENÍ</a:t>
            </a:r>
          </a:p>
          <a:p>
            <a:r>
              <a:rPr lang="cs-CZ" sz="3600" dirty="0">
                <a:solidFill>
                  <a:srgbClr val="002060"/>
                </a:solidFill>
              </a:rPr>
              <a:t>ČASTĚJŠÍ ABSENCE STEJNÉHO ČLENA SKUPINY</a:t>
            </a:r>
          </a:p>
          <a:p>
            <a:r>
              <a:rPr lang="cs-CZ" sz="3600" dirty="0">
                <a:solidFill>
                  <a:srgbClr val="002060"/>
                </a:solidFill>
              </a:rPr>
              <a:t>TVORBA PODSKUPIN</a:t>
            </a:r>
          </a:p>
          <a:p>
            <a:r>
              <a:rPr lang="cs-CZ" sz="3600" dirty="0">
                <a:solidFill>
                  <a:srgbClr val="002060"/>
                </a:solidFill>
              </a:rPr>
              <a:t>PŘÍLIŠ VÝRAZNÉ ÚTOKY NA JEDNOHO ČLENA SKUPINY V ROLI „OBĚTNÍHO BERÁNKA“</a:t>
            </a:r>
          </a:p>
        </p:txBody>
      </p:sp>
      <p:sp>
        <p:nvSpPr>
          <p:cNvPr id="5" name="Zahnutá šipka doprava 4"/>
          <p:cNvSpPr/>
          <p:nvPr/>
        </p:nvSpPr>
        <p:spPr>
          <a:xfrm rot="21101104">
            <a:off x="180109" y="1759527"/>
            <a:ext cx="955964" cy="20366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Nejčastější zdroje napětí ve skupině </a:t>
            </a:r>
            <a:br>
              <a:rPr lang="cs-CZ" b="1" dirty="0">
                <a:solidFill>
                  <a:srgbClr val="7030A0"/>
                </a:solidFill>
              </a:rPr>
            </a:br>
            <a:r>
              <a:rPr lang="cs-CZ" b="1" dirty="0">
                <a:solidFill>
                  <a:srgbClr val="7030A0"/>
                </a:solidFill>
              </a:rPr>
              <a:t>(</a:t>
            </a:r>
            <a:r>
              <a:rPr lang="cs-CZ" b="1" dirty="0" err="1">
                <a:solidFill>
                  <a:srgbClr val="7030A0"/>
                </a:solidFill>
              </a:rPr>
              <a:t>Kožnar</a:t>
            </a:r>
            <a:r>
              <a:rPr lang="cs-CZ" b="1" dirty="0">
                <a:solidFill>
                  <a:srgbClr val="7030A0"/>
                </a:solidFill>
              </a:rPr>
              <a:t>, 1992)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49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3600" dirty="0">
                <a:solidFill>
                  <a:srgbClr val="002060"/>
                </a:solidFill>
              </a:rPr>
              <a:t>Rozdíly mezi jedinci ve skupině</a:t>
            </a:r>
          </a:p>
          <a:p>
            <a:r>
              <a:rPr lang="cs-CZ" sz="3600" dirty="0">
                <a:solidFill>
                  <a:srgbClr val="002060"/>
                </a:solidFill>
              </a:rPr>
              <a:t>Rivalita mezi členy skupiny</a:t>
            </a:r>
          </a:p>
          <a:p>
            <a:r>
              <a:rPr lang="cs-CZ" sz="3600" dirty="0">
                <a:solidFill>
                  <a:srgbClr val="002060"/>
                </a:solidFill>
              </a:rPr>
              <a:t>Nestrukturovanost situace v nedirektivně vedené skupině</a:t>
            </a:r>
          </a:p>
          <a:p>
            <a:r>
              <a:rPr lang="cs-CZ" sz="3600" dirty="0">
                <a:solidFill>
                  <a:srgbClr val="002060"/>
                </a:solidFill>
              </a:rPr>
              <a:t>Nepřirozená autorita vedoucího skupiny</a:t>
            </a:r>
          </a:p>
          <a:p>
            <a:r>
              <a:rPr lang="cs-CZ" sz="3600" dirty="0">
                <a:solidFill>
                  <a:srgbClr val="002060"/>
                </a:solidFill>
              </a:rPr>
              <a:t>Základní kvality vedoucího skupiny</a:t>
            </a:r>
          </a:p>
          <a:p>
            <a:r>
              <a:rPr lang="cs-CZ" sz="3600" dirty="0">
                <a:solidFill>
                  <a:srgbClr val="002060"/>
                </a:solidFill>
              </a:rPr>
              <a:t>Frustrace nerealistických představ</a:t>
            </a:r>
          </a:p>
          <a:p>
            <a:r>
              <a:rPr lang="cs-CZ" sz="3600" dirty="0">
                <a:solidFill>
                  <a:srgbClr val="002060"/>
                </a:solidFill>
              </a:rPr>
              <a:t>Nutnost podrobit se skupinovým normám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4271152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89D5C5CB-2553-49ED-BBFC-245A681A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dynamika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81C81F8-164A-4D67-9B7E-DA5924E85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souhrnem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interakcí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zahrnuje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to, co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probíhá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uvnitř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přichází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zvenčí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jsou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zahrnovány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cíle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koheze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tenze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vůdcovství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minulých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zkušeností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aktuálních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interakcí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podskupin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jedinců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vývoj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čase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(Matoušek, O.)</a:t>
            </a:r>
          </a:p>
          <a:p>
            <a:pPr algn="just" hangingPunct="0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vždycky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pravdu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vyjadřuje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skupinové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řešení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problému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bývá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lepší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řešení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individuální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totiž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schopnost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vidět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problém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mnohostranně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schopna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zvažovat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přístupy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řešení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jejich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následky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dokáže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motivovat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vysokému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nasazení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korigovat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extrémní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neuskutečnitelné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nápady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naopak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žádá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konformitu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přizpůsobení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nevybočování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skupinové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uvažování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GROUPTHINK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tendenci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hlídat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svou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soudržnost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loajalitu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svých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členů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závaznost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svých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tradic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svých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kritické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nesouhlasné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jsou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většinou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potlačovány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467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ACCEC-BB86-478A-AD8A-0BDF841B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en-US" dirty="0"/>
              <a:t>liv </a:t>
            </a:r>
            <a:r>
              <a:rPr lang="en-US" dirty="0" err="1"/>
              <a:t>skupiny</a:t>
            </a:r>
            <a:r>
              <a:rPr lang="en-US" dirty="0"/>
              <a:t> a </a:t>
            </a:r>
            <a:r>
              <a:rPr lang="en-US" dirty="0" err="1"/>
              <a:t>jedince</a:t>
            </a:r>
            <a:r>
              <a:rPr lang="en-US" dirty="0"/>
              <a:t> se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projevovat</a:t>
            </a:r>
            <a:r>
              <a:rPr lang="en-US" dirty="0"/>
              <a:t> v </a:t>
            </a:r>
            <a:r>
              <a:rPr lang="en-US" dirty="0" err="1"/>
              <a:t>následujících</a:t>
            </a:r>
            <a:r>
              <a:rPr lang="en-US" dirty="0"/>
              <a:t> </a:t>
            </a:r>
            <a:r>
              <a:rPr lang="en-US" dirty="0" err="1"/>
              <a:t>oblastech</a:t>
            </a:r>
            <a:r>
              <a:rPr lang="cs-CZ" dirty="0"/>
              <a:t>: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0FD032-A026-4620-ABE3-46700F3A3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/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konformita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změna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vlivu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většiny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inovace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změna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vlivu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menšiny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menšina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svůj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velmi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jasně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pevně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ho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držet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aby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odolala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tlaku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většiny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skupinová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polarizace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stejně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smýšlejících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jedinců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tendence k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extremním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názorům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výsledek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skupinové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diskuze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extréměnšjí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původní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jednotlivců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skupinové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myšlení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extrémní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forma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skupinové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polarizace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jsou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podpořena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nesprávná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nemoudrá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dokonce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katastrofální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rozhodnutí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en-US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poslušnost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plnění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příkazu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autority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931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56976-F15A-4A71-94AD-5900B8312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783"/>
            <a:ext cx="10515600" cy="1491905"/>
          </a:xfrm>
        </p:spPr>
        <p:txBody>
          <a:bodyPr/>
          <a:lstStyle/>
          <a:p>
            <a:r>
              <a:rPr lang="cs-CZ" dirty="0"/>
              <a:t>Skupiny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93A08F-B900-4C37-A60D-CAAD77E6F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330"/>
            <a:ext cx="10515600" cy="5406887"/>
          </a:xfrm>
        </p:spPr>
        <p:txBody>
          <a:bodyPr>
            <a:normAutofit/>
          </a:bodyPr>
          <a:lstStyle/>
          <a:p>
            <a:pPr algn="just" hangingPunct="0"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organizovan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</a:t>
            </a:r>
          </a:p>
          <a:p>
            <a:pPr lvl="1" algn="just" hangingPunct="0">
              <a:tabLst>
                <a:tab pos="228600" algn="l"/>
              </a:tabLst>
            </a:pP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nejvyšší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kvalita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vždy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</a:t>
            </a:r>
            <a:r>
              <a:rPr lang="cs-CZ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ůdce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pevný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řád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pravidelně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setkávají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členové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svou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symboliku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 hangingPunct="0">
              <a:tabLst>
                <a:tab pos="2286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symboliky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můžeme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zařadit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prapory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pozdravy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tetování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lidé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kteří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chtějí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přijít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party,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projít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přijímacím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rituálem-různá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podoba,od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jednoduchých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sebeubližující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ohrožující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nejen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ale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ostatních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může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jednat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požití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což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nebezpečné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hlediska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vzniku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závislosti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90%,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vybírají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úzký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okruh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např.do 15-ti let-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nejsou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trestně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odpovědní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specifická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vlastnot-např.znalost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chemie-vaření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drog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 hangingPunct="0">
              <a:tabLst>
                <a:tab pos="2286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těžké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nich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vystoupit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poloorganizované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 hangingPunct="0">
              <a:tabLst>
                <a:tab pos="228600" algn="l"/>
              </a:tabLst>
            </a:pP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napůl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absence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přijímacího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řízení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neprovádí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úzký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výběr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 hangingPunct="0">
              <a:tabLst>
                <a:tab pos="228600" algn="l"/>
              </a:tabLst>
            </a:pP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nemají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pevný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řád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spějí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trestné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činnosti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voln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</a:t>
            </a:r>
          </a:p>
          <a:p>
            <a:pPr lvl="1" algn="just" hangingPunct="0">
              <a:tabLst>
                <a:tab pos="228600" algn="l"/>
              </a:tabLst>
            </a:pP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nesplňují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téměř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organizovaných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part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 hangingPunct="0">
              <a:tabLst>
                <a:tab pos="2286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znaků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organizované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např.jen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místo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kdy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scházejí</a:t>
            </a: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 hangingPunct="0">
              <a:tabLst>
                <a:tab pos="228600" algn="l"/>
              </a:tabLst>
            </a:pPr>
            <a:endParaRPr lang="cs-CZ" sz="1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 algn="just" hangingPunct="0">
              <a:buNone/>
              <a:tabLst>
                <a:tab pos="228600" algn="l"/>
              </a:tabLst>
            </a:pPr>
            <a:endParaRPr lang="cs-CZ" sz="1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pozitivní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chování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zájmy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společnosti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kroužky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,...)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indiferentní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jednoznačně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společnosti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občas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nějáky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prohřešek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objeví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např.školní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mládež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víkendu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rozbije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auto,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vyplení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park,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když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týden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studují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nimi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problém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negativní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negativní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protispolečenské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zájmy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dopouštějí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trestné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činnosti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 algn="just" hangingPunct="0">
              <a:buNone/>
              <a:tabLst>
                <a:tab pos="228600" algn="l"/>
              </a:tabLst>
            </a:pPr>
            <a:endParaRPr lang="cs-CZ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17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3F1AA-B2B0-4AB4-9E34-AA6B74BF3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to začíná…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8F312F-CA07-46E7-AFAC-68E7BD6031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279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73370-63E2-42F0-95A5-A4F9D8C65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člověka v negativní partě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BA16E-9DE1-4413-AEE6-5F7207706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hangingPunct="0">
              <a:buNone/>
              <a:tabLst>
                <a:tab pos="228600" algn="l"/>
              </a:tabLst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Možné příčiny, motivace pro vstup: </a:t>
            </a:r>
          </a:p>
          <a:p>
            <a:pPr algn="just" hangingPunct="0">
              <a:tabLst>
                <a:tab pos="228600" algn="l"/>
              </a:tabLst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život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prostředí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nenaučili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uspokojovat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potřeby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společensky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žádoucím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způsobem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2286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trestná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činnost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přinášela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náhradní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uspokojení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vyplnění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mezery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normálního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nenormálním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2286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emočně-psychicky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deprivovaní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rozvrácených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rodin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atp.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2286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snížená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schopnost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ovládat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chování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2286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jedinci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kteří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školním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prostředí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málo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úspěšní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kompenzjí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potřeb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uznání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jiným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způsobem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tabLst>
                <a:tab pos="2286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nižší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schopnost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rozeznat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důsledky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svých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činů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jednání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závažnost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neuvědomují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421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6B4583D-1537-4164-9276-152B1EFD9C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9141795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dnadpis 2">
            <a:extLst>
              <a:ext uri="{FF2B5EF4-FFF2-40B4-BE49-F238E27FC236}">
                <a16:creationId xmlns:a16="http://schemas.microsoft.com/office/drawing/2014/main" id="{C9B95D47-840B-4945-80C7-9428184D86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717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019F3-4A5D-4F31-95DA-2D086B641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F6B62-14DA-4C62-81B1-55C277757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457200" algn="l"/>
              </a:tabLs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BC936EB-4222-4BC2-8879-63251D2307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8069890"/>
              </p:ext>
            </p:extLst>
          </p:nvPr>
        </p:nvGraphicFramePr>
        <p:xfrm>
          <a:off x="526775" y="365125"/>
          <a:ext cx="11042374" cy="626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2962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6B4583D-1537-4164-9276-152B1EFD9C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7204172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dnadpis 2">
            <a:extLst>
              <a:ext uri="{FF2B5EF4-FFF2-40B4-BE49-F238E27FC236}">
                <a16:creationId xmlns:a16="http://schemas.microsoft.com/office/drawing/2014/main" id="{C9B95D47-840B-4945-80C7-9428184D86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76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9DD6B-375C-438A-B44C-54220F167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Fanatismus (závislost na ideologii)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9F3C0B-AF5E-4975-99CB-00A716CC3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určitý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zpracování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emočního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něhož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vyplývá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postoj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sobě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samému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vymezení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pozice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tomto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světě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vlastnosti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fanatických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Höle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1998):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hangingPunct="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uvažování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podřízeno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akceptované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ideologii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nejsou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schopni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kritického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myšlení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¨</a:t>
            </a: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hangingPunct="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rigidita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strnulost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uvažování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nepřipouští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jiné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řešení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hangingPunct="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tendence k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dichotomickému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hodnocení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špatně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dobře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hangingPunct="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silný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emoční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příslušné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ideologii</a:t>
            </a: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hangingPunct="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iracionální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hostilita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považovanou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nepřátele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hangingPunct="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míra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aktivity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vyšší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neodpovídá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situaci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by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byli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neustále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ohrožení</a:t>
            </a: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hangingPunct="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společného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nepřítele</a:t>
            </a: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39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91828-B2C0-4E96-A22E-5D63369E5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Rasismus, xenofobie, antisemitismus…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A50824-DCB6-47AD-9BBF-AA90316D4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Rasismus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ideologie, že na základě biologických rozdílů jsou legitimizovány rozdíly mezi lidmi</a:t>
            </a: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Xenofobie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strach z cizího, neznámého – důsledek např. nesnášenlivost k cizincům, imigrantům, běžencům a averze ke kulturním, náboženským a sociálním rozdílům jiných etnik, národů, národností</a:t>
            </a: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Antisemitismus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nepřátelství k židům (je forma xenofobie)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768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CD546-C1F4-40F0-9FF0-436FC34A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31" y="135501"/>
            <a:ext cx="10435300" cy="651786"/>
          </a:xfrm>
        </p:spPr>
        <p:txBody>
          <a:bodyPr>
            <a:normAutofit fontScale="90000"/>
          </a:bodyPr>
          <a:lstStyle/>
          <a:p>
            <a:r>
              <a:rPr lang="cs-CZ" dirty="0"/>
              <a:t>Extremismus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9F3C3E-9E80-486A-8B67-EE904E28C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547" y="824190"/>
            <a:ext cx="10923253" cy="5352773"/>
          </a:xfrm>
        </p:spPr>
        <p:txBody>
          <a:bodyPr>
            <a:normAutofit/>
          </a:bodyPr>
          <a:lstStyle/>
          <a:p>
            <a:pPr hangingPunct="0"/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extrém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- z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nejvzdálenější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nejkrajněnší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(v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politice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taková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která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nejvzdálenější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politického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neexistuje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000000"/>
                </a:solidFill>
                <a:ea typeface="Times New Roman" panose="02020603050405020304" pitchFamily="18" charset="0"/>
              </a:rPr>
              <a:t>u</a:t>
            </a:r>
            <a:r>
              <a:rPr lang="en-US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niverzální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platná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definice</a:t>
            </a:r>
            <a:r>
              <a:rPr lang="en-US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 rámci světa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Používá se v jazyce 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policejních složek, které ho definují jako jakoukoli aktivitu směřující proti ústavě a demokracii.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oblasti bezpečnostní problematiky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termín extremismus používán při 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označování krajně vyhrocených, demokracii nepřátelských postojů a ideologií, jejich nositelů a souvisejících aktivit a jevů.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409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CD546-C1F4-40F0-9FF0-436FC34A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31" y="135501"/>
            <a:ext cx="10435300" cy="651786"/>
          </a:xfrm>
        </p:spPr>
        <p:txBody>
          <a:bodyPr>
            <a:normAutofit fontScale="90000"/>
          </a:bodyPr>
          <a:lstStyle/>
          <a:p>
            <a:r>
              <a:rPr lang="cs-CZ" dirty="0"/>
              <a:t>Extremismus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9F3C3E-9E80-486A-8B67-EE904E28C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547" y="824190"/>
            <a:ext cx="10923253" cy="535277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Pojmem </a:t>
            </a:r>
            <a:r>
              <a:rPr lang="cs-CZ" sz="2400" b="1" dirty="0"/>
              <a:t>extremismus </a:t>
            </a:r>
            <a:r>
              <a:rPr lang="cs-CZ" sz="2400" dirty="0"/>
              <a:t>jsou označovány vyhraněné ideologické postoje, které vybočují z ústavních, zákonných norem, vyznačují se prvky netolerance, a útočí proti základním demokratickým ústavním principům, jak jsou definovány v českém ústavním pořádku. Mezi tyto principy patří:</a:t>
            </a:r>
          </a:p>
          <a:p>
            <a:pPr lvl="1"/>
            <a:r>
              <a:rPr lang="cs-CZ" dirty="0"/>
              <a:t>úcta k právům a svobodám člověka a občana (čl. 1 Ústavy),</a:t>
            </a:r>
          </a:p>
          <a:p>
            <a:pPr lvl="1"/>
            <a:r>
              <a:rPr lang="cs-CZ" dirty="0"/>
              <a:t>svrchovaný, jednotný a demokratický právní stát (čl. 1 Ústavy), </a:t>
            </a:r>
          </a:p>
          <a:p>
            <a:pPr lvl="1"/>
            <a:r>
              <a:rPr lang="cs-CZ" dirty="0"/>
              <a:t>nezměnitelnost podstatných náležitostí demokratického právního státu (čl. 9 odst. 2 Ústavy),</a:t>
            </a:r>
          </a:p>
          <a:p>
            <a:pPr lvl="1"/>
            <a:r>
              <a:rPr lang="cs-CZ" dirty="0"/>
              <a:t>svrchovanost lidu (čl. 2 Ústavy),</a:t>
            </a:r>
          </a:p>
          <a:p>
            <a:pPr lvl="1"/>
            <a:r>
              <a:rPr lang="cs-CZ" dirty="0"/>
              <a:t>volná soutěž politických stran respektujících základní demokratické principy a odmítajících násilí jako prostředek k prosazování svých zájmů (čl. 5 Ústavy),</a:t>
            </a:r>
          </a:p>
          <a:p>
            <a:pPr lvl="1"/>
            <a:r>
              <a:rPr lang="cs-CZ" dirty="0"/>
              <a:t>ochrana menšin při rozhodování většiny (čl. 6 Ústavy),</a:t>
            </a:r>
          </a:p>
          <a:p>
            <a:pPr lvl="1"/>
            <a:r>
              <a:rPr lang="cs-CZ" dirty="0"/>
              <a:t>svoboda a rovnost lidí v důstojnosti a právech, nezadatelnost, nezcizitelnost, nepromlčitelnost a nezrušitelnost základních práv a svobod bez rozdílu pohlaví, rasy, barvy pleti, jazyka, víry a náboženství, politického nebo jiného smýšlení, národního a sociálního původu, příslušnosti k národnosti nebo etnické menšině, majetku, rodu nebo jiného postavení (čl. 1, čl. 3 Listiny základních práv a svobod</a:t>
            </a:r>
            <a:r>
              <a:rPr lang="cs-CZ" sz="1900" dirty="0"/>
              <a:t>).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5137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9CAB58A-ACDB-433C-833F-95B457FBFFCE}"/>
              </a:ext>
            </a:extLst>
          </p:cNvPr>
          <p:cNvGraphicFramePr/>
          <p:nvPr/>
        </p:nvGraphicFramePr>
        <p:xfrm>
          <a:off x="831850" y="1709738"/>
          <a:ext cx="10515600" cy="2852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4C6E841-A361-4D02-9125-75A2179ED5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98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E2488A1-4104-4861-A626-9BA9AB073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dělení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E8B1C9-A7AA-4C4E-B150-4A736DB80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296"/>
            <a:ext cx="10515600" cy="4755667"/>
          </a:xfrm>
        </p:spPr>
        <p:txBody>
          <a:bodyPr>
            <a:normAutofit fontScale="92500" lnSpcReduction="10000"/>
          </a:bodyPr>
          <a:lstStyle/>
          <a:p>
            <a:pPr marL="342900" lvl="0" indent="-342900" fontAlgn="auto" hangingPunct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Pravicový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extremismus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neonacisté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autonomní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nacionalisté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pravicoví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populisté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podobně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auto" hangingPunct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Levicový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extremismus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komunisté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anarchisté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trockisté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levicoví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populisté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podobně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auto" hangingPunct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Radikálně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ekologický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extremismus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ekologický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terorismus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takzvaný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ekoterorismus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auto" hangingPunct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Náboženský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extremismus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sekty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scientologická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církev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satanismus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podobně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auto" hangingPunct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Divácké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násilí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(hooligans, ultras )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auto" hangingPunct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Různé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subkulturní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směry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(skinheads, punk, DIY,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tekno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black metal,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squating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jiné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mnohdy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jsou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provázané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například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neonacista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hooligans –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příznivec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skinheads)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auto" hangingPunct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Pravice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levice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výrazná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orienace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SOLIDARITU.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Pravice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solidarita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některými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skupinami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levice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solidarita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všemi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přesnější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bylo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spíše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SELEKTIVNÍ a NESELEKTIVNÍ EXTREMISMUS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fontAlgn="auto" hangingPunct="1">
              <a:buSzPts val="1000"/>
              <a:buNone/>
              <a:tabLst>
                <a:tab pos="457200" algn="l"/>
              </a:tabLs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4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167809641"/>
              </p:ext>
            </p:extLst>
          </p:nvPr>
        </p:nvGraphicFramePr>
        <p:xfrm>
          <a:off x="112734" y="0"/>
          <a:ext cx="1191225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200417" y="6350696"/>
            <a:ext cx="505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NOVOTNÁ, Eliška. Sociologie sociálních skupin, 2010</a:t>
            </a:r>
          </a:p>
        </p:txBody>
      </p:sp>
    </p:spTree>
    <p:extLst>
      <p:ext uri="{BB962C8B-B14F-4D97-AF65-F5344CB8AC3E}">
        <p14:creationId xmlns:p14="http://schemas.microsoft.com/office/powerpoint/2010/main" val="3742694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0DD17-AE89-47C5-8C8C-DD8547481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339A373-144B-497E-9689-E6CAF94B4B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57372"/>
            <a:ext cx="10515600" cy="2687844"/>
          </a:xfrm>
        </p:spPr>
      </p:pic>
    </p:spTree>
    <p:extLst>
      <p:ext uri="{BB962C8B-B14F-4D97-AF65-F5344CB8AC3E}">
        <p14:creationId xmlns:p14="http://schemas.microsoft.com/office/powerpoint/2010/main" val="30346804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56C36-8D1A-4040-99AB-2611A230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3EA9E-D418-4F85-B99A-8B622FCCC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hangingPunct="0"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odmítání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rovnosti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jednostranné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vyšší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hodnocení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vlasního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národa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etnika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skupinám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které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odlišují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popředí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násilí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zdůrazňování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role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státu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etatismus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zaměření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demokratickému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ústavnímu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státu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hangingPunct="0"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nekompromisní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vystupování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krajní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levici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51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31CDB-C9A0-4F66-A3EF-6FEF82F0C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Levice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937D5-8F65-4D5A-B1CC-8FFA996BE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určitá shoda s demokratickým ústavním státem, ale vyvození radikálních až </a:t>
            </a:r>
            <a:r>
              <a:rPr lang="cs-CZ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extermistických</a:t>
            </a:r>
            <a:r>
              <a:rPr lang="cs-CZ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důsledků - absolutní rovnost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úzké sepětí s ideologiemi jako maoismus, trockismus, stalinismus, marxismus-leninismus, anarchismus, 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zdůrazňování chyb demokratického státu a vystupování proti němu - buď chtějí nahradit </a:t>
            </a:r>
            <a:r>
              <a:rPr lang="cs-CZ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dikaturou</a:t>
            </a:r>
            <a:r>
              <a:rPr lang="cs-CZ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proletariátu nebo anarchistickým pojetím neřízené společnosti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souhlas s násilím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zdůrazňování "antifašismu"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347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8C184-3807-41CF-B845-6A69A029A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HATE KRIME (zločiny z nenávisti)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D465EA-B512-4B85-B8D9-875C10025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826"/>
            <a:ext cx="10515600" cy="4351338"/>
          </a:xfrm>
        </p:spPr>
        <p:txBody>
          <a:bodyPr/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koncept vznikl v USA, začal se rozvíjet v 70tých letech 20stol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Důvod nenávisti (rasový, náboženský, sexuální orientace,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gendr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postižení, věk - senioři, třídy, politické orientace)</a:t>
            </a:r>
          </a:p>
          <a:p>
            <a:pPr mar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PACHATELÉ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 zábavu</a:t>
            </a: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Bránící svůj svět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Mise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zprovodit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zlo ze světa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Oplácení za jim provedenou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křivdu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4785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6B4583D-1537-4164-9276-152B1EFD9CF8}"/>
              </a:ext>
            </a:extLst>
          </p:cNvPr>
          <p:cNvGraphicFramePr/>
          <p:nvPr/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dnadpis 2">
            <a:extLst>
              <a:ext uri="{FF2B5EF4-FFF2-40B4-BE49-F238E27FC236}">
                <a16:creationId xmlns:a16="http://schemas.microsoft.com/office/drawing/2014/main" id="{C9B95D47-840B-4945-80C7-9428184D86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8693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A2A4A-3001-4710-B686-BF240F1D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SOCIÁLNÍ DISTANCE - </a:t>
            </a:r>
            <a:r>
              <a:rPr lang="en-US" dirty="0" err="1"/>
              <a:t>Bogardusova</a:t>
            </a:r>
            <a:r>
              <a:rPr lang="en-US" dirty="0"/>
              <a:t> </a:t>
            </a:r>
            <a:r>
              <a:rPr lang="en-US" dirty="0" err="1"/>
              <a:t>škála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distance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723EC-9B71-41AA-8D16-F7DF5B54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 hangingPunct="1"/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Základní podobu škály tvořilo 7 položek, v nichž respondent hodnotil, zda by ochotně přijal určitou osobu: </a:t>
            </a:r>
          </a:p>
          <a:p>
            <a:pPr marL="342900" lvl="0" indent="-342900" fontAlgn="auto" hangingPunct="1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blízkého příbuzenstva skrze manželství</a:t>
            </a:r>
          </a:p>
          <a:p>
            <a:pPr marL="342900" lvl="0" indent="-342900" fontAlgn="auto" hangingPunct="1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svého klubu jako blízkého přítele</a:t>
            </a:r>
          </a:p>
          <a:p>
            <a:pPr marL="342900" lvl="0" indent="-342900" fontAlgn="auto" hangingPunct="1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souseda v ulici</a:t>
            </a:r>
          </a:p>
          <a:p>
            <a:pPr marL="342900" lvl="0" indent="-342900" fontAlgn="auto" hangingPunct="1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svého zaměstnání za spolupracovníka</a:t>
            </a:r>
          </a:p>
          <a:p>
            <a:pPr marL="342900" lvl="0" indent="-342900" fontAlgn="auto" hangingPunct="1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 občana své země</a:t>
            </a:r>
          </a:p>
          <a:p>
            <a:pPr marL="342900" lvl="0" indent="-342900" fontAlgn="auto" hangingPunct="1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 jako návštěvníka své země</a:t>
            </a:r>
          </a:p>
          <a:p>
            <a:pPr marL="342900" lvl="0" indent="-342900" fontAlgn="auto" hangingPunct="1">
              <a:buFont typeface="+mj-lt"/>
              <a:buAutoNum type="arabicPeriod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vyloučil by ji ze země</a:t>
            </a:r>
          </a:p>
          <a:p>
            <a:pPr fontAlgn="auto" hangingPunct="1"/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Respondenti mají označit tu položku, která vyjadřuje nejmenší přijatelnou </a:t>
            </a:r>
            <a:r>
              <a:rPr lang="cs-C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 distanci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vůči příslušníkovi dané skupiny. První položka škály představuje nejnižší míru </a:t>
            </a:r>
            <a:r>
              <a:rPr lang="cs-C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 distance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poslední pak zachycuje nejvyšší míru </a:t>
            </a:r>
            <a:r>
              <a:rPr lang="cs-C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 distance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7040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060E2-A656-499B-8A7B-08C0297A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1D738D-3881-4299-BFF0-2D1FCAD9B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293" y="3027056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6180D71-C367-42F8-A1C5-1DE6D8752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982" y="81788"/>
            <a:ext cx="8578733" cy="641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9379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C64C2-3B1F-46B5-843D-311F2766B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63C1858-89B4-478D-B44C-49982BA12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906" y="593639"/>
            <a:ext cx="8419648" cy="565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8460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F103BA2A-863C-4220-853A-5B14B359F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768" y="566524"/>
            <a:ext cx="7720482" cy="572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6909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1769051F-B2E8-4FE2-8C84-CEB4DC6FF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51" y="437823"/>
            <a:ext cx="8729192" cy="62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58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2E4EF-D4EC-4827-822E-DD25F7E40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66CF7-69FA-465E-A280-CEC7601D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skupina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jedním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sociálních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útvarů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 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forem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které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sdružují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hangingPunct="0">
              <a:buNone/>
            </a:pP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/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Společenství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integrováno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zvyklostmi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tradicemi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/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Společnost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integrovaná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právem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některými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sociology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považována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soubor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sociálních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/>
            <a:r>
              <a:rPr lang="en-US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Organizace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integrovaná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svými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cíli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posláním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hangingPunct="0">
              <a:buNone/>
              <a:tabLst>
                <a:tab pos="457200" algn="l"/>
              </a:tabLs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017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1B534-0F5A-4AA0-B516-2EF928D21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25BD2-D3A5-4B5C-B5B5-B0637A71C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Metodické doporučení k primární prevenci rizikového chování</a:t>
            </a:r>
            <a:endParaRPr lang="cs-CZ" dirty="0"/>
          </a:p>
          <a:p>
            <a:pPr lvl="1"/>
            <a:r>
              <a:rPr lang="cs-CZ" dirty="0"/>
              <a:t>Extremismus, rasismus, xenofobie, antisemitismus</a:t>
            </a:r>
          </a:p>
          <a:p>
            <a:pPr lvl="1"/>
            <a:r>
              <a:rPr lang="cs-CZ" dirty="0"/>
              <a:t>Příslušnost k subkulturám</a:t>
            </a:r>
          </a:p>
          <a:p>
            <a:r>
              <a:rPr lang="cs-CZ" dirty="0">
                <a:hlinkClick r:id="rId3"/>
              </a:rPr>
              <a:t>MV ČR Koncepce boje proti extremismu a předsudečné nenávisti 2021 – 2026</a:t>
            </a:r>
            <a:endParaRPr lang="cs-CZ" dirty="0"/>
          </a:p>
          <a:p>
            <a:r>
              <a:rPr lang="cs-CZ" dirty="0">
                <a:hlinkClick r:id="rId4"/>
              </a:rPr>
              <a:t>Výroční zprávy o extremismu a koncepce boje proti extremismu</a:t>
            </a:r>
            <a:endParaRPr lang="cs-CZ" dirty="0"/>
          </a:p>
          <a:p>
            <a:r>
              <a:rPr lang="cs-CZ" dirty="0">
                <a:hlinkClick r:id="rId5"/>
              </a:rPr>
              <a:t>PČR – Extremismus</a:t>
            </a:r>
            <a:endParaRPr lang="cs-CZ" dirty="0"/>
          </a:p>
          <a:p>
            <a:r>
              <a:rPr lang="cs-CZ" dirty="0">
                <a:hlinkClick r:id="rId6"/>
              </a:rPr>
              <a:t>Preventivní aktivity</a:t>
            </a:r>
            <a:r>
              <a:rPr lang="cs-CZ" dirty="0"/>
              <a:t> PČR</a:t>
            </a:r>
          </a:p>
        </p:txBody>
      </p:sp>
    </p:spTree>
    <p:extLst>
      <p:ext uri="{BB962C8B-B14F-4D97-AF65-F5344CB8AC3E}">
        <p14:creationId xmlns:p14="http://schemas.microsoft.com/office/powerpoint/2010/main" val="66801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581D4-DC57-4BB2-A0CB-13899FEE9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Vrstevnická skupina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9EBDD-2BD4-4F30-BB30-4555F2B6C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/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Průcha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Walterová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Mareš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za </a:t>
            </a:r>
            <a:r>
              <a:rPr lang="en-US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skupinu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obvykle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považován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soubor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dvou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nebo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více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osob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které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sdílejí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pocit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příslušností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skupině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jsou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 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sobě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vázány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realitně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stabilními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vzorci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sociální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interakce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Vrstevnickou skupinu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necharakterizuje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blízkost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věková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blízkost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názorová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spočívající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souladném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jednání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auto" hangingPunct="1">
              <a:buFont typeface="Courier New" panose="02070309020205020404" pitchFamily="49" charset="0"/>
              <a:buChar char="-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jsou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typické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primární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charakterizované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bezprostředními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tváří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tvář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silným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pocitem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příslušnosti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identifikace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vyjadřovaná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zájmem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„my“;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vyjadřují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značnou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nestálostí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nízkým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stupněm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soudržnosti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auto" hangingPunct="1">
              <a:buFont typeface="Courier New" panose="02070309020205020404" pitchFamily="49" charset="0"/>
              <a:buChar char="-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kořeny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vzniku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těchto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HROVÝCH SKUPINÁCH,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ještě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ovšem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nedochází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vědomé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sounáležitostí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ani k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jakékoliv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dělbě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činností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vedle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auto" hangingPunct="1">
              <a:buFont typeface="Courier New" panose="02070309020205020404" pitchFamily="49" charset="0"/>
              <a:buChar char="-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skutečné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začínají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fungovat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až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průběhu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školní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docházky</a:t>
            </a: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auto" hangingPunct="1">
              <a:buFont typeface="Courier New" panose="02070309020205020404" pitchFamily="49" charset="0"/>
              <a:buChar char="-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lze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charakterizovat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podle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kritérií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platících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skupiny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obecně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dle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velikosti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příslušnosti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apod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Klapilová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S.)</a:t>
            </a:r>
          </a:p>
          <a:p>
            <a:pPr marL="342900" lvl="0" indent="-342900" algn="just" fontAlgn="auto" hangingPunct="1">
              <a:buFont typeface="Courier New" panose="02070309020205020404" pitchFamily="49" charset="0"/>
              <a:buChar char="-"/>
              <a:tabLst>
                <a:tab pos="457200" algn="l"/>
              </a:tabLst>
            </a:pPr>
            <a:endParaRPr lang="cs-C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18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09C62-2BAD-4343-BBCE-EE2C12E41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 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3E15EA-B11E-4B2F-862A-9D7D80D26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Malé (2-6)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Střední (7-15)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Velké (16-35)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ebo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Malé (3-19)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Velké  (20-39)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alá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soc.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skupina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středem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pozornosti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vědců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teprve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 19.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., do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té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doby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zabývají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společností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jako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celkem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643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" y="0"/>
          <a:ext cx="12039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6247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2035</Words>
  <Application>Microsoft Office PowerPoint</Application>
  <PresentationFormat>Širokoúhlá obrazovka</PresentationFormat>
  <Paragraphs>230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Symbol</vt:lpstr>
      <vt:lpstr>Times New Roman</vt:lpstr>
      <vt:lpstr>Motiv Office</vt:lpstr>
      <vt:lpstr>Prezentace aplikace PowerPoint</vt:lpstr>
      <vt:lpstr>Kde to začíná…</vt:lpstr>
      <vt:lpstr>Prezentace aplikace PowerPoint</vt:lpstr>
      <vt:lpstr>Prezentace aplikace PowerPoint</vt:lpstr>
      <vt:lpstr>Prezentace aplikace PowerPoint</vt:lpstr>
      <vt:lpstr>Vrstevnická skupina</vt:lpstr>
      <vt:lpstr>Velikost skupiny</vt:lpstr>
      <vt:lpstr>Prezentace aplikace PowerPoint</vt:lpstr>
      <vt:lpstr>Prezentace aplikace PowerPoint</vt:lpstr>
      <vt:lpstr>Prezentace aplikace PowerPoint</vt:lpstr>
      <vt:lpstr>Prezentace aplikace PowerPoint</vt:lpstr>
      <vt:lpstr>FAKTORY, KTERÉ MOHOU OHROZIT SKUPINOVOU KOHEZI</vt:lpstr>
      <vt:lpstr>Nejčastější zdroje napětí ve skupině  (Kožnar, 1992)</vt:lpstr>
      <vt:lpstr>Prezentace aplikace PowerPoint</vt:lpstr>
      <vt:lpstr>Prezentace aplikace PowerPoint</vt:lpstr>
      <vt:lpstr>Prezentace aplikace PowerPoint</vt:lpstr>
      <vt:lpstr>Skupinová dynamika</vt:lpstr>
      <vt:lpstr>Vliv skupiny a jedince se může projevovat v následujících oblastech: </vt:lpstr>
      <vt:lpstr>Skupiny  </vt:lpstr>
      <vt:lpstr>Osobnost člověka v negativní partě</vt:lpstr>
      <vt:lpstr>Prezentace aplikace PowerPoint</vt:lpstr>
      <vt:lpstr>Prezentace aplikace PowerPoint</vt:lpstr>
      <vt:lpstr>Prezentace aplikace PowerPoint</vt:lpstr>
      <vt:lpstr>Fanatismus (závislost na ideologii)</vt:lpstr>
      <vt:lpstr>Rasismus, xenofobie, antisemitismus…</vt:lpstr>
      <vt:lpstr>Extremismus</vt:lpstr>
      <vt:lpstr>Extremismus</vt:lpstr>
      <vt:lpstr>Prezentace aplikace PowerPoint</vt:lpstr>
      <vt:lpstr>Základní dělení</vt:lpstr>
      <vt:lpstr>Prezentace aplikace PowerPoint</vt:lpstr>
      <vt:lpstr>Pravice</vt:lpstr>
      <vt:lpstr>Levice</vt:lpstr>
      <vt:lpstr>HATE KRIME (zločiny z nenávisti)</vt:lpstr>
      <vt:lpstr>Prezentace aplikace PowerPoint</vt:lpstr>
      <vt:lpstr>SOCIÁLNÍ DISTANCE - Bogardusova škála sociální distance</vt:lpstr>
      <vt:lpstr>Prezentace aplikace PowerPoint</vt:lpstr>
      <vt:lpstr>Prezentace aplikace PowerPoint</vt:lpstr>
      <vt:lpstr>Prezentace aplikace PowerPoint</vt:lpstr>
      <vt:lpstr>Prezentace aplikace PowerPoint</vt:lpstr>
      <vt:lpstr>Prevence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Kocourková Vladimíra</dc:creator>
  <cp:lastModifiedBy>Vladimíra Kocourková</cp:lastModifiedBy>
  <cp:revision>29</cp:revision>
  <dcterms:created xsi:type="dcterms:W3CDTF">2013-10-02T08:20:30Z</dcterms:created>
  <dcterms:modified xsi:type="dcterms:W3CDTF">2024-04-25T14:46:54Z</dcterms:modified>
</cp:coreProperties>
</file>