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B0EC8-5429-4A80-989F-1129059BD6D8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7C547-F114-4635-806E-CFF930AA263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AAC2-57C9-44A8-BCA3-D8AEDC6CB4B4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2779-0249-4797-B791-6AAEF4270AC6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EF55-94AF-4B57-8D5E-C21222B389ED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031C-D969-4380-A73E-DA14950BE804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7228-E90D-408C-8A5E-1C817DAB034E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D00-07BB-448B-8B25-CA3C826669D4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7E41-B3ED-4B3F-8DC3-B5EC26390013}" type="datetime1">
              <a:rPr lang="cs-CZ" smtClean="0"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875-E533-424F-9B67-F6B5BED1761D}" type="datetime1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2796-7560-4673-AF23-5A4A8BB38581}" type="datetime1">
              <a:rPr lang="cs-CZ" smtClean="0"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32F9-E477-4A3B-B056-CDD589EEDBD5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2363-F9DC-40AF-8678-1AFF4FA0CD62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85F3-E6EA-4A90-82BE-F243CFACB9E1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was operated (1) yesterday.</a:t>
            </a:r>
          </a:p>
          <a:p>
            <a:r>
              <a:rPr lang="en-US" dirty="0" smtClean="0"/>
              <a:t>She was taken (2) hospital.</a:t>
            </a:r>
          </a:p>
          <a:p>
            <a:r>
              <a:rPr lang="en-US" dirty="0" smtClean="0"/>
              <a:t>He suffered (3) bad headaches.</a:t>
            </a:r>
          </a:p>
          <a:p>
            <a:r>
              <a:rPr lang="en-US" dirty="0" smtClean="0"/>
              <a:t>I have pain (4) my back.</a:t>
            </a:r>
          </a:p>
          <a:p>
            <a:r>
              <a:rPr lang="en-US" dirty="0" smtClean="0"/>
              <a:t>What’s wrong (5) you?</a:t>
            </a:r>
          </a:p>
          <a:p>
            <a:r>
              <a:rPr lang="en-US" dirty="0" smtClean="0"/>
              <a:t>He died (6) cancer.</a:t>
            </a:r>
          </a:p>
          <a:p>
            <a:r>
              <a:rPr lang="en-US" dirty="0" smtClean="0"/>
              <a:t>She got worse so they sent (7) a doctor.</a:t>
            </a:r>
          </a:p>
          <a:p>
            <a:r>
              <a:rPr lang="en-US" dirty="0" smtClean="0"/>
              <a:t>He complained (8) chest pain.</a:t>
            </a:r>
          </a:p>
          <a:p>
            <a:r>
              <a:rPr lang="en-US" dirty="0" smtClean="0"/>
              <a:t>The GP referred her (9) a cardiologist.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-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on</a:t>
            </a:r>
          </a:p>
          <a:p>
            <a:pPr marL="514350" indent="-514350">
              <a:buAutoNum type="arabicPeriod"/>
            </a:pPr>
            <a:r>
              <a:rPr lang="en-US" dirty="0" smtClean="0"/>
              <a:t>to</a:t>
            </a:r>
          </a:p>
          <a:p>
            <a:pPr marL="514350" indent="-514350">
              <a:buAutoNum type="arabicPeriod"/>
            </a:pPr>
            <a:r>
              <a:rPr lang="en-US" dirty="0" smtClean="0"/>
              <a:t>from</a:t>
            </a:r>
          </a:p>
          <a:p>
            <a:pPr marL="514350" indent="-514350">
              <a:buAutoNum type="arabicPeriod"/>
            </a:pPr>
            <a:r>
              <a:rPr lang="en-US" dirty="0" smtClean="0"/>
              <a:t>in</a:t>
            </a:r>
          </a:p>
          <a:p>
            <a:pPr marL="514350" indent="-514350">
              <a:buAutoNum type="arabicPeriod"/>
            </a:pPr>
            <a:r>
              <a:rPr lang="en-US" dirty="0" smtClean="0"/>
              <a:t>with</a:t>
            </a:r>
          </a:p>
          <a:p>
            <a:pPr marL="514350" indent="-514350">
              <a:buAutoNum type="arabicPeriod"/>
            </a:pPr>
            <a:r>
              <a:rPr lang="en-US" dirty="0" smtClean="0"/>
              <a:t>of</a:t>
            </a:r>
          </a:p>
          <a:p>
            <a:pPr marL="514350" indent="-514350">
              <a:buAutoNum type="arabicPeriod"/>
            </a:pPr>
            <a:r>
              <a:rPr lang="en-US" dirty="0" smtClean="0"/>
              <a:t>for</a:t>
            </a:r>
          </a:p>
          <a:p>
            <a:pPr marL="514350" indent="-514350">
              <a:buAutoNum type="arabicPeriod"/>
            </a:pPr>
            <a:r>
              <a:rPr lang="en-US" dirty="0" smtClean="0"/>
              <a:t>of</a:t>
            </a:r>
          </a:p>
          <a:p>
            <a:pPr marL="514350" indent="-514350">
              <a:buAutoNum type="arabicPeriod"/>
            </a:pPr>
            <a:r>
              <a:rPr lang="en-US" dirty="0" smtClean="0"/>
              <a:t>to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Předvádění na obrazovce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Prepositions</vt:lpstr>
      <vt:lpstr>Prepositions -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Pavla Melecká</dc:creator>
  <cp:lastModifiedBy>Pavla Melecká</cp:lastModifiedBy>
  <cp:revision>4</cp:revision>
  <dcterms:created xsi:type="dcterms:W3CDTF">2020-09-20T19:43:30Z</dcterms:created>
  <dcterms:modified xsi:type="dcterms:W3CDTF">2020-09-26T20:34:32Z</dcterms:modified>
</cp:coreProperties>
</file>