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handoutMasterIdLst>
    <p:handoutMasterId r:id="rId10"/>
  </p:handoutMasterIdLst>
  <p:sldIdLst>
    <p:sldId id="325" r:id="rId2"/>
    <p:sldId id="326" r:id="rId3"/>
    <p:sldId id="327" r:id="rId4"/>
    <p:sldId id="328" r:id="rId5"/>
    <p:sldId id="331" r:id="rId6"/>
    <p:sldId id="329" r:id="rId7"/>
    <p:sldId id="330" r:id="rId8"/>
    <p:sldId id="335" r:id="rId9"/>
  </p:sldIdLst>
  <p:sldSz cx="9144000" cy="6858000" type="screen4x3"/>
  <p:notesSz cx="6858000" cy="97234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0" autoAdjust="0"/>
    <p:restoredTop sz="94712" autoAdjust="0"/>
  </p:normalViewPr>
  <p:slideViewPr>
    <p:cSldViewPr>
      <p:cViewPr>
        <p:scale>
          <a:sx n="75" d="100"/>
          <a:sy n="75" d="100"/>
        </p:scale>
        <p:origin x="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7CD7DA9-2253-4B9F-9D05-8032051424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9215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9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3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3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3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3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3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4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4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4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4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4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5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6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7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7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6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5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7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8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9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0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1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2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5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3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4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7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5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42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6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27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80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1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2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3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4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5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6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7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8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89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0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1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2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3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4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5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6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7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8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99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0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1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2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3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4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5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6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5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0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1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22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23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4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5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6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7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8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29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0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1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32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6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7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8" y="2695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2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3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14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5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6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7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18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8494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8495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28" name="Rectangle 12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3F008FD2-AB7E-4B76-B575-F623A1C28FC4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129" name="Rectangle 12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0" name="Rectangle 1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pPr>
              <a:defRPr/>
            </a:pPr>
            <a:fld id="{A74B87F1-7FA2-42DE-9FC4-340BD63331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20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0A304-D232-469D-A4D2-310E07B6D7DC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13F28-C465-4A24-BC4C-3869B56888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30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D75F9-F166-4DB1-8F3D-5932E1985AE2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6672E-2610-4227-9474-887E36808E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7806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21C05-7693-495D-89F5-4CF92F9A2C6F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66AF5-F4AD-4A0A-A315-860760E5F1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397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CB8E0-C3F3-4053-8BBB-1FC7FC78D383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ED0987-7443-4C1F-B525-036E899CE2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921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ADD06-8421-4A07-87A8-9EAF273F7DCC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0B194-FD99-4773-8931-F27A38F7D2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97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E7367-F58F-46E7-9FE6-12C25A01C4C1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8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D1E1C-177D-4BA1-A067-DDBC506682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39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B9A4F-64DF-4BE2-AE65-3FB4528FBCFE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4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6BC15-AD4E-4761-88AF-2D4D8D65E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055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BF65A-8729-4DCD-AC98-3BBE60256516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3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D0AB9-90C3-4C62-8CE1-F3B1995CAE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99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22C53-2803-4CDC-97AE-632124366214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BA4B4-C9D3-470F-996B-D940A9DFB10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12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8E71F-7C20-4569-BB8F-9511BF1C6C78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6" name="Rectangle 12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2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09131-F46B-4A39-89C3-6C5B9418E6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68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104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1060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6 w 3271"/>
                    <a:gd name="T1" fmla="*/ 1990 h 3075"/>
                    <a:gd name="T2" fmla="*/ 188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11 w 3271"/>
                    <a:gd name="T13" fmla="*/ 216 h 3075"/>
                    <a:gd name="T14" fmla="*/ 512 w 3271"/>
                    <a:gd name="T15" fmla="*/ 42 h 3075"/>
                    <a:gd name="T16" fmla="*/ 897 w 3271"/>
                    <a:gd name="T17" fmla="*/ 6 h 3075"/>
                    <a:gd name="T18" fmla="*/ 1342 w 3271"/>
                    <a:gd name="T19" fmla="*/ 102 h 3075"/>
                    <a:gd name="T20" fmla="*/ 1818 w 3271"/>
                    <a:gd name="T21" fmla="*/ 324 h 3075"/>
                    <a:gd name="T22" fmla="*/ 2286 w 3271"/>
                    <a:gd name="T23" fmla="*/ 659 h 3075"/>
                    <a:gd name="T24" fmla="*/ 2785 w 3271"/>
                    <a:gd name="T25" fmla="*/ 1187 h 3075"/>
                    <a:gd name="T26" fmla="*/ 3103 w 3271"/>
                    <a:gd name="T27" fmla="*/ 1702 h 3075"/>
                    <a:gd name="T28" fmla="*/ 3225 w 3271"/>
                    <a:gd name="T29" fmla="*/ 2008 h 3075"/>
                    <a:gd name="T30" fmla="*/ 3279 w 3271"/>
                    <a:gd name="T31" fmla="*/ 2302 h 3075"/>
                    <a:gd name="T32" fmla="*/ 3273 w 3271"/>
                    <a:gd name="T33" fmla="*/ 2565 h 3075"/>
                    <a:gd name="T34" fmla="*/ 3207 w 3271"/>
                    <a:gd name="T35" fmla="*/ 2781 h 3075"/>
                    <a:gd name="T36" fmla="*/ 3086 w 3271"/>
                    <a:gd name="T37" fmla="*/ 2961 h 3075"/>
                    <a:gd name="T38" fmla="*/ 2936 w 3271"/>
                    <a:gd name="T39" fmla="*/ 3075 h 3075"/>
                    <a:gd name="T40" fmla="*/ 3086 w 3271"/>
                    <a:gd name="T41" fmla="*/ 2967 h 3075"/>
                    <a:gd name="T42" fmla="*/ 3213 w 3271"/>
                    <a:gd name="T43" fmla="*/ 2787 h 3075"/>
                    <a:gd name="T44" fmla="*/ 3279 w 3271"/>
                    <a:gd name="T45" fmla="*/ 2565 h 3075"/>
                    <a:gd name="T46" fmla="*/ 3285 w 3271"/>
                    <a:gd name="T47" fmla="*/ 2302 h 3075"/>
                    <a:gd name="T48" fmla="*/ 3231 w 3271"/>
                    <a:gd name="T49" fmla="*/ 2008 h 3075"/>
                    <a:gd name="T50" fmla="*/ 3109 w 3271"/>
                    <a:gd name="T51" fmla="*/ 1702 h 3075"/>
                    <a:gd name="T52" fmla="*/ 2792 w 3271"/>
                    <a:gd name="T53" fmla="*/ 1181 h 3075"/>
                    <a:gd name="T54" fmla="*/ 2292 w 3271"/>
                    <a:gd name="T55" fmla="*/ 653 h 3075"/>
                    <a:gd name="T56" fmla="*/ 1818 w 3271"/>
                    <a:gd name="T57" fmla="*/ 318 h 3075"/>
                    <a:gd name="T58" fmla="*/ 1342 w 3271"/>
                    <a:gd name="T59" fmla="*/ 96 h 3075"/>
                    <a:gd name="T60" fmla="*/ 897 w 3271"/>
                    <a:gd name="T61" fmla="*/ 0 h 3075"/>
                    <a:gd name="T62" fmla="*/ 506 w 3271"/>
                    <a:gd name="T63" fmla="*/ 36 h 3075"/>
                    <a:gd name="T64" fmla="*/ 206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2 w 3271"/>
                    <a:gd name="T75" fmla="*/ 1474 h 3075"/>
                    <a:gd name="T76" fmla="*/ 355 w 3271"/>
                    <a:gd name="T77" fmla="*/ 1786 h 3075"/>
                    <a:gd name="T78" fmla="*/ 855 w 3271"/>
                    <a:gd name="T79" fmla="*/ 2380 h 3075"/>
                    <a:gd name="T80" fmla="*/ 1252 w 3271"/>
                    <a:gd name="T81" fmla="*/ 2709 h 3075"/>
                    <a:gd name="T82" fmla="*/ 1666 w 3271"/>
                    <a:gd name="T83" fmla="*/ 2961 h 3075"/>
                    <a:gd name="T84" fmla="*/ 1949 w 3271"/>
                    <a:gd name="T85" fmla="*/ 3075 h 3075"/>
                    <a:gd name="T86" fmla="*/ 1535 w 3271"/>
                    <a:gd name="T87" fmla="*/ 2889 h 3075"/>
                    <a:gd name="T88" fmla="*/ 1124 w 3271"/>
                    <a:gd name="T89" fmla="*/ 2607 h 3075"/>
                    <a:gd name="T90" fmla="*/ 855 w 3271"/>
                    <a:gd name="T91" fmla="*/ 2380 h 3075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61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1062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70 w 3952"/>
                      <a:gd name="T1" fmla="*/ 2860 h 3501"/>
                      <a:gd name="T2" fmla="*/ 3934 w 3952"/>
                      <a:gd name="T3" fmla="*/ 2614 h 3501"/>
                      <a:gd name="T4" fmla="*/ 3863 w 3952"/>
                      <a:gd name="T5" fmla="*/ 2368 h 3501"/>
                      <a:gd name="T6" fmla="*/ 3753 w 3952"/>
                      <a:gd name="T7" fmla="*/ 2110 h 3501"/>
                      <a:gd name="T8" fmla="*/ 3615 w 3952"/>
                      <a:gd name="T9" fmla="*/ 1853 h 3501"/>
                      <a:gd name="T10" fmla="*/ 3452 w 3952"/>
                      <a:gd name="T11" fmla="*/ 1595 h 3501"/>
                      <a:gd name="T12" fmla="*/ 3261 w 3952"/>
                      <a:gd name="T13" fmla="*/ 1343 h 3501"/>
                      <a:gd name="T14" fmla="*/ 3043 w 3952"/>
                      <a:gd name="T15" fmla="*/ 1103 h 3501"/>
                      <a:gd name="T16" fmla="*/ 2737 w 3952"/>
                      <a:gd name="T17" fmla="*/ 815 h 3501"/>
                      <a:gd name="T18" fmla="*/ 2346 w 3952"/>
                      <a:gd name="T19" fmla="*/ 522 h 3501"/>
                      <a:gd name="T20" fmla="*/ 1955 w 3952"/>
                      <a:gd name="T21" fmla="*/ 288 h 3501"/>
                      <a:gd name="T22" fmla="*/ 1565 w 3952"/>
                      <a:gd name="T23" fmla="*/ 126 h 3501"/>
                      <a:gd name="T24" fmla="*/ 1192 w 3952"/>
                      <a:gd name="T25" fmla="*/ 24 h 3501"/>
                      <a:gd name="T26" fmla="*/ 843 w 3952"/>
                      <a:gd name="T27" fmla="*/ 0 h 3501"/>
                      <a:gd name="T28" fmla="*/ 530 w 3952"/>
                      <a:gd name="T29" fmla="*/ 48 h 3501"/>
                      <a:gd name="T30" fmla="*/ 265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71 w 3952"/>
                      <a:gd name="T39" fmla="*/ 174 h 3501"/>
                      <a:gd name="T40" fmla="*/ 530 w 3952"/>
                      <a:gd name="T41" fmla="*/ 48 h 3501"/>
                      <a:gd name="T42" fmla="*/ 843 w 3952"/>
                      <a:gd name="T43" fmla="*/ 6 h 3501"/>
                      <a:gd name="T44" fmla="*/ 1192 w 3952"/>
                      <a:gd name="T45" fmla="*/ 30 h 3501"/>
                      <a:gd name="T46" fmla="*/ 1565 w 3952"/>
                      <a:gd name="T47" fmla="*/ 132 h 3501"/>
                      <a:gd name="T48" fmla="*/ 1955 w 3952"/>
                      <a:gd name="T49" fmla="*/ 294 h 3501"/>
                      <a:gd name="T50" fmla="*/ 2346 w 3952"/>
                      <a:gd name="T51" fmla="*/ 528 h 3501"/>
                      <a:gd name="T52" fmla="*/ 2731 w 3952"/>
                      <a:gd name="T53" fmla="*/ 821 h 3501"/>
                      <a:gd name="T54" fmla="*/ 3146 w 3952"/>
                      <a:gd name="T55" fmla="*/ 1223 h 3501"/>
                      <a:gd name="T56" fmla="*/ 3356 w 3952"/>
                      <a:gd name="T57" fmla="*/ 1469 h 3501"/>
                      <a:gd name="T58" fmla="*/ 3532 w 3952"/>
                      <a:gd name="T59" fmla="*/ 1727 h 3501"/>
                      <a:gd name="T60" fmla="*/ 3687 w 3952"/>
                      <a:gd name="T61" fmla="*/ 1984 h 3501"/>
                      <a:gd name="T62" fmla="*/ 3808 w 3952"/>
                      <a:gd name="T63" fmla="*/ 2236 h 3501"/>
                      <a:gd name="T64" fmla="*/ 3899 w 3952"/>
                      <a:gd name="T65" fmla="*/ 2494 h 3501"/>
                      <a:gd name="T66" fmla="*/ 3958 w 3952"/>
                      <a:gd name="T67" fmla="*/ 2740 h 3501"/>
                      <a:gd name="T68" fmla="*/ 3976 w 3952"/>
                      <a:gd name="T69" fmla="*/ 2973 h 3501"/>
                      <a:gd name="T70" fmla="*/ 3946 w 3952"/>
                      <a:gd name="T71" fmla="*/ 3255 h 3501"/>
                      <a:gd name="T72" fmla="*/ 3857 w 3952"/>
                      <a:gd name="T73" fmla="*/ 3501 h 3501"/>
                      <a:gd name="T74" fmla="*/ 3910 w 3952"/>
                      <a:gd name="T75" fmla="*/ 3387 h 3501"/>
                      <a:gd name="T76" fmla="*/ 3970 w 3952"/>
                      <a:gd name="T77" fmla="*/ 3123 h 3501"/>
                      <a:gd name="T78" fmla="*/ 3976 w 3952"/>
                      <a:gd name="T79" fmla="*/ 2973 h 350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3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80 w 3791"/>
                      <a:gd name="T1" fmla="*/ 2416 h 3363"/>
                      <a:gd name="T2" fmla="*/ 421 w 3791"/>
                      <a:gd name="T3" fmla="*/ 2062 h 3363"/>
                      <a:gd name="T4" fmla="*/ 217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41 w 3791"/>
                      <a:gd name="T15" fmla="*/ 246 h 3363"/>
                      <a:gd name="T16" fmla="*/ 584 w 3791"/>
                      <a:gd name="T17" fmla="*/ 48 h 3363"/>
                      <a:gd name="T18" fmla="*/ 1034 w 3791"/>
                      <a:gd name="T19" fmla="*/ 6 h 3363"/>
                      <a:gd name="T20" fmla="*/ 1553 w 3791"/>
                      <a:gd name="T21" fmla="*/ 120 h 3363"/>
                      <a:gd name="T22" fmla="*/ 2101 w 3791"/>
                      <a:gd name="T23" fmla="*/ 378 h 3363"/>
                      <a:gd name="T24" fmla="*/ 2647 w 3791"/>
                      <a:gd name="T25" fmla="*/ 773 h 3363"/>
                      <a:gd name="T26" fmla="*/ 3135 w 3791"/>
                      <a:gd name="T27" fmla="*/ 1265 h 3363"/>
                      <a:gd name="T28" fmla="*/ 3400 w 3791"/>
                      <a:gd name="T29" fmla="*/ 1625 h 3363"/>
                      <a:gd name="T30" fmla="*/ 3604 w 3791"/>
                      <a:gd name="T31" fmla="*/ 1984 h 3363"/>
                      <a:gd name="T32" fmla="*/ 3743 w 3791"/>
                      <a:gd name="T33" fmla="*/ 2344 h 3363"/>
                      <a:gd name="T34" fmla="*/ 3809 w 3791"/>
                      <a:gd name="T35" fmla="*/ 2686 h 3363"/>
                      <a:gd name="T36" fmla="*/ 3773 w 3791"/>
                      <a:gd name="T37" fmla="*/ 3105 h 3363"/>
                      <a:gd name="T38" fmla="*/ 3652 w 3791"/>
                      <a:gd name="T39" fmla="*/ 3363 h 3363"/>
                      <a:gd name="T40" fmla="*/ 3803 w 3791"/>
                      <a:gd name="T41" fmla="*/ 2967 h 3363"/>
                      <a:gd name="T42" fmla="*/ 3815 w 3791"/>
                      <a:gd name="T43" fmla="*/ 2794 h 3363"/>
                      <a:gd name="T44" fmla="*/ 3773 w 3791"/>
                      <a:gd name="T45" fmla="*/ 2458 h 3363"/>
                      <a:gd name="T46" fmla="*/ 3659 w 3791"/>
                      <a:gd name="T47" fmla="*/ 2104 h 3363"/>
                      <a:gd name="T48" fmla="*/ 3478 w 3791"/>
                      <a:gd name="T49" fmla="*/ 1739 h 3363"/>
                      <a:gd name="T50" fmla="*/ 3231 w 3791"/>
                      <a:gd name="T51" fmla="*/ 1385 h 3363"/>
                      <a:gd name="T52" fmla="*/ 2822 w 3791"/>
                      <a:gd name="T53" fmla="*/ 929 h 3363"/>
                      <a:gd name="T54" fmla="*/ 2286 w 3791"/>
                      <a:gd name="T55" fmla="*/ 492 h 3363"/>
                      <a:gd name="T56" fmla="*/ 1732 w 3791"/>
                      <a:gd name="T57" fmla="*/ 192 h 3363"/>
                      <a:gd name="T58" fmla="*/ 1198 w 3791"/>
                      <a:gd name="T59" fmla="*/ 24 h 3363"/>
                      <a:gd name="T60" fmla="*/ 721 w 3791"/>
                      <a:gd name="T61" fmla="*/ 12 h 3363"/>
                      <a:gd name="T62" fmla="*/ 337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3 w 3791"/>
                      <a:gd name="T73" fmla="*/ 1583 h 3363"/>
                      <a:gd name="T74" fmla="*/ 343 w 3791"/>
                      <a:gd name="T75" fmla="*/ 1942 h 3363"/>
                      <a:gd name="T76" fmla="*/ 584 w 3791"/>
                      <a:gd name="T77" fmla="*/ 2302 h 3363"/>
                      <a:gd name="T78" fmla="*/ 993 w 3791"/>
                      <a:gd name="T79" fmla="*/ 2758 h 3363"/>
                      <a:gd name="T80" fmla="*/ 1606 w 3791"/>
                      <a:gd name="T81" fmla="*/ 3237 h 3363"/>
                      <a:gd name="T82" fmla="*/ 1606 w 3791"/>
                      <a:gd name="T83" fmla="*/ 3237 h 3363"/>
                      <a:gd name="T84" fmla="*/ 999 w 3791"/>
                      <a:gd name="T85" fmla="*/ 2758 h 3363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64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42 w 3527"/>
                      <a:gd name="T1" fmla="*/ 2146 h 3225"/>
                      <a:gd name="T2" fmla="*/ 319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9 w 3527"/>
                      <a:gd name="T15" fmla="*/ 150 h 3225"/>
                      <a:gd name="T16" fmla="*/ 673 w 3527"/>
                      <a:gd name="T17" fmla="*/ 12 h 3225"/>
                      <a:gd name="T18" fmla="*/ 1118 w 3527"/>
                      <a:gd name="T19" fmla="*/ 24 h 3225"/>
                      <a:gd name="T20" fmla="*/ 1618 w 3527"/>
                      <a:gd name="T21" fmla="*/ 174 h 3225"/>
                      <a:gd name="T22" fmla="*/ 2130 w 3527"/>
                      <a:gd name="T23" fmla="*/ 456 h 3225"/>
                      <a:gd name="T24" fmla="*/ 2629 w 3527"/>
                      <a:gd name="T25" fmla="*/ 857 h 3225"/>
                      <a:gd name="T26" fmla="*/ 3093 w 3527"/>
                      <a:gd name="T27" fmla="*/ 1391 h 3225"/>
                      <a:gd name="T28" fmla="*/ 3296 w 3527"/>
                      <a:gd name="T29" fmla="*/ 1726 h 3225"/>
                      <a:gd name="T30" fmla="*/ 3448 w 3527"/>
                      <a:gd name="T31" fmla="*/ 2062 h 3225"/>
                      <a:gd name="T32" fmla="*/ 3531 w 3527"/>
                      <a:gd name="T33" fmla="*/ 2386 h 3225"/>
                      <a:gd name="T34" fmla="*/ 3543 w 3527"/>
                      <a:gd name="T35" fmla="*/ 2680 h 3225"/>
                      <a:gd name="T36" fmla="*/ 3496 w 3527"/>
                      <a:gd name="T37" fmla="*/ 2931 h 3225"/>
                      <a:gd name="T38" fmla="*/ 3381 w 3527"/>
                      <a:gd name="T39" fmla="*/ 3141 h 3225"/>
                      <a:gd name="T40" fmla="*/ 3302 w 3527"/>
                      <a:gd name="T41" fmla="*/ 3225 h 3225"/>
                      <a:gd name="T42" fmla="*/ 3332 w 3527"/>
                      <a:gd name="T43" fmla="*/ 3201 h 3225"/>
                      <a:gd name="T44" fmla="*/ 3466 w 3527"/>
                      <a:gd name="T45" fmla="*/ 3009 h 3225"/>
                      <a:gd name="T46" fmla="*/ 3537 w 3527"/>
                      <a:gd name="T47" fmla="*/ 2769 h 3225"/>
                      <a:gd name="T48" fmla="*/ 3543 w 3527"/>
                      <a:gd name="T49" fmla="*/ 2488 h 3225"/>
                      <a:gd name="T50" fmla="*/ 3484 w 3527"/>
                      <a:gd name="T51" fmla="*/ 2170 h 3225"/>
                      <a:gd name="T52" fmla="*/ 3356 w 3527"/>
                      <a:gd name="T53" fmla="*/ 1834 h 3225"/>
                      <a:gd name="T54" fmla="*/ 3165 w 3527"/>
                      <a:gd name="T55" fmla="*/ 1499 h 3225"/>
                      <a:gd name="T56" fmla="*/ 2834 w 3527"/>
                      <a:gd name="T57" fmla="*/ 1061 h 3225"/>
                      <a:gd name="T58" fmla="*/ 2298 w 3527"/>
                      <a:gd name="T59" fmla="*/ 575 h 3225"/>
                      <a:gd name="T60" fmla="*/ 1787 w 3527"/>
                      <a:gd name="T61" fmla="*/ 252 h 3225"/>
                      <a:gd name="T62" fmla="*/ 1281 w 3527"/>
                      <a:gd name="T63" fmla="*/ 60 h 3225"/>
                      <a:gd name="T64" fmla="*/ 813 w 3527"/>
                      <a:gd name="T65" fmla="*/ 0 h 3225"/>
                      <a:gd name="T66" fmla="*/ 420 w 3527"/>
                      <a:gd name="T67" fmla="*/ 84 h 3225"/>
                      <a:gd name="T68" fmla="*/ 169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3 w 3527"/>
                      <a:gd name="T79" fmla="*/ 1708 h 3225"/>
                      <a:gd name="T80" fmla="*/ 456 w 3527"/>
                      <a:gd name="T81" fmla="*/ 2038 h 3225"/>
                      <a:gd name="T82" fmla="*/ 920 w 3527"/>
                      <a:gd name="T83" fmla="*/ 2572 h 3225"/>
                      <a:gd name="T84" fmla="*/ 1263 w 3527"/>
                      <a:gd name="T85" fmla="*/ 2865 h 3225"/>
                      <a:gd name="T86" fmla="*/ 1618 w 3527"/>
                      <a:gd name="T87" fmla="*/ 3099 h 3225"/>
                      <a:gd name="T88" fmla="*/ 1865 w 3527"/>
                      <a:gd name="T89" fmla="*/ 3225 h 3225"/>
                      <a:gd name="T90" fmla="*/ 1504 w 3527"/>
                      <a:gd name="T91" fmla="*/ 3027 h 3225"/>
                      <a:gd name="T92" fmla="*/ 1150 w 3527"/>
                      <a:gd name="T93" fmla="*/ 2769 h 3225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grpSp>
                <p:nvGrpSpPr>
                  <p:cNvPr id="1065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1066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71 w 4251"/>
                        <a:gd name="T1" fmla="*/ 3237 h 3794"/>
                        <a:gd name="T2" fmla="*/ 4229 w 4251"/>
                        <a:gd name="T3" fmla="*/ 2961 h 3794"/>
                        <a:gd name="T4" fmla="*/ 4146 w 4251"/>
                        <a:gd name="T5" fmla="*/ 2679 h 3794"/>
                        <a:gd name="T6" fmla="*/ 4024 w 4251"/>
                        <a:gd name="T7" fmla="*/ 2391 h 3794"/>
                        <a:gd name="T8" fmla="*/ 3869 w 4251"/>
                        <a:gd name="T9" fmla="*/ 2098 h 3794"/>
                        <a:gd name="T10" fmla="*/ 3681 w 4251"/>
                        <a:gd name="T11" fmla="*/ 1810 h 3794"/>
                        <a:gd name="T12" fmla="*/ 3460 w 4251"/>
                        <a:gd name="T13" fmla="*/ 1528 h 3794"/>
                        <a:gd name="T14" fmla="*/ 3213 w 4251"/>
                        <a:gd name="T15" fmla="*/ 1252 h 3794"/>
                        <a:gd name="T16" fmla="*/ 2876 w 4251"/>
                        <a:gd name="T17" fmla="*/ 935 h 3794"/>
                        <a:gd name="T18" fmla="*/ 2448 w 4251"/>
                        <a:gd name="T19" fmla="*/ 605 h 3794"/>
                        <a:gd name="T20" fmla="*/ 2003 w 4251"/>
                        <a:gd name="T21" fmla="*/ 341 h 3794"/>
                        <a:gd name="T22" fmla="*/ 1559 w 4251"/>
                        <a:gd name="T23" fmla="*/ 143 h 3794"/>
                        <a:gd name="T24" fmla="*/ 1130 w 4251"/>
                        <a:gd name="T25" fmla="*/ 35 h 3794"/>
                        <a:gd name="T26" fmla="*/ 745 w 4251"/>
                        <a:gd name="T27" fmla="*/ 0 h 3794"/>
                        <a:gd name="T28" fmla="*/ 403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5 w 4251"/>
                        <a:gd name="T35" fmla="*/ 101 h 3794"/>
                        <a:gd name="T36" fmla="*/ 590 w 4251"/>
                        <a:gd name="T37" fmla="*/ 18 h 3794"/>
                        <a:gd name="T38" fmla="*/ 963 w 4251"/>
                        <a:gd name="T39" fmla="*/ 18 h 3794"/>
                        <a:gd name="T40" fmla="*/ 1365 w 4251"/>
                        <a:gd name="T41" fmla="*/ 95 h 3794"/>
                        <a:gd name="T42" fmla="*/ 1792 w 4251"/>
                        <a:gd name="T43" fmla="*/ 245 h 3794"/>
                        <a:gd name="T44" fmla="*/ 2226 w 4251"/>
                        <a:gd name="T45" fmla="*/ 467 h 3794"/>
                        <a:gd name="T46" fmla="*/ 2659 w 4251"/>
                        <a:gd name="T47" fmla="*/ 761 h 3794"/>
                        <a:gd name="T48" fmla="*/ 3079 w 4251"/>
                        <a:gd name="T49" fmla="*/ 1120 h 3794"/>
                        <a:gd name="T50" fmla="*/ 3338 w 4251"/>
                        <a:gd name="T51" fmla="*/ 1390 h 3794"/>
                        <a:gd name="T52" fmla="*/ 3574 w 4251"/>
                        <a:gd name="T53" fmla="*/ 1666 h 3794"/>
                        <a:gd name="T54" fmla="*/ 3778 w 4251"/>
                        <a:gd name="T55" fmla="*/ 1954 h 3794"/>
                        <a:gd name="T56" fmla="*/ 3946 w 4251"/>
                        <a:gd name="T57" fmla="*/ 2247 h 3794"/>
                        <a:gd name="T58" fmla="*/ 4084 w 4251"/>
                        <a:gd name="T59" fmla="*/ 2535 h 3794"/>
                        <a:gd name="T60" fmla="*/ 4188 w 4251"/>
                        <a:gd name="T61" fmla="*/ 2823 h 3794"/>
                        <a:gd name="T62" fmla="*/ 4247 w 4251"/>
                        <a:gd name="T63" fmla="*/ 3105 h 3794"/>
                        <a:gd name="T64" fmla="*/ 4271 w 4251"/>
                        <a:gd name="T65" fmla="*/ 3368 h 3794"/>
                        <a:gd name="T66" fmla="*/ 4259 w 4251"/>
                        <a:gd name="T67" fmla="*/ 3590 h 3794"/>
                        <a:gd name="T68" fmla="*/ 4211 w 4251"/>
                        <a:gd name="T69" fmla="*/ 3794 h 3794"/>
                        <a:gd name="T70" fmla="*/ 4241 w 4251"/>
                        <a:gd name="T71" fmla="*/ 3692 h 3794"/>
                        <a:gd name="T72" fmla="*/ 4271 w 4251"/>
                        <a:gd name="T73" fmla="*/ 3482 h 3794"/>
                        <a:gd name="T74" fmla="*/ 4277 w 4251"/>
                        <a:gd name="T75" fmla="*/ 3368 h 3794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</a:gdLst>
                      <a:ahLst/>
                      <a:cxnLst>
                        <a:cxn ang="T76">
                          <a:pos x="T0" y="T1"/>
                        </a:cxn>
                        <a:cxn ang="T77">
                          <a:pos x="T2" y="T3"/>
                        </a:cxn>
                        <a:cxn ang="T78">
                          <a:pos x="T4" y="T5"/>
                        </a:cxn>
                        <a:cxn ang="T79">
                          <a:pos x="T6" y="T7"/>
                        </a:cxn>
                        <a:cxn ang="T80">
                          <a:pos x="T8" y="T9"/>
                        </a:cxn>
                        <a:cxn ang="T81">
                          <a:pos x="T10" y="T11"/>
                        </a:cxn>
                        <a:cxn ang="T82">
                          <a:pos x="T12" y="T13"/>
                        </a:cxn>
                        <a:cxn ang="T83">
                          <a:pos x="T14" y="T15"/>
                        </a:cxn>
                        <a:cxn ang="T84">
                          <a:pos x="T16" y="T17"/>
                        </a:cxn>
                        <a:cxn ang="T85">
                          <a:pos x="T18" y="T19"/>
                        </a:cxn>
                        <a:cxn ang="T86">
                          <a:pos x="T20" y="T21"/>
                        </a:cxn>
                        <a:cxn ang="T87">
                          <a:pos x="T22" y="T23"/>
                        </a:cxn>
                        <a:cxn ang="T88">
                          <a:pos x="T24" y="T25"/>
                        </a:cxn>
                        <a:cxn ang="T89">
                          <a:pos x="T26" y="T27"/>
                        </a:cxn>
                        <a:cxn ang="T90">
                          <a:pos x="T28" y="T29"/>
                        </a:cxn>
                        <a:cxn ang="T91">
                          <a:pos x="T30" y="T31"/>
                        </a:cxn>
                        <a:cxn ang="T92">
                          <a:pos x="T32" y="T33"/>
                        </a:cxn>
                        <a:cxn ang="T93">
                          <a:pos x="T34" y="T35"/>
                        </a:cxn>
                        <a:cxn ang="T94">
                          <a:pos x="T36" y="T37"/>
                        </a:cxn>
                        <a:cxn ang="T95">
                          <a:pos x="T38" y="T39"/>
                        </a:cxn>
                        <a:cxn ang="T96">
                          <a:pos x="T40" y="T41"/>
                        </a:cxn>
                        <a:cxn ang="T97">
                          <a:pos x="T42" y="T43"/>
                        </a:cxn>
                        <a:cxn ang="T98">
                          <a:pos x="T44" y="T45"/>
                        </a:cxn>
                        <a:cxn ang="T99">
                          <a:pos x="T46" y="T47"/>
                        </a:cxn>
                        <a:cxn ang="T100">
                          <a:pos x="T48" y="T49"/>
                        </a:cxn>
                        <a:cxn ang="T101">
                          <a:pos x="T50" y="T51"/>
                        </a:cxn>
                        <a:cxn ang="T102">
                          <a:pos x="T52" y="T53"/>
                        </a:cxn>
                        <a:cxn ang="T103">
                          <a:pos x="T54" y="T55"/>
                        </a:cxn>
                        <a:cxn ang="T104">
                          <a:pos x="T56" y="T57"/>
                        </a:cxn>
                        <a:cxn ang="T105">
                          <a:pos x="T58" y="T59"/>
                        </a:cxn>
                        <a:cxn ang="T106">
                          <a:pos x="T60" y="T61"/>
                        </a:cxn>
                        <a:cxn ang="T107">
                          <a:pos x="T62" y="T63"/>
                        </a:cxn>
                        <a:cxn ang="T108">
                          <a:pos x="T64" y="T65"/>
                        </a:cxn>
                        <a:cxn ang="T109">
                          <a:pos x="T66" y="T67"/>
                        </a:cxn>
                        <a:cxn ang="T110">
                          <a:pos x="T68" y="T69"/>
                        </a:cxn>
                        <a:cxn ang="T111">
                          <a:pos x="T70" y="T71"/>
                        </a:cxn>
                        <a:cxn ang="T112">
                          <a:pos x="T72" y="T73"/>
                        </a:cxn>
                        <a:cxn ang="T113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cs-CZ"/>
                    </a:p>
                  </p:txBody>
                </p:sp>
                <p:grpSp>
                  <p:nvGrpSpPr>
                    <p:cNvPr id="1067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1068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3 w 4108"/>
                          <a:gd name="T1" fmla="*/ 186 h 3657"/>
                          <a:gd name="T2" fmla="*/ 444 w 4108"/>
                          <a:gd name="T3" fmla="*/ 54 h 3657"/>
                          <a:gd name="T4" fmla="*/ 775 w 4108"/>
                          <a:gd name="T5" fmla="*/ 6 h 3657"/>
                          <a:gd name="T6" fmla="*/ 1144 w 4108"/>
                          <a:gd name="T7" fmla="*/ 36 h 3657"/>
                          <a:gd name="T8" fmla="*/ 1547 w 4108"/>
                          <a:gd name="T9" fmla="*/ 144 h 3657"/>
                          <a:gd name="T10" fmla="*/ 1961 w 4108"/>
                          <a:gd name="T11" fmla="*/ 324 h 3657"/>
                          <a:gd name="T12" fmla="*/ 2383 w 4108"/>
                          <a:gd name="T13" fmla="*/ 570 h 3657"/>
                          <a:gd name="T14" fmla="*/ 2798 w 4108"/>
                          <a:gd name="T15" fmla="*/ 888 h 3657"/>
                          <a:gd name="T16" fmla="*/ 3123 w 4108"/>
                          <a:gd name="T17" fmla="*/ 1193 h 3657"/>
                          <a:gd name="T18" fmla="*/ 3358 w 4108"/>
                          <a:gd name="T19" fmla="*/ 1451 h 3657"/>
                          <a:gd name="T20" fmla="*/ 3562 w 4108"/>
                          <a:gd name="T21" fmla="*/ 1721 h 3657"/>
                          <a:gd name="T22" fmla="*/ 3743 w 4108"/>
                          <a:gd name="T23" fmla="*/ 1997 h 3657"/>
                          <a:gd name="T24" fmla="*/ 3887 w 4108"/>
                          <a:gd name="T25" fmla="*/ 2272 h 3657"/>
                          <a:gd name="T26" fmla="*/ 4002 w 4108"/>
                          <a:gd name="T27" fmla="*/ 2548 h 3657"/>
                          <a:gd name="T28" fmla="*/ 4086 w 4108"/>
                          <a:gd name="T29" fmla="*/ 2818 h 3657"/>
                          <a:gd name="T30" fmla="*/ 4128 w 4108"/>
                          <a:gd name="T31" fmla="*/ 3070 h 3657"/>
                          <a:gd name="T32" fmla="*/ 4128 w 4108"/>
                          <a:gd name="T33" fmla="*/ 3321 h 3657"/>
                          <a:gd name="T34" fmla="*/ 4086 w 4108"/>
                          <a:gd name="T35" fmla="*/ 3549 h 3657"/>
                          <a:gd name="T36" fmla="*/ 4056 w 4108"/>
                          <a:gd name="T37" fmla="*/ 3657 h 3657"/>
                          <a:gd name="T38" fmla="*/ 4116 w 4108"/>
                          <a:gd name="T39" fmla="*/ 3447 h 3657"/>
                          <a:gd name="T40" fmla="*/ 4134 w 4108"/>
                          <a:gd name="T41" fmla="*/ 3213 h 3657"/>
                          <a:gd name="T42" fmla="*/ 4128 w 4108"/>
                          <a:gd name="T43" fmla="*/ 3070 h 3657"/>
                          <a:gd name="T44" fmla="*/ 4086 w 4108"/>
                          <a:gd name="T45" fmla="*/ 2812 h 3657"/>
                          <a:gd name="T46" fmla="*/ 4008 w 4108"/>
                          <a:gd name="T47" fmla="*/ 2548 h 3657"/>
                          <a:gd name="T48" fmla="*/ 3893 w 4108"/>
                          <a:gd name="T49" fmla="*/ 2272 h 3657"/>
                          <a:gd name="T50" fmla="*/ 3749 w 4108"/>
                          <a:gd name="T51" fmla="*/ 1997 h 3657"/>
                          <a:gd name="T52" fmla="*/ 3568 w 4108"/>
                          <a:gd name="T53" fmla="*/ 1721 h 3657"/>
                          <a:gd name="T54" fmla="*/ 3364 w 4108"/>
                          <a:gd name="T55" fmla="*/ 1451 h 3657"/>
                          <a:gd name="T56" fmla="*/ 3129 w 4108"/>
                          <a:gd name="T57" fmla="*/ 1187 h 3657"/>
                          <a:gd name="T58" fmla="*/ 2810 w 4108"/>
                          <a:gd name="T59" fmla="*/ 888 h 3657"/>
                          <a:gd name="T60" fmla="*/ 2402 w 4108"/>
                          <a:gd name="T61" fmla="*/ 576 h 3657"/>
                          <a:gd name="T62" fmla="*/ 1979 w 4108"/>
                          <a:gd name="T63" fmla="*/ 330 h 3657"/>
                          <a:gd name="T64" fmla="*/ 1553 w 4108"/>
                          <a:gd name="T65" fmla="*/ 144 h 3657"/>
                          <a:gd name="T66" fmla="*/ 1138 w 4108"/>
                          <a:gd name="T67" fmla="*/ 30 h 3657"/>
                          <a:gd name="T68" fmla="*/ 757 w 4108"/>
                          <a:gd name="T69" fmla="*/ 0 h 3657"/>
                          <a:gd name="T70" fmla="*/ 433 w 4108"/>
                          <a:gd name="T71" fmla="*/ 54 h 3657"/>
                          <a:gd name="T72" fmla="*/ 163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</a:gdLst>
                        <a:ahLst/>
                        <a:cxnLst>
                          <a:cxn ang="T80">
                            <a:pos x="T0" y="T1"/>
                          </a:cxn>
                          <a:cxn ang="T81">
                            <a:pos x="T2" y="T3"/>
                          </a:cxn>
                          <a:cxn ang="T82">
                            <a:pos x="T4" y="T5"/>
                          </a:cxn>
                          <a:cxn ang="T83">
                            <a:pos x="T6" y="T7"/>
                          </a:cxn>
                          <a:cxn ang="T84">
                            <a:pos x="T8" y="T9"/>
                          </a:cxn>
                          <a:cxn ang="T85">
                            <a:pos x="T10" y="T11"/>
                          </a:cxn>
                          <a:cxn ang="T86">
                            <a:pos x="T12" y="T13"/>
                          </a:cxn>
                          <a:cxn ang="T87">
                            <a:pos x="T14" y="T15"/>
                          </a:cxn>
                          <a:cxn ang="T88">
                            <a:pos x="T16" y="T17"/>
                          </a:cxn>
                          <a:cxn ang="T89">
                            <a:pos x="T18" y="T19"/>
                          </a:cxn>
                          <a:cxn ang="T90">
                            <a:pos x="T20" y="T21"/>
                          </a:cxn>
                          <a:cxn ang="T91">
                            <a:pos x="T22" y="T23"/>
                          </a:cxn>
                          <a:cxn ang="T92">
                            <a:pos x="T24" y="T25"/>
                          </a:cxn>
                          <a:cxn ang="T93">
                            <a:pos x="T26" y="T27"/>
                          </a:cxn>
                          <a:cxn ang="T94">
                            <a:pos x="T28" y="T29"/>
                          </a:cxn>
                          <a:cxn ang="T95">
                            <a:pos x="T30" y="T31"/>
                          </a:cxn>
                          <a:cxn ang="T96">
                            <a:pos x="T32" y="T33"/>
                          </a:cxn>
                          <a:cxn ang="T97">
                            <a:pos x="T34" y="T35"/>
                          </a:cxn>
                          <a:cxn ang="T98">
                            <a:pos x="T36" y="T37"/>
                          </a:cxn>
                          <a:cxn ang="T99">
                            <a:pos x="T38" y="T39"/>
                          </a:cxn>
                          <a:cxn ang="T100">
                            <a:pos x="T40" y="T41"/>
                          </a:cxn>
                          <a:cxn ang="T101">
                            <a:pos x="T42" y="T43"/>
                          </a:cxn>
                          <a:cxn ang="T102">
                            <a:pos x="T44" y="T45"/>
                          </a:cxn>
                          <a:cxn ang="T103">
                            <a:pos x="T46" y="T47"/>
                          </a:cxn>
                          <a:cxn ang="T104">
                            <a:pos x="T48" y="T49"/>
                          </a:cxn>
                          <a:cxn ang="T105">
                            <a:pos x="T50" y="T51"/>
                          </a:cxn>
                          <a:cxn ang="T106">
                            <a:pos x="T52" y="T53"/>
                          </a:cxn>
                          <a:cxn ang="T107">
                            <a:pos x="T54" y="T55"/>
                          </a:cxn>
                          <a:cxn ang="T108">
                            <a:pos x="T56" y="T57"/>
                          </a:cxn>
                          <a:cxn ang="T109">
                            <a:pos x="T58" y="T59"/>
                          </a:cxn>
                          <a:cxn ang="T110">
                            <a:pos x="T60" y="T61"/>
                          </a:cxn>
                          <a:cxn ang="T111">
                            <a:pos x="T62" y="T63"/>
                          </a:cxn>
                          <a:cxn ang="T112">
                            <a:pos x="T64" y="T65"/>
                          </a:cxn>
                          <a:cxn ang="T113">
                            <a:pos x="T66" y="T67"/>
                          </a:cxn>
                          <a:cxn ang="T114">
                            <a:pos x="T68" y="T69"/>
                          </a:cxn>
                          <a:cxn ang="T115">
                            <a:pos x="T70" y="T71"/>
                          </a:cxn>
                          <a:cxn ang="T116">
                            <a:pos x="T72" y="T73"/>
                          </a:cxn>
                          <a:cxn ang="T117">
                            <a:pos x="T74" y="T75"/>
                          </a:cxn>
                          <a:cxn ang="T118">
                            <a:pos x="T76" y="T77"/>
                          </a:cxn>
                          <a:cxn ang="T119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cs-CZ"/>
                      </a:p>
                    </p:txBody>
                  </p:sp>
                  <p:grpSp>
                    <p:nvGrpSpPr>
                      <p:cNvPr id="1069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1070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1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2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3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4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5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6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7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8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79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0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1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2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3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4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5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6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7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8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89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0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1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2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3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4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5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6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7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8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099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0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1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2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3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4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5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15 w 1537"/>
                            <a:gd name="T1" fmla="*/ 1264 h 1768"/>
                            <a:gd name="T2" fmla="*/ 1064 w 1537"/>
                            <a:gd name="T3" fmla="*/ 1402 h 1768"/>
                            <a:gd name="T4" fmla="*/ 1222 w 1537"/>
                            <a:gd name="T5" fmla="*/ 1528 h 1768"/>
                            <a:gd name="T6" fmla="*/ 1377 w 1537"/>
                            <a:gd name="T7" fmla="*/ 1654 h 1768"/>
                            <a:gd name="T8" fmla="*/ 1541 w 1537"/>
                            <a:gd name="T9" fmla="*/ 1768 h 1768"/>
                            <a:gd name="T10" fmla="*/ 1547 w 1537"/>
                            <a:gd name="T11" fmla="*/ 1768 h 1768"/>
                            <a:gd name="T12" fmla="*/ 1383 w 1537"/>
                            <a:gd name="T13" fmla="*/ 1654 h 1768"/>
                            <a:gd name="T14" fmla="*/ 1228 w 1537"/>
                            <a:gd name="T15" fmla="*/ 1534 h 1768"/>
                            <a:gd name="T16" fmla="*/ 1070 w 1537"/>
                            <a:gd name="T17" fmla="*/ 1402 h 1768"/>
                            <a:gd name="T18" fmla="*/ 921 w 1537"/>
                            <a:gd name="T19" fmla="*/ 1258 h 1768"/>
                            <a:gd name="T20" fmla="*/ 769 w 1537"/>
                            <a:gd name="T21" fmla="*/ 1115 h 1768"/>
                            <a:gd name="T22" fmla="*/ 632 w 1537"/>
                            <a:gd name="T23" fmla="*/ 959 h 1768"/>
                            <a:gd name="T24" fmla="*/ 500 w 1537"/>
                            <a:gd name="T25" fmla="*/ 803 h 1768"/>
                            <a:gd name="T26" fmla="*/ 379 w 1537"/>
                            <a:gd name="T27" fmla="*/ 647 h 1768"/>
                            <a:gd name="T28" fmla="*/ 271 w 1537"/>
                            <a:gd name="T29" fmla="*/ 485 h 1768"/>
                            <a:gd name="T30" fmla="*/ 169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9 w 1537"/>
                            <a:gd name="T41" fmla="*/ 335 h 1768"/>
                            <a:gd name="T42" fmla="*/ 271 w 1537"/>
                            <a:gd name="T43" fmla="*/ 491 h 1768"/>
                            <a:gd name="T44" fmla="*/ 379 w 1537"/>
                            <a:gd name="T45" fmla="*/ 653 h 1768"/>
                            <a:gd name="T46" fmla="*/ 500 w 1537"/>
                            <a:gd name="T47" fmla="*/ 809 h 1768"/>
                            <a:gd name="T48" fmla="*/ 632 w 1537"/>
                            <a:gd name="T49" fmla="*/ 965 h 1768"/>
                            <a:gd name="T50" fmla="*/ 769 w 1537"/>
                            <a:gd name="T51" fmla="*/ 1121 h 1768"/>
                            <a:gd name="T52" fmla="*/ 915 w 1537"/>
                            <a:gd name="T53" fmla="*/ 1264 h 1768"/>
                            <a:gd name="T54" fmla="*/ 915 w 1537"/>
                            <a:gd name="T55" fmla="*/ 1264 h 1768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60000 65536"/>
                            <a:gd name="T61" fmla="*/ 0 60000 65536"/>
                            <a:gd name="T62" fmla="*/ 0 60000 65536"/>
                            <a:gd name="T63" fmla="*/ 0 60000 65536"/>
                            <a:gd name="T64" fmla="*/ 0 60000 65536"/>
                            <a:gd name="T65" fmla="*/ 0 60000 65536"/>
                            <a:gd name="T66" fmla="*/ 0 60000 65536"/>
                            <a:gd name="T67" fmla="*/ 0 60000 65536"/>
                            <a:gd name="T68" fmla="*/ 0 60000 65536"/>
                            <a:gd name="T69" fmla="*/ 0 60000 65536"/>
                            <a:gd name="T70" fmla="*/ 0 60000 65536"/>
                            <a:gd name="T71" fmla="*/ 0 60000 65536"/>
                            <a:gd name="T72" fmla="*/ 0 60000 65536"/>
                            <a:gd name="T73" fmla="*/ 0 60000 65536"/>
                            <a:gd name="T74" fmla="*/ 0 60000 65536"/>
                            <a:gd name="T75" fmla="*/ 0 60000 65536"/>
                            <a:gd name="T76" fmla="*/ 0 60000 65536"/>
                            <a:gd name="T77" fmla="*/ 0 60000 65536"/>
                            <a:gd name="T78" fmla="*/ 0 60000 65536"/>
                            <a:gd name="T79" fmla="*/ 0 60000 65536"/>
                            <a:gd name="T80" fmla="*/ 0 60000 65536"/>
                            <a:gd name="T81" fmla="*/ 0 60000 65536"/>
                            <a:gd name="T82" fmla="*/ 0 60000 65536"/>
                            <a:gd name="T83" fmla="*/ 0 60000 65536"/>
                          </a:gdLst>
                          <a:ahLst/>
                          <a:cxnLst>
                            <a:cxn ang="T56">
                              <a:pos x="T0" y="T1"/>
                            </a:cxn>
                            <a:cxn ang="T57">
                              <a:pos x="T2" y="T3"/>
                            </a:cxn>
                            <a:cxn ang="T58">
                              <a:pos x="T4" y="T5"/>
                            </a:cxn>
                            <a:cxn ang="T59">
                              <a:pos x="T6" y="T7"/>
                            </a:cxn>
                            <a:cxn ang="T60">
                              <a:pos x="T8" y="T9"/>
                            </a:cxn>
                            <a:cxn ang="T61">
                              <a:pos x="T10" y="T11"/>
                            </a:cxn>
                            <a:cxn ang="T62">
                              <a:pos x="T12" y="T13"/>
                            </a:cxn>
                            <a:cxn ang="T63">
                              <a:pos x="T14" y="T15"/>
                            </a:cxn>
                            <a:cxn ang="T64">
                              <a:pos x="T16" y="T17"/>
                            </a:cxn>
                            <a:cxn ang="T65">
                              <a:pos x="T18" y="T19"/>
                            </a:cxn>
                            <a:cxn ang="T66">
                              <a:pos x="T20" y="T21"/>
                            </a:cxn>
                            <a:cxn ang="T67">
                              <a:pos x="T22" y="T23"/>
                            </a:cxn>
                            <a:cxn ang="T68">
                              <a:pos x="T24" y="T25"/>
                            </a:cxn>
                            <a:cxn ang="T69">
                              <a:pos x="T26" y="T27"/>
                            </a:cxn>
                            <a:cxn ang="T70">
                              <a:pos x="T28" y="T29"/>
                            </a:cxn>
                            <a:cxn ang="T71">
                              <a:pos x="T30" y="T31"/>
                            </a:cxn>
                            <a:cxn ang="T72">
                              <a:pos x="T32" y="T33"/>
                            </a:cxn>
                            <a:cxn ang="T73">
                              <a:pos x="T34" y="T35"/>
                            </a:cxn>
                            <a:cxn ang="T74">
                              <a:pos x="T36" y="T37"/>
                            </a:cxn>
                            <a:cxn ang="T75">
                              <a:pos x="T38" y="T39"/>
                            </a:cxn>
                            <a:cxn ang="T76">
                              <a:pos x="T40" y="T41"/>
                            </a:cxn>
                            <a:cxn ang="T77">
                              <a:pos x="T42" y="T43"/>
                            </a:cxn>
                            <a:cxn ang="T78">
                              <a:pos x="T44" y="T45"/>
                            </a:cxn>
                            <a:cxn ang="T79">
                              <a:pos x="T46" y="T47"/>
                            </a:cxn>
                            <a:cxn ang="T80">
                              <a:pos x="T48" y="T49"/>
                            </a:cxn>
                            <a:cxn ang="T81">
                              <a:pos x="T50" y="T51"/>
                            </a:cxn>
                            <a:cxn ang="T82">
                              <a:pos x="T52" y="T53"/>
                            </a:cxn>
                            <a:cxn ang="T83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grpSp>
                      <p:nvGrpSpPr>
                        <p:cNvPr id="1106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1143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6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4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5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6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7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4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8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49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64" y="185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0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1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03" y="152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2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8" y="135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3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  <p:sp>
                        <p:nvSpPr>
                          <p:cNvPr id="1154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26" y="99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  <p:txBody>
                          <a:bodyPr wrap="none" anchor="ctr"/>
                          <a:lstStyle>
                            <a:lvl1pPr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1pPr>
                            <a:lvl2pPr marL="742950" indent="-28575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2pPr>
                            <a:lvl3pPr marL="11430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3pPr>
                            <a:lvl4pPr marL="16002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4pPr>
                            <a:lvl5pPr marL="2057400" indent="-228600" eaLnBrk="0" hangingPunct="0"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5pPr>
                            <a:lvl6pPr marL="25146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6pPr>
                            <a:lvl7pPr marL="29718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7pPr>
                            <a:lvl8pPr marL="34290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8pPr>
                            <a:lvl9pPr marL="3886200" indent="-228600" eaLnBrk="0" fontAlgn="base" hangingPunct="0">
                              <a:spcBef>
                                <a:spcPct val="0"/>
                              </a:spcBef>
                              <a:spcAft>
                                <a:spcPct val="0"/>
                              </a:spcAft>
                              <a:defRPr>
                                <a:solidFill>
                                  <a:schemeClr val="tx1"/>
                                </a:solidFill>
                                <a:latin typeface="Verdana" pitchFamily="34" charset="0"/>
                              </a:defRPr>
                            </a:lvl9pPr>
                          </a:lstStyle>
                          <a:p>
                            <a:pPr eaLnBrk="1" hangingPunct="1">
                              <a:defRPr/>
                            </a:pPr>
                            <a:endParaRPr lang="cs-CZ" altLang="cs-CZ" smtClean="0"/>
                          </a:p>
                        </p:txBody>
                      </p:sp>
                    </p:grpSp>
                    <p:sp>
                      <p:nvSpPr>
                        <p:cNvPr id="1107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8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09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0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1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2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3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4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5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6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7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8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19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0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1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2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3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4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5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6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7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8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29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0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1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2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3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4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5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6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7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8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39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0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1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  <p:sp>
                      <p:nvSpPr>
                        <p:cNvPr id="1142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cs-CZ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1047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1048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sp>
              <p:nvSpPr>
                <p:cNvPr id="1049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cs-CZ"/>
                </a:p>
              </p:txBody>
            </p:sp>
            <p:grpSp>
              <p:nvGrpSpPr>
                <p:cNvPr id="1050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1051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2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3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4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5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6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7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8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  <p:sp>
                <p:nvSpPr>
                  <p:cNvPr id="1059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cs-CZ"/>
                  </a:p>
                </p:txBody>
              </p:sp>
            </p:grpSp>
          </p:grpSp>
        </p:grpSp>
        <p:grpSp>
          <p:nvGrpSpPr>
            <p:cNvPr id="1033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1034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9 w 1435"/>
                  <a:gd name="T1" fmla="*/ 1150 h 1618"/>
                  <a:gd name="T2" fmla="*/ 747 w 1435"/>
                  <a:gd name="T3" fmla="*/ 1019 h 1618"/>
                  <a:gd name="T4" fmla="*/ 614 w 1435"/>
                  <a:gd name="T5" fmla="*/ 875 h 1618"/>
                  <a:gd name="T6" fmla="*/ 494 w 1435"/>
                  <a:gd name="T7" fmla="*/ 737 h 1618"/>
                  <a:gd name="T8" fmla="*/ 379 w 1435"/>
                  <a:gd name="T9" fmla="*/ 593 h 1618"/>
                  <a:gd name="T10" fmla="*/ 277 w 1435"/>
                  <a:gd name="T11" fmla="*/ 443 h 1618"/>
                  <a:gd name="T12" fmla="*/ 175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5 w 1435"/>
                  <a:gd name="T23" fmla="*/ 305 h 1618"/>
                  <a:gd name="T24" fmla="*/ 271 w 1435"/>
                  <a:gd name="T25" fmla="*/ 449 h 1618"/>
                  <a:gd name="T26" fmla="*/ 379 w 1435"/>
                  <a:gd name="T27" fmla="*/ 593 h 1618"/>
                  <a:gd name="T28" fmla="*/ 494 w 1435"/>
                  <a:gd name="T29" fmla="*/ 737 h 1618"/>
                  <a:gd name="T30" fmla="*/ 614 w 1435"/>
                  <a:gd name="T31" fmla="*/ 881 h 1618"/>
                  <a:gd name="T32" fmla="*/ 741 w 1435"/>
                  <a:gd name="T33" fmla="*/ 1019 h 1618"/>
                  <a:gd name="T34" fmla="*/ 879 w 1435"/>
                  <a:gd name="T35" fmla="*/ 1150 h 1618"/>
                  <a:gd name="T36" fmla="*/ 1018 w 1435"/>
                  <a:gd name="T37" fmla="*/ 1276 h 1618"/>
                  <a:gd name="T38" fmla="*/ 1156 w 1435"/>
                  <a:gd name="T39" fmla="*/ 1396 h 1618"/>
                  <a:gd name="T40" fmla="*/ 1294 w 1435"/>
                  <a:gd name="T41" fmla="*/ 1510 h 1618"/>
                  <a:gd name="T42" fmla="*/ 1439 w 1435"/>
                  <a:gd name="T43" fmla="*/ 1618 h 1618"/>
                  <a:gd name="T44" fmla="*/ 1445 w 1435"/>
                  <a:gd name="T45" fmla="*/ 1618 h 1618"/>
                  <a:gd name="T46" fmla="*/ 1302 w 1435"/>
                  <a:gd name="T47" fmla="*/ 1510 h 1618"/>
                  <a:gd name="T48" fmla="*/ 1162 w 1435"/>
                  <a:gd name="T49" fmla="*/ 1396 h 1618"/>
                  <a:gd name="T50" fmla="*/ 1018 w 1435"/>
                  <a:gd name="T51" fmla="*/ 1276 h 1618"/>
                  <a:gd name="T52" fmla="*/ 879 w 1435"/>
                  <a:gd name="T53" fmla="*/ 1150 h 1618"/>
                  <a:gd name="T54" fmla="*/ 879 w 1435"/>
                  <a:gd name="T55" fmla="*/ 1150 h 1618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5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63 w 1668"/>
                  <a:gd name="T1" fmla="*/ 1463 h 2014"/>
                  <a:gd name="T2" fmla="*/ 793 w 1668"/>
                  <a:gd name="T3" fmla="*/ 1289 h 2014"/>
                  <a:gd name="T4" fmla="*/ 638 w 1668"/>
                  <a:gd name="T5" fmla="*/ 1115 h 2014"/>
                  <a:gd name="T6" fmla="*/ 492 w 1668"/>
                  <a:gd name="T7" fmla="*/ 929 h 2014"/>
                  <a:gd name="T8" fmla="*/ 367 w 1668"/>
                  <a:gd name="T9" fmla="*/ 743 h 2014"/>
                  <a:gd name="T10" fmla="*/ 253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3 w 1668"/>
                  <a:gd name="T25" fmla="*/ 569 h 2014"/>
                  <a:gd name="T26" fmla="*/ 367 w 1668"/>
                  <a:gd name="T27" fmla="*/ 755 h 2014"/>
                  <a:gd name="T28" fmla="*/ 492 w 1668"/>
                  <a:gd name="T29" fmla="*/ 935 h 2014"/>
                  <a:gd name="T30" fmla="*/ 638 w 1668"/>
                  <a:gd name="T31" fmla="*/ 1115 h 2014"/>
                  <a:gd name="T32" fmla="*/ 793 w 1668"/>
                  <a:gd name="T33" fmla="*/ 1295 h 2014"/>
                  <a:gd name="T34" fmla="*/ 963 w 1668"/>
                  <a:gd name="T35" fmla="*/ 1463 h 2014"/>
                  <a:gd name="T36" fmla="*/ 1136 w 1668"/>
                  <a:gd name="T37" fmla="*/ 1618 h 2014"/>
                  <a:gd name="T38" fmla="*/ 1311 w 1668"/>
                  <a:gd name="T39" fmla="*/ 1762 h 2014"/>
                  <a:gd name="T40" fmla="*/ 1491 w 1668"/>
                  <a:gd name="T41" fmla="*/ 1894 h 2014"/>
                  <a:gd name="T42" fmla="*/ 1672 w 1668"/>
                  <a:gd name="T43" fmla="*/ 2014 h 2014"/>
                  <a:gd name="T44" fmla="*/ 1678 w 1668"/>
                  <a:gd name="T45" fmla="*/ 2014 h 2014"/>
                  <a:gd name="T46" fmla="*/ 1491 w 1668"/>
                  <a:gd name="T47" fmla="*/ 1894 h 2014"/>
                  <a:gd name="T48" fmla="*/ 1311 w 1668"/>
                  <a:gd name="T49" fmla="*/ 1762 h 2014"/>
                  <a:gd name="T50" fmla="*/ 1136 w 1668"/>
                  <a:gd name="T51" fmla="*/ 1618 h 2014"/>
                  <a:gd name="T52" fmla="*/ 963 w 1668"/>
                  <a:gd name="T53" fmla="*/ 1463 h 2014"/>
                  <a:gd name="T54" fmla="*/ 963 w 1668"/>
                  <a:gd name="T55" fmla="*/ 1463 h 2014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6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7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8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09" y="270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039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grpSp>
            <p:nvGrpSpPr>
              <p:cNvPr id="1040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57465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6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1"/>
                </a:xfrm>
                <a:custGeom>
                  <a:avLst/>
                  <a:gdLst/>
                  <a:ahLst/>
                  <a:cxnLst>
                    <a:cxn ang="0">
                      <a:pos x="227" y="134"/>
                    </a:cxn>
                    <a:cxn ang="0">
                      <a:pos x="203" y="144"/>
                    </a:cxn>
                    <a:cxn ang="0">
                      <a:pos x="179" y="138"/>
                    </a:cxn>
                    <a:cxn ang="0">
                      <a:pos x="149" y="126"/>
                    </a:cxn>
                    <a:cxn ang="0">
                      <a:pos x="126" y="102"/>
                    </a:cxn>
                    <a:cxn ang="0">
                      <a:pos x="102" y="72"/>
                    </a:cxn>
                    <a:cxn ang="0">
                      <a:pos x="84" y="48"/>
                    </a:cxn>
                    <a:cxn ang="0">
                      <a:pos x="78" y="24"/>
                    </a:cxn>
                    <a:cxn ang="0">
                      <a:pos x="84" y="0"/>
                    </a:cxn>
                    <a:cxn ang="0">
                      <a:pos x="84" y="0"/>
                    </a:cxn>
                    <a:cxn ang="0">
                      <a:pos x="78" y="0"/>
                    </a:cxn>
                    <a:cxn ang="0">
                      <a:pos x="18" y="60"/>
                    </a:cxn>
                    <a:cxn ang="0">
                      <a:pos x="0" y="90"/>
                    </a:cxn>
                    <a:cxn ang="0">
                      <a:pos x="0" y="120"/>
                    </a:cxn>
                    <a:cxn ang="0">
                      <a:pos x="12" y="156"/>
                    </a:cxn>
                    <a:cxn ang="0">
                      <a:pos x="36" y="192"/>
                    </a:cxn>
                    <a:cxn ang="0">
                      <a:pos x="66" y="216"/>
                    </a:cxn>
                    <a:cxn ang="0">
                      <a:pos x="96" y="222"/>
                    </a:cxn>
                    <a:cxn ang="0">
                      <a:pos x="126" y="222"/>
                    </a:cxn>
                    <a:cxn ang="0">
                      <a:pos x="155" y="210"/>
                    </a:cxn>
                    <a:cxn ang="0">
                      <a:pos x="227" y="138"/>
                    </a:cxn>
                    <a:cxn ang="0">
                      <a:pos x="227" y="134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7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6"/>
                  <a:ext cx="163" cy="156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8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9"/>
                </a:xfrm>
                <a:custGeom>
                  <a:avLst/>
                  <a:gdLst/>
                  <a:ahLst/>
                  <a:cxnLst>
                    <a:cxn ang="0">
                      <a:pos x="179" y="18"/>
                    </a:cxn>
                    <a:cxn ang="0">
                      <a:pos x="197" y="48"/>
                    </a:cxn>
                    <a:cxn ang="0">
                      <a:pos x="203" y="60"/>
                    </a:cxn>
                    <a:cxn ang="0">
                      <a:pos x="197" y="66"/>
                    </a:cxn>
                    <a:cxn ang="0">
                      <a:pos x="65" y="192"/>
                    </a:cxn>
                    <a:cxn ang="0">
                      <a:pos x="59" y="198"/>
                    </a:cxn>
                    <a:cxn ang="0">
                      <a:pos x="47" y="192"/>
                    </a:cxn>
                    <a:cxn ang="0">
                      <a:pos x="17" y="174"/>
                    </a:cxn>
                    <a:cxn ang="0">
                      <a:pos x="0" y="150"/>
                    </a:cxn>
                    <a:cxn ang="0">
                      <a:pos x="0" y="126"/>
                    </a:cxn>
                    <a:cxn ang="0">
                      <a:pos x="131" y="0"/>
                    </a:cxn>
                    <a:cxn ang="0">
                      <a:pos x="155" y="0"/>
                    </a:cxn>
                    <a:cxn ang="0">
                      <a:pos x="179" y="18"/>
                    </a:cxn>
                    <a:cxn ang="0">
                      <a:pos x="179" y="18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469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/>
                  <a:ahLst/>
                  <a:cxnLst>
                    <a:cxn ang="0">
                      <a:pos x="221" y="216"/>
                    </a:cxn>
                    <a:cxn ang="0">
                      <a:pos x="192" y="234"/>
                    </a:cxn>
                    <a:cxn ang="0">
                      <a:pos x="150" y="234"/>
                    </a:cxn>
                    <a:cxn ang="0">
                      <a:pos x="102" y="210"/>
                    </a:cxn>
                    <a:cxn ang="0">
                      <a:pos x="54" y="174"/>
                    </a:cxn>
                    <a:cxn ang="0">
                      <a:pos x="24" y="132"/>
                    </a:cxn>
                    <a:cxn ang="0">
                      <a:pos x="6" y="84"/>
                    </a:cxn>
                    <a:cxn ang="0">
                      <a:pos x="0" y="42"/>
                    </a:cxn>
                    <a:cxn ang="0">
                      <a:pos x="12" y="12"/>
                    </a:cxn>
                    <a:cxn ang="0">
                      <a:pos x="48" y="0"/>
                    </a:cxn>
                    <a:cxn ang="0">
                      <a:pos x="84" y="0"/>
                    </a:cxn>
                    <a:cxn ang="0">
                      <a:pos x="132" y="18"/>
                    </a:cxn>
                    <a:cxn ang="0">
                      <a:pos x="174" y="54"/>
                    </a:cxn>
                    <a:cxn ang="0">
                      <a:pos x="210" y="102"/>
                    </a:cxn>
                    <a:cxn ang="0">
                      <a:pos x="233" y="144"/>
                    </a:cxn>
                    <a:cxn ang="0">
                      <a:pos x="233" y="186"/>
                    </a:cxn>
                    <a:cxn ang="0">
                      <a:pos x="221" y="216"/>
                    </a:cxn>
                    <a:cxn ang="0">
                      <a:pos x="221" y="216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sp>
        <p:nvSpPr>
          <p:cNvPr id="57470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9C23A7A-3D87-4DC4-BA0C-37930A51A12A}" type="datetimeFigureOut">
              <a:rPr lang="cs-CZ"/>
              <a:pPr>
                <a:defRPr/>
              </a:pPr>
              <a:t>27.06.2019</a:t>
            </a:fld>
            <a:endParaRPr lang="cs-CZ"/>
          </a:p>
        </p:txBody>
      </p:sp>
      <p:sp>
        <p:nvSpPr>
          <p:cNvPr id="57471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7472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BF99D4A-5433-402C-A4E1-032CC8775C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7473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747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4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z="5400" b="1" smtClean="0">
                <a:effectLst/>
              </a:rPr>
              <a:t>Odměny a tresty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 altLang="cs-CZ" sz="2800" smtClean="0">
              <a:effectLst/>
            </a:endParaRPr>
          </a:p>
          <a:p>
            <a:endParaRPr lang="cs-CZ" altLang="cs-CZ" sz="2800" smtClean="0">
              <a:effectLst/>
            </a:endParaRPr>
          </a:p>
          <a:p>
            <a:endParaRPr lang="cs-CZ" altLang="cs-CZ" sz="2800" smtClean="0">
              <a:effectLst/>
            </a:endParaRPr>
          </a:p>
          <a:p>
            <a:endParaRPr lang="cs-CZ" altLang="cs-CZ" sz="2800" smtClean="0">
              <a:effectLst/>
            </a:endParaRPr>
          </a:p>
          <a:p>
            <a:r>
              <a:rPr lang="cs-CZ" altLang="cs-CZ" sz="2800" smtClean="0">
                <a:effectLst/>
              </a:rPr>
              <a:t>zpevňují žádoucí formy chování a oslabuje chování a jednání nežádoucí </a:t>
            </a:r>
          </a:p>
          <a:p>
            <a:r>
              <a:rPr lang="cs-CZ" altLang="cs-CZ" sz="2800" smtClean="0">
                <a:effectLst/>
              </a:rPr>
              <a:t>Odměna - účinnější nežli trest</a:t>
            </a:r>
            <a:r>
              <a:rPr lang="cs-CZ" altLang="cs-CZ" sz="2400" smtClean="0">
                <a:effectLst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Odměna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přináší uspokojení potřeb, navozuje pocit libosti, zvyšuje jeho zájem, 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je spojena s jednáním, které je žádoucí,</a:t>
            </a:r>
          </a:p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vyjadřuje kladné společenské hodnocení motivační hodnota odměn se může měnit </a:t>
            </a:r>
          </a:p>
          <a:p>
            <a:pPr>
              <a:lnSpc>
                <a:spcPct val="80000"/>
              </a:lnSpc>
            </a:pPr>
            <a:endParaRPr lang="cs-CZ" altLang="cs-CZ" sz="2400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projev uznání má hlubší účinek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nepoužívat tam, kde je odměnou sama činnost,</a:t>
            </a:r>
          </a:p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děti mohou chápat její hodnotu zcela odlišně </a:t>
            </a:r>
          </a:p>
          <a:p>
            <a:pPr>
              <a:lnSpc>
                <a:spcPct val="80000"/>
              </a:lnSpc>
            </a:pPr>
            <a:endParaRPr lang="cs-CZ" altLang="cs-CZ" sz="2400" u="sng" smtClean="0">
              <a:effectLst/>
            </a:endParaRPr>
          </a:p>
          <a:p>
            <a:pPr>
              <a:lnSpc>
                <a:spcPct val="80000"/>
              </a:lnSpc>
            </a:pPr>
            <a:r>
              <a:rPr lang="cs-CZ" altLang="cs-CZ" sz="2400" u="sng" smtClean="0">
                <a:effectLst/>
              </a:rPr>
              <a:t>Druhy odměn</a:t>
            </a:r>
            <a:r>
              <a:rPr lang="cs-CZ" altLang="cs-CZ" sz="2400" smtClean="0">
                <a:effectLst/>
              </a:rPr>
              <a:t> -  rozmanitý charakter</a:t>
            </a:r>
          </a:p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Pro pochvaly je vhodnější upřímná forma sdělení. </a:t>
            </a:r>
          </a:p>
          <a:p>
            <a:pPr>
              <a:lnSpc>
                <a:spcPct val="80000"/>
              </a:lnSpc>
            </a:pPr>
            <a:r>
              <a:rPr lang="cs-CZ" altLang="cs-CZ" sz="2400" smtClean="0">
                <a:effectLst/>
              </a:rPr>
              <a:t>Pochvala před kolektivem - nutné zvážit sociální pozici dítěte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Trest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altLang="cs-CZ" sz="2400" smtClean="0">
                <a:effectLst/>
              </a:rPr>
              <a:t>přináší jedinci omezení některých jeho potřeb, navozuje nelibost, frustraci,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smtClean="0">
                <a:effectLst/>
              </a:rPr>
              <a:t>je spojen s určitým jednáním, chováním, které je nežádoucí,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smtClean="0">
                <a:effectLst/>
              </a:rPr>
              <a:t>vyjadřuje negativní společenské hodnocení jedincova chování a jednání.</a:t>
            </a:r>
          </a:p>
          <a:p>
            <a:pPr marL="609600" indent="-609600">
              <a:lnSpc>
                <a:spcPct val="80000"/>
              </a:lnSpc>
            </a:pPr>
            <a:endParaRPr lang="cs-CZ" altLang="cs-CZ" sz="2400" smtClean="0">
              <a:effectLst/>
            </a:endParaRPr>
          </a:p>
          <a:p>
            <a:pPr marL="609600" indent="-609600">
              <a:lnSpc>
                <a:spcPct val="80000"/>
              </a:lnSpc>
            </a:pPr>
            <a:r>
              <a:rPr lang="cs-CZ" altLang="cs-CZ" sz="2400" smtClean="0">
                <a:effectLst/>
              </a:rPr>
              <a:t>Trest x hrozba.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smtClean="0">
                <a:effectLst/>
              </a:rPr>
              <a:t>Trest tlumí aktivitu, snižuje sebevědomí, </a:t>
            </a:r>
          </a:p>
          <a:p>
            <a:pPr marL="609600" indent="-609600">
              <a:lnSpc>
                <a:spcPct val="80000"/>
              </a:lnSpc>
            </a:pPr>
            <a:r>
              <a:rPr lang="cs-CZ" altLang="cs-CZ" sz="2400" smtClean="0">
                <a:effectLst/>
              </a:rPr>
              <a:t>vede zpravidla k vnějškové poslušnosti při vnitřním odporu,  působí krátkodobě. </a:t>
            </a:r>
          </a:p>
          <a:p>
            <a:pPr marL="609600" indent="-609600">
              <a:lnSpc>
                <a:spcPct val="80000"/>
              </a:lnSpc>
            </a:pPr>
            <a:endParaRPr lang="cs-CZ" altLang="cs-CZ" sz="2400" smtClean="0">
              <a:effectLst/>
            </a:endParaRPr>
          </a:p>
          <a:p>
            <a:pPr marL="609600" indent="-609600">
              <a:lnSpc>
                <a:spcPct val="80000"/>
              </a:lnSpc>
            </a:pPr>
            <a:r>
              <a:rPr lang="cs-CZ" altLang="cs-CZ" sz="2400" smtClean="0">
                <a:effectLst/>
              </a:rPr>
              <a:t>Trest by měl být dítětem přijat jako logický důsledek jeho provinění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z="4000" smtClean="0">
                <a:effectLst/>
              </a:rPr>
              <a:t>Determinanty ovlivňující motivační účinek odměn a trestů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smtClean="0">
                <a:effectLst/>
              </a:rPr>
              <a:t>osobnost žáka (věk, potřeby, zájmy, vlastnosti, stav, sociální pozice)</a:t>
            </a:r>
          </a:p>
          <a:p>
            <a:pPr>
              <a:lnSpc>
                <a:spcPct val="80000"/>
              </a:lnSpc>
            </a:pPr>
            <a:r>
              <a:rPr lang="cs-CZ" altLang="cs-CZ" sz="2800" smtClean="0">
                <a:effectLst/>
              </a:rPr>
              <a:t>osobnost učitele (autorita, chování učitele)</a:t>
            </a:r>
          </a:p>
          <a:p>
            <a:pPr>
              <a:lnSpc>
                <a:spcPct val="80000"/>
              </a:lnSpc>
            </a:pPr>
            <a:r>
              <a:rPr lang="cs-CZ" altLang="cs-CZ" sz="2800" smtClean="0">
                <a:effectLst/>
              </a:rPr>
              <a:t>jejich vzájemný vztah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smtClean="0">
                <a:effectLst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cs-CZ" altLang="cs-CZ" sz="2800" smtClean="0">
                <a:effectLst/>
              </a:rPr>
              <a:t>charakter a množství odměn a trestů (adekvátní, oprávněné, frekvence, vyváženost)</a:t>
            </a:r>
          </a:p>
          <a:p>
            <a:pPr>
              <a:lnSpc>
                <a:spcPct val="80000"/>
              </a:lnSpc>
            </a:pPr>
            <a:r>
              <a:rPr lang="cs-CZ" altLang="cs-CZ" sz="2800" smtClean="0">
                <a:effectLst/>
              </a:rPr>
              <a:t>situace (individuálně, ve skupině, sociální pozice žáka)</a:t>
            </a:r>
          </a:p>
          <a:p>
            <a:pPr>
              <a:lnSpc>
                <a:spcPct val="80000"/>
              </a:lnSpc>
            </a:pPr>
            <a:r>
              <a:rPr lang="cs-CZ" altLang="cs-CZ" sz="2800" smtClean="0">
                <a:effectLst/>
              </a:rPr>
              <a:t>časový faktor (odstup od činu)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5400" b="1" dirty="0">
                <a:effectLst/>
              </a:rPr>
              <a:t>Hodnocení, zkoušení a známkování</a:t>
            </a:r>
            <a:endParaRPr lang="cs-CZ" b="1" dirty="0"/>
          </a:p>
        </p:txBody>
      </p:sp>
      <p:sp>
        <p:nvSpPr>
          <p:cNvPr id="5" name="Podnadpis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z="3600" smtClean="0">
                <a:effectLst/>
              </a:rPr>
              <a:t>Hodnocení, zkoušení a známkování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smtClean="0">
                <a:effectLst/>
              </a:rPr>
              <a:t>Funkce hodnocení – zpětná vazba, podnět pro další rozvoj, ne trest</a:t>
            </a:r>
          </a:p>
          <a:p>
            <a:pPr>
              <a:lnSpc>
                <a:spcPct val="90000"/>
              </a:lnSpc>
            </a:pPr>
            <a:r>
              <a:rPr lang="cs-CZ" altLang="cs-CZ" sz="2400" smtClean="0">
                <a:effectLst/>
              </a:rPr>
              <a:t>Hodnocení – přisouzení určité hodnoty určitému výkonu, CH, </a:t>
            </a:r>
          </a:p>
          <a:p>
            <a:pPr>
              <a:lnSpc>
                <a:spcPct val="90000"/>
              </a:lnSpc>
            </a:pPr>
            <a:r>
              <a:rPr lang="cs-CZ" altLang="cs-CZ" sz="2400" smtClean="0">
                <a:effectLst/>
              </a:rPr>
              <a:t>Hodnocení x známkování </a:t>
            </a:r>
          </a:p>
          <a:p>
            <a:pPr>
              <a:lnSpc>
                <a:spcPct val="90000"/>
              </a:lnSpc>
            </a:pPr>
            <a:r>
              <a:rPr lang="cs-CZ" altLang="cs-CZ" sz="2400" smtClean="0">
                <a:effectLst/>
              </a:rPr>
              <a:t>Zkoušení – prostředek verifikace, význam výchovný, motivační</a:t>
            </a:r>
          </a:p>
          <a:p>
            <a:pPr>
              <a:lnSpc>
                <a:spcPct val="90000"/>
              </a:lnSpc>
            </a:pPr>
            <a:r>
              <a:rPr lang="cs-CZ" altLang="cs-CZ" sz="2400" u="sng" smtClean="0">
                <a:effectLst/>
              </a:rPr>
              <a:t>Psychologie zkoušky </a:t>
            </a:r>
            <a:r>
              <a:rPr lang="cs-CZ" altLang="cs-CZ" sz="2400" smtClean="0">
                <a:effectLst/>
              </a:rPr>
              <a:t>– zkouška = zátěžová situace, proto nutné:</a:t>
            </a:r>
          </a:p>
          <a:p>
            <a:pPr>
              <a:lnSpc>
                <a:spcPct val="90000"/>
              </a:lnSpc>
            </a:pPr>
            <a:r>
              <a:rPr lang="cs-CZ" altLang="cs-CZ" sz="2400" smtClean="0">
                <a:effectLst/>
              </a:rPr>
              <a:t>příjemná atmosféra, příprava, jasné požadavky, kritéria, rozložené zkoušení, individuální přístup, včasná zpětná vazba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cs-CZ" altLang="cs-CZ" smtClean="0">
                <a:effectLst/>
              </a:rPr>
              <a:t>Známkování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smtClean="0">
                <a:effectLst/>
              </a:rPr>
              <a:t>Přeceňování jejího významu</a:t>
            </a:r>
          </a:p>
          <a:p>
            <a:pPr>
              <a:lnSpc>
                <a:spcPct val="90000"/>
              </a:lnSpc>
            </a:pPr>
            <a:r>
              <a:rPr lang="cs-CZ" altLang="cs-CZ" sz="2800" smtClean="0">
                <a:effectLst/>
              </a:rPr>
              <a:t>Funkce známky: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>
                <a:effectLst/>
              </a:rPr>
              <a:t>Administrativní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>
                <a:effectLst/>
              </a:rPr>
              <a:t>Řídící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>
                <a:effectLst/>
              </a:rPr>
              <a:t>Informační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>
                <a:effectLst/>
              </a:rPr>
              <a:t>Motivační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>
                <a:effectLst/>
              </a:rPr>
              <a:t>Sebehodnocení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>
                <a:effectLst/>
              </a:rPr>
              <a:t>Diagnostická</a:t>
            </a:r>
          </a:p>
          <a:p>
            <a:pPr lvl="1">
              <a:lnSpc>
                <a:spcPct val="90000"/>
              </a:lnSpc>
            </a:pPr>
            <a:r>
              <a:rPr lang="cs-CZ" altLang="cs-CZ" sz="2400" smtClean="0">
                <a:effectLst/>
              </a:rPr>
              <a:t>Výchovná</a:t>
            </a:r>
          </a:p>
          <a:p>
            <a:pPr>
              <a:lnSpc>
                <a:spcPct val="90000"/>
              </a:lnSpc>
            </a:pPr>
            <a:r>
              <a:rPr lang="cs-CZ" altLang="cs-CZ" sz="2800" smtClean="0">
                <a:effectLst/>
              </a:rPr>
              <a:t>Pozitiva a úskalí školního známkování</a:t>
            </a:r>
          </a:p>
          <a:p>
            <a:pPr>
              <a:lnSpc>
                <a:spcPct val="90000"/>
              </a:lnSpc>
            </a:pPr>
            <a:r>
              <a:rPr lang="cs-CZ" altLang="cs-CZ" sz="2800" smtClean="0">
                <a:effectLst/>
              </a:rPr>
              <a:t>Co lze zjistit ze školního prospěchu?</a:t>
            </a:r>
          </a:p>
          <a:p>
            <a:pPr>
              <a:lnSpc>
                <a:spcPct val="90000"/>
              </a:lnSpc>
            </a:pPr>
            <a:endParaRPr lang="cs-CZ" altLang="cs-CZ" sz="280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úspěšnost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Zvládnutí požadavků kladených školou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bjektivní a subjektivní úspěšnost (společensky dané cíle x osobní cíle)</a:t>
            </a:r>
          </a:p>
          <a:p>
            <a:r>
              <a:rPr lang="cs-CZ" sz="2400" dirty="0" smtClean="0"/>
              <a:t>Absolutní a relativní neúspěšnost (</a:t>
            </a:r>
            <a:r>
              <a:rPr lang="cs-CZ" sz="2400" dirty="0" err="1" smtClean="0"/>
              <a:t>podvýkonnost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Příčiny školní neúspěšnosti</a:t>
            </a:r>
          </a:p>
          <a:p>
            <a:pPr lvl="1"/>
            <a:r>
              <a:rPr lang="cs-CZ" sz="2400" dirty="0" smtClean="0"/>
              <a:t>Určitý typ znevýhodnění</a:t>
            </a:r>
          </a:p>
          <a:p>
            <a:pPr lvl="1"/>
            <a:r>
              <a:rPr lang="cs-CZ" sz="2400" dirty="0" smtClean="0"/>
              <a:t>Rodinné prostředí</a:t>
            </a:r>
          </a:p>
          <a:p>
            <a:pPr lvl="1"/>
            <a:r>
              <a:rPr lang="cs-CZ" sz="2400" dirty="0" smtClean="0"/>
              <a:t>Škola</a:t>
            </a:r>
          </a:p>
          <a:p>
            <a:pPr lvl="1"/>
            <a:r>
              <a:rPr lang="cs-CZ" sz="2400" dirty="0" smtClean="0"/>
              <a:t>Osobnost žáka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689315"/>
      </p:ext>
    </p:extLst>
  </p:cSld>
  <p:clrMapOvr>
    <a:masterClrMapping/>
  </p:clrMapOvr>
</p:sld>
</file>

<file path=ppt/theme/theme1.xml><?xml version="1.0" encoding="utf-8"?>
<a:theme xmlns:a="http://schemas.openxmlformats.org/drawingml/2006/main" name="Parabola">
  <a:themeElements>
    <a:clrScheme name="Parabola 7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336699"/>
      </a:accent1>
      <a:accent2>
        <a:srgbClr val="5F5F5F"/>
      </a:accent2>
      <a:accent3>
        <a:srgbClr val="AAAAAA"/>
      </a:accent3>
      <a:accent4>
        <a:srgbClr val="DADADA"/>
      </a:accent4>
      <a:accent5>
        <a:srgbClr val="ADB8CA"/>
      </a:accent5>
      <a:accent6>
        <a:srgbClr val="555555"/>
      </a:accent6>
      <a:hlink>
        <a:srgbClr val="BBE5FF"/>
      </a:hlink>
      <a:folHlink>
        <a:srgbClr val="B6B3E1"/>
      </a:folHlink>
    </a:clrScheme>
    <a:fontScheme name="Parabola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rabola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abola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rabola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Satellite Dish</Template>
  <TotalTime>2537</TotalTime>
  <Words>255</Words>
  <Application>Microsoft Office PowerPoint</Application>
  <PresentationFormat>Předvádění na obrazovce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Parabola</vt:lpstr>
      <vt:lpstr>Odměny a tresty</vt:lpstr>
      <vt:lpstr>Odměna</vt:lpstr>
      <vt:lpstr>Trest</vt:lpstr>
      <vt:lpstr>Determinanty ovlivňující motivační účinek odměn a trestů</vt:lpstr>
      <vt:lpstr>Hodnocení, zkoušení a známkování</vt:lpstr>
      <vt:lpstr>Hodnocení, zkoušení a známkování</vt:lpstr>
      <vt:lpstr>Známkování </vt:lpstr>
      <vt:lpstr>Školní úspěšnost</vt:lpstr>
    </vt:vector>
  </TitlesOfParts>
  <Company>Sladovny Soufflet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Citlivost – náctiletých ke školní zátěži</dc:title>
  <dc:creator>Eva Urbanovská</dc:creator>
  <cp:lastModifiedBy>EVA</cp:lastModifiedBy>
  <cp:revision>116</cp:revision>
  <dcterms:created xsi:type="dcterms:W3CDTF">2006-08-21T07:46:46Z</dcterms:created>
  <dcterms:modified xsi:type="dcterms:W3CDTF">2019-06-27T07:04:03Z</dcterms:modified>
</cp:coreProperties>
</file>